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3" r:id="rId5"/>
    <p:sldId id="264" r:id="rId6"/>
    <p:sldId id="265" r:id="rId7"/>
    <p:sldId id="267" r:id="rId8"/>
    <p:sldId id="259" r:id="rId9"/>
    <p:sldId id="266" r:id="rId10"/>
    <p:sldId id="268" r:id="rId11"/>
    <p:sldId id="269" r:id="rId12"/>
    <p:sldId id="270" r:id="rId13"/>
    <p:sldId id="260" r:id="rId14"/>
    <p:sldId id="271" r:id="rId15"/>
    <p:sldId id="272" r:id="rId16"/>
    <p:sldId id="273" r:id="rId17"/>
    <p:sldId id="274" r:id="rId18"/>
    <p:sldId id="261" r:id="rId19"/>
    <p:sldId id="275" r:id="rId20"/>
    <p:sldId id="276" r:id="rId21"/>
    <p:sldId id="277" r:id="rId22"/>
    <p:sldId id="278" r:id="rId23"/>
    <p:sldId id="262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微软雅黑 Light" panose="020B0502040204020203" pitchFamily="34" charset="-122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AA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D9BF-EF06-4664-87D1-BA8B23334F46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DAAC2-3404-4325-BA90-11E1B89500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42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0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518"/>
            <a:ext cx="7772400" cy="11020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962"/>
            <a:ext cx="6400800" cy="13148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4571"/>
            <a:ext cx="2133600" cy="3572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4571"/>
            <a:ext cx="2895600" cy="3572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4571"/>
            <a:ext cx="2133600" cy="3572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151F69-C118-4984-B8EB-ACB73920D82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756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C24E-3E67-4479-BC9E-AA3AC6EE25F4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03DC8-8A00-4360-9904-60FCBF4456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0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63" y="1841500"/>
            <a:ext cx="9153526" cy="3311526"/>
            <a:chOff x="-4763" y="1841500"/>
            <a:chExt cx="9153526" cy="3311526"/>
          </a:xfrm>
        </p:grpSpPr>
        <p:sp>
          <p:nvSpPr>
            <p:cNvPr id="1024" name="Freeform 36"/>
            <p:cNvSpPr>
              <a:spLocks/>
            </p:cNvSpPr>
            <p:nvPr/>
          </p:nvSpPr>
          <p:spPr bwMode="auto">
            <a:xfrm>
              <a:off x="3036887" y="3662363"/>
              <a:ext cx="4049713" cy="1490663"/>
            </a:xfrm>
            <a:custGeom>
              <a:avLst/>
              <a:gdLst>
                <a:gd name="T0" fmla="*/ 1369 w 2551"/>
                <a:gd name="T1" fmla="*/ 939 h 939"/>
                <a:gd name="T2" fmla="*/ 2551 w 2551"/>
                <a:gd name="T3" fmla="*/ 442 h 939"/>
                <a:gd name="T4" fmla="*/ 2485 w 2551"/>
                <a:gd name="T5" fmla="*/ 0 h 939"/>
                <a:gd name="T6" fmla="*/ 0 w 2551"/>
                <a:gd name="T7" fmla="*/ 295 h 939"/>
                <a:gd name="T8" fmla="*/ 745 w 2551"/>
                <a:gd name="T9" fmla="*/ 939 h 939"/>
                <a:gd name="T10" fmla="*/ 1369 w 2551"/>
                <a:gd name="T11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1" h="939">
                  <a:moveTo>
                    <a:pt x="1369" y="939"/>
                  </a:moveTo>
                  <a:lnTo>
                    <a:pt x="2551" y="442"/>
                  </a:lnTo>
                  <a:lnTo>
                    <a:pt x="2485" y="0"/>
                  </a:lnTo>
                  <a:lnTo>
                    <a:pt x="0" y="295"/>
                  </a:lnTo>
                  <a:lnTo>
                    <a:pt x="745" y="939"/>
                  </a:lnTo>
                  <a:lnTo>
                    <a:pt x="1369" y="9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" name="Freeform 37"/>
            <p:cNvSpPr>
              <a:spLocks/>
            </p:cNvSpPr>
            <p:nvPr/>
          </p:nvSpPr>
          <p:spPr bwMode="auto">
            <a:xfrm>
              <a:off x="379412" y="1841500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" name="Freeform 38"/>
            <p:cNvSpPr>
              <a:spLocks/>
            </p:cNvSpPr>
            <p:nvPr/>
          </p:nvSpPr>
          <p:spPr bwMode="auto">
            <a:xfrm>
              <a:off x="-4763" y="1841500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Freeform 39"/>
            <p:cNvSpPr>
              <a:spLocks/>
            </p:cNvSpPr>
            <p:nvPr/>
          </p:nvSpPr>
          <p:spPr bwMode="auto">
            <a:xfrm>
              <a:off x="-4763" y="4770438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" name="Freeform 40"/>
            <p:cNvSpPr>
              <a:spLocks/>
            </p:cNvSpPr>
            <p:nvPr/>
          </p:nvSpPr>
          <p:spPr bwMode="auto">
            <a:xfrm>
              <a:off x="5210175" y="3490913"/>
              <a:ext cx="3938588" cy="1662113"/>
            </a:xfrm>
            <a:custGeom>
              <a:avLst/>
              <a:gdLst>
                <a:gd name="T0" fmla="*/ 0 w 2481"/>
                <a:gd name="T1" fmla="*/ 1047 h 1047"/>
                <a:gd name="T2" fmla="*/ 1254 w 2481"/>
                <a:gd name="T3" fmla="*/ 1047 h 1047"/>
                <a:gd name="T4" fmla="*/ 1868 w 2481"/>
                <a:gd name="T5" fmla="*/ 1047 h 1047"/>
                <a:gd name="T6" fmla="*/ 2481 w 2481"/>
                <a:gd name="T7" fmla="*/ 263 h 1047"/>
                <a:gd name="T8" fmla="*/ 2481 w 2481"/>
                <a:gd name="T9" fmla="*/ 0 h 1047"/>
                <a:gd name="T10" fmla="*/ 0 w 2481"/>
                <a:gd name="T11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1" h="1047">
                  <a:moveTo>
                    <a:pt x="0" y="1047"/>
                  </a:moveTo>
                  <a:lnTo>
                    <a:pt x="1254" y="1047"/>
                  </a:lnTo>
                  <a:lnTo>
                    <a:pt x="1868" y="1047"/>
                  </a:lnTo>
                  <a:lnTo>
                    <a:pt x="2481" y="263"/>
                  </a:lnTo>
                  <a:lnTo>
                    <a:pt x="2481" y="0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" name="Freeform 41"/>
            <p:cNvSpPr>
              <a:spLocks/>
            </p:cNvSpPr>
            <p:nvPr/>
          </p:nvSpPr>
          <p:spPr bwMode="auto">
            <a:xfrm>
              <a:off x="6965950" y="3357563"/>
              <a:ext cx="2182813" cy="1006475"/>
            </a:xfrm>
            <a:custGeom>
              <a:avLst/>
              <a:gdLst>
                <a:gd name="T0" fmla="*/ 0 w 1375"/>
                <a:gd name="T1" fmla="*/ 126 h 634"/>
                <a:gd name="T2" fmla="*/ 76 w 1375"/>
                <a:gd name="T3" fmla="*/ 634 h 634"/>
                <a:gd name="T4" fmla="*/ 1375 w 1375"/>
                <a:gd name="T5" fmla="*/ 84 h 634"/>
                <a:gd name="T6" fmla="*/ 1375 w 1375"/>
                <a:gd name="T7" fmla="*/ 36 h 634"/>
                <a:gd name="T8" fmla="*/ 1375 w 1375"/>
                <a:gd name="T9" fmla="*/ 0 h 634"/>
                <a:gd name="T10" fmla="*/ 0 w 1375"/>
                <a:gd name="T11" fmla="*/ 12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5" h="634">
                  <a:moveTo>
                    <a:pt x="0" y="126"/>
                  </a:moveTo>
                  <a:lnTo>
                    <a:pt x="76" y="634"/>
                  </a:lnTo>
                  <a:lnTo>
                    <a:pt x="1375" y="84"/>
                  </a:lnTo>
                  <a:lnTo>
                    <a:pt x="1375" y="36"/>
                  </a:lnTo>
                  <a:lnTo>
                    <a:pt x="1375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533871" y="591530"/>
            <a:ext cx="8076257" cy="396044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圆角矩形 1030"/>
          <p:cNvSpPr/>
          <p:nvPr/>
        </p:nvSpPr>
        <p:spPr>
          <a:xfrm>
            <a:off x="1607944" y="2427733"/>
            <a:ext cx="5937801" cy="21791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dist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THESIS DEFENSE POWERPOINT TEMPLATE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07944" y="1781396"/>
            <a:ext cx="590465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3200" dirty="0">
                <a:ln w="6350">
                  <a:noFill/>
                </a:ln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小清新＋轻质感</a:t>
            </a:r>
            <a:r>
              <a:rPr lang="zh-CN" altLang="en-US" sz="3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毕业答辩模板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3084465" y="3286125"/>
            <a:ext cx="117790" cy="133898"/>
            <a:chOff x="860980" y="3583766"/>
            <a:chExt cx="100336" cy="114060"/>
          </a:xfrm>
          <a:solidFill>
            <a:schemeClr val="bg1">
              <a:lumMod val="65000"/>
            </a:schemeClr>
          </a:solidFill>
        </p:grpSpPr>
        <p:sp>
          <p:nvSpPr>
            <p:cNvPr id="48" name="Freeform 12"/>
            <p:cNvSpPr>
              <a:spLocks noEditPoints="1"/>
            </p:cNvSpPr>
            <p:nvPr/>
          </p:nvSpPr>
          <p:spPr bwMode="auto">
            <a:xfrm>
              <a:off x="884050" y="3583766"/>
              <a:ext cx="53830" cy="53740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31 w 62"/>
                <a:gd name="T11" fmla="*/ 11 h 62"/>
                <a:gd name="T12" fmla="*/ 11 w 62"/>
                <a:gd name="T13" fmla="*/ 31 h 62"/>
                <a:gd name="T14" fmla="*/ 31 w 62"/>
                <a:gd name="T15" fmla="*/ 51 h 62"/>
                <a:gd name="T16" fmla="*/ 51 w 62"/>
                <a:gd name="T17" fmla="*/ 31 h 62"/>
                <a:gd name="T18" fmla="*/ 31 w 62"/>
                <a:gd name="T19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1" y="11"/>
                  </a:moveTo>
                  <a:cubicBezTo>
                    <a:pt x="20" y="11"/>
                    <a:pt x="11" y="20"/>
                    <a:pt x="11" y="31"/>
                  </a:cubicBezTo>
                  <a:cubicBezTo>
                    <a:pt x="11" y="42"/>
                    <a:pt x="20" y="51"/>
                    <a:pt x="31" y="51"/>
                  </a:cubicBezTo>
                  <a:cubicBezTo>
                    <a:pt x="42" y="51"/>
                    <a:pt x="51" y="42"/>
                    <a:pt x="51" y="31"/>
                  </a:cubicBezTo>
                  <a:cubicBezTo>
                    <a:pt x="51" y="20"/>
                    <a:pt x="42" y="11"/>
                    <a:pt x="31" y="11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9" name="Freeform 13"/>
            <p:cNvSpPr>
              <a:spLocks/>
            </p:cNvSpPr>
            <p:nvPr/>
          </p:nvSpPr>
          <p:spPr bwMode="auto">
            <a:xfrm>
              <a:off x="860980" y="3643355"/>
              <a:ext cx="100336" cy="54471"/>
            </a:xfrm>
            <a:custGeom>
              <a:avLst/>
              <a:gdLst>
                <a:gd name="T0" fmla="*/ 111 w 116"/>
                <a:gd name="T1" fmla="*/ 63 h 63"/>
                <a:gd name="T2" fmla="*/ 105 w 116"/>
                <a:gd name="T3" fmla="*/ 58 h 63"/>
                <a:gd name="T4" fmla="*/ 58 w 116"/>
                <a:gd name="T5" fmla="*/ 11 h 63"/>
                <a:gd name="T6" fmla="*/ 11 w 116"/>
                <a:gd name="T7" fmla="*/ 58 h 63"/>
                <a:gd name="T8" fmla="*/ 6 w 116"/>
                <a:gd name="T9" fmla="*/ 63 h 63"/>
                <a:gd name="T10" fmla="*/ 0 w 116"/>
                <a:gd name="T11" fmla="*/ 58 h 63"/>
                <a:gd name="T12" fmla="*/ 58 w 116"/>
                <a:gd name="T13" fmla="*/ 0 h 63"/>
                <a:gd name="T14" fmla="*/ 116 w 116"/>
                <a:gd name="T15" fmla="*/ 58 h 63"/>
                <a:gd name="T16" fmla="*/ 111 w 116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63">
                  <a:moveTo>
                    <a:pt x="111" y="63"/>
                  </a:moveTo>
                  <a:cubicBezTo>
                    <a:pt x="108" y="63"/>
                    <a:pt x="105" y="61"/>
                    <a:pt x="105" y="58"/>
                  </a:cubicBezTo>
                  <a:cubicBezTo>
                    <a:pt x="105" y="32"/>
                    <a:pt x="84" y="11"/>
                    <a:pt x="58" y="11"/>
                  </a:cubicBezTo>
                  <a:cubicBezTo>
                    <a:pt x="32" y="11"/>
                    <a:pt x="11" y="32"/>
                    <a:pt x="11" y="58"/>
                  </a:cubicBezTo>
                  <a:cubicBezTo>
                    <a:pt x="11" y="61"/>
                    <a:pt x="9" y="63"/>
                    <a:pt x="6" y="63"/>
                  </a:cubicBezTo>
                  <a:cubicBezTo>
                    <a:pt x="3" y="63"/>
                    <a:pt x="0" y="61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90" y="0"/>
                    <a:pt x="116" y="26"/>
                    <a:pt x="116" y="58"/>
                  </a:cubicBezTo>
                  <a:cubicBezTo>
                    <a:pt x="116" y="61"/>
                    <a:pt x="114" y="63"/>
                    <a:pt x="111" y="63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2" name="Group 16"/>
          <p:cNvGrpSpPr>
            <a:grpSpLocks/>
          </p:cNvGrpSpPr>
          <p:nvPr/>
        </p:nvGrpSpPr>
        <p:grpSpPr bwMode="auto">
          <a:xfrm>
            <a:off x="4842042" y="3280658"/>
            <a:ext cx="92272" cy="148308"/>
            <a:chOff x="4441" y="3144"/>
            <a:chExt cx="215" cy="345"/>
          </a:xfrm>
          <a:solidFill>
            <a:schemeClr val="bg1">
              <a:lumMod val="65000"/>
            </a:schemeClr>
          </a:solidFill>
        </p:grpSpPr>
        <p:sp>
          <p:nvSpPr>
            <p:cNvPr id="53" name="Freeform 17"/>
            <p:cNvSpPr>
              <a:spLocks noEditPoints="1"/>
            </p:cNvSpPr>
            <p:nvPr/>
          </p:nvSpPr>
          <p:spPr bwMode="auto">
            <a:xfrm>
              <a:off x="4474" y="3144"/>
              <a:ext cx="149" cy="253"/>
            </a:xfrm>
            <a:custGeom>
              <a:avLst/>
              <a:gdLst>
                <a:gd name="T0" fmla="*/ 31 w 63"/>
                <a:gd name="T1" fmla="*/ 107 h 107"/>
                <a:gd name="T2" fmla="*/ 63 w 63"/>
                <a:gd name="T3" fmla="*/ 78 h 107"/>
                <a:gd name="T4" fmla="*/ 63 w 63"/>
                <a:gd name="T5" fmla="*/ 29 h 107"/>
                <a:gd name="T6" fmla="*/ 31 w 63"/>
                <a:gd name="T7" fmla="*/ 0 h 107"/>
                <a:gd name="T8" fmla="*/ 0 w 63"/>
                <a:gd name="T9" fmla="*/ 29 h 107"/>
                <a:gd name="T10" fmla="*/ 0 w 63"/>
                <a:gd name="T11" fmla="*/ 78 h 107"/>
                <a:gd name="T12" fmla="*/ 31 w 63"/>
                <a:gd name="T13" fmla="*/ 107 h 107"/>
                <a:gd name="T14" fmla="*/ 10 w 63"/>
                <a:gd name="T15" fmla="*/ 29 h 107"/>
                <a:gd name="T16" fmla="*/ 31 w 63"/>
                <a:gd name="T17" fmla="*/ 10 h 107"/>
                <a:gd name="T18" fmla="*/ 53 w 63"/>
                <a:gd name="T19" fmla="*/ 29 h 107"/>
                <a:gd name="T20" fmla="*/ 53 w 63"/>
                <a:gd name="T21" fmla="*/ 78 h 107"/>
                <a:gd name="T22" fmla="*/ 31 w 63"/>
                <a:gd name="T23" fmla="*/ 97 h 107"/>
                <a:gd name="T24" fmla="*/ 10 w 63"/>
                <a:gd name="T25" fmla="*/ 78 h 107"/>
                <a:gd name="T26" fmla="*/ 10 w 63"/>
                <a:gd name="T27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107">
                  <a:moveTo>
                    <a:pt x="31" y="107"/>
                  </a:moveTo>
                  <a:cubicBezTo>
                    <a:pt x="49" y="107"/>
                    <a:pt x="63" y="94"/>
                    <a:pt x="63" y="78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13"/>
                    <a:pt x="49" y="0"/>
                    <a:pt x="31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4"/>
                    <a:pt x="14" y="107"/>
                    <a:pt x="31" y="107"/>
                  </a:cubicBezTo>
                  <a:close/>
                  <a:moveTo>
                    <a:pt x="10" y="29"/>
                  </a:moveTo>
                  <a:cubicBezTo>
                    <a:pt x="10" y="18"/>
                    <a:pt x="19" y="10"/>
                    <a:pt x="31" y="10"/>
                  </a:cubicBezTo>
                  <a:cubicBezTo>
                    <a:pt x="43" y="10"/>
                    <a:pt x="53" y="18"/>
                    <a:pt x="53" y="29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3" y="88"/>
                    <a:pt x="43" y="97"/>
                    <a:pt x="31" y="97"/>
                  </a:cubicBezTo>
                  <a:cubicBezTo>
                    <a:pt x="19" y="97"/>
                    <a:pt x="10" y="88"/>
                    <a:pt x="10" y="78"/>
                  </a:cubicBezTo>
                  <a:lnTo>
                    <a:pt x="10" y="29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4" name="Freeform 18"/>
            <p:cNvSpPr>
              <a:spLocks/>
            </p:cNvSpPr>
            <p:nvPr/>
          </p:nvSpPr>
          <p:spPr bwMode="auto">
            <a:xfrm>
              <a:off x="4441" y="3267"/>
              <a:ext cx="215" cy="222"/>
            </a:xfrm>
            <a:custGeom>
              <a:avLst/>
              <a:gdLst>
                <a:gd name="T0" fmla="*/ 86 w 91"/>
                <a:gd name="T1" fmla="*/ 0 h 94"/>
                <a:gd name="T2" fmla="*/ 81 w 91"/>
                <a:gd name="T3" fmla="*/ 5 h 94"/>
                <a:gd name="T4" fmla="*/ 81 w 91"/>
                <a:gd name="T5" fmla="*/ 28 h 94"/>
                <a:gd name="T6" fmla="*/ 45 w 91"/>
                <a:gd name="T7" fmla="*/ 59 h 94"/>
                <a:gd name="T8" fmla="*/ 10 w 91"/>
                <a:gd name="T9" fmla="*/ 28 h 94"/>
                <a:gd name="T10" fmla="*/ 10 w 91"/>
                <a:gd name="T11" fmla="*/ 5 h 94"/>
                <a:gd name="T12" fmla="*/ 5 w 91"/>
                <a:gd name="T13" fmla="*/ 0 h 94"/>
                <a:gd name="T14" fmla="*/ 0 w 91"/>
                <a:gd name="T15" fmla="*/ 5 h 94"/>
                <a:gd name="T16" fmla="*/ 0 w 91"/>
                <a:gd name="T17" fmla="*/ 28 h 94"/>
                <a:gd name="T18" fmla="*/ 40 w 91"/>
                <a:gd name="T19" fmla="*/ 69 h 94"/>
                <a:gd name="T20" fmla="*/ 40 w 91"/>
                <a:gd name="T21" fmla="*/ 84 h 94"/>
                <a:gd name="T22" fmla="*/ 20 w 91"/>
                <a:gd name="T23" fmla="*/ 84 h 94"/>
                <a:gd name="T24" fmla="*/ 15 w 91"/>
                <a:gd name="T25" fmla="*/ 89 h 94"/>
                <a:gd name="T26" fmla="*/ 20 w 91"/>
                <a:gd name="T27" fmla="*/ 94 h 94"/>
                <a:gd name="T28" fmla="*/ 70 w 91"/>
                <a:gd name="T29" fmla="*/ 94 h 94"/>
                <a:gd name="T30" fmla="*/ 75 w 91"/>
                <a:gd name="T31" fmla="*/ 89 h 94"/>
                <a:gd name="T32" fmla="*/ 70 w 91"/>
                <a:gd name="T33" fmla="*/ 84 h 94"/>
                <a:gd name="T34" fmla="*/ 50 w 91"/>
                <a:gd name="T35" fmla="*/ 84 h 94"/>
                <a:gd name="T36" fmla="*/ 50 w 91"/>
                <a:gd name="T37" fmla="*/ 69 h 94"/>
                <a:gd name="T38" fmla="*/ 91 w 91"/>
                <a:gd name="T39" fmla="*/ 28 h 94"/>
                <a:gd name="T40" fmla="*/ 91 w 91"/>
                <a:gd name="T41" fmla="*/ 5 h 94"/>
                <a:gd name="T42" fmla="*/ 86 w 91"/>
                <a:gd name="T4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94">
                  <a:moveTo>
                    <a:pt x="86" y="0"/>
                  </a:moveTo>
                  <a:cubicBezTo>
                    <a:pt x="83" y="0"/>
                    <a:pt x="81" y="3"/>
                    <a:pt x="81" y="5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1" y="45"/>
                    <a:pt x="65" y="59"/>
                    <a:pt x="45" y="59"/>
                  </a:cubicBezTo>
                  <a:cubicBezTo>
                    <a:pt x="26" y="59"/>
                    <a:pt x="10" y="45"/>
                    <a:pt x="10" y="28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9"/>
                    <a:pt x="18" y="67"/>
                    <a:pt x="40" y="69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4"/>
                    <a:pt x="15" y="86"/>
                    <a:pt x="15" y="89"/>
                  </a:cubicBezTo>
                  <a:cubicBezTo>
                    <a:pt x="15" y="92"/>
                    <a:pt x="18" y="94"/>
                    <a:pt x="20" y="94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73" y="94"/>
                    <a:pt x="75" y="92"/>
                    <a:pt x="75" y="89"/>
                  </a:cubicBezTo>
                  <a:cubicBezTo>
                    <a:pt x="75" y="86"/>
                    <a:pt x="73" y="84"/>
                    <a:pt x="7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73" y="67"/>
                    <a:pt x="91" y="49"/>
                    <a:pt x="91" y="2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3"/>
                    <a:pt x="88" y="0"/>
                    <a:pt x="86" y="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3268141" y="3232640"/>
            <a:ext cx="10615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指导老师：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</a:t>
            </a:r>
          </a:p>
        </p:txBody>
      </p:sp>
      <p:sp>
        <p:nvSpPr>
          <p:cNvPr id="56" name="Text Box 20"/>
          <p:cNvSpPr txBox="1">
            <a:spLocks noChangeArrowheads="1"/>
          </p:cNvSpPr>
          <p:nvPr/>
        </p:nvSpPr>
        <p:spPr bwMode="auto">
          <a:xfrm>
            <a:off x="5028828" y="3232640"/>
            <a:ext cx="93326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答辩人：</a:t>
            </a: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238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75" name="Oval 43"/>
          <p:cNvSpPr>
            <a:spLocks noChangeArrowheads="1"/>
          </p:cNvSpPr>
          <p:nvPr/>
        </p:nvSpPr>
        <p:spPr bwMode="auto">
          <a:xfrm>
            <a:off x="728663" y="2828528"/>
            <a:ext cx="1079500" cy="108300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076" name="Oval 44"/>
          <p:cNvSpPr>
            <a:spLocks noChangeArrowheads="1"/>
          </p:cNvSpPr>
          <p:nvPr/>
        </p:nvSpPr>
        <p:spPr bwMode="auto">
          <a:xfrm>
            <a:off x="1930400" y="2828528"/>
            <a:ext cx="1079500" cy="108300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077" name="Oval 45"/>
          <p:cNvSpPr>
            <a:spLocks noChangeArrowheads="1"/>
          </p:cNvSpPr>
          <p:nvPr/>
        </p:nvSpPr>
        <p:spPr bwMode="auto">
          <a:xfrm>
            <a:off x="3132138" y="2828528"/>
            <a:ext cx="1079500" cy="108300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078" name="Rectangle 46"/>
          <p:cNvSpPr>
            <a:spLocks noChangeArrowheads="1"/>
          </p:cNvSpPr>
          <p:nvPr/>
        </p:nvSpPr>
        <p:spPr bwMode="auto">
          <a:xfrm>
            <a:off x="703264" y="4297419"/>
            <a:ext cx="3527425" cy="3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79" name="Rectangle 47"/>
          <p:cNvSpPr>
            <a:spLocks noChangeArrowheads="1"/>
          </p:cNvSpPr>
          <p:nvPr/>
        </p:nvSpPr>
        <p:spPr bwMode="auto">
          <a:xfrm>
            <a:off x="703263" y="4297419"/>
            <a:ext cx="311150" cy="3144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4090" name="Group 58"/>
          <p:cNvGrpSpPr>
            <a:grpSpLocks/>
          </p:cNvGrpSpPr>
          <p:nvPr/>
        </p:nvGrpSpPr>
        <p:grpSpPr bwMode="auto">
          <a:xfrm>
            <a:off x="3540126" y="3095311"/>
            <a:ext cx="263525" cy="276310"/>
            <a:chOff x="2352" y="1832"/>
            <a:chExt cx="166" cy="174"/>
          </a:xfrm>
        </p:grpSpPr>
        <p:sp>
          <p:nvSpPr>
            <p:cNvPr id="44080" name="Freeform 48"/>
            <p:cNvSpPr>
              <a:spLocks/>
            </p:cNvSpPr>
            <p:nvPr/>
          </p:nvSpPr>
          <p:spPr bwMode="auto">
            <a:xfrm>
              <a:off x="2352" y="1832"/>
              <a:ext cx="166" cy="14"/>
            </a:xfrm>
            <a:custGeom>
              <a:avLst/>
              <a:gdLst>
                <a:gd name="T0" fmla="*/ 79 w 82"/>
                <a:gd name="T1" fmla="*/ 0 h 7"/>
                <a:gd name="T2" fmla="*/ 3 w 82"/>
                <a:gd name="T3" fmla="*/ 0 h 7"/>
                <a:gd name="T4" fmla="*/ 0 w 82"/>
                <a:gd name="T5" fmla="*/ 4 h 7"/>
                <a:gd name="T6" fmla="*/ 3 w 82"/>
                <a:gd name="T7" fmla="*/ 7 h 7"/>
                <a:gd name="T8" fmla="*/ 79 w 82"/>
                <a:gd name="T9" fmla="*/ 7 h 7"/>
                <a:gd name="T10" fmla="*/ 82 w 82"/>
                <a:gd name="T11" fmla="*/ 4 h 7"/>
                <a:gd name="T12" fmla="*/ 79 w 8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7">
                  <a:moveTo>
                    <a:pt x="7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81" y="7"/>
                    <a:pt x="82" y="6"/>
                    <a:pt x="82" y="4"/>
                  </a:cubicBezTo>
                  <a:cubicBezTo>
                    <a:pt x="82" y="2"/>
                    <a:pt x="81" y="0"/>
                    <a:pt x="7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1" name="Freeform 49"/>
            <p:cNvSpPr>
              <a:spLocks/>
            </p:cNvSpPr>
            <p:nvPr/>
          </p:nvSpPr>
          <p:spPr bwMode="auto">
            <a:xfrm>
              <a:off x="2368" y="1866"/>
              <a:ext cx="134" cy="87"/>
            </a:xfrm>
            <a:custGeom>
              <a:avLst/>
              <a:gdLst>
                <a:gd name="T0" fmla="*/ 63 w 66"/>
                <a:gd name="T1" fmla="*/ 0 h 43"/>
                <a:gd name="T2" fmla="*/ 59 w 66"/>
                <a:gd name="T3" fmla="*/ 3 h 43"/>
                <a:gd name="T4" fmla="*/ 59 w 66"/>
                <a:gd name="T5" fmla="*/ 32 h 43"/>
                <a:gd name="T6" fmla="*/ 55 w 66"/>
                <a:gd name="T7" fmla="*/ 36 h 43"/>
                <a:gd name="T8" fmla="*/ 11 w 66"/>
                <a:gd name="T9" fmla="*/ 36 h 43"/>
                <a:gd name="T10" fmla="*/ 7 w 66"/>
                <a:gd name="T11" fmla="*/ 32 h 43"/>
                <a:gd name="T12" fmla="*/ 7 w 66"/>
                <a:gd name="T13" fmla="*/ 3 h 43"/>
                <a:gd name="T14" fmla="*/ 3 w 66"/>
                <a:gd name="T15" fmla="*/ 0 h 43"/>
                <a:gd name="T16" fmla="*/ 0 w 66"/>
                <a:gd name="T17" fmla="*/ 3 h 43"/>
                <a:gd name="T18" fmla="*/ 0 w 66"/>
                <a:gd name="T19" fmla="*/ 32 h 43"/>
                <a:gd name="T20" fmla="*/ 11 w 66"/>
                <a:gd name="T21" fmla="*/ 43 h 43"/>
                <a:gd name="T22" fmla="*/ 55 w 66"/>
                <a:gd name="T23" fmla="*/ 43 h 43"/>
                <a:gd name="T24" fmla="*/ 66 w 66"/>
                <a:gd name="T25" fmla="*/ 32 h 43"/>
                <a:gd name="T26" fmla="*/ 66 w 66"/>
                <a:gd name="T27" fmla="*/ 3 h 43"/>
                <a:gd name="T28" fmla="*/ 63 w 66"/>
                <a:gd name="T2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43">
                  <a:moveTo>
                    <a:pt x="63" y="0"/>
                  </a:moveTo>
                  <a:cubicBezTo>
                    <a:pt x="61" y="0"/>
                    <a:pt x="59" y="1"/>
                    <a:pt x="59" y="3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4"/>
                    <a:pt x="57" y="36"/>
                    <a:pt x="55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9" y="36"/>
                    <a:pt x="7" y="34"/>
                    <a:pt x="7" y="3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61" y="43"/>
                    <a:pt x="66" y="38"/>
                    <a:pt x="66" y="32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1"/>
                    <a:pt x="65" y="0"/>
                    <a:pt x="6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2" name="Freeform 50"/>
            <p:cNvSpPr>
              <a:spLocks/>
            </p:cNvSpPr>
            <p:nvPr/>
          </p:nvSpPr>
          <p:spPr bwMode="auto">
            <a:xfrm>
              <a:off x="2402" y="1895"/>
              <a:ext cx="15" cy="28"/>
            </a:xfrm>
            <a:custGeom>
              <a:avLst/>
              <a:gdLst>
                <a:gd name="T0" fmla="*/ 7 w 7"/>
                <a:gd name="T1" fmla="*/ 10 h 14"/>
                <a:gd name="T2" fmla="*/ 7 w 7"/>
                <a:gd name="T3" fmla="*/ 4 h 14"/>
                <a:gd name="T4" fmla="*/ 3 w 7"/>
                <a:gd name="T5" fmla="*/ 0 h 14"/>
                <a:gd name="T6" fmla="*/ 0 w 7"/>
                <a:gd name="T7" fmla="*/ 4 h 14"/>
                <a:gd name="T8" fmla="*/ 0 w 7"/>
                <a:gd name="T9" fmla="*/ 10 h 14"/>
                <a:gd name="T10" fmla="*/ 3 w 7"/>
                <a:gd name="T11" fmla="*/ 14 h 14"/>
                <a:gd name="T12" fmla="*/ 7 w 7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4">
                  <a:moveTo>
                    <a:pt x="7" y="10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4"/>
                    <a:pt x="3" y="14"/>
                  </a:cubicBezTo>
                  <a:cubicBezTo>
                    <a:pt x="5" y="14"/>
                    <a:pt x="7" y="12"/>
                    <a:pt x="7" y="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3" name="Freeform 51"/>
            <p:cNvSpPr>
              <a:spLocks/>
            </p:cNvSpPr>
            <p:nvPr/>
          </p:nvSpPr>
          <p:spPr bwMode="auto">
            <a:xfrm>
              <a:off x="2427" y="1868"/>
              <a:ext cx="16" cy="55"/>
            </a:xfrm>
            <a:custGeom>
              <a:avLst/>
              <a:gdLst>
                <a:gd name="T0" fmla="*/ 8 w 8"/>
                <a:gd name="T1" fmla="*/ 23 h 27"/>
                <a:gd name="T2" fmla="*/ 8 w 8"/>
                <a:gd name="T3" fmla="*/ 3 h 27"/>
                <a:gd name="T4" fmla="*/ 4 w 8"/>
                <a:gd name="T5" fmla="*/ 0 h 27"/>
                <a:gd name="T6" fmla="*/ 0 w 8"/>
                <a:gd name="T7" fmla="*/ 3 h 27"/>
                <a:gd name="T8" fmla="*/ 0 w 8"/>
                <a:gd name="T9" fmla="*/ 23 h 27"/>
                <a:gd name="T10" fmla="*/ 4 w 8"/>
                <a:gd name="T11" fmla="*/ 27 h 27"/>
                <a:gd name="T12" fmla="*/ 8 w 8"/>
                <a:gd name="T13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7">
                  <a:moveTo>
                    <a:pt x="8" y="2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6" y="27"/>
                    <a:pt x="8" y="25"/>
                    <a:pt x="8" y="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4" name="Freeform 52"/>
            <p:cNvSpPr>
              <a:spLocks/>
            </p:cNvSpPr>
            <p:nvPr/>
          </p:nvSpPr>
          <p:spPr bwMode="auto">
            <a:xfrm>
              <a:off x="2453" y="1881"/>
              <a:ext cx="14" cy="42"/>
            </a:xfrm>
            <a:custGeom>
              <a:avLst/>
              <a:gdLst>
                <a:gd name="T0" fmla="*/ 7 w 7"/>
                <a:gd name="T1" fmla="*/ 17 h 21"/>
                <a:gd name="T2" fmla="*/ 7 w 7"/>
                <a:gd name="T3" fmla="*/ 4 h 21"/>
                <a:gd name="T4" fmla="*/ 4 w 7"/>
                <a:gd name="T5" fmla="*/ 0 h 21"/>
                <a:gd name="T6" fmla="*/ 0 w 7"/>
                <a:gd name="T7" fmla="*/ 4 h 21"/>
                <a:gd name="T8" fmla="*/ 0 w 7"/>
                <a:gd name="T9" fmla="*/ 17 h 21"/>
                <a:gd name="T10" fmla="*/ 4 w 7"/>
                <a:gd name="T11" fmla="*/ 21 h 21"/>
                <a:gd name="T12" fmla="*/ 7 w 7"/>
                <a:gd name="T1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1">
                  <a:moveTo>
                    <a:pt x="7" y="17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1"/>
                    <a:pt x="4" y="21"/>
                  </a:cubicBezTo>
                  <a:cubicBezTo>
                    <a:pt x="6" y="21"/>
                    <a:pt x="7" y="19"/>
                    <a:pt x="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5" name="Freeform 53"/>
            <p:cNvSpPr>
              <a:spLocks/>
            </p:cNvSpPr>
            <p:nvPr/>
          </p:nvSpPr>
          <p:spPr bwMode="auto">
            <a:xfrm>
              <a:off x="2396" y="1965"/>
              <a:ext cx="77" cy="41"/>
            </a:xfrm>
            <a:custGeom>
              <a:avLst/>
              <a:gdLst>
                <a:gd name="T0" fmla="*/ 30 w 38"/>
                <a:gd name="T1" fmla="*/ 2 h 20"/>
                <a:gd name="T2" fmla="*/ 26 w 38"/>
                <a:gd name="T3" fmla="*/ 0 h 20"/>
                <a:gd name="T4" fmla="*/ 12 w 38"/>
                <a:gd name="T5" fmla="*/ 0 h 20"/>
                <a:gd name="T6" fmla="*/ 8 w 38"/>
                <a:gd name="T7" fmla="*/ 2 h 20"/>
                <a:gd name="T8" fmla="*/ 1 w 38"/>
                <a:gd name="T9" fmla="*/ 14 h 20"/>
                <a:gd name="T10" fmla="*/ 2 w 38"/>
                <a:gd name="T11" fmla="*/ 19 h 20"/>
                <a:gd name="T12" fmla="*/ 7 w 38"/>
                <a:gd name="T13" fmla="*/ 18 h 20"/>
                <a:gd name="T14" fmla="*/ 14 w 38"/>
                <a:gd name="T15" fmla="*/ 7 h 20"/>
                <a:gd name="T16" fmla="*/ 24 w 38"/>
                <a:gd name="T17" fmla="*/ 7 h 20"/>
                <a:gd name="T18" fmla="*/ 31 w 38"/>
                <a:gd name="T19" fmla="*/ 18 h 20"/>
                <a:gd name="T20" fmla="*/ 34 w 38"/>
                <a:gd name="T21" fmla="*/ 19 h 20"/>
                <a:gd name="T22" fmla="*/ 36 w 38"/>
                <a:gd name="T23" fmla="*/ 19 h 20"/>
                <a:gd name="T24" fmla="*/ 37 w 38"/>
                <a:gd name="T25" fmla="*/ 14 h 20"/>
                <a:gd name="T26" fmla="*/ 30 w 38"/>
                <a:gd name="T2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20">
                  <a:moveTo>
                    <a:pt x="30" y="2"/>
                  </a:moveTo>
                  <a:cubicBezTo>
                    <a:pt x="29" y="1"/>
                    <a:pt x="28" y="0"/>
                    <a:pt x="2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9" y="1"/>
                    <a:pt x="8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6"/>
                    <a:pt x="1" y="18"/>
                    <a:pt x="2" y="19"/>
                  </a:cubicBezTo>
                  <a:cubicBezTo>
                    <a:pt x="4" y="20"/>
                    <a:pt x="6" y="19"/>
                    <a:pt x="7" y="1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2" y="19"/>
                    <a:pt x="34" y="19"/>
                  </a:cubicBezTo>
                  <a:cubicBezTo>
                    <a:pt x="34" y="19"/>
                    <a:pt x="35" y="19"/>
                    <a:pt x="36" y="19"/>
                  </a:cubicBezTo>
                  <a:cubicBezTo>
                    <a:pt x="37" y="18"/>
                    <a:pt x="38" y="16"/>
                    <a:pt x="37" y="14"/>
                  </a:cubicBezTo>
                  <a:lnTo>
                    <a:pt x="3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89" name="Group 57"/>
          <p:cNvGrpSpPr>
            <a:grpSpLocks/>
          </p:cNvGrpSpPr>
          <p:nvPr/>
        </p:nvGrpSpPr>
        <p:grpSpPr bwMode="auto">
          <a:xfrm>
            <a:off x="1130301" y="3095310"/>
            <a:ext cx="276225" cy="273134"/>
            <a:chOff x="834" y="1832"/>
            <a:chExt cx="174" cy="172"/>
          </a:xfrm>
        </p:grpSpPr>
        <p:sp>
          <p:nvSpPr>
            <p:cNvPr id="44086" name="Freeform 54"/>
            <p:cNvSpPr>
              <a:spLocks noEditPoints="1"/>
            </p:cNvSpPr>
            <p:nvPr/>
          </p:nvSpPr>
          <p:spPr bwMode="auto">
            <a:xfrm>
              <a:off x="834" y="1832"/>
              <a:ext cx="174" cy="172"/>
            </a:xfrm>
            <a:custGeom>
              <a:avLst/>
              <a:gdLst>
                <a:gd name="T0" fmla="*/ 83 w 86"/>
                <a:gd name="T1" fmla="*/ 33 h 85"/>
                <a:gd name="T2" fmla="*/ 75 w 86"/>
                <a:gd name="T3" fmla="*/ 28 h 85"/>
                <a:gd name="T4" fmla="*/ 77 w 86"/>
                <a:gd name="T5" fmla="*/ 17 h 85"/>
                <a:gd name="T6" fmla="*/ 65 w 86"/>
                <a:gd name="T7" fmla="*/ 8 h 85"/>
                <a:gd name="T8" fmla="*/ 55 w 86"/>
                <a:gd name="T9" fmla="*/ 10 h 85"/>
                <a:gd name="T10" fmla="*/ 49 w 86"/>
                <a:gd name="T11" fmla="*/ 0 h 85"/>
                <a:gd name="T12" fmla="*/ 34 w 86"/>
                <a:gd name="T13" fmla="*/ 3 h 85"/>
                <a:gd name="T14" fmla="*/ 28 w 86"/>
                <a:gd name="T15" fmla="*/ 11 h 85"/>
                <a:gd name="T16" fmla="*/ 18 w 86"/>
                <a:gd name="T17" fmla="*/ 8 h 85"/>
                <a:gd name="T18" fmla="*/ 8 w 86"/>
                <a:gd name="T19" fmla="*/ 21 h 85"/>
                <a:gd name="T20" fmla="*/ 10 w 86"/>
                <a:gd name="T21" fmla="*/ 31 h 85"/>
                <a:gd name="T22" fmla="*/ 1 w 86"/>
                <a:gd name="T23" fmla="*/ 36 h 85"/>
                <a:gd name="T24" fmla="*/ 1 w 86"/>
                <a:gd name="T25" fmla="*/ 49 h 85"/>
                <a:gd name="T26" fmla="*/ 10 w 86"/>
                <a:gd name="T27" fmla="*/ 54 h 85"/>
                <a:gd name="T28" fmla="*/ 8 w 86"/>
                <a:gd name="T29" fmla="*/ 64 h 85"/>
                <a:gd name="T30" fmla="*/ 18 w 86"/>
                <a:gd name="T31" fmla="*/ 77 h 85"/>
                <a:gd name="T32" fmla="*/ 28 w 86"/>
                <a:gd name="T33" fmla="*/ 74 h 85"/>
                <a:gd name="T34" fmla="*/ 34 w 86"/>
                <a:gd name="T35" fmla="*/ 82 h 85"/>
                <a:gd name="T36" fmla="*/ 43 w 86"/>
                <a:gd name="T37" fmla="*/ 85 h 85"/>
                <a:gd name="T38" fmla="*/ 52 w 86"/>
                <a:gd name="T39" fmla="*/ 82 h 85"/>
                <a:gd name="T40" fmla="*/ 58 w 86"/>
                <a:gd name="T41" fmla="*/ 74 h 85"/>
                <a:gd name="T42" fmla="*/ 68 w 86"/>
                <a:gd name="T43" fmla="*/ 77 h 85"/>
                <a:gd name="T44" fmla="*/ 78 w 86"/>
                <a:gd name="T45" fmla="*/ 64 h 85"/>
                <a:gd name="T46" fmla="*/ 76 w 86"/>
                <a:gd name="T47" fmla="*/ 54 h 85"/>
                <a:gd name="T48" fmla="*/ 85 w 86"/>
                <a:gd name="T49" fmla="*/ 49 h 85"/>
                <a:gd name="T50" fmla="*/ 85 w 86"/>
                <a:gd name="T51" fmla="*/ 36 h 85"/>
                <a:gd name="T52" fmla="*/ 72 w 86"/>
                <a:gd name="T53" fmla="*/ 48 h 85"/>
                <a:gd name="T54" fmla="*/ 67 w 86"/>
                <a:gd name="T55" fmla="*/ 56 h 85"/>
                <a:gd name="T56" fmla="*/ 70 w 86"/>
                <a:gd name="T57" fmla="*/ 65 h 85"/>
                <a:gd name="T58" fmla="*/ 60 w 86"/>
                <a:gd name="T59" fmla="*/ 67 h 85"/>
                <a:gd name="T60" fmla="*/ 51 w 86"/>
                <a:gd name="T61" fmla="*/ 69 h 85"/>
                <a:gd name="T62" fmla="*/ 46 w 86"/>
                <a:gd name="T63" fmla="*/ 78 h 85"/>
                <a:gd name="T64" fmla="*/ 38 w 86"/>
                <a:gd name="T65" fmla="*/ 72 h 85"/>
                <a:gd name="T66" fmla="*/ 30 w 86"/>
                <a:gd name="T67" fmla="*/ 67 h 85"/>
                <a:gd name="T68" fmla="*/ 20 w 86"/>
                <a:gd name="T69" fmla="*/ 70 h 85"/>
                <a:gd name="T70" fmla="*/ 19 w 86"/>
                <a:gd name="T71" fmla="*/ 59 h 85"/>
                <a:gd name="T72" fmla="*/ 16 w 86"/>
                <a:gd name="T73" fmla="*/ 51 h 85"/>
                <a:gd name="T74" fmla="*/ 8 w 86"/>
                <a:gd name="T75" fmla="*/ 46 h 85"/>
                <a:gd name="T76" fmla="*/ 8 w 86"/>
                <a:gd name="T77" fmla="*/ 39 h 85"/>
                <a:gd name="T78" fmla="*/ 16 w 86"/>
                <a:gd name="T79" fmla="*/ 35 h 85"/>
                <a:gd name="T80" fmla="*/ 19 w 86"/>
                <a:gd name="T81" fmla="*/ 26 h 85"/>
                <a:gd name="T82" fmla="*/ 20 w 86"/>
                <a:gd name="T83" fmla="*/ 15 h 85"/>
                <a:gd name="T84" fmla="*/ 30 w 86"/>
                <a:gd name="T85" fmla="*/ 18 h 85"/>
                <a:gd name="T86" fmla="*/ 38 w 86"/>
                <a:gd name="T87" fmla="*/ 14 h 85"/>
                <a:gd name="T88" fmla="*/ 46 w 86"/>
                <a:gd name="T89" fmla="*/ 7 h 85"/>
                <a:gd name="T90" fmla="*/ 51 w 86"/>
                <a:gd name="T91" fmla="*/ 16 h 85"/>
                <a:gd name="T92" fmla="*/ 60 w 86"/>
                <a:gd name="T93" fmla="*/ 18 h 85"/>
                <a:gd name="T94" fmla="*/ 70 w 86"/>
                <a:gd name="T95" fmla="*/ 20 h 85"/>
                <a:gd name="T96" fmla="*/ 67 w 86"/>
                <a:gd name="T97" fmla="*/ 29 h 85"/>
                <a:gd name="T98" fmla="*/ 72 w 86"/>
                <a:gd name="T99" fmla="*/ 37 h 85"/>
                <a:gd name="T100" fmla="*/ 78 w 86"/>
                <a:gd name="T101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6" h="85">
                  <a:moveTo>
                    <a:pt x="85" y="36"/>
                  </a:moveTo>
                  <a:cubicBezTo>
                    <a:pt x="85" y="35"/>
                    <a:pt x="84" y="34"/>
                    <a:pt x="83" y="33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6" y="30"/>
                    <a:pt x="75" y="29"/>
                    <a:pt x="75" y="28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8" y="20"/>
                    <a:pt x="78" y="18"/>
                    <a:pt x="77" y="17"/>
                  </a:cubicBezTo>
                  <a:cubicBezTo>
                    <a:pt x="75" y="14"/>
                    <a:pt x="72" y="11"/>
                    <a:pt x="68" y="8"/>
                  </a:cubicBezTo>
                  <a:cubicBezTo>
                    <a:pt x="67" y="7"/>
                    <a:pt x="66" y="7"/>
                    <a:pt x="65" y="8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6" y="10"/>
                    <a:pt x="55" y="1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2"/>
                    <a:pt x="51" y="1"/>
                    <a:pt x="49" y="0"/>
                  </a:cubicBezTo>
                  <a:cubicBezTo>
                    <a:pt x="45" y="0"/>
                    <a:pt x="41" y="0"/>
                    <a:pt x="37" y="0"/>
                  </a:cubicBezTo>
                  <a:cubicBezTo>
                    <a:pt x="35" y="1"/>
                    <a:pt x="34" y="2"/>
                    <a:pt x="34" y="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10"/>
                    <a:pt x="29" y="10"/>
                    <a:pt x="28" y="11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0" y="7"/>
                    <a:pt x="19" y="7"/>
                    <a:pt x="18" y="8"/>
                  </a:cubicBezTo>
                  <a:cubicBezTo>
                    <a:pt x="14" y="11"/>
                    <a:pt x="11" y="14"/>
                    <a:pt x="9" y="17"/>
                  </a:cubicBezTo>
                  <a:cubicBezTo>
                    <a:pt x="8" y="18"/>
                    <a:pt x="8" y="20"/>
                    <a:pt x="8" y="21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0" y="30"/>
                    <a:pt x="10" y="31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5"/>
                    <a:pt x="1" y="36"/>
                  </a:cubicBezTo>
                  <a:cubicBezTo>
                    <a:pt x="0" y="39"/>
                    <a:pt x="0" y="41"/>
                    <a:pt x="0" y="43"/>
                  </a:cubicBezTo>
                  <a:cubicBezTo>
                    <a:pt x="0" y="45"/>
                    <a:pt x="0" y="47"/>
                    <a:pt x="1" y="49"/>
                  </a:cubicBezTo>
                  <a:cubicBezTo>
                    <a:pt x="1" y="50"/>
                    <a:pt x="2" y="52"/>
                    <a:pt x="3" y="52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6"/>
                    <a:pt x="11" y="57"/>
                    <a:pt x="11" y="58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5"/>
                    <a:pt x="8" y="67"/>
                    <a:pt x="9" y="68"/>
                  </a:cubicBezTo>
                  <a:cubicBezTo>
                    <a:pt x="11" y="71"/>
                    <a:pt x="14" y="74"/>
                    <a:pt x="18" y="77"/>
                  </a:cubicBezTo>
                  <a:cubicBezTo>
                    <a:pt x="19" y="78"/>
                    <a:pt x="20" y="78"/>
                    <a:pt x="22" y="77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9" y="75"/>
                    <a:pt x="30" y="75"/>
                    <a:pt x="31" y="76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4"/>
                    <a:pt x="35" y="85"/>
                    <a:pt x="37" y="85"/>
                  </a:cubicBezTo>
                  <a:cubicBezTo>
                    <a:pt x="39" y="85"/>
                    <a:pt x="41" y="85"/>
                    <a:pt x="43" y="85"/>
                  </a:cubicBezTo>
                  <a:cubicBezTo>
                    <a:pt x="45" y="85"/>
                    <a:pt x="47" y="85"/>
                    <a:pt x="49" y="85"/>
                  </a:cubicBezTo>
                  <a:cubicBezTo>
                    <a:pt x="51" y="85"/>
                    <a:pt x="52" y="84"/>
                    <a:pt x="52" y="82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6" y="75"/>
                    <a:pt x="57" y="75"/>
                    <a:pt x="58" y="74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66" y="78"/>
                    <a:pt x="67" y="78"/>
                    <a:pt x="68" y="77"/>
                  </a:cubicBezTo>
                  <a:cubicBezTo>
                    <a:pt x="72" y="74"/>
                    <a:pt x="75" y="71"/>
                    <a:pt x="77" y="68"/>
                  </a:cubicBezTo>
                  <a:cubicBezTo>
                    <a:pt x="78" y="67"/>
                    <a:pt x="78" y="65"/>
                    <a:pt x="78" y="64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7"/>
                    <a:pt x="76" y="56"/>
                    <a:pt x="76" y="54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4" y="52"/>
                    <a:pt x="85" y="50"/>
                    <a:pt x="85" y="49"/>
                  </a:cubicBezTo>
                  <a:cubicBezTo>
                    <a:pt x="86" y="47"/>
                    <a:pt x="86" y="45"/>
                    <a:pt x="86" y="43"/>
                  </a:cubicBezTo>
                  <a:cubicBezTo>
                    <a:pt x="86" y="41"/>
                    <a:pt x="86" y="39"/>
                    <a:pt x="85" y="36"/>
                  </a:cubicBezTo>
                  <a:moveTo>
                    <a:pt x="78" y="46"/>
                  </a:moveTo>
                  <a:cubicBezTo>
                    <a:pt x="72" y="48"/>
                    <a:pt x="72" y="48"/>
                    <a:pt x="72" y="48"/>
                  </a:cubicBezTo>
                  <a:cubicBezTo>
                    <a:pt x="71" y="48"/>
                    <a:pt x="70" y="49"/>
                    <a:pt x="70" y="51"/>
                  </a:cubicBezTo>
                  <a:cubicBezTo>
                    <a:pt x="69" y="52"/>
                    <a:pt x="68" y="54"/>
                    <a:pt x="67" y="56"/>
                  </a:cubicBezTo>
                  <a:cubicBezTo>
                    <a:pt x="67" y="57"/>
                    <a:pt x="67" y="58"/>
                    <a:pt x="67" y="59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9" y="67"/>
                    <a:pt x="67" y="68"/>
                    <a:pt x="66" y="70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9" y="66"/>
                    <a:pt x="57" y="66"/>
                    <a:pt x="56" y="67"/>
                  </a:cubicBezTo>
                  <a:cubicBezTo>
                    <a:pt x="55" y="68"/>
                    <a:pt x="53" y="69"/>
                    <a:pt x="51" y="69"/>
                  </a:cubicBezTo>
                  <a:cubicBezTo>
                    <a:pt x="50" y="70"/>
                    <a:pt x="49" y="70"/>
                    <a:pt x="48" y="72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4" y="78"/>
                    <a:pt x="42" y="78"/>
                    <a:pt x="40" y="78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7" y="70"/>
                    <a:pt x="36" y="70"/>
                    <a:pt x="35" y="69"/>
                  </a:cubicBezTo>
                  <a:cubicBezTo>
                    <a:pt x="33" y="69"/>
                    <a:pt x="31" y="68"/>
                    <a:pt x="30" y="67"/>
                  </a:cubicBezTo>
                  <a:cubicBezTo>
                    <a:pt x="29" y="66"/>
                    <a:pt x="27" y="66"/>
                    <a:pt x="26" y="67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19" y="68"/>
                    <a:pt x="17" y="67"/>
                    <a:pt x="16" y="65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8"/>
                    <a:pt x="19" y="57"/>
                    <a:pt x="19" y="56"/>
                  </a:cubicBezTo>
                  <a:cubicBezTo>
                    <a:pt x="18" y="54"/>
                    <a:pt x="17" y="52"/>
                    <a:pt x="16" y="51"/>
                  </a:cubicBezTo>
                  <a:cubicBezTo>
                    <a:pt x="16" y="49"/>
                    <a:pt x="15" y="48"/>
                    <a:pt x="14" y="4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5"/>
                    <a:pt x="8" y="44"/>
                    <a:pt x="8" y="43"/>
                  </a:cubicBezTo>
                  <a:cubicBezTo>
                    <a:pt x="8" y="42"/>
                    <a:pt x="8" y="41"/>
                    <a:pt x="8" y="39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7"/>
                    <a:pt x="16" y="36"/>
                    <a:pt x="16" y="35"/>
                  </a:cubicBezTo>
                  <a:cubicBezTo>
                    <a:pt x="17" y="33"/>
                    <a:pt x="18" y="31"/>
                    <a:pt x="19" y="29"/>
                  </a:cubicBezTo>
                  <a:cubicBezTo>
                    <a:pt x="19" y="28"/>
                    <a:pt x="19" y="27"/>
                    <a:pt x="19" y="2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18"/>
                    <a:pt x="19" y="17"/>
                    <a:pt x="20" y="15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7" y="19"/>
                    <a:pt x="29" y="19"/>
                    <a:pt x="30" y="18"/>
                  </a:cubicBezTo>
                  <a:cubicBezTo>
                    <a:pt x="31" y="17"/>
                    <a:pt x="33" y="17"/>
                    <a:pt x="35" y="16"/>
                  </a:cubicBezTo>
                  <a:cubicBezTo>
                    <a:pt x="36" y="16"/>
                    <a:pt x="37" y="15"/>
                    <a:pt x="38" y="14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2" y="7"/>
                    <a:pt x="44" y="7"/>
                    <a:pt x="46" y="7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9" y="15"/>
                    <a:pt x="50" y="16"/>
                    <a:pt x="51" y="16"/>
                  </a:cubicBezTo>
                  <a:cubicBezTo>
                    <a:pt x="53" y="17"/>
                    <a:pt x="55" y="17"/>
                    <a:pt x="56" y="18"/>
                  </a:cubicBezTo>
                  <a:cubicBezTo>
                    <a:pt x="57" y="19"/>
                    <a:pt x="59" y="19"/>
                    <a:pt x="60" y="18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7" y="17"/>
                    <a:pt x="69" y="18"/>
                    <a:pt x="70" y="20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7"/>
                    <a:pt x="67" y="28"/>
                    <a:pt x="67" y="29"/>
                  </a:cubicBezTo>
                  <a:cubicBezTo>
                    <a:pt x="68" y="31"/>
                    <a:pt x="69" y="33"/>
                    <a:pt x="70" y="35"/>
                  </a:cubicBezTo>
                  <a:cubicBezTo>
                    <a:pt x="70" y="36"/>
                    <a:pt x="71" y="37"/>
                    <a:pt x="72" y="37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8" y="41"/>
                    <a:pt x="78" y="42"/>
                    <a:pt x="78" y="43"/>
                  </a:cubicBezTo>
                  <a:cubicBezTo>
                    <a:pt x="78" y="44"/>
                    <a:pt x="78" y="45"/>
                    <a:pt x="78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7" name="Freeform 55"/>
            <p:cNvSpPr>
              <a:spLocks noEditPoints="1"/>
            </p:cNvSpPr>
            <p:nvPr/>
          </p:nvSpPr>
          <p:spPr bwMode="auto">
            <a:xfrm>
              <a:off x="887" y="1883"/>
              <a:ext cx="69" cy="68"/>
            </a:xfrm>
            <a:custGeom>
              <a:avLst/>
              <a:gdLst>
                <a:gd name="T0" fmla="*/ 17 w 34"/>
                <a:gd name="T1" fmla="*/ 0 h 34"/>
                <a:gd name="T2" fmla="*/ 0 w 34"/>
                <a:gd name="T3" fmla="*/ 17 h 34"/>
                <a:gd name="T4" fmla="*/ 17 w 34"/>
                <a:gd name="T5" fmla="*/ 34 h 34"/>
                <a:gd name="T6" fmla="*/ 34 w 34"/>
                <a:gd name="T7" fmla="*/ 17 h 34"/>
                <a:gd name="T8" fmla="*/ 17 w 34"/>
                <a:gd name="T9" fmla="*/ 0 h 34"/>
                <a:gd name="T10" fmla="*/ 17 w 34"/>
                <a:gd name="T11" fmla="*/ 26 h 34"/>
                <a:gd name="T12" fmla="*/ 7 w 34"/>
                <a:gd name="T13" fmla="*/ 17 h 34"/>
                <a:gd name="T14" fmla="*/ 17 w 34"/>
                <a:gd name="T15" fmla="*/ 7 h 34"/>
                <a:gd name="T16" fmla="*/ 27 w 34"/>
                <a:gd name="T17" fmla="*/ 17 h 34"/>
                <a:gd name="T18" fmla="*/ 17 w 34"/>
                <a:gd name="T19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8" y="0"/>
                    <a:pt x="0" y="7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moveTo>
                    <a:pt x="17" y="26"/>
                  </a:moveTo>
                  <a:cubicBezTo>
                    <a:pt x="12" y="26"/>
                    <a:pt x="7" y="22"/>
                    <a:pt x="7" y="17"/>
                  </a:cubicBezTo>
                  <a:cubicBezTo>
                    <a:pt x="7" y="11"/>
                    <a:pt x="12" y="7"/>
                    <a:pt x="17" y="7"/>
                  </a:cubicBezTo>
                  <a:cubicBezTo>
                    <a:pt x="22" y="7"/>
                    <a:pt x="27" y="11"/>
                    <a:pt x="27" y="17"/>
                  </a:cubicBezTo>
                  <a:cubicBezTo>
                    <a:pt x="27" y="22"/>
                    <a:pt x="22" y="26"/>
                    <a:pt x="17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88" name="Freeform 56"/>
          <p:cNvSpPr>
            <a:spLocks noEditPoints="1"/>
          </p:cNvSpPr>
          <p:nvPr/>
        </p:nvSpPr>
        <p:spPr bwMode="auto">
          <a:xfrm>
            <a:off x="2328864" y="3136598"/>
            <a:ext cx="276225" cy="190559"/>
          </a:xfrm>
          <a:custGeom>
            <a:avLst/>
            <a:gdLst>
              <a:gd name="T0" fmla="*/ 82 w 86"/>
              <a:gd name="T1" fmla="*/ 7 h 59"/>
              <a:gd name="T2" fmla="*/ 74 w 86"/>
              <a:gd name="T3" fmla="*/ 4 h 59"/>
              <a:gd name="T4" fmla="*/ 66 w 86"/>
              <a:gd name="T5" fmla="*/ 7 h 59"/>
              <a:gd name="T6" fmla="*/ 63 w 86"/>
              <a:gd name="T7" fmla="*/ 15 h 59"/>
              <a:gd name="T8" fmla="*/ 64 w 86"/>
              <a:gd name="T9" fmla="*/ 20 h 59"/>
              <a:gd name="T10" fmla="*/ 50 w 86"/>
              <a:gd name="T11" fmla="*/ 32 h 59"/>
              <a:gd name="T12" fmla="*/ 42 w 86"/>
              <a:gd name="T13" fmla="*/ 30 h 59"/>
              <a:gd name="T14" fmla="*/ 35 w 86"/>
              <a:gd name="T15" fmla="*/ 32 h 59"/>
              <a:gd name="T16" fmla="*/ 25 w 86"/>
              <a:gd name="T17" fmla="*/ 20 h 59"/>
              <a:gd name="T18" fmla="*/ 23 w 86"/>
              <a:gd name="T19" fmla="*/ 4 h 59"/>
              <a:gd name="T20" fmla="*/ 14 w 86"/>
              <a:gd name="T21" fmla="*/ 0 h 59"/>
              <a:gd name="T22" fmla="*/ 4 w 86"/>
              <a:gd name="T23" fmla="*/ 4 h 59"/>
              <a:gd name="T24" fmla="*/ 0 w 86"/>
              <a:gd name="T25" fmla="*/ 14 h 59"/>
              <a:gd name="T26" fmla="*/ 4 w 86"/>
              <a:gd name="T27" fmla="*/ 23 h 59"/>
              <a:gd name="T28" fmla="*/ 14 w 86"/>
              <a:gd name="T29" fmla="*/ 27 h 59"/>
              <a:gd name="T30" fmla="*/ 20 w 86"/>
              <a:gd name="T31" fmla="*/ 25 h 59"/>
              <a:gd name="T32" fmla="*/ 30 w 86"/>
              <a:gd name="T33" fmla="*/ 37 h 59"/>
              <a:gd name="T34" fmla="*/ 32 w 86"/>
              <a:gd name="T35" fmla="*/ 55 h 59"/>
              <a:gd name="T36" fmla="*/ 42 w 86"/>
              <a:gd name="T37" fmla="*/ 59 h 59"/>
              <a:gd name="T38" fmla="*/ 52 w 86"/>
              <a:gd name="T39" fmla="*/ 55 h 59"/>
              <a:gd name="T40" fmla="*/ 55 w 86"/>
              <a:gd name="T41" fmla="*/ 38 h 59"/>
              <a:gd name="T42" fmla="*/ 69 w 86"/>
              <a:gd name="T43" fmla="*/ 25 h 59"/>
              <a:gd name="T44" fmla="*/ 74 w 86"/>
              <a:gd name="T45" fmla="*/ 27 h 59"/>
              <a:gd name="T46" fmla="*/ 82 w 86"/>
              <a:gd name="T47" fmla="*/ 23 h 59"/>
              <a:gd name="T48" fmla="*/ 86 w 86"/>
              <a:gd name="T49" fmla="*/ 15 h 59"/>
              <a:gd name="T50" fmla="*/ 82 w 86"/>
              <a:gd name="T51" fmla="*/ 7 h 59"/>
              <a:gd name="T52" fmla="*/ 9 w 86"/>
              <a:gd name="T53" fmla="*/ 18 h 59"/>
              <a:gd name="T54" fmla="*/ 8 w 86"/>
              <a:gd name="T55" fmla="*/ 14 h 59"/>
              <a:gd name="T56" fmla="*/ 9 w 86"/>
              <a:gd name="T57" fmla="*/ 9 h 59"/>
              <a:gd name="T58" fmla="*/ 14 w 86"/>
              <a:gd name="T59" fmla="*/ 8 h 59"/>
              <a:gd name="T60" fmla="*/ 18 w 86"/>
              <a:gd name="T61" fmla="*/ 9 h 59"/>
              <a:gd name="T62" fmla="*/ 18 w 86"/>
              <a:gd name="T63" fmla="*/ 18 h 59"/>
              <a:gd name="T64" fmla="*/ 9 w 86"/>
              <a:gd name="T65" fmla="*/ 18 h 59"/>
              <a:gd name="T66" fmla="*/ 77 w 86"/>
              <a:gd name="T67" fmla="*/ 18 h 59"/>
              <a:gd name="T68" fmla="*/ 71 w 86"/>
              <a:gd name="T69" fmla="*/ 18 h 59"/>
              <a:gd name="T70" fmla="*/ 70 w 86"/>
              <a:gd name="T71" fmla="*/ 15 h 59"/>
              <a:gd name="T72" fmla="*/ 71 w 86"/>
              <a:gd name="T73" fmla="*/ 12 h 59"/>
              <a:gd name="T74" fmla="*/ 74 w 86"/>
              <a:gd name="T75" fmla="*/ 11 h 59"/>
              <a:gd name="T76" fmla="*/ 77 w 86"/>
              <a:gd name="T77" fmla="*/ 12 h 59"/>
              <a:gd name="T78" fmla="*/ 78 w 86"/>
              <a:gd name="T79" fmla="*/ 15 h 59"/>
              <a:gd name="T80" fmla="*/ 77 w 86"/>
              <a:gd name="T81" fmla="*/ 1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6" h="59">
                <a:moveTo>
                  <a:pt x="82" y="7"/>
                </a:moveTo>
                <a:cubicBezTo>
                  <a:pt x="80" y="5"/>
                  <a:pt x="77" y="4"/>
                  <a:pt x="74" y="4"/>
                </a:cubicBezTo>
                <a:cubicBezTo>
                  <a:pt x="71" y="4"/>
                  <a:pt x="68" y="5"/>
                  <a:pt x="66" y="7"/>
                </a:cubicBezTo>
                <a:cubicBezTo>
                  <a:pt x="64" y="9"/>
                  <a:pt x="63" y="12"/>
                  <a:pt x="63" y="15"/>
                </a:cubicBezTo>
                <a:cubicBezTo>
                  <a:pt x="63" y="17"/>
                  <a:pt x="63" y="18"/>
                  <a:pt x="64" y="20"/>
                </a:cubicBezTo>
                <a:cubicBezTo>
                  <a:pt x="50" y="32"/>
                  <a:pt x="50" y="32"/>
                  <a:pt x="50" y="32"/>
                </a:cubicBezTo>
                <a:cubicBezTo>
                  <a:pt x="47" y="31"/>
                  <a:pt x="45" y="30"/>
                  <a:pt x="42" y="30"/>
                </a:cubicBezTo>
                <a:cubicBezTo>
                  <a:pt x="40" y="30"/>
                  <a:pt x="37" y="31"/>
                  <a:pt x="35" y="32"/>
                </a:cubicBezTo>
                <a:cubicBezTo>
                  <a:pt x="25" y="20"/>
                  <a:pt x="25" y="20"/>
                  <a:pt x="25" y="20"/>
                </a:cubicBezTo>
                <a:cubicBezTo>
                  <a:pt x="28" y="15"/>
                  <a:pt x="27" y="8"/>
                  <a:pt x="23" y="4"/>
                </a:cubicBezTo>
                <a:cubicBezTo>
                  <a:pt x="21" y="2"/>
                  <a:pt x="17" y="0"/>
                  <a:pt x="14" y="0"/>
                </a:cubicBezTo>
                <a:cubicBezTo>
                  <a:pt x="10" y="0"/>
                  <a:pt x="7" y="2"/>
                  <a:pt x="4" y="4"/>
                </a:cubicBezTo>
                <a:cubicBezTo>
                  <a:pt x="2" y="7"/>
                  <a:pt x="0" y="10"/>
                  <a:pt x="0" y="14"/>
                </a:cubicBezTo>
                <a:cubicBezTo>
                  <a:pt x="0" y="17"/>
                  <a:pt x="2" y="20"/>
                  <a:pt x="4" y="23"/>
                </a:cubicBezTo>
                <a:cubicBezTo>
                  <a:pt x="7" y="25"/>
                  <a:pt x="10" y="27"/>
                  <a:pt x="14" y="27"/>
                </a:cubicBezTo>
                <a:cubicBezTo>
                  <a:pt x="16" y="27"/>
                  <a:pt x="18" y="26"/>
                  <a:pt x="20" y="25"/>
                </a:cubicBezTo>
                <a:cubicBezTo>
                  <a:pt x="30" y="37"/>
                  <a:pt x="30" y="37"/>
                  <a:pt x="30" y="37"/>
                </a:cubicBezTo>
                <a:cubicBezTo>
                  <a:pt x="27" y="43"/>
                  <a:pt x="27" y="50"/>
                  <a:pt x="32" y="55"/>
                </a:cubicBezTo>
                <a:cubicBezTo>
                  <a:pt x="35" y="58"/>
                  <a:pt x="38" y="59"/>
                  <a:pt x="42" y="59"/>
                </a:cubicBezTo>
                <a:cubicBezTo>
                  <a:pt x="46" y="59"/>
                  <a:pt x="50" y="58"/>
                  <a:pt x="52" y="55"/>
                </a:cubicBezTo>
                <a:cubicBezTo>
                  <a:pt x="57" y="50"/>
                  <a:pt x="58" y="43"/>
                  <a:pt x="55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71" y="26"/>
                  <a:pt x="72" y="27"/>
                  <a:pt x="74" y="27"/>
                </a:cubicBezTo>
                <a:cubicBezTo>
                  <a:pt x="77" y="27"/>
                  <a:pt x="80" y="25"/>
                  <a:pt x="82" y="23"/>
                </a:cubicBezTo>
                <a:cubicBezTo>
                  <a:pt x="85" y="21"/>
                  <a:pt x="86" y="18"/>
                  <a:pt x="86" y="15"/>
                </a:cubicBezTo>
                <a:cubicBezTo>
                  <a:pt x="86" y="12"/>
                  <a:pt x="85" y="9"/>
                  <a:pt x="82" y="7"/>
                </a:cubicBezTo>
                <a:moveTo>
                  <a:pt x="9" y="18"/>
                </a:moveTo>
                <a:cubicBezTo>
                  <a:pt x="8" y="17"/>
                  <a:pt x="8" y="15"/>
                  <a:pt x="8" y="14"/>
                </a:cubicBezTo>
                <a:cubicBezTo>
                  <a:pt x="8" y="12"/>
                  <a:pt x="8" y="10"/>
                  <a:pt x="9" y="9"/>
                </a:cubicBezTo>
                <a:cubicBezTo>
                  <a:pt x="11" y="8"/>
                  <a:pt x="12" y="8"/>
                  <a:pt x="14" y="8"/>
                </a:cubicBezTo>
                <a:cubicBezTo>
                  <a:pt x="15" y="8"/>
                  <a:pt x="17" y="8"/>
                  <a:pt x="18" y="9"/>
                </a:cubicBezTo>
                <a:cubicBezTo>
                  <a:pt x="20" y="12"/>
                  <a:pt x="20" y="15"/>
                  <a:pt x="18" y="18"/>
                </a:cubicBezTo>
                <a:cubicBezTo>
                  <a:pt x="16" y="20"/>
                  <a:pt x="12" y="20"/>
                  <a:pt x="9" y="18"/>
                </a:cubicBezTo>
                <a:moveTo>
                  <a:pt x="77" y="18"/>
                </a:moveTo>
                <a:cubicBezTo>
                  <a:pt x="76" y="20"/>
                  <a:pt x="73" y="20"/>
                  <a:pt x="71" y="18"/>
                </a:cubicBezTo>
                <a:cubicBezTo>
                  <a:pt x="71" y="17"/>
                  <a:pt x="70" y="16"/>
                  <a:pt x="70" y="15"/>
                </a:cubicBezTo>
                <a:cubicBezTo>
                  <a:pt x="70" y="14"/>
                  <a:pt x="71" y="13"/>
                  <a:pt x="71" y="12"/>
                </a:cubicBezTo>
                <a:cubicBezTo>
                  <a:pt x="72" y="11"/>
                  <a:pt x="73" y="11"/>
                  <a:pt x="74" y="11"/>
                </a:cubicBezTo>
                <a:cubicBezTo>
                  <a:pt x="75" y="11"/>
                  <a:pt x="76" y="11"/>
                  <a:pt x="77" y="12"/>
                </a:cubicBezTo>
                <a:cubicBezTo>
                  <a:pt x="78" y="13"/>
                  <a:pt x="78" y="14"/>
                  <a:pt x="78" y="15"/>
                </a:cubicBezTo>
                <a:cubicBezTo>
                  <a:pt x="78" y="16"/>
                  <a:pt x="78" y="17"/>
                  <a:pt x="77" y="18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1" name="Rectangle 59"/>
          <p:cNvSpPr>
            <a:spLocks noChangeArrowheads="1"/>
          </p:cNvSpPr>
          <p:nvPr/>
        </p:nvSpPr>
        <p:spPr bwMode="auto">
          <a:xfrm>
            <a:off x="690564" y="1316761"/>
            <a:ext cx="3513137" cy="118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WRITE YOUR</a:t>
            </a: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GREAT TITLE HERE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endParaRPr lang="zh-CN" altLang="en-US" sz="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092" name="Rectangle 60"/>
          <p:cNvSpPr>
            <a:spLocks noChangeArrowheads="1"/>
          </p:cNvSpPr>
          <p:nvPr/>
        </p:nvSpPr>
        <p:spPr bwMode="auto">
          <a:xfrm>
            <a:off x="849313" y="3478016"/>
            <a:ext cx="863600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OPTION 01</a:t>
            </a:r>
            <a:endParaRPr lang="zh-CN" altLang="zh-CN" sz="800">
              <a:solidFill>
                <a:schemeClr val="bg1"/>
              </a:solidFill>
            </a:endParaRPr>
          </a:p>
        </p:txBody>
      </p:sp>
      <p:sp>
        <p:nvSpPr>
          <p:cNvPr id="44093" name="Rectangle 61"/>
          <p:cNvSpPr>
            <a:spLocks noChangeArrowheads="1"/>
          </p:cNvSpPr>
          <p:nvPr/>
        </p:nvSpPr>
        <p:spPr bwMode="auto">
          <a:xfrm>
            <a:off x="2046288" y="3478016"/>
            <a:ext cx="863600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OPTION 02</a:t>
            </a:r>
            <a:endParaRPr lang="zh-CN" altLang="zh-CN" sz="800">
              <a:solidFill>
                <a:schemeClr val="bg1"/>
              </a:solidFill>
            </a:endParaRP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3251200" y="3478016"/>
            <a:ext cx="863600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OPTION 03</a:t>
            </a:r>
            <a:endParaRPr lang="zh-CN" altLang="zh-CN" sz="800">
              <a:solidFill>
                <a:schemeClr val="bg1"/>
              </a:solidFill>
            </a:endParaRPr>
          </a:p>
        </p:txBody>
      </p:sp>
      <p:sp>
        <p:nvSpPr>
          <p:cNvPr id="44095" name="Freeform 63"/>
          <p:cNvSpPr>
            <a:spLocks noEditPoints="1"/>
          </p:cNvSpPr>
          <p:nvPr/>
        </p:nvSpPr>
        <p:spPr bwMode="auto">
          <a:xfrm>
            <a:off x="776288" y="4383171"/>
            <a:ext cx="176212" cy="161975"/>
          </a:xfrm>
          <a:custGeom>
            <a:avLst/>
            <a:gdLst>
              <a:gd name="T0" fmla="*/ 44 w 168"/>
              <a:gd name="T1" fmla="*/ 73 h 154"/>
              <a:gd name="T2" fmla="*/ 16 w 168"/>
              <a:gd name="T3" fmla="*/ 73 h 154"/>
              <a:gd name="T4" fmla="*/ 20 w 168"/>
              <a:gd name="T5" fmla="*/ 64 h 154"/>
              <a:gd name="T6" fmla="*/ 40 w 168"/>
              <a:gd name="T7" fmla="*/ 57 h 154"/>
              <a:gd name="T8" fmla="*/ 20 w 168"/>
              <a:gd name="T9" fmla="*/ 64 h 154"/>
              <a:gd name="T10" fmla="*/ 120 w 168"/>
              <a:gd name="T11" fmla="*/ 18 h 154"/>
              <a:gd name="T12" fmla="*/ 54 w 168"/>
              <a:gd name="T13" fmla="*/ 0 h 154"/>
              <a:gd name="T14" fmla="*/ 6 w 168"/>
              <a:gd name="T15" fmla="*/ 18 h 154"/>
              <a:gd name="T16" fmla="*/ 6 w 168"/>
              <a:gd name="T17" fmla="*/ 146 h 154"/>
              <a:gd name="T18" fmla="*/ 54 w 168"/>
              <a:gd name="T19" fmla="*/ 154 h 154"/>
              <a:gd name="T20" fmla="*/ 120 w 168"/>
              <a:gd name="T21" fmla="*/ 146 h 154"/>
              <a:gd name="T22" fmla="*/ 168 w 168"/>
              <a:gd name="T23" fmla="*/ 24 h 154"/>
              <a:gd name="T24" fmla="*/ 48 w 168"/>
              <a:gd name="T25" fmla="*/ 134 h 154"/>
              <a:gd name="T26" fmla="*/ 48 w 168"/>
              <a:gd name="T27" fmla="*/ 30 h 154"/>
              <a:gd name="T28" fmla="*/ 108 w 168"/>
              <a:gd name="T29" fmla="*/ 142 h 154"/>
              <a:gd name="T30" fmla="*/ 108 w 168"/>
              <a:gd name="T31" fmla="*/ 12 h 154"/>
              <a:gd name="T32" fmla="*/ 156 w 168"/>
              <a:gd name="T33" fmla="*/ 134 h 154"/>
              <a:gd name="T34" fmla="*/ 156 w 168"/>
              <a:gd name="T35" fmla="*/ 30 h 154"/>
              <a:gd name="T36" fmla="*/ 20 w 168"/>
              <a:gd name="T37" fmla="*/ 51 h 154"/>
              <a:gd name="T38" fmla="*/ 40 w 168"/>
              <a:gd name="T39" fmla="*/ 44 h 154"/>
              <a:gd name="T40" fmla="*/ 20 w 168"/>
              <a:gd name="T41" fmla="*/ 51 h 154"/>
              <a:gd name="T42" fmla="*/ 30 w 168"/>
              <a:gd name="T43" fmla="*/ 101 h 154"/>
              <a:gd name="T44" fmla="*/ 20 w 168"/>
              <a:gd name="T45" fmla="*/ 123 h 154"/>
              <a:gd name="T46" fmla="*/ 39 w 168"/>
              <a:gd name="T47" fmla="*/ 123 h 154"/>
              <a:gd name="T48" fmla="*/ 39 w 168"/>
              <a:gd name="T49" fmla="*/ 104 h 154"/>
              <a:gd name="T50" fmla="*/ 30 w 168"/>
              <a:gd name="T51" fmla="*/ 120 h 154"/>
              <a:gd name="T52" fmla="*/ 24 w 168"/>
              <a:gd name="T53" fmla="*/ 114 h 154"/>
              <a:gd name="T54" fmla="*/ 30 w 168"/>
              <a:gd name="T55" fmla="*/ 108 h 154"/>
              <a:gd name="T56" fmla="*/ 36 w 168"/>
              <a:gd name="T57" fmla="*/ 114 h 154"/>
              <a:gd name="T58" fmla="*/ 128 w 168"/>
              <a:gd name="T59" fmla="*/ 64 h 154"/>
              <a:gd name="T60" fmla="*/ 148 w 168"/>
              <a:gd name="T61" fmla="*/ 57 h 154"/>
              <a:gd name="T62" fmla="*/ 128 w 168"/>
              <a:gd name="T63" fmla="*/ 64 h 154"/>
              <a:gd name="T64" fmla="*/ 148 w 168"/>
              <a:gd name="T65" fmla="*/ 77 h 154"/>
              <a:gd name="T66" fmla="*/ 128 w 168"/>
              <a:gd name="T67" fmla="*/ 70 h 154"/>
              <a:gd name="T68" fmla="*/ 128 w 168"/>
              <a:gd name="T69" fmla="*/ 51 h 154"/>
              <a:gd name="T70" fmla="*/ 152 w 168"/>
              <a:gd name="T71" fmla="*/ 47 h 154"/>
              <a:gd name="T72" fmla="*/ 124 w 168"/>
              <a:gd name="T73" fmla="*/ 47 h 154"/>
              <a:gd name="T74" fmla="*/ 71 w 168"/>
              <a:gd name="T75" fmla="*/ 70 h 154"/>
              <a:gd name="T76" fmla="*/ 97 w 168"/>
              <a:gd name="T77" fmla="*/ 63 h 154"/>
              <a:gd name="T78" fmla="*/ 71 w 168"/>
              <a:gd name="T79" fmla="*/ 70 h 154"/>
              <a:gd name="T80" fmla="*/ 138 w 168"/>
              <a:gd name="T81" fmla="*/ 101 h 154"/>
              <a:gd name="T82" fmla="*/ 128 w 168"/>
              <a:gd name="T83" fmla="*/ 123 h 154"/>
              <a:gd name="T84" fmla="*/ 147 w 168"/>
              <a:gd name="T85" fmla="*/ 123 h 154"/>
              <a:gd name="T86" fmla="*/ 147 w 168"/>
              <a:gd name="T87" fmla="*/ 104 h 154"/>
              <a:gd name="T88" fmla="*/ 138 w 168"/>
              <a:gd name="T89" fmla="*/ 120 h 154"/>
              <a:gd name="T90" fmla="*/ 132 w 168"/>
              <a:gd name="T91" fmla="*/ 114 h 154"/>
              <a:gd name="T92" fmla="*/ 138 w 168"/>
              <a:gd name="T93" fmla="*/ 108 h 154"/>
              <a:gd name="T94" fmla="*/ 144 w 168"/>
              <a:gd name="T95" fmla="*/ 114 h 154"/>
              <a:gd name="T96" fmla="*/ 71 w 168"/>
              <a:gd name="T97" fmla="*/ 38 h 154"/>
              <a:gd name="T98" fmla="*/ 97 w 168"/>
              <a:gd name="T99" fmla="*/ 31 h 154"/>
              <a:gd name="T100" fmla="*/ 71 w 168"/>
              <a:gd name="T101" fmla="*/ 38 h 154"/>
              <a:gd name="T102" fmla="*/ 97 w 168"/>
              <a:gd name="T103" fmla="*/ 54 h 154"/>
              <a:gd name="T104" fmla="*/ 71 w 168"/>
              <a:gd name="T105" fmla="*/ 47 h 154"/>
              <a:gd name="T106" fmla="*/ 95 w 168"/>
              <a:gd name="T107" fmla="*/ 106 h 154"/>
              <a:gd name="T108" fmla="*/ 84 w 168"/>
              <a:gd name="T109" fmla="*/ 101 h 154"/>
              <a:gd name="T110" fmla="*/ 68 w 168"/>
              <a:gd name="T111" fmla="*/ 116 h 154"/>
              <a:gd name="T112" fmla="*/ 95 w 168"/>
              <a:gd name="T113" fmla="*/ 127 h 154"/>
              <a:gd name="T114" fmla="*/ 95 w 168"/>
              <a:gd name="T115" fmla="*/ 106 h 154"/>
              <a:gd name="T116" fmla="*/ 84 w 168"/>
              <a:gd name="T117" fmla="*/ 125 h 154"/>
              <a:gd name="T118" fmla="*/ 78 w 168"/>
              <a:gd name="T119" fmla="*/ 122 h 154"/>
              <a:gd name="T120" fmla="*/ 78 w 168"/>
              <a:gd name="T121" fmla="*/ 110 h 154"/>
              <a:gd name="T122" fmla="*/ 90 w 168"/>
              <a:gd name="T123" fmla="*/ 11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8" h="154">
                <a:moveTo>
                  <a:pt x="20" y="77"/>
                </a:moveTo>
                <a:cubicBezTo>
                  <a:pt x="40" y="77"/>
                  <a:pt x="40" y="77"/>
                  <a:pt x="40" y="77"/>
                </a:cubicBezTo>
                <a:cubicBezTo>
                  <a:pt x="42" y="77"/>
                  <a:pt x="44" y="75"/>
                  <a:pt x="44" y="73"/>
                </a:cubicBezTo>
                <a:cubicBezTo>
                  <a:pt x="44" y="71"/>
                  <a:pt x="42" y="70"/>
                  <a:pt x="40" y="70"/>
                </a:cubicBezTo>
                <a:cubicBezTo>
                  <a:pt x="20" y="70"/>
                  <a:pt x="20" y="70"/>
                  <a:pt x="20" y="70"/>
                </a:cubicBezTo>
                <a:cubicBezTo>
                  <a:pt x="18" y="70"/>
                  <a:pt x="16" y="71"/>
                  <a:pt x="16" y="73"/>
                </a:cubicBezTo>
                <a:cubicBezTo>
                  <a:pt x="16" y="75"/>
                  <a:pt x="18" y="77"/>
                  <a:pt x="20" y="77"/>
                </a:cubicBezTo>
                <a:close/>
                <a:moveTo>
                  <a:pt x="20" y="64"/>
                </a:moveTo>
                <a:cubicBezTo>
                  <a:pt x="20" y="64"/>
                  <a:pt x="20" y="64"/>
                  <a:pt x="20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2" y="64"/>
                  <a:pt x="44" y="62"/>
                  <a:pt x="44" y="60"/>
                </a:cubicBezTo>
                <a:cubicBezTo>
                  <a:pt x="44" y="58"/>
                  <a:pt x="42" y="57"/>
                  <a:pt x="40" y="57"/>
                </a:cubicBezTo>
                <a:cubicBezTo>
                  <a:pt x="20" y="57"/>
                  <a:pt x="20" y="57"/>
                  <a:pt x="20" y="57"/>
                </a:cubicBezTo>
                <a:cubicBezTo>
                  <a:pt x="18" y="57"/>
                  <a:pt x="16" y="58"/>
                  <a:pt x="16" y="60"/>
                </a:cubicBezTo>
                <a:cubicBezTo>
                  <a:pt x="16" y="62"/>
                  <a:pt x="18" y="64"/>
                  <a:pt x="20" y="64"/>
                </a:cubicBezTo>
                <a:close/>
                <a:moveTo>
                  <a:pt x="162" y="18"/>
                </a:moveTo>
                <a:cubicBezTo>
                  <a:pt x="162" y="18"/>
                  <a:pt x="162" y="18"/>
                  <a:pt x="162" y="18"/>
                </a:cubicBezTo>
                <a:cubicBezTo>
                  <a:pt x="120" y="18"/>
                  <a:pt x="120" y="18"/>
                  <a:pt x="120" y="18"/>
                </a:cubicBezTo>
                <a:cubicBezTo>
                  <a:pt x="120" y="6"/>
                  <a:pt x="120" y="6"/>
                  <a:pt x="120" y="6"/>
                </a:cubicBezTo>
                <a:cubicBezTo>
                  <a:pt x="120" y="3"/>
                  <a:pt x="117" y="0"/>
                  <a:pt x="11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1" y="0"/>
                  <a:pt x="48" y="3"/>
                  <a:pt x="48" y="6"/>
                </a:cubicBezTo>
                <a:cubicBezTo>
                  <a:pt x="48" y="18"/>
                  <a:pt x="48" y="18"/>
                  <a:pt x="48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2" y="18"/>
                  <a:pt x="0" y="21"/>
                  <a:pt x="0" y="2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2" y="146"/>
                  <a:pt x="6" y="146"/>
                </a:cubicBezTo>
                <a:cubicBezTo>
                  <a:pt x="48" y="146"/>
                  <a:pt x="48" y="146"/>
                  <a:pt x="48" y="146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48" y="151"/>
                  <a:pt x="51" y="154"/>
                  <a:pt x="54" y="154"/>
                </a:cubicBezTo>
                <a:cubicBezTo>
                  <a:pt x="114" y="154"/>
                  <a:pt x="114" y="154"/>
                  <a:pt x="114" y="154"/>
                </a:cubicBezTo>
                <a:cubicBezTo>
                  <a:pt x="117" y="154"/>
                  <a:pt x="120" y="151"/>
                  <a:pt x="120" y="148"/>
                </a:cubicBezTo>
                <a:cubicBezTo>
                  <a:pt x="120" y="146"/>
                  <a:pt x="120" y="146"/>
                  <a:pt x="120" y="146"/>
                </a:cubicBezTo>
                <a:cubicBezTo>
                  <a:pt x="162" y="146"/>
                  <a:pt x="162" y="146"/>
                  <a:pt x="162" y="146"/>
                </a:cubicBezTo>
                <a:cubicBezTo>
                  <a:pt x="165" y="146"/>
                  <a:pt x="168" y="143"/>
                  <a:pt x="168" y="140"/>
                </a:cubicBezTo>
                <a:cubicBezTo>
                  <a:pt x="168" y="24"/>
                  <a:pt x="168" y="24"/>
                  <a:pt x="168" y="24"/>
                </a:cubicBezTo>
                <a:cubicBezTo>
                  <a:pt x="168" y="21"/>
                  <a:pt x="165" y="18"/>
                  <a:pt x="162" y="18"/>
                </a:cubicBezTo>
                <a:close/>
                <a:moveTo>
                  <a:pt x="48" y="134"/>
                </a:moveTo>
                <a:cubicBezTo>
                  <a:pt x="48" y="134"/>
                  <a:pt x="48" y="134"/>
                  <a:pt x="48" y="134"/>
                </a:cubicBezTo>
                <a:cubicBezTo>
                  <a:pt x="12" y="134"/>
                  <a:pt x="12" y="134"/>
                  <a:pt x="12" y="134"/>
                </a:cubicBezTo>
                <a:cubicBezTo>
                  <a:pt x="12" y="30"/>
                  <a:pt x="12" y="30"/>
                  <a:pt x="12" y="30"/>
                </a:cubicBezTo>
                <a:cubicBezTo>
                  <a:pt x="48" y="30"/>
                  <a:pt x="48" y="30"/>
                  <a:pt x="48" y="30"/>
                </a:cubicBezTo>
                <a:cubicBezTo>
                  <a:pt x="48" y="134"/>
                  <a:pt x="48" y="134"/>
                  <a:pt x="48" y="134"/>
                </a:cubicBezTo>
                <a:close/>
                <a:moveTo>
                  <a:pt x="108" y="142"/>
                </a:moveTo>
                <a:cubicBezTo>
                  <a:pt x="108" y="142"/>
                  <a:pt x="108" y="142"/>
                  <a:pt x="108" y="142"/>
                </a:cubicBezTo>
                <a:cubicBezTo>
                  <a:pt x="60" y="142"/>
                  <a:pt x="60" y="142"/>
                  <a:pt x="60" y="142"/>
                </a:cubicBezTo>
                <a:cubicBezTo>
                  <a:pt x="60" y="12"/>
                  <a:pt x="60" y="12"/>
                  <a:pt x="60" y="12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108" y="142"/>
                  <a:pt x="108" y="142"/>
                  <a:pt x="108" y="142"/>
                </a:cubicBezTo>
                <a:close/>
                <a:moveTo>
                  <a:pt x="156" y="134"/>
                </a:moveTo>
                <a:cubicBezTo>
                  <a:pt x="156" y="134"/>
                  <a:pt x="156" y="134"/>
                  <a:pt x="156" y="134"/>
                </a:cubicBezTo>
                <a:cubicBezTo>
                  <a:pt x="120" y="134"/>
                  <a:pt x="120" y="134"/>
                  <a:pt x="120" y="134"/>
                </a:cubicBezTo>
                <a:cubicBezTo>
                  <a:pt x="120" y="30"/>
                  <a:pt x="120" y="30"/>
                  <a:pt x="120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134"/>
                  <a:pt x="156" y="134"/>
                  <a:pt x="156" y="134"/>
                </a:cubicBezTo>
                <a:close/>
                <a:moveTo>
                  <a:pt x="20" y="51"/>
                </a:moveTo>
                <a:cubicBezTo>
                  <a:pt x="20" y="51"/>
                  <a:pt x="20" y="51"/>
                  <a:pt x="2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2" y="51"/>
                  <a:pt x="44" y="49"/>
                  <a:pt x="44" y="47"/>
                </a:cubicBezTo>
                <a:cubicBezTo>
                  <a:pt x="44" y="45"/>
                  <a:pt x="42" y="44"/>
                  <a:pt x="4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18" y="44"/>
                  <a:pt x="16" y="45"/>
                  <a:pt x="16" y="47"/>
                </a:cubicBezTo>
                <a:cubicBezTo>
                  <a:pt x="16" y="49"/>
                  <a:pt x="18" y="51"/>
                  <a:pt x="20" y="51"/>
                </a:cubicBezTo>
                <a:close/>
                <a:moveTo>
                  <a:pt x="39" y="104"/>
                </a:moveTo>
                <a:cubicBezTo>
                  <a:pt x="39" y="104"/>
                  <a:pt x="39" y="104"/>
                  <a:pt x="39" y="104"/>
                </a:cubicBezTo>
                <a:cubicBezTo>
                  <a:pt x="37" y="102"/>
                  <a:pt x="34" y="101"/>
                  <a:pt x="30" y="101"/>
                </a:cubicBezTo>
                <a:cubicBezTo>
                  <a:pt x="26" y="101"/>
                  <a:pt x="23" y="102"/>
                  <a:pt x="21" y="104"/>
                </a:cubicBezTo>
                <a:cubicBezTo>
                  <a:pt x="18" y="107"/>
                  <a:pt x="17" y="110"/>
                  <a:pt x="17" y="114"/>
                </a:cubicBezTo>
                <a:cubicBezTo>
                  <a:pt x="17" y="117"/>
                  <a:pt x="18" y="121"/>
                  <a:pt x="20" y="123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23" y="125"/>
                  <a:pt x="26" y="127"/>
                  <a:pt x="30" y="127"/>
                </a:cubicBezTo>
                <a:cubicBezTo>
                  <a:pt x="34" y="127"/>
                  <a:pt x="37" y="125"/>
                  <a:pt x="39" y="123"/>
                </a:cubicBezTo>
                <a:cubicBezTo>
                  <a:pt x="42" y="121"/>
                  <a:pt x="43" y="117"/>
                  <a:pt x="43" y="114"/>
                </a:cubicBezTo>
                <a:cubicBezTo>
                  <a:pt x="43" y="110"/>
                  <a:pt x="42" y="107"/>
                  <a:pt x="39" y="105"/>
                </a:cubicBezTo>
                <a:cubicBezTo>
                  <a:pt x="39" y="104"/>
                  <a:pt x="39" y="104"/>
                  <a:pt x="39" y="104"/>
                </a:cubicBezTo>
                <a:close/>
                <a:moveTo>
                  <a:pt x="34" y="118"/>
                </a:moveTo>
                <a:cubicBezTo>
                  <a:pt x="34" y="118"/>
                  <a:pt x="34" y="118"/>
                  <a:pt x="34" y="118"/>
                </a:cubicBezTo>
                <a:cubicBezTo>
                  <a:pt x="33" y="119"/>
                  <a:pt x="32" y="120"/>
                  <a:pt x="30" y="120"/>
                </a:cubicBezTo>
                <a:cubicBezTo>
                  <a:pt x="28" y="120"/>
                  <a:pt x="27" y="119"/>
                  <a:pt x="26" y="118"/>
                </a:cubicBezTo>
                <a:cubicBezTo>
                  <a:pt x="25" y="118"/>
                  <a:pt x="25" y="118"/>
                  <a:pt x="25" y="118"/>
                </a:cubicBezTo>
                <a:cubicBezTo>
                  <a:pt x="24" y="117"/>
                  <a:pt x="24" y="115"/>
                  <a:pt x="24" y="114"/>
                </a:cubicBezTo>
                <a:cubicBezTo>
                  <a:pt x="24" y="112"/>
                  <a:pt x="24" y="111"/>
                  <a:pt x="26" y="109"/>
                </a:cubicBezTo>
                <a:cubicBezTo>
                  <a:pt x="26" y="109"/>
                  <a:pt x="26" y="109"/>
                  <a:pt x="26" y="109"/>
                </a:cubicBezTo>
                <a:cubicBezTo>
                  <a:pt x="27" y="108"/>
                  <a:pt x="28" y="108"/>
                  <a:pt x="30" y="108"/>
                </a:cubicBezTo>
                <a:cubicBezTo>
                  <a:pt x="32" y="108"/>
                  <a:pt x="33" y="108"/>
                  <a:pt x="34" y="109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5" y="111"/>
                  <a:pt x="36" y="112"/>
                  <a:pt x="36" y="114"/>
                </a:cubicBezTo>
                <a:cubicBezTo>
                  <a:pt x="36" y="115"/>
                  <a:pt x="35" y="117"/>
                  <a:pt x="34" y="118"/>
                </a:cubicBezTo>
                <a:close/>
                <a:moveTo>
                  <a:pt x="128" y="64"/>
                </a:moveTo>
                <a:cubicBezTo>
                  <a:pt x="128" y="64"/>
                  <a:pt x="128" y="64"/>
                  <a:pt x="128" y="64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50" y="64"/>
                  <a:pt x="152" y="62"/>
                  <a:pt x="152" y="60"/>
                </a:cubicBezTo>
                <a:cubicBezTo>
                  <a:pt x="152" y="58"/>
                  <a:pt x="150" y="57"/>
                  <a:pt x="148" y="57"/>
                </a:cubicBezTo>
                <a:cubicBezTo>
                  <a:pt x="128" y="57"/>
                  <a:pt x="128" y="57"/>
                  <a:pt x="128" y="57"/>
                </a:cubicBezTo>
                <a:cubicBezTo>
                  <a:pt x="126" y="57"/>
                  <a:pt x="124" y="58"/>
                  <a:pt x="124" y="60"/>
                </a:cubicBezTo>
                <a:cubicBezTo>
                  <a:pt x="124" y="62"/>
                  <a:pt x="126" y="64"/>
                  <a:pt x="128" y="64"/>
                </a:cubicBezTo>
                <a:close/>
                <a:moveTo>
                  <a:pt x="128" y="77"/>
                </a:moveTo>
                <a:cubicBezTo>
                  <a:pt x="128" y="77"/>
                  <a:pt x="128" y="77"/>
                  <a:pt x="128" y="77"/>
                </a:cubicBezTo>
                <a:cubicBezTo>
                  <a:pt x="148" y="77"/>
                  <a:pt x="148" y="77"/>
                  <a:pt x="148" y="77"/>
                </a:cubicBezTo>
                <a:cubicBezTo>
                  <a:pt x="150" y="77"/>
                  <a:pt x="152" y="75"/>
                  <a:pt x="152" y="73"/>
                </a:cubicBezTo>
                <a:cubicBezTo>
                  <a:pt x="152" y="71"/>
                  <a:pt x="150" y="70"/>
                  <a:pt x="148" y="70"/>
                </a:cubicBezTo>
                <a:cubicBezTo>
                  <a:pt x="128" y="70"/>
                  <a:pt x="128" y="70"/>
                  <a:pt x="128" y="70"/>
                </a:cubicBezTo>
                <a:cubicBezTo>
                  <a:pt x="126" y="70"/>
                  <a:pt x="124" y="71"/>
                  <a:pt x="124" y="73"/>
                </a:cubicBezTo>
                <a:cubicBezTo>
                  <a:pt x="124" y="75"/>
                  <a:pt x="126" y="77"/>
                  <a:pt x="128" y="77"/>
                </a:cubicBezTo>
                <a:close/>
                <a:moveTo>
                  <a:pt x="128" y="51"/>
                </a:moveTo>
                <a:cubicBezTo>
                  <a:pt x="128" y="51"/>
                  <a:pt x="128" y="51"/>
                  <a:pt x="128" y="51"/>
                </a:cubicBezTo>
                <a:cubicBezTo>
                  <a:pt x="148" y="51"/>
                  <a:pt x="148" y="51"/>
                  <a:pt x="148" y="51"/>
                </a:cubicBezTo>
                <a:cubicBezTo>
                  <a:pt x="150" y="51"/>
                  <a:pt x="152" y="49"/>
                  <a:pt x="152" y="47"/>
                </a:cubicBezTo>
                <a:cubicBezTo>
                  <a:pt x="152" y="45"/>
                  <a:pt x="150" y="44"/>
                  <a:pt x="148" y="44"/>
                </a:cubicBezTo>
                <a:cubicBezTo>
                  <a:pt x="128" y="44"/>
                  <a:pt x="128" y="44"/>
                  <a:pt x="128" y="44"/>
                </a:cubicBezTo>
                <a:cubicBezTo>
                  <a:pt x="126" y="44"/>
                  <a:pt x="124" y="45"/>
                  <a:pt x="124" y="47"/>
                </a:cubicBezTo>
                <a:cubicBezTo>
                  <a:pt x="124" y="49"/>
                  <a:pt x="126" y="51"/>
                  <a:pt x="128" y="51"/>
                </a:cubicBezTo>
                <a:close/>
                <a:moveTo>
                  <a:pt x="71" y="70"/>
                </a:moveTo>
                <a:cubicBezTo>
                  <a:pt x="71" y="70"/>
                  <a:pt x="71" y="70"/>
                  <a:pt x="71" y="70"/>
                </a:cubicBezTo>
                <a:cubicBezTo>
                  <a:pt x="97" y="70"/>
                  <a:pt x="97" y="70"/>
                  <a:pt x="97" y="70"/>
                </a:cubicBezTo>
                <a:cubicBezTo>
                  <a:pt x="99" y="70"/>
                  <a:pt x="100" y="68"/>
                  <a:pt x="100" y="66"/>
                </a:cubicBezTo>
                <a:cubicBezTo>
                  <a:pt x="100" y="64"/>
                  <a:pt x="99" y="63"/>
                  <a:pt x="97" y="63"/>
                </a:cubicBezTo>
                <a:cubicBezTo>
                  <a:pt x="71" y="63"/>
                  <a:pt x="71" y="63"/>
                  <a:pt x="71" y="63"/>
                </a:cubicBezTo>
                <a:cubicBezTo>
                  <a:pt x="69" y="63"/>
                  <a:pt x="68" y="64"/>
                  <a:pt x="68" y="66"/>
                </a:cubicBezTo>
                <a:cubicBezTo>
                  <a:pt x="68" y="68"/>
                  <a:pt x="69" y="70"/>
                  <a:pt x="71" y="70"/>
                </a:cubicBezTo>
                <a:close/>
                <a:moveTo>
                  <a:pt x="147" y="104"/>
                </a:moveTo>
                <a:cubicBezTo>
                  <a:pt x="147" y="104"/>
                  <a:pt x="147" y="104"/>
                  <a:pt x="147" y="104"/>
                </a:cubicBezTo>
                <a:cubicBezTo>
                  <a:pt x="145" y="102"/>
                  <a:pt x="142" y="101"/>
                  <a:pt x="138" y="101"/>
                </a:cubicBezTo>
                <a:cubicBezTo>
                  <a:pt x="134" y="101"/>
                  <a:pt x="131" y="102"/>
                  <a:pt x="129" y="104"/>
                </a:cubicBezTo>
                <a:cubicBezTo>
                  <a:pt x="126" y="107"/>
                  <a:pt x="125" y="110"/>
                  <a:pt x="125" y="114"/>
                </a:cubicBezTo>
                <a:cubicBezTo>
                  <a:pt x="125" y="117"/>
                  <a:pt x="126" y="121"/>
                  <a:pt x="128" y="123"/>
                </a:cubicBezTo>
                <a:cubicBezTo>
                  <a:pt x="129" y="123"/>
                  <a:pt x="129" y="123"/>
                  <a:pt x="129" y="123"/>
                </a:cubicBezTo>
                <a:cubicBezTo>
                  <a:pt x="131" y="125"/>
                  <a:pt x="134" y="127"/>
                  <a:pt x="138" y="127"/>
                </a:cubicBezTo>
                <a:cubicBezTo>
                  <a:pt x="142" y="127"/>
                  <a:pt x="145" y="125"/>
                  <a:pt x="147" y="123"/>
                </a:cubicBezTo>
                <a:cubicBezTo>
                  <a:pt x="150" y="121"/>
                  <a:pt x="151" y="117"/>
                  <a:pt x="151" y="114"/>
                </a:cubicBezTo>
                <a:cubicBezTo>
                  <a:pt x="151" y="110"/>
                  <a:pt x="150" y="107"/>
                  <a:pt x="147" y="105"/>
                </a:cubicBezTo>
                <a:cubicBezTo>
                  <a:pt x="147" y="104"/>
                  <a:pt x="147" y="104"/>
                  <a:pt x="147" y="104"/>
                </a:cubicBezTo>
                <a:close/>
                <a:moveTo>
                  <a:pt x="142" y="118"/>
                </a:moveTo>
                <a:cubicBezTo>
                  <a:pt x="142" y="118"/>
                  <a:pt x="142" y="118"/>
                  <a:pt x="142" y="118"/>
                </a:cubicBezTo>
                <a:cubicBezTo>
                  <a:pt x="141" y="119"/>
                  <a:pt x="140" y="120"/>
                  <a:pt x="138" y="120"/>
                </a:cubicBezTo>
                <a:cubicBezTo>
                  <a:pt x="136" y="120"/>
                  <a:pt x="135" y="119"/>
                  <a:pt x="134" y="118"/>
                </a:cubicBezTo>
                <a:cubicBezTo>
                  <a:pt x="133" y="118"/>
                  <a:pt x="133" y="118"/>
                  <a:pt x="133" y="118"/>
                </a:cubicBezTo>
                <a:cubicBezTo>
                  <a:pt x="132" y="117"/>
                  <a:pt x="132" y="115"/>
                  <a:pt x="132" y="114"/>
                </a:cubicBezTo>
                <a:cubicBezTo>
                  <a:pt x="132" y="112"/>
                  <a:pt x="132" y="111"/>
                  <a:pt x="134" y="109"/>
                </a:cubicBezTo>
                <a:cubicBezTo>
                  <a:pt x="134" y="109"/>
                  <a:pt x="134" y="109"/>
                  <a:pt x="134" y="109"/>
                </a:cubicBezTo>
                <a:cubicBezTo>
                  <a:pt x="135" y="108"/>
                  <a:pt x="136" y="108"/>
                  <a:pt x="138" y="108"/>
                </a:cubicBezTo>
                <a:cubicBezTo>
                  <a:pt x="140" y="108"/>
                  <a:pt x="141" y="108"/>
                  <a:pt x="142" y="109"/>
                </a:cubicBezTo>
                <a:cubicBezTo>
                  <a:pt x="142" y="110"/>
                  <a:pt x="142" y="110"/>
                  <a:pt x="142" y="110"/>
                </a:cubicBezTo>
                <a:cubicBezTo>
                  <a:pt x="143" y="111"/>
                  <a:pt x="144" y="112"/>
                  <a:pt x="144" y="114"/>
                </a:cubicBezTo>
                <a:cubicBezTo>
                  <a:pt x="144" y="115"/>
                  <a:pt x="143" y="117"/>
                  <a:pt x="142" y="118"/>
                </a:cubicBezTo>
                <a:close/>
                <a:moveTo>
                  <a:pt x="71" y="38"/>
                </a:moveTo>
                <a:cubicBezTo>
                  <a:pt x="71" y="38"/>
                  <a:pt x="71" y="38"/>
                  <a:pt x="71" y="38"/>
                </a:cubicBezTo>
                <a:cubicBezTo>
                  <a:pt x="97" y="38"/>
                  <a:pt x="97" y="38"/>
                  <a:pt x="97" y="38"/>
                </a:cubicBezTo>
                <a:cubicBezTo>
                  <a:pt x="99" y="38"/>
                  <a:pt x="100" y="36"/>
                  <a:pt x="100" y="34"/>
                </a:cubicBezTo>
                <a:cubicBezTo>
                  <a:pt x="100" y="33"/>
                  <a:pt x="99" y="31"/>
                  <a:pt x="97" y="31"/>
                </a:cubicBezTo>
                <a:cubicBezTo>
                  <a:pt x="71" y="31"/>
                  <a:pt x="71" y="31"/>
                  <a:pt x="71" y="31"/>
                </a:cubicBezTo>
                <a:cubicBezTo>
                  <a:pt x="69" y="31"/>
                  <a:pt x="68" y="33"/>
                  <a:pt x="68" y="34"/>
                </a:cubicBezTo>
                <a:cubicBezTo>
                  <a:pt x="68" y="36"/>
                  <a:pt x="69" y="38"/>
                  <a:pt x="71" y="38"/>
                </a:cubicBezTo>
                <a:close/>
                <a:moveTo>
                  <a:pt x="71" y="54"/>
                </a:moveTo>
                <a:cubicBezTo>
                  <a:pt x="71" y="54"/>
                  <a:pt x="71" y="54"/>
                  <a:pt x="71" y="54"/>
                </a:cubicBezTo>
                <a:cubicBezTo>
                  <a:pt x="97" y="54"/>
                  <a:pt x="97" y="54"/>
                  <a:pt x="97" y="54"/>
                </a:cubicBezTo>
                <a:cubicBezTo>
                  <a:pt x="99" y="54"/>
                  <a:pt x="100" y="52"/>
                  <a:pt x="100" y="50"/>
                </a:cubicBezTo>
                <a:cubicBezTo>
                  <a:pt x="100" y="48"/>
                  <a:pt x="99" y="47"/>
                  <a:pt x="97" y="47"/>
                </a:cubicBezTo>
                <a:cubicBezTo>
                  <a:pt x="71" y="47"/>
                  <a:pt x="71" y="47"/>
                  <a:pt x="71" y="47"/>
                </a:cubicBezTo>
                <a:cubicBezTo>
                  <a:pt x="69" y="47"/>
                  <a:pt x="68" y="48"/>
                  <a:pt x="68" y="50"/>
                </a:cubicBezTo>
                <a:cubicBezTo>
                  <a:pt x="68" y="52"/>
                  <a:pt x="69" y="54"/>
                  <a:pt x="71" y="54"/>
                </a:cubicBezTo>
                <a:close/>
                <a:moveTo>
                  <a:pt x="95" y="106"/>
                </a:moveTo>
                <a:cubicBezTo>
                  <a:pt x="95" y="106"/>
                  <a:pt x="95" y="106"/>
                  <a:pt x="95" y="106"/>
                </a:cubicBezTo>
                <a:cubicBezTo>
                  <a:pt x="95" y="105"/>
                  <a:pt x="95" y="105"/>
                  <a:pt x="95" y="105"/>
                </a:cubicBezTo>
                <a:cubicBezTo>
                  <a:pt x="92" y="103"/>
                  <a:pt x="88" y="101"/>
                  <a:pt x="84" y="101"/>
                </a:cubicBezTo>
                <a:cubicBezTo>
                  <a:pt x="80" y="101"/>
                  <a:pt x="76" y="103"/>
                  <a:pt x="73" y="105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0" y="108"/>
                  <a:pt x="68" y="112"/>
                  <a:pt x="68" y="116"/>
                </a:cubicBezTo>
                <a:cubicBezTo>
                  <a:pt x="68" y="121"/>
                  <a:pt x="70" y="124"/>
                  <a:pt x="73" y="127"/>
                </a:cubicBezTo>
                <a:cubicBezTo>
                  <a:pt x="76" y="130"/>
                  <a:pt x="80" y="132"/>
                  <a:pt x="84" y="132"/>
                </a:cubicBezTo>
                <a:cubicBezTo>
                  <a:pt x="88" y="132"/>
                  <a:pt x="92" y="130"/>
                  <a:pt x="95" y="127"/>
                </a:cubicBezTo>
                <a:cubicBezTo>
                  <a:pt x="95" y="127"/>
                  <a:pt x="95" y="127"/>
                  <a:pt x="95" y="127"/>
                </a:cubicBezTo>
                <a:cubicBezTo>
                  <a:pt x="98" y="124"/>
                  <a:pt x="99" y="121"/>
                  <a:pt x="99" y="116"/>
                </a:cubicBezTo>
                <a:cubicBezTo>
                  <a:pt x="99" y="112"/>
                  <a:pt x="98" y="108"/>
                  <a:pt x="95" y="106"/>
                </a:cubicBezTo>
                <a:close/>
                <a:moveTo>
                  <a:pt x="90" y="122"/>
                </a:moveTo>
                <a:cubicBezTo>
                  <a:pt x="90" y="122"/>
                  <a:pt x="90" y="122"/>
                  <a:pt x="90" y="122"/>
                </a:cubicBezTo>
                <a:cubicBezTo>
                  <a:pt x="88" y="124"/>
                  <a:pt x="86" y="125"/>
                  <a:pt x="84" y="125"/>
                </a:cubicBezTo>
                <a:cubicBezTo>
                  <a:pt x="82" y="125"/>
                  <a:pt x="79" y="124"/>
                  <a:pt x="78" y="122"/>
                </a:cubicBezTo>
                <a:cubicBezTo>
                  <a:pt x="78" y="122"/>
                  <a:pt x="78" y="122"/>
                  <a:pt x="78" y="122"/>
                </a:cubicBezTo>
                <a:cubicBezTo>
                  <a:pt x="78" y="122"/>
                  <a:pt x="78" y="122"/>
                  <a:pt x="78" y="122"/>
                </a:cubicBezTo>
                <a:cubicBezTo>
                  <a:pt x="76" y="121"/>
                  <a:pt x="76" y="119"/>
                  <a:pt x="76" y="116"/>
                </a:cubicBezTo>
                <a:cubicBezTo>
                  <a:pt x="76" y="114"/>
                  <a:pt x="76" y="112"/>
                  <a:pt x="78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80" y="109"/>
                  <a:pt x="82" y="108"/>
                  <a:pt x="84" y="108"/>
                </a:cubicBezTo>
                <a:cubicBezTo>
                  <a:pt x="86" y="108"/>
                  <a:pt x="88" y="109"/>
                  <a:pt x="90" y="110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1" y="112"/>
                  <a:pt x="92" y="114"/>
                  <a:pt x="92" y="116"/>
                </a:cubicBezTo>
                <a:cubicBezTo>
                  <a:pt x="92" y="119"/>
                  <a:pt x="91" y="121"/>
                  <a:pt x="90" y="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6" name="Rectangle 64"/>
          <p:cNvSpPr>
            <a:spLocks noChangeArrowheads="1"/>
          </p:cNvSpPr>
          <p:nvPr/>
        </p:nvSpPr>
        <p:spPr bwMode="auto">
          <a:xfrm>
            <a:off x="1138239" y="4308534"/>
            <a:ext cx="2867025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designed.</a:t>
            </a:r>
            <a:endParaRPr lang="zh-CN" altLang="zh-CN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4097" name="Group 65"/>
          <p:cNvGrpSpPr>
            <a:grpSpLocks/>
          </p:cNvGrpSpPr>
          <p:nvPr/>
        </p:nvGrpSpPr>
        <p:grpSpPr bwMode="auto">
          <a:xfrm>
            <a:off x="5148263" y="1932108"/>
            <a:ext cx="3384550" cy="2488381"/>
            <a:chOff x="3243" y="1030"/>
            <a:chExt cx="2132" cy="1567"/>
          </a:xfrm>
        </p:grpSpPr>
        <p:sp>
          <p:nvSpPr>
            <p:cNvPr id="44098" name="Oval 66"/>
            <p:cNvSpPr>
              <a:spLocks noChangeArrowheads="1"/>
            </p:cNvSpPr>
            <p:nvPr/>
          </p:nvSpPr>
          <p:spPr bwMode="auto">
            <a:xfrm>
              <a:off x="3243" y="2555"/>
              <a:ext cx="2132" cy="42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4099" name="Picture 67" descr="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2" y="1030"/>
              <a:ext cx="2025" cy="1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100" name="Rectangle 68" descr="psb"/>
            <p:cNvSpPr>
              <a:spLocks noChangeArrowheads="1"/>
            </p:cNvSpPr>
            <p:nvPr/>
          </p:nvSpPr>
          <p:spPr bwMode="auto">
            <a:xfrm>
              <a:off x="3395" y="1099"/>
              <a:ext cx="1871" cy="1083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51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535359" y="509426"/>
            <a:ext cx="199926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363225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1" name="Oval 27"/>
          <p:cNvSpPr>
            <a:spLocks noChangeArrowheads="1"/>
          </p:cNvSpPr>
          <p:nvPr/>
        </p:nvSpPr>
        <p:spPr bwMode="auto">
          <a:xfrm>
            <a:off x="4268788" y="1434907"/>
            <a:ext cx="590550" cy="58755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92" name="Oval 28"/>
          <p:cNvSpPr>
            <a:spLocks noChangeArrowheads="1"/>
          </p:cNvSpPr>
          <p:nvPr/>
        </p:nvSpPr>
        <p:spPr bwMode="auto">
          <a:xfrm>
            <a:off x="4268788" y="2321006"/>
            <a:ext cx="590550" cy="58914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4268788" y="3208692"/>
            <a:ext cx="590550" cy="58914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>
            <a:off x="4268788" y="4096378"/>
            <a:ext cx="590550" cy="58914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95" name="Freeform 31"/>
          <p:cNvSpPr>
            <a:spLocks/>
          </p:cNvSpPr>
          <p:nvPr/>
        </p:nvSpPr>
        <p:spPr bwMode="auto">
          <a:xfrm>
            <a:off x="4057651" y="1223705"/>
            <a:ext cx="1012825" cy="3673020"/>
          </a:xfrm>
          <a:custGeom>
            <a:avLst/>
            <a:gdLst>
              <a:gd name="T0" fmla="*/ 416 w 833"/>
              <a:gd name="T1" fmla="*/ 2194 h 3027"/>
              <a:gd name="T2" fmla="*/ 416 w 833"/>
              <a:gd name="T3" fmla="*/ 2194 h 3027"/>
              <a:gd name="T4" fmla="*/ 102 w 833"/>
              <a:gd name="T5" fmla="*/ 1879 h 3027"/>
              <a:gd name="T6" fmla="*/ 416 w 833"/>
              <a:gd name="T7" fmla="*/ 1564 h 3027"/>
              <a:gd name="T8" fmla="*/ 416 w 833"/>
              <a:gd name="T9" fmla="*/ 1564 h 3027"/>
              <a:gd name="T10" fmla="*/ 833 w 833"/>
              <a:gd name="T11" fmla="*/ 1148 h 3027"/>
              <a:gd name="T12" fmla="*/ 416 w 833"/>
              <a:gd name="T13" fmla="*/ 731 h 3027"/>
              <a:gd name="T14" fmla="*/ 416 w 833"/>
              <a:gd name="T15" fmla="*/ 731 h 3027"/>
              <a:gd name="T16" fmla="*/ 102 w 833"/>
              <a:gd name="T17" fmla="*/ 416 h 3027"/>
              <a:gd name="T18" fmla="*/ 416 w 833"/>
              <a:gd name="T19" fmla="*/ 102 h 3027"/>
              <a:gd name="T20" fmla="*/ 416 w 833"/>
              <a:gd name="T21" fmla="*/ 0 h 3027"/>
              <a:gd name="T22" fmla="*/ 0 w 833"/>
              <a:gd name="T23" fmla="*/ 416 h 3027"/>
              <a:gd name="T24" fmla="*/ 416 w 833"/>
              <a:gd name="T25" fmla="*/ 833 h 3027"/>
              <a:gd name="T26" fmla="*/ 416 w 833"/>
              <a:gd name="T27" fmla="*/ 833 h 3027"/>
              <a:gd name="T28" fmla="*/ 731 w 833"/>
              <a:gd name="T29" fmla="*/ 1148 h 3027"/>
              <a:gd name="T30" fmla="*/ 416 w 833"/>
              <a:gd name="T31" fmla="*/ 1462 h 3027"/>
              <a:gd name="T32" fmla="*/ 416 w 833"/>
              <a:gd name="T33" fmla="*/ 1462 h 3027"/>
              <a:gd name="T34" fmla="*/ 0 w 833"/>
              <a:gd name="T35" fmla="*/ 1879 h 3027"/>
              <a:gd name="T36" fmla="*/ 416 w 833"/>
              <a:gd name="T37" fmla="*/ 2296 h 3027"/>
              <a:gd name="T38" fmla="*/ 416 w 833"/>
              <a:gd name="T39" fmla="*/ 2296 h 3027"/>
              <a:gd name="T40" fmla="*/ 731 w 833"/>
              <a:gd name="T41" fmla="*/ 2610 h 3027"/>
              <a:gd name="T42" fmla="*/ 416 w 833"/>
              <a:gd name="T43" fmla="*/ 2925 h 3027"/>
              <a:gd name="T44" fmla="*/ 416 w 833"/>
              <a:gd name="T45" fmla="*/ 3027 h 3027"/>
              <a:gd name="T46" fmla="*/ 833 w 833"/>
              <a:gd name="T47" fmla="*/ 2610 h 3027"/>
              <a:gd name="T48" fmla="*/ 416 w 833"/>
              <a:gd name="T49" fmla="*/ 2194 h 3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33" h="3027">
                <a:moveTo>
                  <a:pt x="416" y="2194"/>
                </a:moveTo>
                <a:cubicBezTo>
                  <a:pt x="416" y="2194"/>
                  <a:pt x="416" y="2194"/>
                  <a:pt x="416" y="2194"/>
                </a:cubicBezTo>
                <a:cubicBezTo>
                  <a:pt x="243" y="2194"/>
                  <a:pt x="102" y="2053"/>
                  <a:pt x="102" y="1879"/>
                </a:cubicBezTo>
                <a:cubicBezTo>
                  <a:pt x="102" y="1705"/>
                  <a:pt x="243" y="1564"/>
                  <a:pt x="416" y="1564"/>
                </a:cubicBezTo>
                <a:cubicBezTo>
                  <a:pt x="416" y="1564"/>
                  <a:pt x="416" y="1564"/>
                  <a:pt x="416" y="1564"/>
                </a:cubicBezTo>
                <a:cubicBezTo>
                  <a:pt x="647" y="1564"/>
                  <a:pt x="833" y="1378"/>
                  <a:pt x="833" y="1148"/>
                </a:cubicBezTo>
                <a:cubicBezTo>
                  <a:pt x="833" y="918"/>
                  <a:pt x="647" y="731"/>
                  <a:pt x="416" y="731"/>
                </a:cubicBezTo>
                <a:cubicBezTo>
                  <a:pt x="416" y="731"/>
                  <a:pt x="416" y="731"/>
                  <a:pt x="416" y="731"/>
                </a:cubicBezTo>
                <a:cubicBezTo>
                  <a:pt x="243" y="731"/>
                  <a:pt x="102" y="590"/>
                  <a:pt x="102" y="416"/>
                </a:cubicBezTo>
                <a:cubicBezTo>
                  <a:pt x="102" y="243"/>
                  <a:pt x="243" y="102"/>
                  <a:pt x="416" y="102"/>
                </a:cubicBezTo>
                <a:cubicBezTo>
                  <a:pt x="416" y="0"/>
                  <a:pt x="416" y="0"/>
                  <a:pt x="416" y="0"/>
                </a:cubicBezTo>
                <a:cubicBezTo>
                  <a:pt x="186" y="0"/>
                  <a:pt x="0" y="186"/>
                  <a:pt x="0" y="416"/>
                </a:cubicBezTo>
                <a:cubicBezTo>
                  <a:pt x="0" y="646"/>
                  <a:pt x="186" y="833"/>
                  <a:pt x="416" y="833"/>
                </a:cubicBezTo>
                <a:cubicBezTo>
                  <a:pt x="416" y="833"/>
                  <a:pt x="416" y="833"/>
                  <a:pt x="416" y="833"/>
                </a:cubicBezTo>
                <a:cubicBezTo>
                  <a:pt x="590" y="833"/>
                  <a:pt x="731" y="974"/>
                  <a:pt x="731" y="1148"/>
                </a:cubicBezTo>
                <a:cubicBezTo>
                  <a:pt x="731" y="1321"/>
                  <a:pt x="590" y="1462"/>
                  <a:pt x="416" y="1462"/>
                </a:cubicBezTo>
                <a:cubicBezTo>
                  <a:pt x="416" y="1462"/>
                  <a:pt x="416" y="1462"/>
                  <a:pt x="416" y="1462"/>
                </a:cubicBezTo>
                <a:cubicBezTo>
                  <a:pt x="186" y="1462"/>
                  <a:pt x="0" y="1649"/>
                  <a:pt x="0" y="1879"/>
                </a:cubicBezTo>
                <a:cubicBezTo>
                  <a:pt x="0" y="2109"/>
                  <a:pt x="186" y="2296"/>
                  <a:pt x="416" y="2296"/>
                </a:cubicBezTo>
                <a:cubicBezTo>
                  <a:pt x="416" y="2296"/>
                  <a:pt x="416" y="2296"/>
                  <a:pt x="416" y="2296"/>
                </a:cubicBezTo>
                <a:cubicBezTo>
                  <a:pt x="590" y="2296"/>
                  <a:pt x="731" y="2437"/>
                  <a:pt x="731" y="2610"/>
                </a:cubicBezTo>
                <a:cubicBezTo>
                  <a:pt x="731" y="2784"/>
                  <a:pt x="590" y="2925"/>
                  <a:pt x="416" y="2925"/>
                </a:cubicBezTo>
                <a:cubicBezTo>
                  <a:pt x="416" y="3027"/>
                  <a:pt x="416" y="3027"/>
                  <a:pt x="416" y="3027"/>
                </a:cubicBezTo>
                <a:cubicBezTo>
                  <a:pt x="647" y="3027"/>
                  <a:pt x="833" y="2841"/>
                  <a:pt x="833" y="2610"/>
                </a:cubicBezTo>
                <a:cubicBezTo>
                  <a:pt x="833" y="2380"/>
                  <a:pt x="647" y="2194"/>
                  <a:pt x="416" y="219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96" name="Freeform 32"/>
          <p:cNvSpPr>
            <a:spLocks/>
          </p:cNvSpPr>
          <p:nvPr/>
        </p:nvSpPr>
        <p:spPr bwMode="auto">
          <a:xfrm>
            <a:off x="4968876" y="1531775"/>
            <a:ext cx="269875" cy="398585"/>
          </a:xfrm>
          <a:custGeom>
            <a:avLst/>
            <a:gdLst>
              <a:gd name="T0" fmla="*/ 0 w 170"/>
              <a:gd name="T1" fmla="*/ 0 h 251"/>
              <a:gd name="T2" fmla="*/ 92 w 170"/>
              <a:gd name="T3" fmla="*/ 126 h 251"/>
              <a:gd name="T4" fmla="*/ 0 w 170"/>
              <a:gd name="T5" fmla="*/ 251 h 251"/>
              <a:gd name="T6" fmla="*/ 79 w 170"/>
              <a:gd name="T7" fmla="*/ 251 h 251"/>
              <a:gd name="T8" fmla="*/ 170 w 170"/>
              <a:gd name="T9" fmla="*/ 126 h 251"/>
              <a:gd name="T10" fmla="*/ 79 w 170"/>
              <a:gd name="T11" fmla="*/ 0 h 251"/>
              <a:gd name="T12" fmla="*/ 0 w 170"/>
              <a:gd name="T1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97" name="Freeform 33"/>
          <p:cNvSpPr>
            <a:spLocks/>
          </p:cNvSpPr>
          <p:nvPr/>
        </p:nvSpPr>
        <p:spPr bwMode="auto">
          <a:xfrm>
            <a:off x="3906839" y="2416285"/>
            <a:ext cx="268287" cy="398586"/>
          </a:xfrm>
          <a:custGeom>
            <a:avLst/>
            <a:gdLst>
              <a:gd name="T0" fmla="*/ 169 w 169"/>
              <a:gd name="T1" fmla="*/ 251 h 251"/>
              <a:gd name="T2" fmla="*/ 78 w 169"/>
              <a:gd name="T3" fmla="*/ 126 h 251"/>
              <a:gd name="T4" fmla="*/ 169 w 169"/>
              <a:gd name="T5" fmla="*/ 0 h 251"/>
              <a:gd name="T6" fmla="*/ 91 w 169"/>
              <a:gd name="T7" fmla="*/ 0 h 251"/>
              <a:gd name="T8" fmla="*/ 0 w 169"/>
              <a:gd name="T9" fmla="*/ 126 h 251"/>
              <a:gd name="T10" fmla="*/ 91 w 169"/>
              <a:gd name="T11" fmla="*/ 251 h 251"/>
              <a:gd name="T12" fmla="*/ 169 w 169"/>
              <a:gd name="T13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251">
                <a:moveTo>
                  <a:pt x="169" y="251"/>
                </a:moveTo>
                <a:lnTo>
                  <a:pt x="78" y="126"/>
                </a:lnTo>
                <a:lnTo>
                  <a:pt x="169" y="0"/>
                </a:lnTo>
                <a:lnTo>
                  <a:pt x="91" y="0"/>
                </a:lnTo>
                <a:lnTo>
                  <a:pt x="0" y="126"/>
                </a:lnTo>
                <a:lnTo>
                  <a:pt x="91" y="251"/>
                </a:lnTo>
                <a:lnTo>
                  <a:pt x="169" y="2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98" name="Freeform 34"/>
          <p:cNvSpPr>
            <a:spLocks/>
          </p:cNvSpPr>
          <p:nvPr/>
        </p:nvSpPr>
        <p:spPr bwMode="auto">
          <a:xfrm>
            <a:off x="3906839" y="4191658"/>
            <a:ext cx="268287" cy="398586"/>
          </a:xfrm>
          <a:custGeom>
            <a:avLst/>
            <a:gdLst>
              <a:gd name="T0" fmla="*/ 169 w 169"/>
              <a:gd name="T1" fmla="*/ 251 h 251"/>
              <a:gd name="T2" fmla="*/ 78 w 169"/>
              <a:gd name="T3" fmla="*/ 125 h 251"/>
              <a:gd name="T4" fmla="*/ 169 w 169"/>
              <a:gd name="T5" fmla="*/ 0 h 251"/>
              <a:gd name="T6" fmla="*/ 91 w 169"/>
              <a:gd name="T7" fmla="*/ 0 h 251"/>
              <a:gd name="T8" fmla="*/ 0 w 169"/>
              <a:gd name="T9" fmla="*/ 125 h 251"/>
              <a:gd name="T10" fmla="*/ 91 w 169"/>
              <a:gd name="T11" fmla="*/ 251 h 251"/>
              <a:gd name="T12" fmla="*/ 169 w 169"/>
              <a:gd name="T13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251">
                <a:moveTo>
                  <a:pt x="169" y="251"/>
                </a:moveTo>
                <a:lnTo>
                  <a:pt x="78" y="125"/>
                </a:lnTo>
                <a:lnTo>
                  <a:pt x="169" y="0"/>
                </a:lnTo>
                <a:lnTo>
                  <a:pt x="91" y="0"/>
                </a:lnTo>
                <a:lnTo>
                  <a:pt x="0" y="125"/>
                </a:lnTo>
                <a:lnTo>
                  <a:pt x="91" y="251"/>
                </a:lnTo>
                <a:lnTo>
                  <a:pt x="169" y="2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99" name="Freeform 35"/>
          <p:cNvSpPr>
            <a:spLocks/>
          </p:cNvSpPr>
          <p:nvPr/>
        </p:nvSpPr>
        <p:spPr bwMode="auto">
          <a:xfrm>
            <a:off x="4968876" y="3303971"/>
            <a:ext cx="269875" cy="398585"/>
          </a:xfrm>
          <a:custGeom>
            <a:avLst/>
            <a:gdLst>
              <a:gd name="T0" fmla="*/ 0 w 170"/>
              <a:gd name="T1" fmla="*/ 0 h 251"/>
              <a:gd name="T2" fmla="*/ 92 w 170"/>
              <a:gd name="T3" fmla="*/ 126 h 251"/>
              <a:gd name="T4" fmla="*/ 0 w 170"/>
              <a:gd name="T5" fmla="*/ 251 h 251"/>
              <a:gd name="T6" fmla="*/ 79 w 170"/>
              <a:gd name="T7" fmla="*/ 251 h 251"/>
              <a:gd name="T8" fmla="*/ 170 w 170"/>
              <a:gd name="T9" fmla="*/ 126 h 251"/>
              <a:gd name="T10" fmla="*/ 79 w 170"/>
              <a:gd name="T11" fmla="*/ 0 h 251"/>
              <a:gd name="T12" fmla="*/ 0 w 170"/>
              <a:gd name="T1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14" name="Group 50"/>
          <p:cNvGrpSpPr>
            <a:grpSpLocks/>
          </p:cNvGrpSpPr>
          <p:nvPr/>
        </p:nvGrpSpPr>
        <p:grpSpPr bwMode="auto">
          <a:xfrm>
            <a:off x="4459288" y="2508388"/>
            <a:ext cx="227012" cy="215967"/>
            <a:chOff x="2809" y="1408"/>
            <a:chExt cx="143" cy="136"/>
          </a:xfrm>
        </p:grpSpPr>
        <p:sp>
          <p:nvSpPr>
            <p:cNvPr id="11300" name="Freeform 36"/>
            <p:cNvSpPr>
              <a:spLocks/>
            </p:cNvSpPr>
            <p:nvPr/>
          </p:nvSpPr>
          <p:spPr bwMode="auto">
            <a:xfrm>
              <a:off x="2884" y="1457"/>
              <a:ext cx="68" cy="66"/>
            </a:xfrm>
            <a:custGeom>
              <a:avLst/>
              <a:gdLst>
                <a:gd name="T0" fmla="*/ 75 w 88"/>
                <a:gd name="T1" fmla="*/ 30 h 86"/>
                <a:gd name="T2" fmla="*/ 58 w 88"/>
                <a:gd name="T3" fmla="*/ 30 h 86"/>
                <a:gd name="T4" fmla="*/ 58 w 88"/>
                <a:gd name="T5" fmla="*/ 13 h 86"/>
                <a:gd name="T6" fmla="*/ 44 w 88"/>
                <a:gd name="T7" fmla="*/ 0 h 86"/>
                <a:gd name="T8" fmla="*/ 31 w 88"/>
                <a:gd name="T9" fmla="*/ 13 h 86"/>
                <a:gd name="T10" fmla="*/ 31 w 88"/>
                <a:gd name="T11" fmla="*/ 30 h 86"/>
                <a:gd name="T12" fmla="*/ 14 w 88"/>
                <a:gd name="T13" fmla="*/ 30 h 86"/>
                <a:gd name="T14" fmla="*/ 0 w 88"/>
                <a:gd name="T15" fmla="*/ 43 h 86"/>
                <a:gd name="T16" fmla="*/ 14 w 88"/>
                <a:gd name="T17" fmla="*/ 56 h 86"/>
                <a:gd name="T18" fmla="*/ 31 w 88"/>
                <a:gd name="T19" fmla="*/ 56 h 86"/>
                <a:gd name="T20" fmla="*/ 31 w 88"/>
                <a:gd name="T21" fmla="*/ 73 h 86"/>
                <a:gd name="T22" fmla="*/ 44 w 88"/>
                <a:gd name="T23" fmla="*/ 86 h 86"/>
                <a:gd name="T24" fmla="*/ 58 w 88"/>
                <a:gd name="T25" fmla="*/ 73 h 86"/>
                <a:gd name="T26" fmla="*/ 58 w 88"/>
                <a:gd name="T27" fmla="*/ 56 h 86"/>
                <a:gd name="T28" fmla="*/ 75 w 88"/>
                <a:gd name="T29" fmla="*/ 56 h 86"/>
                <a:gd name="T30" fmla="*/ 88 w 88"/>
                <a:gd name="T31" fmla="*/ 43 h 86"/>
                <a:gd name="T32" fmla="*/ 75 w 88"/>
                <a:gd name="T33" fmla="*/ 3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6">
                  <a:moveTo>
                    <a:pt x="75" y="30"/>
                  </a:moveTo>
                  <a:cubicBezTo>
                    <a:pt x="58" y="30"/>
                    <a:pt x="58" y="30"/>
                    <a:pt x="58" y="30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6"/>
                    <a:pt x="52" y="0"/>
                    <a:pt x="44" y="0"/>
                  </a:cubicBezTo>
                  <a:cubicBezTo>
                    <a:pt x="37" y="0"/>
                    <a:pt x="31" y="6"/>
                    <a:pt x="31" y="1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36"/>
                    <a:pt x="0" y="43"/>
                  </a:cubicBezTo>
                  <a:cubicBezTo>
                    <a:pt x="0" y="50"/>
                    <a:pt x="6" y="56"/>
                    <a:pt x="14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80"/>
                    <a:pt x="37" y="86"/>
                    <a:pt x="44" y="86"/>
                  </a:cubicBezTo>
                  <a:cubicBezTo>
                    <a:pt x="52" y="86"/>
                    <a:pt x="58" y="80"/>
                    <a:pt x="58" y="73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2" y="56"/>
                    <a:pt x="88" y="50"/>
                    <a:pt x="88" y="43"/>
                  </a:cubicBezTo>
                  <a:cubicBezTo>
                    <a:pt x="88" y="36"/>
                    <a:pt x="82" y="30"/>
                    <a:pt x="75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Freeform 37"/>
            <p:cNvSpPr>
              <a:spLocks noEditPoints="1"/>
            </p:cNvSpPr>
            <p:nvPr/>
          </p:nvSpPr>
          <p:spPr bwMode="auto">
            <a:xfrm>
              <a:off x="2809" y="1408"/>
              <a:ext cx="105" cy="136"/>
            </a:xfrm>
            <a:custGeom>
              <a:avLst/>
              <a:gdLst>
                <a:gd name="T0" fmla="*/ 70 w 138"/>
                <a:gd name="T1" fmla="*/ 68 h 178"/>
                <a:gd name="T2" fmla="*/ 105 w 138"/>
                <a:gd name="T3" fmla="*/ 34 h 178"/>
                <a:gd name="T4" fmla="*/ 70 w 138"/>
                <a:gd name="T5" fmla="*/ 0 h 178"/>
                <a:gd name="T6" fmla="*/ 35 w 138"/>
                <a:gd name="T7" fmla="*/ 34 h 178"/>
                <a:gd name="T8" fmla="*/ 70 w 138"/>
                <a:gd name="T9" fmla="*/ 68 h 178"/>
                <a:gd name="T10" fmla="*/ 138 w 138"/>
                <a:gd name="T11" fmla="*/ 165 h 178"/>
                <a:gd name="T12" fmla="*/ 110 w 138"/>
                <a:gd name="T13" fmla="*/ 135 h 178"/>
                <a:gd name="T14" fmla="*/ 80 w 138"/>
                <a:gd name="T15" fmla="*/ 108 h 178"/>
                <a:gd name="T16" fmla="*/ 98 w 138"/>
                <a:gd name="T17" fmla="*/ 87 h 178"/>
                <a:gd name="T18" fmla="*/ 69 w 138"/>
                <a:gd name="T19" fmla="*/ 78 h 178"/>
                <a:gd name="T20" fmla="*/ 0 w 138"/>
                <a:gd name="T21" fmla="*/ 173 h 178"/>
                <a:gd name="T22" fmla="*/ 0 w 138"/>
                <a:gd name="T23" fmla="*/ 178 h 178"/>
                <a:gd name="T24" fmla="*/ 138 w 138"/>
                <a:gd name="T25" fmla="*/ 178 h 178"/>
                <a:gd name="T26" fmla="*/ 138 w 138"/>
                <a:gd name="T27" fmla="*/ 173 h 178"/>
                <a:gd name="T28" fmla="*/ 138 w 138"/>
                <a:gd name="T29" fmla="*/ 16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78">
                  <a:moveTo>
                    <a:pt x="70" y="68"/>
                  </a:moveTo>
                  <a:cubicBezTo>
                    <a:pt x="89" y="68"/>
                    <a:pt x="105" y="53"/>
                    <a:pt x="105" y="34"/>
                  </a:cubicBezTo>
                  <a:cubicBezTo>
                    <a:pt x="105" y="15"/>
                    <a:pt x="89" y="0"/>
                    <a:pt x="70" y="0"/>
                  </a:cubicBezTo>
                  <a:cubicBezTo>
                    <a:pt x="50" y="0"/>
                    <a:pt x="35" y="15"/>
                    <a:pt x="35" y="34"/>
                  </a:cubicBezTo>
                  <a:cubicBezTo>
                    <a:pt x="35" y="53"/>
                    <a:pt x="50" y="68"/>
                    <a:pt x="70" y="68"/>
                  </a:cubicBezTo>
                  <a:close/>
                  <a:moveTo>
                    <a:pt x="138" y="165"/>
                  </a:moveTo>
                  <a:cubicBezTo>
                    <a:pt x="128" y="165"/>
                    <a:pt x="110" y="161"/>
                    <a:pt x="110" y="135"/>
                  </a:cubicBezTo>
                  <a:cubicBezTo>
                    <a:pt x="110" y="135"/>
                    <a:pt x="77" y="138"/>
                    <a:pt x="80" y="108"/>
                  </a:cubicBezTo>
                  <a:cubicBezTo>
                    <a:pt x="81" y="95"/>
                    <a:pt x="90" y="89"/>
                    <a:pt x="98" y="87"/>
                  </a:cubicBezTo>
                  <a:cubicBezTo>
                    <a:pt x="89" y="81"/>
                    <a:pt x="80" y="78"/>
                    <a:pt x="69" y="78"/>
                  </a:cubicBezTo>
                  <a:cubicBezTo>
                    <a:pt x="31" y="78"/>
                    <a:pt x="0" y="120"/>
                    <a:pt x="0" y="173"/>
                  </a:cubicBezTo>
                  <a:cubicBezTo>
                    <a:pt x="0" y="174"/>
                    <a:pt x="0" y="176"/>
                    <a:pt x="0" y="178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38" y="176"/>
                    <a:pt x="138" y="174"/>
                    <a:pt x="138" y="173"/>
                  </a:cubicBezTo>
                  <a:cubicBezTo>
                    <a:pt x="138" y="170"/>
                    <a:pt x="138" y="168"/>
                    <a:pt x="138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13" name="Group 49"/>
          <p:cNvGrpSpPr>
            <a:grpSpLocks/>
          </p:cNvGrpSpPr>
          <p:nvPr/>
        </p:nvGrpSpPr>
        <p:grpSpPr bwMode="auto">
          <a:xfrm>
            <a:off x="4476751" y="1603234"/>
            <a:ext cx="195263" cy="268371"/>
            <a:chOff x="2820" y="838"/>
            <a:chExt cx="123" cy="169"/>
          </a:xfrm>
        </p:grpSpPr>
        <p:sp>
          <p:nvSpPr>
            <p:cNvPr id="11302" name="Freeform 38"/>
            <p:cNvSpPr>
              <a:spLocks noEditPoints="1"/>
            </p:cNvSpPr>
            <p:nvPr/>
          </p:nvSpPr>
          <p:spPr bwMode="auto">
            <a:xfrm>
              <a:off x="2841" y="856"/>
              <a:ext cx="55" cy="70"/>
            </a:xfrm>
            <a:custGeom>
              <a:avLst/>
              <a:gdLst>
                <a:gd name="T0" fmla="*/ 69 w 72"/>
                <a:gd name="T1" fmla="*/ 17 h 91"/>
                <a:gd name="T2" fmla="*/ 3 w 72"/>
                <a:gd name="T3" fmla="*/ 17 h 91"/>
                <a:gd name="T4" fmla="*/ 0 w 72"/>
                <a:gd name="T5" fmla="*/ 20 h 91"/>
                <a:gd name="T6" fmla="*/ 3 w 72"/>
                <a:gd name="T7" fmla="*/ 23 h 91"/>
                <a:gd name="T8" fmla="*/ 69 w 72"/>
                <a:gd name="T9" fmla="*/ 23 h 91"/>
                <a:gd name="T10" fmla="*/ 72 w 72"/>
                <a:gd name="T11" fmla="*/ 20 h 91"/>
                <a:gd name="T12" fmla="*/ 69 w 72"/>
                <a:gd name="T13" fmla="*/ 17 h 91"/>
                <a:gd name="T14" fmla="*/ 3 w 72"/>
                <a:gd name="T15" fmla="*/ 6 h 91"/>
                <a:gd name="T16" fmla="*/ 69 w 72"/>
                <a:gd name="T17" fmla="*/ 6 h 91"/>
                <a:gd name="T18" fmla="*/ 72 w 72"/>
                <a:gd name="T19" fmla="*/ 3 h 91"/>
                <a:gd name="T20" fmla="*/ 69 w 72"/>
                <a:gd name="T21" fmla="*/ 0 h 91"/>
                <a:gd name="T22" fmla="*/ 3 w 72"/>
                <a:gd name="T23" fmla="*/ 0 h 91"/>
                <a:gd name="T24" fmla="*/ 0 w 72"/>
                <a:gd name="T25" fmla="*/ 3 h 91"/>
                <a:gd name="T26" fmla="*/ 3 w 72"/>
                <a:gd name="T27" fmla="*/ 6 h 91"/>
                <a:gd name="T28" fmla="*/ 0 w 72"/>
                <a:gd name="T29" fmla="*/ 37 h 91"/>
                <a:gd name="T30" fmla="*/ 3 w 72"/>
                <a:gd name="T31" fmla="*/ 40 h 91"/>
                <a:gd name="T32" fmla="*/ 50 w 72"/>
                <a:gd name="T33" fmla="*/ 40 h 91"/>
                <a:gd name="T34" fmla="*/ 67 w 72"/>
                <a:gd name="T35" fmla="*/ 34 h 91"/>
                <a:gd name="T36" fmla="*/ 3 w 72"/>
                <a:gd name="T37" fmla="*/ 34 h 91"/>
                <a:gd name="T38" fmla="*/ 0 w 72"/>
                <a:gd name="T39" fmla="*/ 37 h 91"/>
                <a:gd name="T40" fmla="*/ 0 w 72"/>
                <a:gd name="T41" fmla="*/ 54 h 91"/>
                <a:gd name="T42" fmla="*/ 3 w 72"/>
                <a:gd name="T43" fmla="*/ 57 h 91"/>
                <a:gd name="T44" fmla="*/ 31 w 72"/>
                <a:gd name="T45" fmla="*/ 57 h 91"/>
                <a:gd name="T46" fmla="*/ 36 w 72"/>
                <a:gd name="T47" fmla="*/ 51 h 91"/>
                <a:gd name="T48" fmla="*/ 3 w 72"/>
                <a:gd name="T49" fmla="*/ 51 h 91"/>
                <a:gd name="T50" fmla="*/ 0 w 72"/>
                <a:gd name="T51" fmla="*/ 54 h 91"/>
                <a:gd name="T52" fmla="*/ 0 w 72"/>
                <a:gd name="T53" fmla="*/ 71 h 91"/>
                <a:gd name="T54" fmla="*/ 3 w 72"/>
                <a:gd name="T55" fmla="*/ 74 h 91"/>
                <a:gd name="T56" fmla="*/ 22 w 72"/>
                <a:gd name="T57" fmla="*/ 74 h 91"/>
                <a:gd name="T58" fmla="*/ 24 w 72"/>
                <a:gd name="T59" fmla="*/ 68 h 91"/>
                <a:gd name="T60" fmla="*/ 3 w 72"/>
                <a:gd name="T61" fmla="*/ 68 h 91"/>
                <a:gd name="T62" fmla="*/ 0 w 72"/>
                <a:gd name="T63" fmla="*/ 71 h 91"/>
                <a:gd name="T64" fmla="*/ 0 w 72"/>
                <a:gd name="T65" fmla="*/ 88 h 91"/>
                <a:gd name="T66" fmla="*/ 3 w 72"/>
                <a:gd name="T67" fmla="*/ 91 h 91"/>
                <a:gd name="T68" fmla="*/ 18 w 72"/>
                <a:gd name="T69" fmla="*/ 91 h 91"/>
                <a:gd name="T70" fmla="*/ 19 w 72"/>
                <a:gd name="T71" fmla="*/ 85 h 91"/>
                <a:gd name="T72" fmla="*/ 3 w 72"/>
                <a:gd name="T73" fmla="*/ 85 h 91"/>
                <a:gd name="T74" fmla="*/ 0 w 72"/>
                <a:gd name="T75" fmla="*/ 8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91">
                  <a:moveTo>
                    <a:pt x="69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1" y="17"/>
                    <a:pt x="0" y="19"/>
                    <a:pt x="0" y="20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71" y="23"/>
                    <a:pt x="72" y="22"/>
                    <a:pt x="72" y="20"/>
                  </a:cubicBezTo>
                  <a:cubicBezTo>
                    <a:pt x="72" y="19"/>
                    <a:pt x="71" y="17"/>
                    <a:pt x="69" y="17"/>
                  </a:cubicBezTo>
                  <a:close/>
                  <a:moveTo>
                    <a:pt x="3" y="6"/>
                  </a:moveTo>
                  <a:cubicBezTo>
                    <a:pt x="69" y="6"/>
                    <a:pt x="69" y="6"/>
                    <a:pt x="69" y="6"/>
                  </a:cubicBezTo>
                  <a:cubicBezTo>
                    <a:pt x="71" y="6"/>
                    <a:pt x="72" y="5"/>
                    <a:pt x="72" y="3"/>
                  </a:cubicBezTo>
                  <a:cubicBezTo>
                    <a:pt x="72" y="2"/>
                    <a:pt x="71" y="0"/>
                    <a:pt x="6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lose/>
                  <a:moveTo>
                    <a:pt x="0" y="37"/>
                  </a:moveTo>
                  <a:cubicBezTo>
                    <a:pt x="0" y="39"/>
                    <a:pt x="1" y="40"/>
                    <a:pt x="3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6" y="37"/>
                    <a:pt x="61" y="35"/>
                    <a:pt x="67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1" y="34"/>
                    <a:pt x="0" y="35"/>
                    <a:pt x="0" y="37"/>
                  </a:cubicBezTo>
                  <a:close/>
                  <a:moveTo>
                    <a:pt x="0" y="54"/>
                  </a:moveTo>
                  <a:cubicBezTo>
                    <a:pt x="0" y="56"/>
                    <a:pt x="1" y="57"/>
                    <a:pt x="3" y="57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2" y="55"/>
                    <a:pt x="34" y="53"/>
                    <a:pt x="36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51"/>
                    <a:pt x="0" y="52"/>
                    <a:pt x="0" y="54"/>
                  </a:cubicBezTo>
                  <a:close/>
                  <a:moveTo>
                    <a:pt x="0" y="71"/>
                  </a:moveTo>
                  <a:cubicBezTo>
                    <a:pt x="0" y="72"/>
                    <a:pt x="1" y="74"/>
                    <a:pt x="3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2"/>
                    <a:pt x="23" y="70"/>
                    <a:pt x="24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9"/>
                    <a:pt x="0" y="71"/>
                  </a:cubicBezTo>
                  <a:close/>
                  <a:moveTo>
                    <a:pt x="0" y="88"/>
                  </a:moveTo>
                  <a:cubicBezTo>
                    <a:pt x="0" y="89"/>
                    <a:pt x="1" y="91"/>
                    <a:pt x="3" y="91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9" y="89"/>
                    <a:pt x="19" y="87"/>
                    <a:pt x="19" y="85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6"/>
                    <a:pt x="0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Freeform 39"/>
            <p:cNvSpPr>
              <a:spLocks noEditPoints="1"/>
            </p:cNvSpPr>
            <p:nvPr/>
          </p:nvSpPr>
          <p:spPr bwMode="auto">
            <a:xfrm>
              <a:off x="2860" y="887"/>
              <a:ext cx="83" cy="81"/>
            </a:xfrm>
            <a:custGeom>
              <a:avLst/>
              <a:gdLst>
                <a:gd name="T0" fmla="*/ 90 w 109"/>
                <a:gd name="T1" fmla="*/ 19 h 106"/>
                <a:gd name="T2" fmla="*/ 20 w 109"/>
                <a:gd name="T3" fmla="*/ 19 h 106"/>
                <a:gd name="T4" fmla="*/ 20 w 109"/>
                <a:gd name="T5" fmla="*/ 87 h 106"/>
                <a:gd name="T6" fmla="*/ 90 w 109"/>
                <a:gd name="T7" fmla="*/ 87 h 106"/>
                <a:gd name="T8" fmla="*/ 90 w 109"/>
                <a:gd name="T9" fmla="*/ 19 h 106"/>
                <a:gd name="T10" fmla="*/ 30 w 109"/>
                <a:gd name="T11" fmla="*/ 77 h 106"/>
                <a:gd name="T12" fmla="*/ 30 w 109"/>
                <a:gd name="T13" fmla="*/ 29 h 106"/>
                <a:gd name="T14" fmla="*/ 79 w 109"/>
                <a:gd name="T15" fmla="*/ 29 h 106"/>
                <a:gd name="T16" fmla="*/ 79 w 109"/>
                <a:gd name="T17" fmla="*/ 77 h 106"/>
                <a:gd name="T18" fmla="*/ 30 w 109"/>
                <a:gd name="T1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6">
                  <a:moveTo>
                    <a:pt x="90" y="19"/>
                  </a:moveTo>
                  <a:cubicBezTo>
                    <a:pt x="70" y="0"/>
                    <a:pt x="39" y="0"/>
                    <a:pt x="20" y="19"/>
                  </a:cubicBezTo>
                  <a:cubicBezTo>
                    <a:pt x="0" y="38"/>
                    <a:pt x="0" y="68"/>
                    <a:pt x="20" y="87"/>
                  </a:cubicBezTo>
                  <a:cubicBezTo>
                    <a:pt x="39" y="106"/>
                    <a:pt x="70" y="106"/>
                    <a:pt x="90" y="87"/>
                  </a:cubicBezTo>
                  <a:cubicBezTo>
                    <a:pt x="109" y="68"/>
                    <a:pt x="109" y="38"/>
                    <a:pt x="90" y="19"/>
                  </a:cubicBezTo>
                  <a:close/>
                  <a:moveTo>
                    <a:pt x="30" y="77"/>
                  </a:moveTo>
                  <a:cubicBezTo>
                    <a:pt x="17" y="64"/>
                    <a:pt x="17" y="42"/>
                    <a:pt x="30" y="29"/>
                  </a:cubicBezTo>
                  <a:cubicBezTo>
                    <a:pt x="44" y="16"/>
                    <a:pt x="66" y="16"/>
                    <a:pt x="79" y="29"/>
                  </a:cubicBezTo>
                  <a:cubicBezTo>
                    <a:pt x="92" y="42"/>
                    <a:pt x="92" y="64"/>
                    <a:pt x="79" y="77"/>
                  </a:cubicBezTo>
                  <a:cubicBezTo>
                    <a:pt x="66" y="90"/>
                    <a:pt x="44" y="90"/>
                    <a:pt x="30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Freeform 40"/>
            <p:cNvSpPr>
              <a:spLocks noEditPoints="1"/>
            </p:cNvSpPr>
            <p:nvPr/>
          </p:nvSpPr>
          <p:spPr bwMode="auto">
            <a:xfrm>
              <a:off x="2820" y="955"/>
              <a:ext cx="53" cy="52"/>
            </a:xfrm>
            <a:custGeom>
              <a:avLst/>
              <a:gdLst>
                <a:gd name="T0" fmla="*/ 65 w 69"/>
                <a:gd name="T1" fmla="*/ 4 h 68"/>
                <a:gd name="T2" fmla="*/ 51 w 69"/>
                <a:gd name="T3" fmla="*/ 4 h 68"/>
                <a:gd name="T4" fmla="*/ 51 w 69"/>
                <a:gd name="T5" fmla="*/ 4 h 68"/>
                <a:gd name="T6" fmla="*/ 65 w 69"/>
                <a:gd name="T7" fmla="*/ 18 h 68"/>
                <a:gd name="T8" fmla="*/ 65 w 69"/>
                <a:gd name="T9" fmla="*/ 18 h 68"/>
                <a:gd name="T10" fmla="*/ 65 w 69"/>
                <a:gd name="T11" fmla="*/ 4 h 68"/>
                <a:gd name="T12" fmla="*/ 4 w 69"/>
                <a:gd name="T13" fmla="*/ 50 h 68"/>
                <a:gd name="T14" fmla="*/ 4 w 69"/>
                <a:gd name="T15" fmla="*/ 64 h 68"/>
                <a:gd name="T16" fmla="*/ 18 w 69"/>
                <a:gd name="T17" fmla="*/ 64 h 68"/>
                <a:gd name="T18" fmla="*/ 60 w 69"/>
                <a:gd name="T19" fmla="*/ 23 h 68"/>
                <a:gd name="T20" fmla="*/ 46 w 69"/>
                <a:gd name="T21" fmla="*/ 9 h 68"/>
                <a:gd name="T22" fmla="*/ 4 w 69"/>
                <a:gd name="T23" fmla="*/ 5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8">
                  <a:moveTo>
                    <a:pt x="65" y="4"/>
                  </a:moveTo>
                  <a:cubicBezTo>
                    <a:pt x="61" y="0"/>
                    <a:pt x="55" y="0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9" y="14"/>
                    <a:pt x="69" y="8"/>
                    <a:pt x="65" y="4"/>
                  </a:cubicBezTo>
                  <a:close/>
                  <a:moveTo>
                    <a:pt x="4" y="50"/>
                  </a:moveTo>
                  <a:cubicBezTo>
                    <a:pt x="0" y="54"/>
                    <a:pt x="0" y="60"/>
                    <a:pt x="4" y="64"/>
                  </a:cubicBezTo>
                  <a:cubicBezTo>
                    <a:pt x="8" y="68"/>
                    <a:pt x="14" y="68"/>
                    <a:pt x="18" y="64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46" y="9"/>
                    <a:pt x="46" y="9"/>
                    <a:pt x="46" y="9"/>
                  </a:cubicBezTo>
                  <a:lnTo>
                    <a:pt x="4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Freeform 41"/>
            <p:cNvSpPr>
              <a:spLocks/>
            </p:cNvSpPr>
            <p:nvPr/>
          </p:nvSpPr>
          <p:spPr bwMode="auto">
            <a:xfrm>
              <a:off x="2823" y="838"/>
              <a:ext cx="91" cy="104"/>
            </a:xfrm>
            <a:custGeom>
              <a:avLst/>
              <a:gdLst>
                <a:gd name="T0" fmla="*/ 57 w 119"/>
                <a:gd name="T1" fmla="*/ 125 h 136"/>
                <a:gd name="T2" fmla="*/ 18 w 119"/>
                <a:gd name="T3" fmla="*/ 125 h 136"/>
                <a:gd name="T4" fmla="*/ 11 w 119"/>
                <a:gd name="T5" fmla="*/ 119 h 136"/>
                <a:gd name="T6" fmla="*/ 11 w 119"/>
                <a:gd name="T7" fmla="*/ 18 h 136"/>
                <a:gd name="T8" fmla="*/ 18 w 119"/>
                <a:gd name="T9" fmla="*/ 12 h 136"/>
                <a:gd name="T10" fmla="*/ 100 w 119"/>
                <a:gd name="T11" fmla="*/ 12 h 136"/>
                <a:gd name="T12" fmla="*/ 107 w 119"/>
                <a:gd name="T13" fmla="*/ 18 h 136"/>
                <a:gd name="T14" fmla="*/ 107 w 119"/>
                <a:gd name="T15" fmla="*/ 71 h 136"/>
                <a:gd name="T16" fmla="*/ 119 w 119"/>
                <a:gd name="T17" fmla="*/ 73 h 136"/>
                <a:gd name="T18" fmla="*/ 119 w 119"/>
                <a:gd name="T19" fmla="*/ 18 h 136"/>
                <a:gd name="T20" fmla="*/ 100 w 119"/>
                <a:gd name="T21" fmla="*/ 0 h 136"/>
                <a:gd name="T22" fmla="*/ 18 w 119"/>
                <a:gd name="T23" fmla="*/ 0 h 136"/>
                <a:gd name="T24" fmla="*/ 0 w 119"/>
                <a:gd name="T25" fmla="*/ 18 h 136"/>
                <a:gd name="T26" fmla="*/ 0 w 119"/>
                <a:gd name="T27" fmla="*/ 119 h 136"/>
                <a:gd name="T28" fmla="*/ 18 w 119"/>
                <a:gd name="T29" fmla="*/ 136 h 136"/>
                <a:gd name="T30" fmla="*/ 61 w 119"/>
                <a:gd name="T31" fmla="*/ 136 h 136"/>
                <a:gd name="T32" fmla="*/ 57 w 119"/>
                <a:gd name="T33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36">
                  <a:moveTo>
                    <a:pt x="57" y="125"/>
                  </a:moveTo>
                  <a:cubicBezTo>
                    <a:pt x="18" y="125"/>
                    <a:pt x="18" y="125"/>
                    <a:pt x="18" y="125"/>
                  </a:cubicBezTo>
                  <a:cubicBezTo>
                    <a:pt x="14" y="125"/>
                    <a:pt x="11" y="122"/>
                    <a:pt x="11" y="1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5"/>
                    <a:pt x="14" y="12"/>
                    <a:pt x="18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4" y="12"/>
                    <a:pt x="107" y="15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1" y="71"/>
                    <a:pt x="115" y="72"/>
                    <a:pt x="119" y="73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8"/>
                    <a:pt x="111" y="0"/>
                    <a:pt x="10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8"/>
                    <a:pt x="8" y="136"/>
                    <a:pt x="18" y="136"/>
                  </a:cubicBezTo>
                  <a:cubicBezTo>
                    <a:pt x="61" y="136"/>
                    <a:pt x="61" y="136"/>
                    <a:pt x="61" y="136"/>
                  </a:cubicBezTo>
                  <a:cubicBezTo>
                    <a:pt x="59" y="133"/>
                    <a:pt x="58" y="129"/>
                    <a:pt x="57" y="1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15" name="Group 51"/>
          <p:cNvGrpSpPr>
            <a:grpSpLocks/>
          </p:cNvGrpSpPr>
          <p:nvPr/>
        </p:nvGrpSpPr>
        <p:grpSpPr bwMode="auto">
          <a:xfrm>
            <a:off x="4446588" y="3416719"/>
            <a:ext cx="215900" cy="174679"/>
            <a:chOff x="2801" y="1980"/>
            <a:chExt cx="136" cy="110"/>
          </a:xfrm>
        </p:grpSpPr>
        <p:sp>
          <p:nvSpPr>
            <p:cNvPr id="11306" name="Freeform 42"/>
            <p:cNvSpPr>
              <a:spLocks noEditPoints="1"/>
            </p:cNvSpPr>
            <p:nvPr/>
          </p:nvSpPr>
          <p:spPr bwMode="auto">
            <a:xfrm>
              <a:off x="2801" y="2016"/>
              <a:ext cx="122" cy="74"/>
            </a:xfrm>
            <a:custGeom>
              <a:avLst/>
              <a:gdLst>
                <a:gd name="T0" fmla="*/ 34 w 122"/>
                <a:gd name="T1" fmla="*/ 28 h 74"/>
                <a:gd name="T2" fmla="*/ 34 w 122"/>
                <a:gd name="T3" fmla="*/ 74 h 74"/>
                <a:gd name="T4" fmla="*/ 54 w 122"/>
                <a:gd name="T5" fmla="*/ 74 h 74"/>
                <a:gd name="T6" fmla="*/ 54 w 122"/>
                <a:gd name="T7" fmla="*/ 29 h 74"/>
                <a:gd name="T8" fmla="*/ 44 w 122"/>
                <a:gd name="T9" fmla="*/ 20 h 74"/>
                <a:gd name="T10" fmla="*/ 34 w 122"/>
                <a:gd name="T11" fmla="*/ 28 h 74"/>
                <a:gd name="T12" fmla="*/ 0 w 122"/>
                <a:gd name="T13" fmla="*/ 74 h 74"/>
                <a:gd name="T14" fmla="*/ 20 w 122"/>
                <a:gd name="T15" fmla="*/ 74 h 74"/>
                <a:gd name="T16" fmla="*/ 20 w 122"/>
                <a:gd name="T17" fmla="*/ 39 h 74"/>
                <a:gd name="T18" fmla="*/ 0 w 122"/>
                <a:gd name="T19" fmla="*/ 56 h 74"/>
                <a:gd name="T20" fmla="*/ 0 w 122"/>
                <a:gd name="T21" fmla="*/ 74 h 74"/>
                <a:gd name="T22" fmla="*/ 102 w 122"/>
                <a:gd name="T23" fmla="*/ 18 h 74"/>
                <a:gd name="T24" fmla="*/ 102 w 122"/>
                <a:gd name="T25" fmla="*/ 74 h 74"/>
                <a:gd name="T26" fmla="*/ 122 w 122"/>
                <a:gd name="T27" fmla="*/ 74 h 74"/>
                <a:gd name="T28" fmla="*/ 122 w 122"/>
                <a:gd name="T29" fmla="*/ 0 h 74"/>
                <a:gd name="T30" fmla="*/ 102 w 122"/>
                <a:gd name="T31" fmla="*/ 18 h 74"/>
                <a:gd name="T32" fmla="*/ 67 w 122"/>
                <a:gd name="T33" fmla="*/ 40 h 74"/>
                <a:gd name="T34" fmla="*/ 67 w 122"/>
                <a:gd name="T35" fmla="*/ 74 h 74"/>
                <a:gd name="T36" fmla="*/ 88 w 122"/>
                <a:gd name="T37" fmla="*/ 74 h 74"/>
                <a:gd name="T38" fmla="*/ 88 w 122"/>
                <a:gd name="T39" fmla="*/ 29 h 74"/>
                <a:gd name="T40" fmla="*/ 72 w 122"/>
                <a:gd name="T41" fmla="*/ 43 h 74"/>
                <a:gd name="T42" fmla="*/ 67 w 122"/>
                <a:gd name="T4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" h="74">
                  <a:moveTo>
                    <a:pt x="34" y="28"/>
                  </a:moveTo>
                  <a:lnTo>
                    <a:pt x="34" y="74"/>
                  </a:lnTo>
                  <a:lnTo>
                    <a:pt x="54" y="74"/>
                  </a:lnTo>
                  <a:lnTo>
                    <a:pt x="54" y="29"/>
                  </a:lnTo>
                  <a:lnTo>
                    <a:pt x="44" y="20"/>
                  </a:lnTo>
                  <a:lnTo>
                    <a:pt x="34" y="28"/>
                  </a:lnTo>
                  <a:close/>
                  <a:moveTo>
                    <a:pt x="0" y="74"/>
                  </a:moveTo>
                  <a:lnTo>
                    <a:pt x="20" y="74"/>
                  </a:lnTo>
                  <a:lnTo>
                    <a:pt x="20" y="39"/>
                  </a:lnTo>
                  <a:lnTo>
                    <a:pt x="0" y="56"/>
                  </a:lnTo>
                  <a:lnTo>
                    <a:pt x="0" y="74"/>
                  </a:lnTo>
                  <a:close/>
                  <a:moveTo>
                    <a:pt x="102" y="18"/>
                  </a:moveTo>
                  <a:lnTo>
                    <a:pt x="102" y="74"/>
                  </a:lnTo>
                  <a:lnTo>
                    <a:pt x="122" y="74"/>
                  </a:lnTo>
                  <a:lnTo>
                    <a:pt x="122" y="0"/>
                  </a:lnTo>
                  <a:lnTo>
                    <a:pt x="102" y="18"/>
                  </a:lnTo>
                  <a:close/>
                  <a:moveTo>
                    <a:pt x="67" y="40"/>
                  </a:moveTo>
                  <a:lnTo>
                    <a:pt x="67" y="74"/>
                  </a:lnTo>
                  <a:lnTo>
                    <a:pt x="88" y="74"/>
                  </a:lnTo>
                  <a:lnTo>
                    <a:pt x="88" y="29"/>
                  </a:lnTo>
                  <a:lnTo>
                    <a:pt x="72" y="43"/>
                  </a:lnTo>
                  <a:lnTo>
                    <a:pt x="6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7" name="Freeform 43"/>
            <p:cNvSpPr>
              <a:spLocks/>
            </p:cNvSpPr>
            <p:nvPr/>
          </p:nvSpPr>
          <p:spPr bwMode="auto">
            <a:xfrm>
              <a:off x="2801" y="1980"/>
              <a:ext cx="136" cy="79"/>
            </a:xfrm>
            <a:custGeom>
              <a:avLst/>
              <a:gdLst>
                <a:gd name="T0" fmla="*/ 136 w 136"/>
                <a:gd name="T1" fmla="*/ 0 h 79"/>
                <a:gd name="T2" fmla="*/ 96 w 136"/>
                <a:gd name="T3" fmla="*/ 0 h 79"/>
                <a:gd name="T4" fmla="*/ 113 w 136"/>
                <a:gd name="T5" fmla="*/ 16 h 79"/>
                <a:gd name="T6" fmla="*/ 72 w 136"/>
                <a:gd name="T7" fmla="*/ 52 h 79"/>
                <a:gd name="T8" fmla="*/ 44 w 136"/>
                <a:gd name="T9" fmla="*/ 28 h 79"/>
                <a:gd name="T10" fmla="*/ 0 w 136"/>
                <a:gd name="T11" fmla="*/ 64 h 79"/>
                <a:gd name="T12" fmla="*/ 0 w 136"/>
                <a:gd name="T13" fmla="*/ 79 h 79"/>
                <a:gd name="T14" fmla="*/ 44 w 136"/>
                <a:gd name="T15" fmla="*/ 43 h 79"/>
                <a:gd name="T16" fmla="*/ 72 w 136"/>
                <a:gd name="T17" fmla="*/ 67 h 79"/>
                <a:gd name="T18" fmla="*/ 122 w 136"/>
                <a:gd name="T19" fmla="*/ 25 h 79"/>
                <a:gd name="T20" fmla="*/ 136 w 136"/>
                <a:gd name="T21" fmla="*/ 38 h 79"/>
                <a:gd name="T22" fmla="*/ 136 w 136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79">
                  <a:moveTo>
                    <a:pt x="136" y="0"/>
                  </a:moveTo>
                  <a:lnTo>
                    <a:pt x="96" y="0"/>
                  </a:lnTo>
                  <a:lnTo>
                    <a:pt x="113" y="16"/>
                  </a:lnTo>
                  <a:lnTo>
                    <a:pt x="72" y="52"/>
                  </a:lnTo>
                  <a:lnTo>
                    <a:pt x="44" y="28"/>
                  </a:lnTo>
                  <a:lnTo>
                    <a:pt x="0" y="64"/>
                  </a:lnTo>
                  <a:lnTo>
                    <a:pt x="0" y="79"/>
                  </a:lnTo>
                  <a:lnTo>
                    <a:pt x="44" y="43"/>
                  </a:lnTo>
                  <a:lnTo>
                    <a:pt x="72" y="67"/>
                  </a:lnTo>
                  <a:lnTo>
                    <a:pt x="122" y="25"/>
                  </a:lnTo>
                  <a:lnTo>
                    <a:pt x="136" y="38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16" name="Group 52"/>
          <p:cNvGrpSpPr>
            <a:grpSpLocks/>
          </p:cNvGrpSpPr>
          <p:nvPr/>
        </p:nvGrpSpPr>
        <p:grpSpPr bwMode="auto">
          <a:xfrm>
            <a:off x="4491038" y="4269470"/>
            <a:ext cx="177800" cy="242962"/>
            <a:chOff x="2829" y="2517"/>
            <a:chExt cx="112" cy="153"/>
          </a:xfrm>
        </p:grpSpPr>
        <p:sp>
          <p:nvSpPr>
            <p:cNvPr id="11308" name="Freeform 44"/>
            <p:cNvSpPr>
              <a:spLocks noEditPoints="1"/>
            </p:cNvSpPr>
            <p:nvPr/>
          </p:nvSpPr>
          <p:spPr bwMode="auto">
            <a:xfrm>
              <a:off x="2829" y="2517"/>
              <a:ext cx="112" cy="153"/>
            </a:xfrm>
            <a:custGeom>
              <a:avLst/>
              <a:gdLst>
                <a:gd name="T0" fmla="*/ 112 w 112"/>
                <a:gd name="T1" fmla="*/ 30 h 153"/>
                <a:gd name="T2" fmla="*/ 82 w 112"/>
                <a:gd name="T3" fmla="*/ 0 h 153"/>
                <a:gd name="T4" fmla="*/ 0 w 112"/>
                <a:gd name="T5" fmla="*/ 0 h 153"/>
                <a:gd name="T6" fmla="*/ 0 w 112"/>
                <a:gd name="T7" fmla="*/ 153 h 153"/>
                <a:gd name="T8" fmla="*/ 112 w 112"/>
                <a:gd name="T9" fmla="*/ 153 h 153"/>
                <a:gd name="T10" fmla="*/ 112 w 112"/>
                <a:gd name="T11" fmla="*/ 30 h 153"/>
                <a:gd name="T12" fmla="*/ 99 w 112"/>
                <a:gd name="T13" fmla="*/ 34 h 153"/>
                <a:gd name="T14" fmla="*/ 79 w 112"/>
                <a:gd name="T15" fmla="*/ 34 h 153"/>
                <a:gd name="T16" fmla="*/ 79 w 112"/>
                <a:gd name="T17" fmla="*/ 14 h 153"/>
                <a:gd name="T18" fmla="*/ 99 w 112"/>
                <a:gd name="T19" fmla="*/ 34 h 153"/>
                <a:gd name="T20" fmla="*/ 99 w 112"/>
                <a:gd name="T21" fmla="*/ 141 h 153"/>
                <a:gd name="T22" fmla="*/ 12 w 112"/>
                <a:gd name="T23" fmla="*/ 141 h 153"/>
                <a:gd name="T24" fmla="*/ 12 w 112"/>
                <a:gd name="T25" fmla="*/ 12 h 153"/>
                <a:gd name="T26" fmla="*/ 67 w 112"/>
                <a:gd name="T27" fmla="*/ 12 h 153"/>
                <a:gd name="T28" fmla="*/ 67 w 112"/>
                <a:gd name="T29" fmla="*/ 46 h 153"/>
                <a:gd name="T30" fmla="*/ 99 w 112"/>
                <a:gd name="T31" fmla="*/ 46 h 153"/>
                <a:gd name="T32" fmla="*/ 99 w 112"/>
                <a:gd name="T33" fmla="*/ 14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53">
                  <a:moveTo>
                    <a:pt x="112" y="30"/>
                  </a:moveTo>
                  <a:lnTo>
                    <a:pt x="82" y="0"/>
                  </a:lnTo>
                  <a:lnTo>
                    <a:pt x="0" y="0"/>
                  </a:lnTo>
                  <a:lnTo>
                    <a:pt x="0" y="153"/>
                  </a:lnTo>
                  <a:lnTo>
                    <a:pt x="112" y="153"/>
                  </a:lnTo>
                  <a:lnTo>
                    <a:pt x="112" y="30"/>
                  </a:lnTo>
                  <a:close/>
                  <a:moveTo>
                    <a:pt x="99" y="34"/>
                  </a:moveTo>
                  <a:lnTo>
                    <a:pt x="79" y="34"/>
                  </a:lnTo>
                  <a:lnTo>
                    <a:pt x="79" y="14"/>
                  </a:lnTo>
                  <a:lnTo>
                    <a:pt x="99" y="34"/>
                  </a:lnTo>
                  <a:close/>
                  <a:moveTo>
                    <a:pt x="99" y="141"/>
                  </a:moveTo>
                  <a:lnTo>
                    <a:pt x="12" y="141"/>
                  </a:lnTo>
                  <a:lnTo>
                    <a:pt x="12" y="12"/>
                  </a:lnTo>
                  <a:lnTo>
                    <a:pt x="67" y="12"/>
                  </a:lnTo>
                  <a:lnTo>
                    <a:pt x="67" y="46"/>
                  </a:lnTo>
                  <a:lnTo>
                    <a:pt x="99" y="46"/>
                  </a:lnTo>
                  <a:lnTo>
                    <a:pt x="99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2850" y="2557"/>
              <a:ext cx="70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2850" y="2579"/>
              <a:ext cx="70" cy="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2850" y="2602"/>
              <a:ext cx="70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2850" y="2625"/>
              <a:ext cx="70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5435600" y="1436495"/>
            <a:ext cx="2952750" cy="62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ONE</a:t>
            </a: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318" name="Rectangle 54"/>
          <p:cNvSpPr>
            <a:spLocks noChangeArrowheads="1"/>
          </p:cNvSpPr>
          <p:nvPr/>
        </p:nvSpPr>
        <p:spPr bwMode="auto">
          <a:xfrm>
            <a:off x="5435600" y="3207103"/>
            <a:ext cx="2952750" cy="62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THREE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319" name="Rectangle 55"/>
          <p:cNvSpPr>
            <a:spLocks noChangeArrowheads="1"/>
          </p:cNvSpPr>
          <p:nvPr/>
        </p:nvSpPr>
        <p:spPr bwMode="auto">
          <a:xfrm>
            <a:off x="773113" y="2333709"/>
            <a:ext cx="2952750" cy="62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TWO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320" name="Rectangle 56"/>
          <p:cNvSpPr>
            <a:spLocks noChangeArrowheads="1"/>
          </p:cNvSpPr>
          <p:nvPr/>
        </p:nvSpPr>
        <p:spPr bwMode="auto">
          <a:xfrm>
            <a:off x="773113" y="4104318"/>
            <a:ext cx="2952750" cy="62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FOUR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53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Text Box 5"/>
          <p:cNvSpPr txBox="1">
            <a:spLocks noChangeArrowheads="1"/>
          </p:cNvSpPr>
          <p:nvPr/>
        </p:nvSpPr>
        <p:spPr bwMode="auto">
          <a:xfrm>
            <a:off x="535359" y="509426"/>
            <a:ext cx="199926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4109744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1" name="Line 55"/>
          <p:cNvSpPr>
            <a:spLocks noChangeShapeType="1"/>
          </p:cNvSpPr>
          <p:nvPr/>
        </p:nvSpPr>
        <p:spPr bwMode="auto">
          <a:xfrm>
            <a:off x="1416050" y="3041000"/>
            <a:ext cx="0" cy="48274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4" name="Line 58"/>
          <p:cNvSpPr>
            <a:spLocks noChangeShapeType="1"/>
          </p:cNvSpPr>
          <p:nvPr/>
        </p:nvSpPr>
        <p:spPr bwMode="auto">
          <a:xfrm>
            <a:off x="3521075" y="3041000"/>
            <a:ext cx="0" cy="48274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7" name="Line 61"/>
          <p:cNvSpPr>
            <a:spLocks noChangeShapeType="1"/>
          </p:cNvSpPr>
          <p:nvPr/>
        </p:nvSpPr>
        <p:spPr bwMode="auto">
          <a:xfrm>
            <a:off x="5559425" y="3041000"/>
            <a:ext cx="0" cy="48274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00" name="Line 64"/>
          <p:cNvSpPr>
            <a:spLocks noChangeShapeType="1"/>
          </p:cNvSpPr>
          <p:nvPr/>
        </p:nvSpPr>
        <p:spPr bwMode="auto">
          <a:xfrm>
            <a:off x="7523163" y="3041000"/>
            <a:ext cx="0" cy="48274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02" name="Freeform 66"/>
          <p:cNvSpPr>
            <a:spLocks/>
          </p:cNvSpPr>
          <p:nvPr/>
        </p:nvSpPr>
        <p:spPr bwMode="auto">
          <a:xfrm>
            <a:off x="6873162" y="1471114"/>
            <a:ext cx="1360328" cy="1589895"/>
          </a:xfrm>
          <a:custGeom>
            <a:avLst/>
            <a:gdLst>
              <a:gd name="T0" fmla="*/ 526 w 586"/>
              <a:gd name="T1" fmla="*/ 0 h 685"/>
              <a:gd name="T2" fmla="*/ 467 w 586"/>
              <a:gd name="T3" fmla="*/ 119 h 685"/>
              <a:gd name="T4" fmla="*/ 490 w 586"/>
              <a:gd name="T5" fmla="*/ 119 h 685"/>
              <a:gd name="T6" fmla="*/ 490 w 586"/>
              <a:gd name="T7" fmla="*/ 403 h 685"/>
              <a:gd name="T8" fmla="*/ 281 w 586"/>
              <a:gd name="T9" fmla="*/ 613 h 685"/>
              <a:gd name="T10" fmla="*/ 72 w 586"/>
              <a:gd name="T11" fmla="*/ 403 h 685"/>
              <a:gd name="T12" fmla="*/ 0 w 586"/>
              <a:gd name="T13" fmla="*/ 403 h 685"/>
              <a:gd name="T14" fmla="*/ 281 w 586"/>
              <a:gd name="T15" fmla="*/ 685 h 685"/>
              <a:gd name="T16" fmla="*/ 562 w 586"/>
              <a:gd name="T17" fmla="*/ 403 h 685"/>
              <a:gd name="T18" fmla="*/ 562 w 586"/>
              <a:gd name="T19" fmla="*/ 119 h 685"/>
              <a:gd name="T20" fmla="*/ 586 w 586"/>
              <a:gd name="T21" fmla="*/ 119 h 685"/>
              <a:gd name="T22" fmla="*/ 526 w 586"/>
              <a:gd name="T2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6" h="685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3" name="Freeform 57"/>
          <p:cNvSpPr>
            <a:spLocks/>
          </p:cNvSpPr>
          <p:nvPr/>
        </p:nvSpPr>
        <p:spPr bwMode="auto">
          <a:xfrm>
            <a:off x="767637" y="1471114"/>
            <a:ext cx="1360328" cy="1589895"/>
          </a:xfrm>
          <a:custGeom>
            <a:avLst/>
            <a:gdLst>
              <a:gd name="T0" fmla="*/ 526 w 586"/>
              <a:gd name="T1" fmla="*/ 0 h 685"/>
              <a:gd name="T2" fmla="*/ 467 w 586"/>
              <a:gd name="T3" fmla="*/ 119 h 685"/>
              <a:gd name="T4" fmla="*/ 490 w 586"/>
              <a:gd name="T5" fmla="*/ 119 h 685"/>
              <a:gd name="T6" fmla="*/ 490 w 586"/>
              <a:gd name="T7" fmla="*/ 403 h 685"/>
              <a:gd name="T8" fmla="*/ 281 w 586"/>
              <a:gd name="T9" fmla="*/ 613 h 685"/>
              <a:gd name="T10" fmla="*/ 72 w 586"/>
              <a:gd name="T11" fmla="*/ 403 h 685"/>
              <a:gd name="T12" fmla="*/ 0 w 586"/>
              <a:gd name="T13" fmla="*/ 403 h 685"/>
              <a:gd name="T14" fmla="*/ 281 w 586"/>
              <a:gd name="T15" fmla="*/ 685 h 685"/>
              <a:gd name="T16" fmla="*/ 562 w 586"/>
              <a:gd name="T17" fmla="*/ 403 h 685"/>
              <a:gd name="T18" fmla="*/ 562 w 586"/>
              <a:gd name="T19" fmla="*/ 119 h 685"/>
              <a:gd name="T20" fmla="*/ 586 w 586"/>
              <a:gd name="T21" fmla="*/ 119 h 685"/>
              <a:gd name="T22" fmla="*/ 526 w 586"/>
              <a:gd name="T2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6" h="685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9" name="Freeform 63"/>
          <p:cNvSpPr>
            <a:spLocks/>
          </p:cNvSpPr>
          <p:nvPr/>
        </p:nvSpPr>
        <p:spPr bwMode="auto">
          <a:xfrm>
            <a:off x="4911012" y="1471114"/>
            <a:ext cx="1360328" cy="1589895"/>
          </a:xfrm>
          <a:custGeom>
            <a:avLst/>
            <a:gdLst>
              <a:gd name="T0" fmla="*/ 526 w 586"/>
              <a:gd name="T1" fmla="*/ 0 h 685"/>
              <a:gd name="T2" fmla="*/ 467 w 586"/>
              <a:gd name="T3" fmla="*/ 119 h 685"/>
              <a:gd name="T4" fmla="*/ 490 w 586"/>
              <a:gd name="T5" fmla="*/ 119 h 685"/>
              <a:gd name="T6" fmla="*/ 490 w 586"/>
              <a:gd name="T7" fmla="*/ 403 h 685"/>
              <a:gd name="T8" fmla="*/ 281 w 586"/>
              <a:gd name="T9" fmla="*/ 613 h 685"/>
              <a:gd name="T10" fmla="*/ 72 w 586"/>
              <a:gd name="T11" fmla="*/ 403 h 685"/>
              <a:gd name="T12" fmla="*/ 0 w 586"/>
              <a:gd name="T13" fmla="*/ 403 h 685"/>
              <a:gd name="T14" fmla="*/ 281 w 586"/>
              <a:gd name="T15" fmla="*/ 685 h 685"/>
              <a:gd name="T16" fmla="*/ 562 w 586"/>
              <a:gd name="T17" fmla="*/ 403 h 685"/>
              <a:gd name="T18" fmla="*/ 562 w 586"/>
              <a:gd name="T19" fmla="*/ 119 h 685"/>
              <a:gd name="T20" fmla="*/ 586 w 586"/>
              <a:gd name="T21" fmla="*/ 119 h 685"/>
              <a:gd name="T22" fmla="*/ 526 w 586"/>
              <a:gd name="T2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6" h="685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6" name="Freeform 60"/>
          <p:cNvSpPr>
            <a:spLocks/>
          </p:cNvSpPr>
          <p:nvPr/>
        </p:nvSpPr>
        <p:spPr bwMode="auto">
          <a:xfrm>
            <a:off x="2872662" y="1471114"/>
            <a:ext cx="1360328" cy="1589895"/>
          </a:xfrm>
          <a:custGeom>
            <a:avLst/>
            <a:gdLst>
              <a:gd name="T0" fmla="*/ 526 w 586"/>
              <a:gd name="T1" fmla="*/ 0 h 685"/>
              <a:gd name="T2" fmla="*/ 467 w 586"/>
              <a:gd name="T3" fmla="*/ 119 h 685"/>
              <a:gd name="T4" fmla="*/ 490 w 586"/>
              <a:gd name="T5" fmla="*/ 119 h 685"/>
              <a:gd name="T6" fmla="*/ 490 w 586"/>
              <a:gd name="T7" fmla="*/ 403 h 685"/>
              <a:gd name="T8" fmla="*/ 281 w 586"/>
              <a:gd name="T9" fmla="*/ 613 h 685"/>
              <a:gd name="T10" fmla="*/ 72 w 586"/>
              <a:gd name="T11" fmla="*/ 403 h 685"/>
              <a:gd name="T12" fmla="*/ 0 w 586"/>
              <a:gd name="T13" fmla="*/ 403 h 685"/>
              <a:gd name="T14" fmla="*/ 281 w 586"/>
              <a:gd name="T15" fmla="*/ 685 h 685"/>
              <a:gd name="T16" fmla="*/ 562 w 586"/>
              <a:gd name="T17" fmla="*/ 403 h 685"/>
              <a:gd name="T18" fmla="*/ 562 w 586"/>
              <a:gd name="T19" fmla="*/ 119 h 685"/>
              <a:gd name="T20" fmla="*/ 586 w 586"/>
              <a:gd name="T21" fmla="*/ 119 h 685"/>
              <a:gd name="T22" fmla="*/ 526 w 586"/>
              <a:gd name="T2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6" h="685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16" name="Rectangle 80"/>
          <p:cNvSpPr>
            <a:spLocks noChangeArrowheads="1"/>
          </p:cNvSpPr>
          <p:nvPr/>
        </p:nvSpPr>
        <p:spPr bwMode="auto">
          <a:xfrm>
            <a:off x="696913" y="3660316"/>
            <a:ext cx="1428750" cy="107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01</a:t>
            </a: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417" name="Rectangle 81"/>
          <p:cNvSpPr>
            <a:spLocks noChangeArrowheads="1"/>
          </p:cNvSpPr>
          <p:nvPr/>
        </p:nvSpPr>
        <p:spPr bwMode="auto">
          <a:xfrm>
            <a:off x="2801938" y="3660316"/>
            <a:ext cx="1428750" cy="107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02</a:t>
            </a: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418" name="Rectangle 82"/>
          <p:cNvSpPr>
            <a:spLocks noChangeArrowheads="1"/>
          </p:cNvSpPr>
          <p:nvPr/>
        </p:nvSpPr>
        <p:spPr bwMode="auto">
          <a:xfrm>
            <a:off x="4843463" y="3660316"/>
            <a:ext cx="14287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03</a:t>
            </a: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419" name="Rectangle 83"/>
          <p:cNvSpPr>
            <a:spLocks noChangeArrowheads="1"/>
          </p:cNvSpPr>
          <p:nvPr/>
        </p:nvSpPr>
        <p:spPr bwMode="auto">
          <a:xfrm>
            <a:off x="6808788" y="3660316"/>
            <a:ext cx="1428750" cy="107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04</a:t>
            </a: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52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535359" y="509426"/>
            <a:ext cx="199926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sp>
        <p:nvSpPr>
          <p:cNvPr id="14401" name="Oval 65"/>
          <p:cNvSpPr>
            <a:spLocks noChangeArrowheads="1"/>
          </p:cNvSpPr>
          <p:nvPr/>
        </p:nvSpPr>
        <p:spPr bwMode="auto">
          <a:xfrm>
            <a:off x="7110724" y="1993063"/>
            <a:ext cx="830054" cy="82889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403" name="Freeform 67"/>
          <p:cNvSpPr>
            <a:spLocks noEditPoints="1"/>
          </p:cNvSpPr>
          <p:nvPr/>
        </p:nvSpPr>
        <p:spPr bwMode="auto">
          <a:xfrm>
            <a:off x="7328491" y="2250502"/>
            <a:ext cx="394523" cy="349381"/>
          </a:xfrm>
          <a:custGeom>
            <a:avLst/>
            <a:gdLst>
              <a:gd name="T0" fmla="*/ 32 w 170"/>
              <a:gd name="T1" fmla="*/ 150 h 150"/>
              <a:gd name="T2" fmla="*/ 29 w 170"/>
              <a:gd name="T3" fmla="*/ 150 h 150"/>
              <a:gd name="T4" fmla="*/ 29 w 170"/>
              <a:gd name="T5" fmla="*/ 150 h 150"/>
              <a:gd name="T6" fmla="*/ 52 w 170"/>
              <a:gd name="T7" fmla="*/ 111 h 150"/>
              <a:gd name="T8" fmla="*/ 52 w 170"/>
              <a:gd name="T9" fmla="*/ 111 h 150"/>
              <a:gd name="T10" fmla="*/ 0 w 170"/>
              <a:gd name="T11" fmla="*/ 58 h 150"/>
              <a:gd name="T12" fmla="*/ 0 w 170"/>
              <a:gd name="T13" fmla="*/ 58 h 150"/>
              <a:gd name="T14" fmla="*/ 85 w 170"/>
              <a:gd name="T15" fmla="*/ 0 h 150"/>
              <a:gd name="T16" fmla="*/ 85 w 170"/>
              <a:gd name="T17" fmla="*/ 0 h 150"/>
              <a:gd name="T18" fmla="*/ 170 w 170"/>
              <a:gd name="T19" fmla="*/ 58 h 150"/>
              <a:gd name="T20" fmla="*/ 170 w 170"/>
              <a:gd name="T21" fmla="*/ 58 h 150"/>
              <a:gd name="T22" fmla="*/ 111 w 170"/>
              <a:gd name="T23" fmla="*/ 113 h 150"/>
              <a:gd name="T24" fmla="*/ 111 w 170"/>
              <a:gd name="T25" fmla="*/ 113 h 150"/>
              <a:gd name="T26" fmla="*/ 32 w 170"/>
              <a:gd name="T27" fmla="*/ 150 h 150"/>
              <a:gd name="T28" fmla="*/ 32 w 170"/>
              <a:gd name="T29" fmla="*/ 150 h 150"/>
              <a:gd name="T30" fmla="*/ 32 w 170"/>
              <a:gd name="T31" fmla="*/ 150 h 150"/>
              <a:gd name="T32" fmla="*/ 33 w 170"/>
              <a:gd name="T33" fmla="*/ 27 h 150"/>
              <a:gd name="T34" fmla="*/ 14 w 170"/>
              <a:gd name="T35" fmla="*/ 58 h 150"/>
              <a:gd name="T36" fmla="*/ 14 w 170"/>
              <a:gd name="T37" fmla="*/ 58 h 150"/>
              <a:gd name="T38" fmla="*/ 62 w 170"/>
              <a:gd name="T39" fmla="*/ 99 h 150"/>
              <a:gd name="T40" fmla="*/ 62 w 170"/>
              <a:gd name="T41" fmla="*/ 99 h 150"/>
              <a:gd name="T42" fmla="*/ 68 w 170"/>
              <a:gd name="T43" fmla="*/ 101 h 150"/>
              <a:gd name="T44" fmla="*/ 67 w 170"/>
              <a:gd name="T45" fmla="*/ 107 h 150"/>
              <a:gd name="T46" fmla="*/ 58 w 170"/>
              <a:gd name="T47" fmla="*/ 132 h 150"/>
              <a:gd name="T48" fmla="*/ 58 w 170"/>
              <a:gd name="T49" fmla="*/ 132 h 150"/>
              <a:gd name="T50" fmla="*/ 102 w 170"/>
              <a:gd name="T51" fmla="*/ 102 h 150"/>
              <a:gd name="T52" fmla="*/ 102 w 170"/>
              <a:gd name="T53" fmla="*/ 102 h 150"/>
              <a:gd name="T54" fmla="*/ 103 w 170"/>
              <a:gd name="T55" fmla="*/ 100 h 150"/>
              <a:gd name="T56" fmla="*/ 106 w 170"/>
              <a:gd name="T57" fmla="*/ 100 h 150"/>
              <a:gd name="T58" fmla="*/ 156 w 170"/>
              <a:gd name="T59" fmla="*/ 58 h 150"/>
              <a:gd name="T60" fmla="*/ 156 w 170"/>
              <a:gd name="T61" fmla="*/ 58 h 150"/>
              <a:gd name="T62" fmla="*/ 137 w 170"/>
              <a:gd name="T63" fmla="*/ 27 h 150"/>
              <a:gd name="T64" fmla="*/ 137 w 170"/>
              <a:gd name="T65" fmla="*/ 27 h 150"/>
              <a:gd name="T66" fmla="*/ 85 w 170"/>
              <a:gd name="T67" fmla="*/ 14 h 150"/>
              <a:gd name="T68" fmla="*/ 85 w 170"/>
              <a:gd name="T69" fmla="*/ 14 h 150"/>
              <a:gd name="T70" fmla="*/ 85 w 170"/>
              <a:gd name="T71" fmla="*/ 14 h 150"/>
              <a:gd name="T72" fmla="*/ 85 w 170"/>
              <a:gd name="T73" fmla="*/ 14 h 150"/>
              <a:gd name="T74" fmla="*/ 33 w 170"/>
              <a:gd name="T75" fmla="*/ 27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0" h="150">
                <a:moveTo>
                  <a:pt x="32" y="150"/>
                </a:moveTo>
                <a:cubicBezTo>
                  <a:pt x="30" y="150"/>
                  <a:pt x="29" y="150"/>
                  <a:pt x="29" y="150"/>
                </a:cubicBezTo>
                <a:cubicBezTo>
                  <a:pt x="29" y="150"/>
                  <a:pt x="29" y="150"/>
                  <a:pt x="29" y="150"/>
                </a:cubicBezTo>
                <a:cubicBezTo>
                  <a:pt x="29" y="150"/>
                  <a:pt x="48" y="133"/>
                  <a:pt x="52" y="111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23" y="103"/>
                  <a:pt x="0" y="83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3"/>
                  <a:pt x="40" y="0"/>
                  <a:pt x="85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130" y="0"/>
                  <a:pt x="170" y="23"/>
                  <a:pt x="170" y="58"/>
                </a:cubicBezTo>
                <a:cubicBezTo>
                  <a:pt x="170" y="58"/>
                  <a:pt x="170" y="58"/>
                  <a:pt x="170" y="58"/>
                </a:cubicBezTo>
                <a:cubicBezTo>
                  <a:pt x="170" y="85"/>
                  <a:pt x="144" y="106"/>
                  <a:pt x="111" y="113"/>
                </a:cubicBezTo>
                <a:cubicBezTo>
                  <a:pt x="111" y="113"/>
                  <a:pt x="111" y="113"/>
                  <a:pt x="111" y="113"/>
                </a:cubicBezTo>
                <a:cubicBezTo>
                  <a:pt x="80" y="147"/>
                  <a:pt x="43" y="150"/>
                  <a:pt x="32" y="150"/>
                </a:cubicBezTo>
                <a:cubicBezTo>
                  <a:pt x="32" y="150"/>
                  <a:pt x="32" y="150"/>
                  <a:pt x="32" y="150"/>
                </a:cubicBezTo>
                <a:cubicBezTo>
                  <a:pt x="32" y="150"/>
                  <a:pt x="32" y="150"/>
                  <a:pt x="32" y="150"/>
                </a:cubicBezTo>
                <a:close/>
                <a:moveTo>
                  <a:pt x="33" y="27"/>
                </a:moveTo>
                <a:cubicBezTo>
                  <a:pt x="21" y="36"/>
                  <a:pt x="14" y="47"/>
                  <a:pt x="14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13" y="75"/>
                  <a:pt x="32" y="93"/>
                  <a:pt x="62" y="99"/>
                </a:cubicBezTo>
                <a:cubicBezTo>
                  <a:pt x="62" y="99"/>
                  <a:pt x="62" y="99"/>
                  <a:pt x="62" y="99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7" y="107"/>
                  <a:pt x="67" y="107"/>
                  <a:pt x="67" y="107"/>
                </a:cubicBezTo>
                <a:cubicBezTo>
                  <a:pt x="67" y="113"/>
                  <a:pt x="64" y="123"/>
                  <a:pt x="58" y="132"/>
                </a:cubicBezTo>
                <a:cubicBezTo>
                  <a:pt x="58" y="132"/>
                  <a:pt x="58" y="132"/>
                  <a:pt x="58" y="132"/>
                </a:cubicBezTo>
                <a:cubicBezTo>
                  <a:pt x="71" y="127"/>
                  <a:pt x="87" y="119"/>
                  <a:pt x="102" y="102"/>
                </a:cubicBezTo>
                <a:cubicBezTo>
                  <a:pt x="102" y="102"/>
                  <a:pt x="102" y="102"/>
                  <a:pt x="102" y="102"/>
                </a:cubicBezTo>
                <a:cubicBezTo>
                  <a:pt x="103" y="100"/>
                  <a:pt x="103" y="100"/>
                  <a:pt x="103" y="100"/>
                </a:cubicBezTo>
                <a:cubicBezTo>
                  <a:pt x="106" y="100"/>
                  <a:pt x="106" y="100"/>
                  <a:pt x="106" y="100"/>
                </a:cubicBezTo>
                <a:cubicBezTo>
                  <a:pt x="137" y="94"/>
                  <a:pt x="157" y="76"/>
                  <a:pt x="156" y="58"/>
                </a:cubicBezTo>
                <a:cubicBezTo>
                  <a:pt x="156" y="58"/>
                  <a:pt x="156" y="58"/>
                  <a:pt x="156" y="58"/>
                </a:cubicBezTo>
                <a:cubicBezTo>
                  <a:pt x="156" y="47"/>
                  <a:pt x="149" y="36"/>
                  <a:pt x="137" y="27"/>
                </a:cubicBezTo>
                <a:cubicBezTo>
                  <a:pt x="137" y="27"/>
                  <a:pt x="137" y="27"/>
                  <a:pt x="137" y="27"/>
                </a:cubicBezTo>
                <a:cubicBezTo>
                  <a:pt x="124" y="19"/>
                  <a:pt x="105" y="14"/>
                  <a:pt x="85" y="14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14"/>
                  <a:pt x="85" y="14"/>
                  <a:pt x="85" y="14"/>
                </a:cubicBezTo>
                <a:cubicBezTo>
                  <a:pt x="65" y="14"/>
                  <a:pt x="46" y="19"/>
                  <a:pt x="33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2" name="Oval 56"/>
          <p:cNvSpPr>
            <a:spLocks noChangeArrowheads="1"/>
          </p:cNvSpPr>
          <p:nvPr/>
        </p:nvSpPr>
        <p:spPr bwMode="auto">
          <a:xfrm>
            <a:off x="1003786" y="1993063"/>
            <a:ext cx="831469" cy="82889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4414" name="Group 78"/>
          <p:cNvGrpSpPr>
            <a:grpSpLocks/>
          </p:cNvGrpSpPr>
          <p:nvPr/>
        </p:nvGrpSpPr>
        <p:grpSpPr bwMode="auto">
          <a:xfrm>
            <a:off x="1227208" y="2169876"/>
            <a:ext cx="384625" cy="468198"/>
            <a:chOff x="1074" y="1354"/>
            <a:chExt cx="272" cy="331"/>
          </a:xfrm>
        </p:grpSpPr>
        <p:sp>
          <p:nvSpPr>
            <p:cNvPr id="14404" name="Freeform 68"/>
            <p:cNvSpPr>
              <a:spLocks/>
            </p:cNvSpPr>
            <p:nvPr/>
          </p:nvSpPr>
          <p:spPr bwMode="auto">
            <a:xfrm>
              <a:off x="1144" y="1354"/>
              <a:ext cx="202" cy="208"/>
            </a:xfrm>
            <a:custGeom>
              <a:avLst/>
              <a:gdLst>
                <a:gd name="T0" fmla="*/ 62 w 123"/>
                <a:gd name="T1" fmla="*/ 33 h 127"/>
                <a:gd name="T2" fmla="*/ 49 w 123"/>
                <a:gd name="T3" fmla="*/ 30 h 127"/>
                <a:gd name="T4" fmla="*/ 49 w 123"/>
                <a:gd name="T5" fmla="*/ 0 h 127"/>
                <a:gd name="T6" fmla="*/ 0 w 123"/>
                <a:gd name="T7" fmla="*/ 48 h 127"/>
                <a:gd name="T8" fmla="*/ 49 w 123"/>
                <a:gd name="T9" fmla="*/ 95 h 127"/>
                <a:gd name="T10" fmla="*/ 49 w 123"/>
                <a:gd name="T11" fmla="*/ 65 h 127"/>
                <a:gd name="T12" fmla="*/ 96 w 123"/>
                <a:gd name="T13" fmla="*/ 107 h 127"/>
                <a:gd name="T14" fmla="*/ 78 w 123"/>
                <a:gd name="T15" fmla="*/ 127 h 127"/>
                <a:gd name="T16" fmla="*/ 115 w 123"/>
                <a:gd name="T17" fmla="*/ 98 h 127"/>
                <a:gd name="T18" fmla="*/ 62 w 123"/>
                <a:gd name="T19" fmla="*/ 3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7">
                  <a:moveTo>
                    <a:pt x="62" y="33"/>
                  </a:moveTo>
                  <a:cubicBezTo>
                    <a:pt x="57" y="31"/>
                    <a:pt x="53" y="30"/>
                    <a:pt x="49" y="3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86" y="67"/>
                    <a:pt x="102" y="86"/>
                    <a:pt x="96" y="107"/>
                  </a:cubicBezTo>
                  <a:cubicBezTo>
                    <a:pt x="93" y="116"/>
                    <a:pt x="86" y="123"/>
                    <a:pt x="78" y="127"/>
                  </a:cubicBezTo>
                  <a:cubicBezTo>
                    <a:pt x="96" y="123"/>
                    <a:pt x="111" y="113"/>
                    <a:pt x="115" y="98"/>
                  </a:cubicBezTo>
                  <a:cubicBezTo>
                    <a:pt x="123" y="72"/>
                    <a:pt x="99" y="43"/>
                    <a:pt x="62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5" name="Freeform 69"/>
            <p:cNvSpPr>
              <a:spLocks/>
            </p:cNvSpPr>
            <p:nvPr/>
          </p:nvSpPr>
          <p:spPr bwMode="auto">
            <a:xfrm>
              <a:off x="1074" y="1477"/>
              <a:ext cx="202" cy="208"/>
            </a:xfrm>
            <a:custGeom>
              <a:avLst/>
              <a:gdLst>
                <a:gd name="T0" fmla="*/ 61 w 123"/>
                <a:gd name="T1" fmla="*/ 94 h 127"/>
                <a:gd name="T2" fmla="*/ 74 w 123"/>
                <a:gd name="T3" fmla="*/ 97 h 127"/>
                <a:gd name="T4" fmla="*/ 74 w 123"/>
                <a:gd name="T5" fmla="*/ 127 h 127"/>
                <a:gd name="T6" fmla="*/ 123 w 123"/>
                <a:gd name="T7" fmla="*/ 79 h 127"/>
                <a:gd name="T8" fmla="*/ 74 w 123"/>
                <a:gd name="T9" fmla="*/ 31 h 127"/>
                <a:gd name="T10" fmla="*/ 74 w 123"/>
                <a:gd name="T11" fmla="*/ 62 h 127"/>
                <a:gd name="T12" fmla="*/ 27 w 123"/>
                <a:gd name="T13" fmla="*/ 20 h 127"/>
                <a:gd name="T14" fmla="*/ 45 w 123"/>
                <a:gd name="T15" fmla="*/ 0 h 127"/>
                <a:gd name="T16" fmla="*/ 8 w 123"/>
                <a:gd name="T17" fmla="*/ 29 h 127"/>
                <a:gd name="T18" fmla="*/ 61 w 123"/>
                <a:gd name="T19" fmla="*/ 9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7">
                  <a:moveTo>
                    <a:pt x="61" y="94"/>
                  </a:moveTo>
                  <a:cubicBezTo>
                    <a:pt x="66" y="96"/>
                    <a:pt x="70" y="96"/>
                    <a:pt x="74" y="97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37" y="59"/>
                    <a:pt x="21" y="41"/>
                    <a:pt x="27" y="20"/>
                  </a:cubicBezTo>
                  <a:cubicBezTo>
                    <a:pt x="30" y="11"/>
                    <a:pt x="37" y="4"/>
                    <a:pt x="45" y="0"/>
                  </a:cubicBezTo>
                  <a:cubicBezTo>
                    <a:pt x="27" y="4"/>
                    <a:pt x="12" y="14"/>
                    <a:pt x="8" y="29"/>
                  </a:cubicBezTo>
                  <a:cubicBezTo>
                    <a:pt x="0" y="55"/>
                    <a:pt x="24" y="84"/>
                    <a:pt x="61" y="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98" name="Oval 62"/>
          <p:cNvSpPr>
            <a:spLocks noChangeArrowheads="1"/>
          </p:cNvSpPr>
          <p:nvPr/>
        </p:nvSpPr>
        <p:spPr bwMode="auto">
          <a:xfrm>
            <a:off x="5147161" y="1993063"/>
            <a:ext cx="831469" cy="82889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4415" name="Group 79"/>
          <p:cNvGrpSpPr>
            <a:grpSpLocks/>
          </p:cNvGrpSpPr>
          <p:nvPr/>
        </p:nvGrpSpPr>
        <p:grpSpPr bwMode="auto">
          <a:xfrm>
            <a:off x="5387551" y="2264646"/>
            <a:ext cx="352102" cy="321091"/>
            <a:chOff x="3286" y="1421"/>
            <a:chExt cx="249" cy="227"/>
          </a:xfrm>
        </p:grpSpPr>
        <p:sp>
          <p:nvSpPr>
            <p:cNvPr id="14406" name="Rectangle 70"/>
            <p:cNvSpPr>
              <a:spLocks noChangeArrowheads="1"/>
            </p:cNvSpPr>
            <p:nvPr/>
          </p:nvSpPr>
          <p:spPr bwMode="auto">
            <a:xfrm>
              <a:off x="3322" y="1613"/>
              <a:ext cx="170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7" name="Rectangle 71"/>
            <p:cNvSpPr>
              <a:spLocks noChangeArrowheads="1"/>
            </p:cNvSpPr>
            <p:nvPr/>
          </p:nvSpPr>
          <p:spPr bwMode="auto">
            <a:xfrm>
              <a:off x="3363" y="1449"/>
              <a:ext cx="9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8" name="Rectangle 72"/>
            <p:cNvSpPr>
              <a:spLocks noChangeArrowheads="1"/>
            </p:cNvSpPr>
            <p:nvPr/>
          </p:nvSpPr>
          <p:spPr bwMode="auto">
            <a:xfrm>
              <a:off x="3363" y="1472"/>
              <a:ext cx="9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9" name="Rectangle 73"/>
            <p:cNvSpPr>
              <a:spLocks noChangeArrowheads="1"/>
            </p:cNvSpPr>
            <p:nvPr/>
          </p:nvSpPr>
          <p:spPr bwMode="auto">
            <a:xfrm>
              <a:off x="3363" y="1493"/>
              <a:ext cx="9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0" name="Freeform 74"/>
            <p:cNvSpPr>
              <a:spLocks noEditPoints="1"/>
            </p:cNvSpPr>
            <p:nvPr/>
          </p:nvSpPr>
          <p:spPr bwMode="auto">
            <a:xfrm>
              <a:off x="3286" y="1421"/>
              <a:ext cx="249" cy="227"/>
            </a:xfrm>
            <a:custGeom>
              <a:avLst/>
              <a:gdLst>
                <a:gd name="T0" fmla="*/ 135 w 152"/>
                <a:gd name="T1" fmla="*/ 70 h 138"/>
                <a:gd name="T2" fmla="*/ 118 w 152"/>
                <a:gd name="T3" fmla="*/ 70 h 138"/>
                <a:gd name="T4" fmla="*/ 118 w 152"/>
                <a:gd name="T5" fmla="*/ 0 h 138"/>
                <a:gd name="T6" fmla="*/ 34 w 152"/>
                <a:gd name="T7" fmla="*/ 0 h 138"/>
                <a:gd name="T8" fmla="*/ 34 w 152"/>
                <a:gd name="T9" fmla="*/ 70 h 138"/>
                <a:gd name="T10" fmla="*/ 17 w 152"/>
                <a:gd name="T11" fmla="*/ 70 h 138"/>
                <a:gd name="T12" fmla="*/ 0 w 152"/>
                <a:gd name="T13" fmla="*/ 87 h 138"/>
                <a:gd name="T14" fmla="*/ 0 w 152"/>
                <a:gd name="T15" fmla="*/ 121 h 138"/>
                <a:gd name="T16" fmla="*/ 17 w 152"/>
                <a:gd name="T17" fmla="*/ 138 h 138"/>
                <a:gd name="T18" fmla="*/ 135 w 152"/>
                <a:gd name="T19" fmla="*/ 138 h 138"/>
                <a:gd name="T20" fmla="*/ 152 w 152"/>
                <a:gd name="T21" fmla="*/ 121 h 138"/>
                <a:gd name="T22" fmla="*/ 152 w 152"/>
                <a:gd name="T23" fmla="*/ 87 h 138"/>
                <a:gd name="T24" fmla="*/ 135 w 152"/>
                <a:gd name="T25" fmla="*/ 70 h 138"/>
                <a:gd name="T26" fmla="*/ 40 w 152"/>
                <a:gd name="T27" fmla="*/ 6 h 138"/>
                <a:gd name="T28" fmla="*/ 111 w 152"/>
                <a:gd name="T29" fmla="*/ 6 h 138"/>
                <a:gd name="T30" fmla="*/ 111 w 152"/>
                <a:gd name="T31" fmla="*/ 70 h 138"/>
                <a:gd name="T32" fmla="*/ 40 w 152"/>
                <a:gd name="T33" fmla="*/ 70 h 138"/>
                <a:gd name="T34" fmla="*/ 40 w 152"/>
                <a:gd name="T35" fmla="*/ 6 h 138"/>
                <a:gd name="T36" fmla="*/ 145 w 152"/>
                <a:gd name="T37" fmla="*/ 121 h 138"/>
                <a:gd name="T38" fmla="*/ 135 w 152"/>
                <a:gd name="T39" fmla="*/ 131 h 138"/>
                <a:gd name="T40" fmla="*/ 17 w 152"/>
                <a:gd name="T41" fmla="*/ 131 h 138"/>
                <a:gd name="T42" fmla="*/ 7 w 152"/>
                <a:gd name="T43" fmla="*/ 121 h 138"/>
                <a:gd name="T44" fmla="*/ 7 w 152"/>
                <a:gd name="T45" fmla="*/ 87 h 138"/>
                <a:gd name="T46" fmla="*/ 17 w 152"/>
                <a:gd name="T47" fmla="*/ 77 h 138"/>
                <a:gd name="T48" fmla="*/ 135 w 152"/>
                <a:gd name="T49" fmla="*/ 77 h 138"/>
                <a:gd name="T50" fmla="*/ 145 w 152"/>
                <a:gd name="T51" fmla="*/ 87 h 138"/>
                <a:gd name="T52" fmla="*/ 145 w 152"/>
                <a:gd name="T53" fmla="*/ 12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138">
                  <a:moveTo>
                    <a:pt x="135" y="70"/>
                  </a:moveTo>
                  <a:cubicBezTo>
                    <a:pt x="118" y="70"/>
                    <a:pt x="118" y="70"/>
                    <a:pt x="118" y="7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8" y="70"/>
                    <a:pt x="0" y="78"/>
                    <a:pt x="0" y="87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0"/>
                    <a:pt x="8" y="138"/>
                    <a:pt x="17" y="138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44" y="138"/>
                    <a:pt x="152" y="130"/>
                    <a:pt x="152" y="121"/>
                  </a:cubicBezTo>
                  <a:cubicBezTo>
                    <a:pt x="152" y="87"/>
                    <a:pt x="152" y="87"/>
                    <a:pt x="152" y="87"/>
                  </a:cubicBezTo>
                  <a:cubicBezTo>
                    <a:pt x="152" y="78"/>
                    <a:pt x="144" y="70"/>
                    <a:pt x="135" y="70"/>
                  </a:cubicBezTo>
                  <a:close/>
                  <a:moveTo>
                    <a:pt x="40" y="6"/>
                  </a:moveTo>
                  <a:cubicBezTo>
                    <a:pt x="111" y="6"/>
                    <a:pt x="111" y="6"/>
                    <a:pt x="111" y="6"/>
                  </a:cubicBezTo>
                  <a:cubicBezTo>
                    <a:pt x="111" y="70"/>
                    <a:pt x="111" y="70"/>
                    <a:pt x="111" y="70"/>
                  </a:cubicBezTo>
                  <a:cubicBezTo>
                    <a:pt x="40" y="70"/>
                    <a:pt x="40" y="70"/>
                    <a:pt x="40" y="70"/>
                  </a:cubicBezTo>
                  <a:lnTo>
                    <a:pt x="40" y="6"/>
                  </a:lnTo>
                  <a:close/>
                  <a:moveTo>
                    <a:pt x="145" y="121"/>
                  </a:moveTo>
                  <a:cubicBezTo>
                    <a:pt x="145" y="127"/>
                    <a:pt x="140" y="131"/>
                    <a:pt x="135" y="131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2" y="131"/>
                    <a:pt x="7" y="127"/>
                    <a:pt x="7" y="121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7" y="81"/>
                    <a:pt x="12" y="77"/>
                    <a:pt x="17" y="77"/>
                  </a:cubicBezTo>
                  <a:cubicBezTo>
                    <a:pt x="135" y="77"/>
                    <a:pt x="135" y="77"/>
                    <a:pt x="135" y="77"/>
                  </a:cubicBezTo>
                  <a:cubicBezTo>
                    <a:pt x="140" y="77"/>
                    <a:pt x="145" y="81"/>
                    <a:pt x="145" y="87"/>
                  </a:cubicBezTo>
                  <a:lnTo>
                    <a:pt x="145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1" name="Oval 75"/>
            <p:cNvSpPr>
              <a:spLocks noChangeArrowheads="1"/>
            </p:cNvSpPr>
            <p:nvPr/>
          </p:nvSpPr>
          <p:spPr bwMode="auto">
            <a:xfrm>
              <a:off x="3322" y="1564"/>
              <a:ext cx="16" cy="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2" name="Oval 76"/>
            <p:cNvSpPr>
              <a:spLocks noChangeArrowheads="1"/>
            </p:cNvSpPr>
            <p:nvPr/>
          </p:nvSpPr>
          <p:spPr bwMode="auto">
            <a:xfrm>
              <a:off x="3345" y="1564"/>
              <a:ext cx="14" cy="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95" name="Oval 59"/>
          <p:cNvSpPr>
            <a:spLocks noChangeArrowheads="1"/>
          </p:cNvSpPr>
          <p:nvPr/>
        </p:nvSpPr>
        <p:spPr bwMode="auto">
          <a:xfrm>
            <a:off x="3108811" y="1993063"/>
            <a:ext cx="831469" cy="82889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413" name="Freeform 77"/>
          <p:cNvSpPr>
            <a:spLocks noEditPoints="1"/>
          </p:cNvSpPr>
          <p:nvPr/>
        </p:nvSpPr>
        <p:spPr bwMode="auto">
          <a:xfrm>
            <a:off x="3332233" y="2227870"/>
            <a:ext cx="384625" cy="359282"/>
          </a:xfrm>
          <a:custGeom>
            <a:avLst/>
            <a:gdLst>
              <a:gd name="T0" fmla="*/ 27 w 166"/>
              <a:gd name="T1" fmla="*/ 100 h 155"/>
              <a:gd name="T2" fmla="*/ 23 w 166"/>
              <a:gd name="T3" fmla="*/ 90 h 155"/>
              <a:gd name="T4" fmla="*/ 20 w 166"/>
              <a:gd name="T5" fmla="*/ 23 h 155"/>
              <a:gd name="T6" fmla="*/ 50 w 166"/>
              <a:gd name="T7" fmla="*/ 26 h 155"/>
              <a:gd name="T8" fmla="*/ 50 w 166"/>
              <a:gd name="T9" fmla="*/ 0 h 155"/>
              <a:gd name="T10" fmla="*/ 114 w 166"/>
              <a:gd name="T11" fmla="*/ 26 h 155"/>
              <a:gd name="T12" fmla="*/ 119 w 166"/>
              <a:gd name="T13" fmla="*/ 30 h 155"/>
              <a:gd name="T14" fmla="*/ 166 w 166"/>
              <a:gd name="T15" fmla="*/ 80 h 155"/>
              <a:gd name="T16" fmla="*/ 139 w 166"/>
              <a:gd name="T17" fmla="*/ 95 h 155"/>
              <a:gd name="T18" fmla="*/ 155 w 166"/>
              <a:gd name="T19" fmla="*/ 117 h 155"/>
              <a:gd name="T20" fmla="*/ 89 w 166"/>
              <a:gd name="T21" fmla="*/ 134 h 155"/>
              <a:gd name="T22" fmla="*/ 82 w 166"/>
              <a:gd name="T23" fmla="*/ 135 h 155"/>
              <a:gd name="T24" fmla="*/ 80 w 166"/>
              <a:gd name="T25" fmla="*/ 135 h 155"/>
              <a:gd name="T26" fmla="*/ 13 w 166"/>
              <a:gd name="T27" fmla="*/ 118 h 155"/>
              <a:gd name="T28" fmla="*/ 36 w 166"/>
              <a:gd name="T29" fmla="*/ 79 h 155"/>
              <a:gd name="T30" fmla="*/ 42 w 166"/>
              <a:gd name="T31" fmla="*/ 97 h 155"/>
              <a:gd name="T32" fmla="*/ 44 w 166"/>
              <a:gd name="T33" fmla="*/ 101 h 155"/>
              <a:gd name="T34" fmla="*/ 61 w 166"/>
              <a:gd name="T35" fmla="*/ 135 h 155"/>
              <a:gd name="T36" fmla="*/ 77 w 166"/>
              <a:gd name="T37" fmla="*/ 120 h 155"/>
              <a:gd name="T38" fmla="*/ 82 w 166"/>
              <a:gd name="T39" fmla="*/ 120 h 155"/>
              <a:gd name="T40" fmla="*/ 91 w 166"/>
              <a:gd name="T41" fmla="*/ 119 h 155"/>
              <a:gd name="T42" fmla="*/ 107 w 166"/>
              <a:gd name="T43" fmla="*/ 133 h 155"/>
              <a:gd name="T44" fmla="*/ 122 w 166"/>
              <a:gd name="T45" fmla="*/ 97 h 155"/>
              <a:gd name="T46" fmla="*/ 127 w 166"/>
              <a:gd name="T47" fmla="*/ 82 h 155"/>
              <a:gd name="T48" fmla="*/ 128 w 166"/>
              <a:gd name="T49" fmla="*/ 77 h 155"/>
              <a:gd name="T50" fmla="*/ 137 w 166"/>
              <a:gd name="T51" fmla="*/ 39 h 155"/>
              <a:gd name="T52" fmla="*/ 113 w 166"/>
              <a:gd name="T53" fmla="*/ 43 h 155"/>
              <a:gd name="T54" fmla="*/ 103 w 166"/>
              <a:gd name="T55" fmla="*/ 37 h 155"/>
              <a:gd name="T56" fmla="*/ 99 w 166"/>
              <a:gd name="T57" fmla="*/ 14 h 155"/>
              <a:gd name="T58" fmla="*/ 65 w 166"/>
              <a:gd name="T59" fmla="*/ 34 h 155"/>
              <a:gd name="T60" fmla="*/ 50 w 166"/>
              <a:gd name="T61" fmla="*/ 44 h 155"/>
              <a:gd name="T62" fmla="*/ 47 w 166"/>
              <a:gd name="T63" fmla="*/ 47 h 155"/>
              <a:gd name="T64" fmla="*/ 19 w 166"/>
              <a:gd name="T65" fmla="*/ 73 h 155"/>
              <a:gd name="T66" fmla="*/ 83 w 166"/>
              <a:gd name="T67" fmla="*/ 50 h 155"/>
              <a:gd name="T68" fmla="*/ 110 w 166"/>
              <a:gd name="T69" fmla="*/ 75 h 155"/>
              <a:gd name="T70" fmla="*/ 83 w 166"/>
              <a:gd name="T71" fmla="*/ 101 h 155"/>
              <a:gd name="T72" fmla="*/ 83 w 166"/>
              <a:gd name="T73" fmla="*/ 94 h 155"/>
              <a:gd name="T74" fmla="*/ 95 w 166"/>
              <a:gd name="T75" fmla="*/ 75 h 155"/>
              <a:gd name="T76" fmla="*/ 83 w 166"/>
              <a:gd name="T77" fmla="*/ 64 h 155"/>
              <a:gd name="T78" fmla="*/ 72 w 166"/>
              <a:gd name="T79" fmla="*/ 75 h 155"/>
              <a:gd name="T80" fmla="*/ 83 w 166"/>
              <a:gd name="T81" fmla="*/ 87 h 155"/>
              <a:gd name="T82" fmla="*/ 83 w 166"/>
              <a:gd name="T83" fmla="*/ 94 h 155"/>
              <a:gd name="T84" fmla="*/ 57 w 166"/>
              <a:gd name="T85" fmla="*/ 7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6" h="155">
                <a:moveTo>
                  <a:pt x="13" y="118"/>
                </a:moveTo>
                <a:cubicBezTo>
                  <a:pt x="27" y="100"/>
                  <a:pt x="27" y="100"/>
                  <a:pt x="27" y="100"/>
                </a:cubicBezTo>
                <a:cubicBezTo>
                  <a:pt x="25" y="97"/>
                  <a:pt x="24" y="93"/>
                  <a:pt x="23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0" y="82"/>
                  <a:pt x="0" y="82"/>
                  <a:pt x="0" y="82"/>
                </a:cubicBezTo>
                <a:cubicBezTo>
                  <a:pt x="20" y="23"/>
                  <a:pt x="20" y="23"/>
                  <a:pt x="20" y="23"/>
                </a:cubicBezTo>
                <a:cubicBezTo>
                  <a:pt x="43" y="31"/>
                  <a:pt x="43" y="31"/>
                  <a:pt x="43" y="31"/>
                </a:cubicBezTo>
                <a:cubicBezTo>
                  <a:pt x="45" y="29"/>
                  <a:pt x="48" y="27"/>
                  <a:pt x="50" y="26"/>
                </a:cubicBezTo>
                <a:cubicBezTo>
                  <a:pt x="50" y="26"/>
                  <a:pt x="50" y="26"/>
                  <a:pt x="50" y="26"/>
                </a:cubicBezTo>
                <a:cubicBezTo>
                  <a:pt x="50" y="0"/>
                  <a:pt x="50" y="0"/>
                  <a:pt x="50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6" y="27"/>
                  <a:pt x="118" y="28"/>
                  <a:pt x="119" y="30"/>
                </a:cubicBezTo>
                <a:cubicBezTo>
                  <a:pt x="119" y="30"/>
                  <a:pt x="119" y="30"/>
                  <a:pt x="119" y="30"/>
                </a:cubicBezTo>
                <a:cubicBezTo>
                  <a:pt x="146" y="21"/>
                  <a:pt x="146" y="21"/>
                  <a:pt x="146" y="21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0" y="91"/>
                  <a:pt x="140" y="93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55" y="117"/>
                  <a:pt x="155" y="117"/>
                  <a:pt x="155" y="117"/>
                </a:cubicBezTo>
                <a:cubicBezTo>
                  <a:pt x="104" y="154"/>
                  <a:pt x="104" y="154"/>
                  <a:pt x="104" y="154"/>
                </a:cubicBezTo>
                <a:cubicBezTo>
                  <a:pt x="89" y="134"/>
                  <a:pt x="89" y="134"/>
                  <a:pt x="89" y="134"/>
                </a:cubicBezTo>
                <a:cubicBezTo>
                  <a:pt x="87" y="135"/>
                  <a:pt x="84" y="135"/>
                  <a:pt x="82" y="135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1" y="135"/>
                  <a:pt x="81" y="135"/>
                  <a:pt x="80" y="135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65" y="155"/>
                  <a:pt x="65" y="155"/>
                  <a:pt x="65" y="155"/>
                </a:cubicBezTo>
                <a:cubicBezTo>
                  <a:pt x="13" y="118"/>
                  <a:pt x="13" y="118"/>
                  <a:pt x="13" y="118"/>
                </a:cubicBezTo>
                <a:close/>
                <a:moveTo>
                  <a:pt x="19" y="73"/>
                </a:moveTo>
                <a:cubicBezTo>
                  <a:pt x="36" y="79"/>
                  <a:pt x="36" y="79"/>
                  <a:pt x="36" y="79"/>
                </a:cubicBezTo>
                <a:cubicBezTo>
                  <a:pt x="37" y="83"/>
                  <a:pt x="37" y="83"/>
                  <a:pt x="37" y="83"/>
                </a:cubicBezTo>
                <a:cubicBezTo>
                  <a:pt x="38" y="88"/>
                  <a:pt x="40" y="93"/>
                  <a:pt x="42" y="97"/>
                </a:cubicBezTo>
                <a:cubicBezTo>
                  <a:pt x="42" y="97"/>
                  <a:pt x="42" y="97"/>
                  <a:pt x="42" y="97"/>
                </a:cubicBezTo>
                <a:cubicBezTo>
                  <a:pt x="44" y="101"/>
                  <a:pt x="44" y="101"/>
                  <a:pt x="44" y="101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61" y="135"/>
                  <a:pt x="61" y="135"/>
                  <a:pt x="61" y="135"/>
                </a:cubicBezTo>
                <a:cubicBezTo>
                  <a:pt x="73" y="120"/>
                  <a:pt x="73" y="120"/>
                  <a:pt x="73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9" y="120"/>
                  <a:pt x="80" y="120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5" y="120"/>
                  <a:pt x="88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96" y="118"/>
                  <a:pt x="96" y="118"/>
                  <a:pt x="96" y="118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35" y="114"/>
                  <a:pt x="135" y="114"/>
                  <a:pt x="135" y="114"/>
                </a:cubicBezTo>
                <a:cubicBezTo>
                  <a:pt x="122" y="97"/>
                  <a:pt x="122" y="97"/>
                  <a:pt x="122" y="97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25" y="90"/>
                  <a:pt x="126" y="86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8" y="77"/>
                  <a:pt x="128" y="77"/>
                  <a:pt x="128" y="77"/>
                </a:cubicBezTo>
                <a:cubicBezTo>
                  <a:pt x="147" y="71"/>
                  <a:pt x="147" y="71"/>
                  <a:pt x="147" y="71"/>
                </a:cubicBezTo>
                <a:cubicBezTo>
                  <a:pt x="137" y="39"/>
                  <a:pt x="137" y="39"/>
                  <a:pt x="137" y="39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3" y="43"/>
                  <a:pt x="113" y="43"/>
                  <a:pt x="113" y="43"/>
                </a:cubicBezTo>
                <a:cubicBezTo>
                  <a:pt x="110" y="41"/>
                  <a:pt x="107" y="38"/>
                  <a:pt x="103" y="37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99" y="35"/>
                  <a:pt x="99" y="35"/>
                  <a:pt x="99" y="35"/>
                </a:cubicBezTo>
                <a:cubicBezTo>
                  <a:pt x="99" y="14"/>
                  <a:pt x="99" y="14"/>
                  <a:pt x="99" y="14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34"/>
                  <a:pt x="65" y="34"/>
                  <a:pt x="65" y="34"/>
                </a:cubicBezTo>
                <a:cubicBezTo>
                  <a:pt x="61" y="36"/>
                  <a:pt x="61" y="36"/>
                  <a:pt x="61" y="36"/>
                </a:cubicBezTo>
                <a:cubicBezTo>
                  <a:pt x="57" y="38"/>
                  <a:pt x="53" y="41"/>
                  <a:pt x="50" y="44"/>
                </a:cubicBezTo>
                <a:cubicBezTo>
                  <a:pt x="50" y="44"/>
                  <a:pt x="50" y="44"/>
                  <a:pt x="50" y="44"/>
                </a:cubicBezTo>
                <a:cubicBezTo>
                  <a:pt x="47" y="47"/>
                  <a:pt x="47" y="47"/>
                  <a:pt x="47" y="47"/>
                </a:cubicBezTo>
                <a:cubicBezTo>
                  <a:pt x="29" y="41"/>
                  <a:pt x="29" y="41"/>
                  <a:pt x="29" y="41"/>
                </a:cubicBezTo>
                <a:cubicBezTo>
                  <a:pt x="19" y="73"/>
                  <a:pt x="19" y="73"/>
                  <a:pt x="19" y="73"/>
                </a:cubicBezTo>
                <a:close/>
                <a:moveTo>
                  <a:pt x="57" y="75"/>
                </a:moveTo>
                <a:cubicBezTo>
                  <a:pt x="57" y="61"/>
                  <a:pt x="69" y="50"/>
                  <a:pt x="83" y="50"/>
                </a:cubicBezTo>
                <a:cubicBezTo>
                  <a:pt x="83" y="50"/>
                  <a:pt x="83" y="50"/>
                  <a:pt x="83" y="50"/>
                </a:cubicBezTo>
                <a:cubicBezTo>
                  <a:pt x="98" y="50"/>
                  <a:pt x="110" y="61"/>
                  <a:pt x="110" y="75"/>
                </a:cubicBezTo>
                <a:cubicBezTo>
                  <a:pt x="110" y="75"/>
                  <a:pt x="110" y="75"/>
                  <a:pt x="110" y="75"/>
                </a:cubicBezTo>
                <a:cubicBezTo>
                  <a:pt x="110" y="90"/>
                  <a:pt x="98" y="101"/>
                  <a:pt x="83" y="101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83" y="94"/>
                  <a:pt x="83" y="94"/>
                  <a:pt x="83" y="94"/>
                </a:cubicBezTo>
                <a:cubicBezTo>
                  <a:pt x="83" y="87"/>
                  <a:pt x="83" y="87"/>
                  <a:pt x="83" y="87"/>
                </a:cubicBezTo>
                <a:cubicBezTo>
                  <a:pt x="90" y="87"/>
                  <a:pt x="95" y="82"/>
                  <a:pt x="95" y="75"/>
                </a:cubicBezTo>
                <a:cubicBezTo>
                  <a:pt x="95" y="75"/>
                  <a:pt x="95" y="75"/>
                  <a:pt x="95" y="75"/>
                </a:cubicBezTo>
                <a:cubicBezTo>
                  <a:pt x="95" y="69"/>
                  <a:pt x="90" y="64"/>
                  <a:pt x="83" y="64"/>
                </a:cubicBezTo>
                <a:cubicBezTo>
                  <a:pt x="83" y="64"/>
                  <a:pt x="83" y="64"/>
                  <a:pt x="83" y="64"/>
                </a:cubicBezTo>
                <a:cubicBezTo>
                  <a:pt x="77" y="64"/>
                  <a:pt x="72" y="69"/>
                  <a:pt x="72" y="75"/>
                </a:cubicBezTo>
                <a:cubicBezTo>
                  <a:pt x="72" y="75"/>
                  <a:pt x="72" y="75"/>
                  <a:pt x="72" y="75"/>
                </a:cubicBezTo>
                <a:cubicBezTo>
                  <a:pt x="72" y="82"/>
                  <a:pt x="77" y="87"/>
                  <a:pt x="83" y="87"/>
                </a:cubicBezTo>
                <a:cubicBezTo>
                  <a:pt x="83" y="87"/>
                  <a:pt x="83" y="87"/>
                  <a:pt x="83" y="87"/>
                </a:cubicBezTo>
                <a:cubicBezTo>
                  <a:pt x="83" y="94"/>
                  <a:pt x="83" y="94"/>
                  <a:pt x="83" y="94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69" y="101"/>
                  <a:pt x="57" y="90"/>
                  <a:pt x="57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9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0" name="Freeform 36"/>
            <p:cNvSpPr>
              <a:spLocks/>
            </p:cNvSpPr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24160" y="175979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关键技术与实践难点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3524161" y="2220096"/>
            <a:ext cx="2286000" cy="1034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关键技术</a:t>
            </a: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实践难点</a:t>
            </a: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市场调研分析</a:t>
            </a: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案例对比分析</a:t>
            </a:r>
          </a:p>
        </p:txBody>
      </p:sp>
    </p:spTree>
    <p:extLst>
      <p:ext uri="{BB962C8B-B14F-4D97-AF65-F5344CB8AC3E}">
        <p14:creationId xmlns:p14="http://schemas.microsoft.com/office/powerpoint/2010/main" val="1503998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0" name="Rectangle 96"/>
          <p:cNvSpPr>
            <a:spLocks noChangeArrowheads="1"/>
          </p:cNvSpPr>
          <p:nvPr/>
        </p:nvSpPr>
        <p:spPr bwMode="auto">
          <a:xfrm>
            <a:off x="1346018" y="3724556"/>
            <a:ext cx="14414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01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designed.</a:t>
            </a:r>
          </a:p>
        </p:txBody>
      </p:sp>
      <p:sp>
        <p:nvSpPr>
          <p:cNvPr id="36962" name="Rectangle 98"/>
          <p:cNvSpPr>
            <a:spLocks noChangeArrowheads="1"/>
          </p:cNvSpPr>
          <p:nvPr/>
        </p:nvSpPr>
        <p:spPr bwMode="auto">
          <a:xfrm>
            <a:off x="2858588" y="3724556"/>
            <a:ext cx="14414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02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designed.</a:t>
            </a:r>
          </a:p>
        </p:txBody>
      </p:sp>
      <p:sp>
        <p:nvSpPr>
          <p:cNvPr id="36964" name="Rectangle 100"/>
          <p:cNvSpPr>
            <a:spLocks noChangeArrowheads="1"/>
          </p:cNvSpPr>
          <p:nvPr/>
        </p:nvSpPr>
        <p:spPr bwMode="auto">
          <a:xfrm>
            <a:off x="4341948" y="3724556"/>
            <a:ext cx="14414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03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designed.</a:t>
            </a:r>
          </a:p>
        </p:txBody>
      </p:sp>
      <p:sp>
        <p:nvSpPr>
          <p:cNvPr id="44" name="Freeform 80"/>
          <p:cNvSpPr>
            <a:spLocks/>
          </p:cNvSpPr>
          <p:nvPr/>
        </p:nvSpPr>
        <p:spPr bwMode="auto">
          <a:xfrm>
            <a:off x="5759515" y="1733960"/>
            <a:ext cx="1975121" cy="1415411"/>
          </a:xfrm>
          <a:custGeom>
            <a:avLst/>
            <a:gdLst>
              <a:gd name="T0" fmla="*/ 0 w 1555"/>
              <a:gd name="T1" fmla="*/ 0 h 1114"/>
              <a:gd name="T2" fmla="*/ 401 w 1555"/>
              <a:gd name="T3" fmla="*/ 557 h 1114"/>
              <a:gd name="T4" fmla="*/ 0 w 1555"/>
              <a:gd name="T5" fmla="*/ 1114 h 1114"/>
              <a:gd name="T6" fmla="*/ 1153 w 1555"/>
              <a:gd name="T7" fmla="*/ 1114 h 1114"/>
              <a:gd name="T8" fmla="*/ 1555 w 1555"/>
              <a:gd name="T9" fmla="*/ 557 h 1114"/>
              <a:gd name="T10" fmla="*/ 1153 w 1555"/>
              <a:gd name="T11" fmla="*/ 0 h 1114"/>
              <a:gd name="T12" fmla="*/ 0 w 1555"/>
              <a:gd name="T13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5" h="1114">
                <a:moveTo>
                  <a:pt x="0" y="0"/>
                </a:moveTo>
                <a:lnTo>
                  <a:pt x="401" y="557"/>
                </a:lnTo>
                <a:lnTo>
                  <a:pt x="0" y="1114"/>
                </a:lnTo>
                <a:lnTo>
                  <a:pt x="1153" y="1114"/>
                </a:lnTo>
                <a:lnTo>
                  <a:pt x="1555" y="557"/>
                </a:lnTo>
                <a:lnTo>
                  <a:pt x="115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Rectangle 93"/>
          <p:cNvSpPr>
            <a:spLocks noChangeArrowheads="1"/>
          </p:cNvSpPr>
          <p:nvPr/>
        </p:nvSpPr>
        <p:spPr bwMode="auto">
          <a:xfrm>
            <a:off x="6308226" y="2283718"/>
            <a:ext cx="105405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8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</a:t>
            </a:r>
            <a:r>
              <a:rPr lang="en-US" altLang="zh-CN" sz="8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FOUR</a:t>
            </a:r>
            <a:endParaRPr lang="zh-CN" altLang="en-US" sz="8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designed.</a:t>
            </a:r>
          </a:p>
        </p:txBody>
      </p:sp>
      <p:grpSp>
        <p:nvGrpSpPr>
          <p:cNvPr id="50" name="Group 85"/>
          <p:cNvGrpSpPr>
            <a:grpSpLocks/>
          </p:cNvGrpSpPr>
          <p:nvPr/>
        </p:nvGrpSpPr>
        <p:grpSpPr bwMode="auto">
          <a:xfrm>
            <a:off x="6694894" y="1868803"/>
            <a:ext cx="321354" cy="259196"/>
            <a:chOff x="3898" y="1638"/>
            <a:chExt cx="253" cy="204"/>
          </a:xfrm>
        </p:grpSpPr>
        <p:sp>
          <p:nvSpPr>
            <p:cNvPr id="51" name="Freeform 65"/>
            <p:cNvSpPr>
              <a:spLocks noEditPoints="1"/>
            </p:cNvSpPr>
            <p:nvPr/>
          </p:nvSpPr>
          <p:spPr bwMode="auto">
            <a:xfrm>
              <a:off x="3898" y="1707"/>
              <a:ext cx="227" cy="135"/>
            </a:xfrm>
            <a:custGeom>
              <a:avLst/>
              <a:gdLst>
                <a:gd name="T0" fmla="*/ 56 w 203"/>
                <a:gd name="T1" fmla="*/ 46 h 121"/>
                <a:gd name="T2" fmla="*/ 56 w 203"/>
                <a:gd name="T3" fmla="*/ 121 h 121"/>
                <a:gd name="T4" fmla="*/ 91 w 203"/>
                <a:gd name="T5" fmla="*/ 121 h 121"/>
                <a:gd name="T6" fmla="*/ 91 w 203"/>
                <a:gd name="T7" fmla="*/ 46 h 121"/>
                <a:gd name="T8" fmla="*/ 73 w 203"/>
                <a:gd name="T9" fmla="*/ 32 h 121"/>
                <a:gd name="T10" fmla="*/ 56 w 203"/>
                <a:gd name="T11" fmla="*/ 46 h 121"/>
                <a:gd name="T12" fmla="*/ 0 w 203"/>
                <a:gd name="T13" fmla="*/ 121 h 121"/>
                <a:gd name="T14" fmla="*/ 33 w 203"/>
                <a:gd name="T15" fmla="*/ 121 h 121"/>
                <a:gd name="T16" fmla="*/ 33 w 203"/>
                <a:gd name="T17" fmla="*/ 65 h 121"/>
                <a:gd name="T18" fmla="*/ 0 w 203"/>
                <a:gd name="T19" fmla="*/ 91 h 121"/>
                <a:gd name="T20" fmla="*/ 0 w 203"/>
                <a:gd name="T21" fmla="*/ 121 h 121"/>
                <a:gd name="T22" fmla="*/ 170 w 203"/>
                <a:gd name="T23" fmla="*/ 28 h 121"/>
                <a:gd name="T24" fmla="*/ 170 w 203"/>
                <a:gd name="T25" fmla="*/ 121 h 121"/>
                <a:gd name="T26" fmla="*/ 203 w 203"/>
                <a:gd name="T27" fmla="*/ 121 h 121"/>
                <a:gd name="T28" fmla="*/ 203 w 203"/>
                <a:gd name="T29" fmla="*/ 0 h 121"/>
                <a:gd name="T30" fmla="*/ 170 w 203"/>
                <a:gd name="T31" fmla="*/ 28 h 121"/>
                <a:gd name="T32" fmla="*/ 114 w 203"/>
                <a:gd name="T33" fmla="*/ 65 h 121"/>
                <a:gd name="T34" fmla="*/ 114 w 203"/>
                <a:gd name="T35" fmla="*/ 121 h 121"/>
                <a:gd name="T36" fmla="*/ 147 w 203"/>
                <a:gd name="T37" fmla="*/ 121 h 121"/>
                <a:gd name="T38" fmla="*/ 147 w 203"/>
                <a:gd name="T39" fmla="*/ 47 h 121"/>
                <a:gd name="T40" fmla="*/ 121 w 203"/>
                <a:gd name="T41" fmla="*/ 70 h 121"/>
                <a:gd name="T42" fmla="*/ 114 w 203"/>
                <a:gd name="T43" fmla="*/ 6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3" h="121">
                  <a:moveTo>
                    <a:pt x="56" y="46"/>
                  </a:moveTo>
                  <a:lnTo>
                    <a:pt x="56" y="121"/>
                  </a:lnTo>
                  <a:lnTo>
                    <a:pt x="91" y="121"/>
                  </a:lnTo>
                  <a:lnTo>
                    <a:pt x="91" y="46"/>
                  </a:lnTo>
                  <a:lnTo>
                    <a:pt x="73" y="32"/>
                  </a:lnTo>
                  <a:lnTo>
                    <a:pt x="56" y="46"/>
                  </a:lnTo>
                  <a:close/>
                  <a:moveTo>
                    <a:pt x="0" y="121"/>
                  </a:moveTo>
                  <a:lnTo>
                    <a:pt x="33" y="121"/>
                  </a:lnTo>
                  <a:lnTo>
                    <a:pt x="33" y="65"/>
                  </a:lnTo>
                  <a:lnTo>
                    <a:pt x="0" y="91"/>
                  </a:lnTo>
                  <a:lnTo>
                    <a:pt x="0" y="121"/>
                  </a:lnTo>
                  <a:close/>
                  <a:moveTo>
                    <a:pt x="170" y="28"/>
                  </a:moveTo>
                  <a:lnTo>
                    <a:pt x="170" y="121"/>
                  </a:lnTo>
                  <a:lnTo>
                    <a:pt x="203" y="121"/>
                  </a:lnTo>
                  <a:lnTo>
                    <a:pt x="203" y="0"/>
                  </a:lnTo>
                  <a:lnTo>
                    <a:pt x="170" y="28"/>
                  </a:lnTo>
                  <a:close/>
                  <a:moveTo>
                    <a:pt x="114" y="65"/>
                  </a:moveTo>
                  <a:lnTo>
                    <a:pt x="114" y="121"/>
                  </a:lnTo>
                  <a:lnTo>
                    <a:pt x="147" y="121"/>
                  </a:lnTo>
                  <a:lnTo>
                    <a:pt x="147" y="47"/>
                  </a:lnTo>
                  <a:lnTo>
                    <a:pt x="121" y="70"/>
                  </a:lnTo>
                  <a:lnTo>
                    <a:pt x="114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6"/>
            <p:cNvSpPr>
              <a:spLocks/>
            </p:cNvSpPr>
            <p:nvPr/>
          </p:nvSpPr>
          <p:spPr bwMode="auto">
            <a:xfrm>
              <a:off x="3898" y="1638"/>
              <a:ext cx="253" cy="147"/>
            </a:xfrm>
            <a:custGeom>
              <a:avLst/>
              <a:gdLst>
                <a:gd name="T0" fmla="*/ 226 w 226"/>
                <a:gd name="T1" fmla="*/ 0 h 132"/>
                <a:gd name="T2" fmla="*/ 161 w 226"/>
                <a:gd name="T3" fmla="*/ 0 h 132"/>
                <a:gd name="T4" fmla="*/ 189 w 226"/>
                <a:gd name="T5" fmla="*/ 27 h 132"/>
                <a:gd name="T6" fmla="*/ 121 w 226"/>
                <a:gd name="T7" fmla="*/ 85 h 132"/>
                <a:gd name="T8" fmla="*/ 73 w 226"/>
                <a:gd name="T9" fmla="*/ 46 h 132"/>
                <a:gd name="T10" fmla="*/ 0 w 226"/>
                <a:gd name="T11" fmla="*/ 106 h 132"/>
                <a:gd name="T12" fmla="*/ 0 w 226"/>
                <a:gd name="T13" fmla="*/ 132 h 132"/>
                <a:gd name="T14" fmla="*/ 73 w 226"/>
                <a:gd name="T15" fmla="*/ 72 h 132"/>
                <a:gd name="T16" fmla="*/ 121 w 226"/>
                <a:gd name="T17" fmla="*/ 111 h 132"/>
                <a:gd name="T18" fmla="*/ 203 w 226"/>
                <a:gd name="T19" fmla="*/ 41 h 132"/>
                <a:gd name="T20" fmla="*/ 226 w 226"/>
                <a:gd name="T21" fmla="*/ 64 h 132"/>
                <a:gd name="T22" fmla="*/ 226 w 226"/>
                <a:gd name="T2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32">
                  <a:moveTo>
                    <a:pt x="226" y="0"/>
                  </a:moveTo>
                  <a:lnTo>
                    <a:pt x="161" y="0"/>
                  </a:lnTo>
                  <a:lnTo>
                    <a:pt x="189" y="27"/>
                  </a:lnTo>
                  <a:lnTo>
                    <a:pt x="121" y="85"/>
                  </a:lnTo>
                  <a:lnTo>
                    <a:pt x="73" y="46"/>
                  </a:lnTo>
                  <a:lnTo>
                    <a:pt x="0" y="106"/>
                  </a:lnTo>
                  <a:lnTo>
                    <a:pt x="0" y="132"/>
                  </a:lnTo>
                  <a:lnTo>
                    <a:pt x="73" y="72"/>
                  </a:lnTo>
                  <a:lnTo>
                    <a:pt x="121" y="111"/>
                  </a:lnTo>
                  <a:lnTo>
                    <a:pt x="203" y="41"/>
                  </a:lnTo>
                  <a:lnTo>
                    <a:pt x="226" y="6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61" name="Line 97"/>
          <p:cNvSpPr>
            <a:spLocks noChangeShapeType="1"/>
          </p:cNvSpPr>
          <p:nvPr/>
        </p:nvSpPr>
        <p:spPr bwMode="auto">
          <a:xfrm>
            <a:off x="2820488" y="3491038"/>
            <a:ext cx="0" cy="1043476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963" name="Line 99"/>
          <p:cNvSpPr>
            <a:spLocks noChangeShapeType="1"/>
          </p:cNvSpPr>
          <p:nvPr/>
        </p:nvSpPr>
        <p:spPr bwMode="auto">
          <a:xfrm>
            <a:off x="4324032" y="3491038"/>
            <a:ext cx="0" cy="1043476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4" name="Line 99"/>
          <p:cNvSpPr>
            <a:spLocks noChangeShapeType="1"/>
          </p:cNvSpPr>
          <p:nvPr/>
        </p:nvSpPr>
        <p:spPr bwMode="auto">
          <a:xfrm>
            <a:off x="5794692" y="3491038"/>
            <a:ext cx="0" cy="1043476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" name="Rectangle 100"/>
          <p:cNvSpPr>
            <a:spLocks noChangeArrowheads="1"/>
          </p:cNvSpPr>
          <p:nvPr/>
        </p:nvSpPr>
        <p:spPr bwMode="auto">
          <a:xfrm>
            <a:off x="5812608" y="3724556"/>
            <a:ext cx="14414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04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designed.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46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535359" y="509426"/>
            <a:ext cx="199926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sp>
        <p:nvSpPr>
          <p:cNvPr id="36944" name="Freeform 80"/>
          <p:cNvSpPr>
            <a:spLocks/>
          </p:cNvSpPr>
          <p:nvPr/>
        </p:nvSpPr>
        <p:spPr bwMode="auto">
          <a:xfrm>
            <a:off x="4307705" y="1733960"/>
            <a:ext cx="1975121" cy="1415411"/>
          </a:xfrm>
          <a:custGeom>
            <a:avLst/>
            <a:gdLst>
              <a:gd name="T0" fmla="*/ 0 w 1555"/>
              <a:gd name="T1" fmla="*/ 0 h 1114"/>
              <a:gd name="T2" fmla="*/ 401 w 1555"/>
              <a:gd name="T3" fmla="*/ 557 h 1114"/>
              <a:gd name="T4" fmla="*/ 0 w 1555"/>
              <a:gd name="T5" fmla="*/ 1114 h 1114"/>
              <a:gd name="T6" fmla="*/ 1153 w 1555"/>
              <a:gd name="T7" fmla="*/ 1114 h 1114"/>
              <a:gd name="T8" fmla="*/ 1555 w 1555"/>
              <a:gd name="T9" fmla="*/ 557 h 1114"/>
              <a:gd name="T10" fmla="*/ 1153 w 1555"/>
              <a:gd name="T11" fmla="*/ 0 h 1114"/>
              <a:gd name="T12" fmla="*/ 0 w 1555"/>
              <a:gd name="T13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5" h="1114">
                <a:moveTo>
                  <a:pt x="0" y="0"/>
                </a:moveTo>
                <a:lnTo>
                  <a:pt x="401" y="557"/>
                </a:lnTo>
                <a:lnTo>
                  <a:pt x="0" y="1114"/>
                </a:lnTo>
                <a:lnTo>
                  <a:pt x="1153" y="1114"/>
                </a:lnTo>
                <a:lnTo>
                  <a:pt x="1555" y="557"/>
                </a:lnTo>
                <a:lnTo>
                  <a:pt x="115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6954" name="Group 90"/>
          <p:cNvGrpSpPr>
            <a:grpSpLocks/>
          </p:cNvGrpSpPr>
          <p:nvPr/>
        </p:nvGrpSpPr>
        <p:grpSpPr bwMode="auto">
          <a:xfrm>
            <a:off x="5141595" y="1826415"/>
            <a:ext cx="374450" cy="336498"/>
            <a:chOff x="3928" y="1191"/>
            <a:chExt cx="246" cy="221"/>
          </a:xfrm>
        </p:grpSpPr>
        <p:sp>
          <p:nvSpPr>
            <p:cNvPr id="36949" name="Freeform 85"/>
            <p:cNvSpPr>
              <a:spLocks/>
            </p:cNvSpPr>
            <p:nvPr/>
          </p:nvSpPr>
          <p:spPr bwMode="auto">
            <a:xfrm>
              <a:off x="3928" y="1191"/>
              <a:ext cx="182" cy="221"/>
            </a:xfrm>
            <a:custGeom>
              <a:avLst/>
              <a:gdLst>
                <a:gd name="T0" fmla="*/ 102 w 105"/>
                <a:gd name="T1" fmla="*/ 114 h 127"/>
                <a:gd name="T2" fmla="*/ 98 w 105"/>
                <a:gd name="T3" fmla="*/ 116 h 127"/>
                <a:gd name="T4" fmla="*/ 85 w 105"/>
                <a:gd name="T5" fmla="*/ 124 h 127"/>
                <a:gd name="T6" fmla="*/ 83 w 105"/>
                <a:gd name="T7" fmla="*/ 126 h 127"/>
                <a:gd name="T8" fmla="*/ 76 w 105"/>
                <a:gd name="T9" fmla="*/ 124 h 127"/>
                <a:gd name="T10" fmla="*/ 75 w 105"/>
                <a:gd name="T11" fmla="*/ 123 h 127"/>
                <a:gd name="T12" fmla="*/ 58 w 105"/>
                <a:gd name="T13" fmla="*/ 93 h 127"/>
                <a:gd name="T14" fmla="*/ 54 w 105"/>
                <a:gd name="T15" fmla="*/ 90 h 127"/>
                <a:gd name="T16" fmla="*/ 53 w 105"/>
                <a:gd name="T17" fmla="*/ 91 h 127"/>
                <a:gd name="T18" fmla="*/ 53 w 105"/>
                <a:gd name="T19" fmla="*/ 91 h 127"/>
                <a:gd name="T20" fmla="*/ 53 w 105"/>
                <a:gd name="T21" fmla="*/ 91 h 127"/>
                <a:gd name="T22" fmla="*/ 53 w 105"/>
                <a:gd name="T23" fmla="*/ 91 h 127"/>
                <a:gd name="T24" fmla="*/ 6 w 105"/>
                <a:gd name="T25" fmla="*/ 75 h 127"/>
                <a:gd name="T26" fmla="*/ 6 w 105"/>
                <a:gd name="T27" fmla="*/ 75 h 127"/>
                <a:gd name="T28" fmla="*/ 4 w 105"/>
                <a:gd name="T29" fmla="*/ 43 h 127"/>
                <a:gd name="T30" fmla="*/ 18 w 105"/>
                <a:gd name="T31" fmla="*/ 27 h 127"/>
                <a:gd name="T32" fmla="*/ 18 w 105"/>
                <a:gd name="T33" fmla="*/ 26 h 127"/>
                <a:gd name="T34" fmla="*/ 21 w 105"/>
                <a:gd name="T35" fmla="*/ 28 h 127"/>
                <a:gd name="T36" fmla="*/ 36 w 105"/>
                <a:gd name="T37" fmla="*/ 54 h 127"/>
                <a:gd name="T38" fmla="*/ 41 w 105"/>
                <a:gd name="T39" fmla="*/ 55 h 127"/>
                <a:gd name="T40" fmla="*/ 46 w 105"/>
                <a:gd name="T41" fmla="*/ 53 h 127"/>
                <a:gd name="T42" fmla="*/ 62 w 105"/>
                <a:gd name="T43" fmla="*/ 44 h 127"/>
                <a:gd name="T44" fmla="*/ 63 w 105"/>
                <a:gd name="T45" fmla="*/ 39 h 127"/>
                <a:gd name="T46" fmla="*/ 53 w 105"/>
                <a:gd name="T47" fmla="*/ 21 h 127"/>
                <a:gd name="T48" fmla="*/ 48 w 105"/>
                <a:gd name="T49" fmla="*/ 12 h 127"/>
                <a:gd name="T50" fmla="*/ 48 w 105"/>
                <a:gd name="T51" fmla="*/ 9 h 127"/>
                <a:gd name="T52" fmla="*/ 49 w 105"/>
                <a:gd name="T53" fmla="*/ 9 h 127"/>
                <a:gd name="T54" fmla="*/ 96 w 105"/>
                <a:gd name="T55" fmla="*/ 23 h 127"/>
                <a:gd name="T56" fmla="*/ 97 w 105"/>
                <a:gd name="T57" fmla="*/ 23 h 127"/>
                <a:gd name="T58" fmla="*/ 101 w 105"/>
                <a:gd name="T59" fmla="*/ 35 h 127"/>
                <a:gd name="T60" fmla="*/ 96 w 105"/>
                <a:gd name="T61" fmla="*/ 35 h 127"/>
                <a:gd name="T62" fmla="*/ 86 w 105"/>
                <a:gd name="T63" fmla="*/ 41 h 127"/>
                <a:gd name="T64" fmla="*/ 83 w 105"/>
                <a:gd name="T65" fmla="*/ 45 h 127"/>
                <a:gd name="T66" fmla="*/ 80 w 105"/>
                <a:gd name="T67" fmla="*/ 51 h 127"/>
                <a:gd name="T68" fmla="*/ 71 w 105"/>
                <a:gd name="T69" fmla="*/ 66 h 127"/>
                <a:gd name="T70" fmla="*/ 70 w 105"/>
                <a:gd name="T71" fmla="*/ 72 h 127"/>
                <a:gd name="T72" fmla="*/ 70 w 105"/>
                <a:gd name="T73" fmla="*/ 72 h 127"/>
                <a:gd name="T74" fmla="*/ 71 w 105"/>
                <a:gd name="T75" fmla="*/ 78 h 127"/>
                <a:gd name="T76" fmla="*/ 86 w 105"/>
                <a:gd name="T77" fmla="*/ 102 h 127"/>
                <a:gd name="T78" fmla="*/ 96 w 105"/>
                <a:gd name="T79" fmla="*/ 108 h 127"/>
                <a:gd name="T80" fmla="*/ 104 w 105"/>
                <a:gd name="T81" fmla="*/ 108 h 127"/>
                <a:gd name="T82" fmla="*/ 102 w 105"/>
                <a:gd name="T83" fmla="*/ 11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" h="127">
                  <a:moveTo>
                    <a:pt x="102" y="114"/>
                  </a:moveTo>
                  <a:cubicBezTo>
                    <a:pt x="98" y="116"/>
                    <a:pt x="98" y="116"/>
                    <a:pt x="98" y="116"/>
                  </a:cubicBezTo>
                  <a:cubicBezTo>
                    <a:pt x="85" y="124"/>
                    <a:pt x="85" y="124"/>
                    <a:pt x="85" y="124"/>
                  </a:cubicBezTo>
                  <a:cubicBezTo>
                    <a:pt x="83" y="126"/>
                    <a:pt x="83" y="126"/>
                    <a:pt x="83" y="126"/>
                  </a:cubicBezTo>
                  <a:cubicBezTo>
                    <a:pt x="80" y="127"/>
                    <a:pt x="77" y="126"/>
                    <a:pt x="76" y="124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92"/>
                    <a:pt x="56" y="91"/>
                    <a:pt x="54" y="90"/>
                  </a:cubicBezTo>
                  <a:cubicBezTo>
                    <a:pt x="54" y="90"/>
                    <a:pt x="53" y="90"/>
                    <a:pt x="53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36" y="98"/>
                    <a:pt x="16" y="92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0" y="65"/>
                    <a:pt x="0" y="53"/>
                    <a:pt x="4" y="43"/>
                  </a:cubicBezTo>
                  <a:cubicBezTo>
                    <a:pt x="7" y="36"/>
                    <a:pt x="12" y="31"/>
                    <a:pt x="18" y="27"/>
                  </a:cubicBezTo>
                  <a:cubicBezTo>
                    <a:pt x="18" y="27"/>
                    <a:pt x="18" y="27"/>
                    <a:pt x="18" y="26"/>
                  </a:cubicBezTo>
                  <a:cubicBezTo>
                    <a:pt x="19" y="26"/>
                    <a:pt x="20" y="26"/>
                    <a:pt x="21" y="28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7" y="56"/>
                    <a:pt x="40" y="56"/>
                    <a:pt x="41" y="55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3" y="43"/>
                    <a:pt x="64" y="40"/>
                    <a:pt x="63" y="39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1"/>
                    <a:pt x="47" y="10"/>
                    <a:pt x="48" y="9"/>
                  </a:cubicBezTo>
                  <a:cubicBezTo>
                    <a:pt x="48" y="9"/>
                    <a:pt x="48" y="9"/>
                    <a:pt x="49" y="9"/>
                  </a:cubicBezTo>
                  <a:cubicBezTo>
                    <a:pt x="66" y="0"/>
                    <a:pt x="86" y="7"/>
                    <a:pt x="96" y="23"/>
                  </a:cubicBezTo>
                  <a:cubicBezTo>
                    <a:pt x="96" y="23"/>
                    <a:pt x="96" y="23"/>
                    <a:pt x="97" y="23"/>
                  </a:cubicBezTo>
                  <a:cubicBezTo>
                    <a:pt x="99" y="27"/>
                    <a:pt x="100" y="31"/>
                    <a:pt x="101" y="35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2" y="35"/>
                    <a:pt x="88" y="38"/>
                    <a:pt x="86" y="41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8"/>
                    <a:pt x="70" y="70"/>
                    <a:pt x="70" y="72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0" y="74"/>
                    <a:pt x="71" y="76"/>
                    <a:pt x="71" y="78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88" y="106"/>
                    <a:pt x="92" y="108"/>
                    <a:pt x="96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5" y="111"/>
                    <a:pt x="104" y="113"/>
                    <a:pt x="102" y="1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0" name="Freeform 86"/>
            <p:cNvSpPr>
              <a:spLocks noEditPoints="1"/>
            </p:cNvSpPr>
            <p:nvPr/>
          </p:nvSpPr>
          <p:spPr bwMode="auto">
            <a:xfrm>
              <a:off x="4065" y="1266"/>
              <a:ext cx="109" cy="99"/>
            </a:xfrm>
            <a:custGeom>
              <a:avLst/>
              <a:gdLst>
                <a:gd name="T0" fmla="*/ 61 w 63"/>
                <a:gd name="T1" fmla="*/ 23 h 57"/>
                <a:gd name="T2" fmla="*/ 51 w 63"/>
                <a:gd name="T3" fmla="*/ 6 h 57"/>
                <a:gd name="T4" fmla="*/ 41 w 63"/>
                <a:gd name="T5" fmla="*/ 0 h 57"/>
                <a:gd name="T6" fmla="*/ 21 w 63"/>
                <a:gd name="T7" fmla="*/ 0 h 57"/>
                <a:gd name="T8" fmla="*/ 11 w 63"/>
                <a:gd name="T9" fmla="*/ 6 h 57"/>
                <a:gd name="T10" fmla="*/ 5 w 63"/>
                <a:gd name="T11" fmla="*/ 16 h 57"/>
                <a:gd name="T12" fmla="*/ 1 w 63"/>
                <a:gd name="T13" fmla="*/ 23 h 57"/>
                <a:gd name="T14" fmla="*/ 1 w 63"/>
                <a:gd name="T15" fmla="*/ 34 h 57"/>
                <a:gd name="T16" fmla="*/ 3 w 63"/>
                <a:gd name="T17" fmla="*/ 38 h 57"/>
                <a:gd name="T18" fmla="*/ 11 w 63"/>
                <a:gd name="T19" fmla="*/ 52 h 57"/>
                <a:gd name="T20" fmla="*/ 21 w 63"/>
                <a:gd name="T21" fmla="*/ 57 h 57"/>
                <a:gd name="T22" fmla="*/ 21 w 63"/>
                <a:gd name="T23" fmla="*/ 57 h 57"/>
                <a:gd name="T24" fmla="*/ 21 w 63"/>
                <a:gd name="T25" fmla="*/ 57 h 57"/>
                <a:gd name="T26" fmla="*/ 41 w 63"/>
                <a:gd name="T27" fmla="*/ 57 h 57"/>
                <a:gd name="T28" fmla="*/ 51 w 63"/>
                <a:gd name="T29" fmla="*/ 52 h 57"/>
                <a:gd name="T30" fmla="*/ 61 w 63"/>
                <a:gd name="T31" fmla="*/ 34 h 57"/>
                <a:gd name="T32" fmla="*/ 61 w 63"/>
                <a:gd name="T33" fmla="*/ 23 h 57"/>
                <a:gd name="T34" fmla="*/ 33 w 63"/>
                <a:gd name="T35" fmla="*/ 42 h 57"/>
                <a:gd name="T36" fmla="*/ 30 w 63"/>
                <a:gd name="T37" fmla="*/ 42 h 57"/>
                <a:gd name="T38" fmla="*/ 29 w 63"/>
                <a:gd name="T39" fmla="*/ 42 h 57"/>
                <a:gd name="T40" fmla="*/ 20 w 63"/>
                <a:gd name="T41" fmla="*/ 37 h 57"/>
                <a:gd name="T42" fmla="*/ 19 w 63"/>
                <a:gd name="T43" fmla="*/ 34 h 57"/>
                <a:gd name="T44" fmla="*/ 18 w 63"/>
                <a:gd name="T45" fmla="*/ 31 h 57"/>
                <a:gd name="T46" fmla="*/ 19 w 63"/>
                <a:gd name="T47" fmla="*/ 23 h 57"/>
                <a:gd name="T48" fmla="*/ 20 w 63"/>
                <a:gd name="T49" fmla="*/ 21 h 57"/>
                <a:gd name="T50" fmla="*/ 26 w 63"/>
                <a:gd name="T51" fmla="*/ 16 h 57"/>
                <a:gd name="T52" fmla="*/ 30 w 63"/>
                <a:gd name="T53" fmla="*/ 15 h 57"/>
                <a:gd name="T54" fmla="*/ 33 w 63"/>
                <a:gd name="T55" fmla="*/ 15 h 57"/>
                <a:gd name="T56" fmla="*/ 43 w 63"/>
                <a:gd name="T57" fmla="*/ 21 h 57"/>
                <a:gd name="T58" fmla="*/ 44 w 63"/>
                <a:gd name="T59" fmla="*/ 23 h 57"/>
                <a:gd name="T60" fmla="*/ 44 w 63"/>
                <a:gd name="T61" fmla="*/ 34 h 57"/>
                <a:gd name="T62" fmla="*/ 43 w 63"/>
                <a:gd name="T63" fmla="*/ 36 h 57"/>
                <a:gd name="T64" fmla="*/ 43 w 63"/>
                <a:gd name="T65" fmla="*/ 37 h 57"/>
                <a:gd name="T66" fmla="*/ 33 w 63"/>
                <a:gd name="T67" fmla="*/ 4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57">
                  <a:moveTo>
                    <a:pt x="61" y="23"/>
                  </a:moveTo>
                  <a:cubicBezTo>
                    <a:pt x="51" y="6"/>
                    <a:pt x="51" y="6"/>
                    <a:pt x="51" y="6"/>
                  </a:cubicBezTo>
                  <a:cubicBezTo>
                    <a:pt x="49" y="3"/>
                    <a:pt x="45" y="0"/>
                    <a:pt x="4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3" y="3"/>
                    <a:pt x="11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6"/>
                    <a:pt x="0" y="31"/>
                    <a:pt x="1" y="34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3" y="55"/>
                    <a:pt x="17" y="57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5" y="57"/>
                    <a:pt x="49" y="55"/>
                    <a:pt x="51" y="52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3" y="31"/>
                    <a:pt x="63" y="26"/>
                    <a:pt x="61" y="23"/>
                  </a:cubicBezTo>
                  <a:moveTo>
                    <a:pt x="33" y="42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29" y="42"/>
                    <a:pt x="29" y="42"/>
                  </a:cubicBezTo>
                  <a:cubicBezTo>
                    <a:pt x="26" y="42"/>
                    <a:pt x="22" y="40"/>
                    <a:pt x="20" y="37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34"/>
                    <a:pt x="18" y="32"/>
                    <a:pt x="18" y="31"/>
                  </a:cubicBezTo>
                  <a:cubicBezTo>
                    <a:pt x="17" y="28"/>
                    <a:pt x="18" y="25"/>
                    <a:pt x="19" y="2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19"/>
                    <a:pt x="23" y="17"/>
                    <a:pt x="26" y="16"/>
                  </a:cubicBezTo>
                  <a:cubicBezTo>
                    <a:pt x="27" y="15"/>
                    <a:pt x="29" y="15"/>
                    <a:pt x="30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6" y="15"/>
                    <a:pt x="41" y="18"/>
                    <a:pt x="43" y="21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6" y="26"/>
                    <a:pt x="46" y="31"/>
                    <a:pt x="44" y="34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40"/>
                    <a:pt x="36" y="42"/>
                    <a:pt x="33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1" name="Freeform 87"/>
            <p:cNvSpPr>
              <a:spLocks noEditPoints="1"/>
            </p:cNvSpPr>
            <p:nvPr/>
          </p:nvSpPr>
          <p:spPr bwMode="auto">
            <a:xfrm>
              <a:off x="4065" y="1266"/>
              <a:ext cx="109" cy="99"/>
            </a:xfrm>
            <a:custGeom>
              <a:avLst/>
              <a:gdLst>
                <a:gd name="T0" fmla="*/ 61 w 63"/>
                <a:gd name="T1" fmla="*/ 23 h 57"/>
                <a:gd name="T2" fmla="*/ 51 w 63"/>
                <a:gd name="T3" fmla="*/ 6 h 57"/>
                <a:gd name="T4" fmla="*/ 41 w 63"/>
                <a:gd name="T5" fmla="*/ 0 h 57"/>
                <a:gd name="T6" fmla="*/ 21 w 63"/>
                <a:gd name="T7" fmla="*/ 0 h 57"/>
                <a:gd name="T8" fmla="*/ 11 w 63"/>
                <a:gd name="T9" fmla="*/ 6 h 57"/>
                <a:gd name="T10" fmla="*/ 5 w 63"/>
                <a:gd name="T11" fmla="*/ 16 h 57"/>
                <a:gd name="T12" fmla="*/ 1 w 63"/>
                <a:gd name="T13" fmla="*/ 23 h 57"/>
                <a:gd name="T14" fmla="*/ 1 w 63"/>
                <a:gd name="T15" fmla="*/ 34 h 57"/>
                <a:gd name="T16" fmla="*/ 3 w 63"/>
                <a:gd name="T17" fmla="*/ 38 h 57"/>
                <a:gd name="T18" fmla="*/ 11 w 63"/>
                <a:gd name="T19" fmla="*/ 52 h 57"/>
                <a:gd name="T20" fmla="*/ 21 w 63"/>
                <a:gd name="T21" fmla="*/ 57 h 57"/>
                <a:gd name="T22" fmla="*/ 21 w 63"/>
                <a:gd name="T23" fmla="*/ 57 h 57"/>
                <a:gd name="T24" fmla="*/ 21 w 63"/>
                <a:gd name="T25" fmla="*/ 57 h 57"/>
                <a:gd name="T26" fmla="*/ 41 w 63"/>
                <a:gd name="T27" fmla="*/ 57 h 57"/>
                <a:gd name="T28" fmla="*/ 51 w 63"/>
                <a:gd name="T29" fmla="*/ 52 h 57"/>
                <a:gd name="T30" fmla="*/ 61 w 63"/>
                <a:gd name="T31" fmla="*/ 34 h 57"/>
                <a:gd name="T32" fmla="*/ 61 w 63"/>
                <a:gd name="T33" fmla="*/ 23 h 57"/>
                <a:gd name="T34" fmla="*/ 33 w 63"/>
                <a:gd name="T35" fmla="*/ 42 h 57"/>
                <a:gd name="T36" fmla="*/ 30 w 63"/>
                <a:gd name="T37" fmla="*/ 42 h 57"/>
                <a:gd name="T38" fmla="*/ 29 w 63"/>
                <a:gd name="T39" fmla="*/ 42 h 57"/>
                <a:gd name="T40" fmla="*/ 20 w 63"/>
                <a:gd name="T41" fmla="*/ 37 h 57"/>
                <a:gd name="T42" fmla="*/ 19 w 63"/>
                <a:gd name="T43" fmla="*/ 34 h 57"/>
                <a:gd name="T44" fmla="*/ 18 w 63"/>
                <a:gd name="T45" fmla="*/ 31 h 57"/>
                <a:gd name="T46" fmla="*/ 19 w 63"/>
                <a:gd name="T47" fmla="*/ 23 h 57"/>
                <a:gd name="T48" fmla="*/ 20 w 63"/>
                <a:gd name="T49" fmla="*/ 21 h 57"/>
                <a:gd name="T50" fmla="*/ 26 w 63"/>
                <a:gd name="T51" fmla="*/ 16 h 57"/>
                <a:gd name="T52" fmla="*/ 30 w 63"/>
                <a:gd name="T53" fmla="*/ 15 h 57"/>
                <a:gd name="T54" fmla="*/ 33 w 63"/>
                <a:gd name="T55" fmla="*/ 15 h 57"/>
                <a:gd name="T56" fmla="*/ 43 w 63"/>
                <a:gd name="T57" fmla="*/ 21 h 57"/>
                <a:gd name="T58" fmla="*/ 44 w 63"/>
                <a:gd name="T59" fmla="*/ 23 h 57"/>
                <a:gd name="T60" fmla="*/ 44 w 63"/>
                <a:gd name="T61" fmla="*/ 34 h 57"/>
                <a:gd name="T62" fmla="*/ 43 w 63"/>
                <a:gd name="T63" fmla="*/ 36 h 57"/>
                <a:gd name="T64" fmla="*/ 43 w 63"/>
                <a:gd name="T65" fmla="*/ 37 h 57"/>
                <a:gd name="T66" fmla="*/ 33 w 63"/>
                <a:gd name="T67" fmla="*/ 4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57">
                  <a:moveTo>
                    <a:pt x="61" y="23"/>
                  </a:moveTo>
                  <a:cubicBezTo>
                    <a:pt x="51" y="6"/>
                    <a:pt x="51" y="6"/>
                    <a:pt x="51" y="6"/>
                  </a:cubicBezTo>
                  <a:cubicBezTo>
                    <a:pt x="49" y="3"/>
                    <a:pt x="45" y="0"/>
                    <a:pt x="4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3" y="3"/>
                    <a:pt x="11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6"/>
                    <a:pt x="0" y="31"/>
                    <a:pt x="1" y="34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3" y="55"/>
                    <a:pt x="17" y="57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5" y="57"/>
                    <a:pt x="49" y="55"/>
                    <a:pt x="51" y="52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3" y="31"/>
                    <a:pt x="63" y="26"/>
                    <a:pt x="61" y="23"/>
                  </a:cubicBezTo>
                  <a:moveTo>
                    <a:pt x="33" y="42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29" y="42"/>
                    <a:pt x="29" y="42"/>
                  </a:cubicBezTo>
                  <a:cubicBezTo>
                    <a:pt x="26" y="42"/>
                    <a:pt x="22" y="40"/>
                    <a:pt x="20" y="37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34"/>
                    <a:pt x="18" y="32"/>
                    <a:pt x="18" y="31"/>
                  </a:cubicBezTo>
                  <a:cubicBezTo>
                    <a:pt x="17" y="28"/>
                    <a:pt x="18" y="25"/>
                    <a:pt x="19" y="2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19"/>
                    <a:pt x="23" y="17"/>
                    <a:pt x="26" y="16"/>
                  </a:cubicBezTo>
                  <a:cubicBezTo>
                    <a:pt x="27" y="15"/>
                    <a:pt x="29" y="15"/>
                    <a:pt x="30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6" y="15"/>
                    <a:pt x="41" y="18"/>
                    <a:pt x="43" y="21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6" y="26"/>
                    <a:pt x="46" y="31"/>
                    <a:pt x="44" y="34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40"/>
                    <a:pt x="36" y="42"/>
                    <a:pt x="33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4864036" y="2283717"/>
            <a:ext cx="105405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8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</a:t>
            </a:r>
            <a:r>
              <a:rPr lang="en-US" altLang="zh-CN" sz="8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THREE</a:t>
            </a:r>
            <a:endParaRPr lang="zh-CN" altLang="en-US" sz="8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designed.</a:t>
            </a:r>
          </a:p>
        </p:txBody>
      </p:sp>
      <p:sp>
        <p:nvSpPr>
          <p:cNvPr id="36943" name="Freeform 79"/>
          <p:cNvSpPr>
            <a:spLocks/>
          </p:cNvSpPr>
          <p:nvPr/>
        </p:nvSpPr>
        <p:spPr bwMode="auto">
          <a:xfrm>
            <a:off x="2841923" y="1733960"/>
            <a:ext cx="1972580" cy="1415411"/>
          </a:xfrm>
          <a:custGeom>
            <a:avLst/>
            <a:gdLst>
              <a:gd name="T0" fmla="*/ 0 w 1553"/>
              <a:gd name="T1" fmla="*/ 0 h 1114"/>
              <a:gd name="T2" fmla="*/ 400 w 1553"/>
              <a:gd name="T3" fmla="*/ 557 h 1114"/>
              <a:gd name="T4" fmla="*/ 0 w 1553"/>
              <a:gd name="T5" fmla="*/ 1114 h 1114"/>
              <a:gd name="T6" fmla="*/ 1154 w 1553"/>
              <a:gd name="T7" fmla="*/ 1114 h 1114"/>
              <a:gd name="T8" fmla="*/ 1553 w 1553"/>
              <a:gd name="T9" fmla="*/ 557 h 1114"/>
              <a:gd name="T10" fmla="*/ 1154 w 1553"/>
              <a:gd name="T11" fmla="*/ 0 h 1114"/>
              <a:gd name="T12" fmla="*/ 0 w 1553"/>
              <a:gd name="T13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3" h="1114">
                <a:moveTo>
                  <a:pt x="0" y="0"/>
                </a:moveTo>
                <a:lnTo>
                  <a:pt x="400" y="557"/>
                </a:lnTo>
                <a:lnTo>
                  <a:pt x="0" y="1114"/>
                </a:lnTo>
                <a:lnTo>
                  <a:pt x="1154" y="1114"/>
                </a:lnTo>
                <a:lnTo>
                  <a:pt x="1553" y="557"/>
                </a:lnTo>
                <a:lnTo>
                  <a:pt x="115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952" name="Freeform 88"/>
          <p:cNvSpPr>
            <a:spLocks/>
          </p:cNvSpPr>
          <p:nvPr/>
        </p:nvSpPr>
        <p:spPr bwMode="auto">
          <a:xfrm>
            <a:off x="3725861" y="1845372"/>
            <a:ext cx="308652" cy="308747"/>
          </a:xfrm>
          <a:custGeom>
            <a:avLst/>
            <a:gdLst>
              <a:gd name="T0" fmla="*/ 140 w 140"/>
              <a:gd name="T1" fmla="*/ 4 h 140"/>
              <a:gd name="T2" fmla="*/ 140 w 140"/>
              <a:gd name="T3" fmla="*/ 136 h 140"/>
              <a:gd name="T4" fmla="*/ 136 w 140"/>
              <a:gd name="T5" fmla="*/ 140 h 140"/>
              <a:gd name="T6" fmla="*/ 4 w 140"/>
              <a:gd name="T7" fmla="*/ 140 h 140"/>
              <a:gd name="T8" fmla="*/ 0 w 140"/>
              <a:gd name="T9" fmla="*/ 136 h 140"/>
              <a:gd name="T10" fmla="*/ 0 w 140"/>
              <a:gd name="T11" fmla="*/ 4 h 140"/>
              <a:gd name="T12" fmla="*/ 4 w 140"/>
              <a:gd name="T13" fmla="*/ 0 h 140"/>
              <a:gd name="T14" fmla="*/ 55 w 140"/>
              <a:gd name="T15" fmla="*/ 0 h 140"/>
              <a:gd name="T16" fmla="*/ 59 w 140"/>
              <a:gd name="T17" fmla="*/ 4 h 140"/>
              <a:gd name="T18" fmla="*/ 59 w 140"/>
              <a:gd name="T19" fmla="*/ 55 h 140"/>
              <a:gd name="T20" fmla="*/ 55 w 140"/>
              <a:gd name="T21" fmla="*/ 59 h 140"/>
              <a:gd name="T22" fmla="*/ 41 w 140"/>
              <a:gd name="T23" fmla="*/ 59 h 140"/>
              <a:gd name="T24" fmla="*/ 39 w 140"/>
              <a:gd name="T25" fmla="*/ 62 h 140"/>
              <a:gd name="T26" fmla="*/ 43 w 140"/>
              <a:gd name="T27" fmla="*/ 67 h 140"/>
              <a:gd name="T28" fmla="*/ 68 w 140"/>
              <a:gd name="T29" fmla="*/ 101 h 140"/>
              <a:gd name="T30" fmla="*/ 68 w 140"/>
              <a:gd name="T31" fmla="*/ 101 h 140"/>
              <a:gd name="T32" fmla="*/ 72 w 140"/>
              <a:gd name="T33" fmla="*/ 101 h 140"/>
              <a:gd name="T34" fmla="*/ 101 w 140"/>
              <a:gd name="T35" fmla="*/ 62 h 140"/>
              <a:gd name="T36" fmla="*/ 99 w 140"/>
              <a:gd name="T37" fmla="*/ 59 h 140"/>
              <a:gd name="T38" fmla="*/ 85 w 140"/>
              <a:gd name="T39" fmla="*/ 59 h 140"/>
              <a:gd name="T40" fmla="*/ 81 w 140"/>
              <a:gd name="T41" fmla="*/ 55 h 140"/>
              <a:gd name="T42" fmla="*/ 81 w 140"/>
              <a:gd name="T43" fmla="*/ 4 h 140"/>
              <a:gd name="T44" fmla="*/ 85 w 140"/>
              <a:gd name="T45" fmla="*/ 0 h 140"/>
              <a:gd name="T46" fmla="*/ 136 w 140"/>
              <a:gd name="T47" fmla="*/ 0 h 140"/>
              <a:gd name="T48" fmla="*/ 140 w 140"/>
              <a:gd name="T49" fmla="*/ 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0" h="140">
                <a:moveTo>
                  <a:pt x="140" y="4"/>
                </a:moveTo>
                <a:cubicBezTo>
                  <a:pt x="140" y="136"/>
                  <a:pt x="140" y="136"/>
                  <a:pt x="140" y="136"/>
                </a:cubicBezTo>
                <a:cubicBezTo>
                  <a:pt x="140" y="138"/>
                  <a:pt x="138" y="140"/>
                  <a:pt x="136" y="140"/>
                </a:cubicBezTo>
                <a:cubicBezTo>
                  <a:pt x="4" y="140"/>
                  <a:pt x="4" y="140"/>
                  <a:pt x="4" y="140"/>
                </a:cubicBezTo>
                <a:cubicBezTo>
                  <a:pt x="2" y="140"/>
                  <a:pt x="0" y="138"/>
                  <a:pt x="0" y="136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9" y="1"/>
                  <a:pt x="59" y="4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7"/>
                  <a:pt x="57" y="59"/>
                  <a:pt x="55" y="59"/>
                </a:cubicBezTo>
                <a:cubicBezTo>
                  <a:pt x="41" y="59"/>
                  <a:pt x="41" y="59"/>
                  <a:pt x="41" y="59"/>
                </a:cubicBezTo>
                <a:cubicBezTo>
                  <a:pt x="39" y="59"/>
                  <a:pt x="38" y="60"/>
                  <a:pt x="39" y="62"/>
                </a:cubicBezTo>
                <a:cubicBezTo>
                  <a:pt x="43" y="67"/>
                  <a:pt x="43" y="67"/>
                  <a:pt x="43" y="67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9" y="103"/>
                  <a:pt x="71" y="102"/>
                  <a:pt x="72" y="101"/>
                </a:cubicBezTo>
                <a:cubicBezTo>
                  <a:pt x="101" y="62"/>
                  <a:pt x="101" y="62"/>
                  <a:pt x="101" y="62"/>
                </a:cubicBezTo>
                <a:cubicBezTo>
                  <a:pt x="102" y="60"/>
                  <a:pt x="101" y="59"/>
                  <a:pt x="99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3" y="59"/>
                  <a:pt x="81" y="57"/>
                  <a:pt x="81" y="55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1"/>
                  <a:pt x="83" y="0"/>
                  <a:pt x="85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8" y="0"/>
                  <a:pt x="140" y="1"/>
                  <a:pt x="140" y="4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3360150" y="2283717"/>
            <a:ext cx="105405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8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</a:t>
            </a:r>
            <a:r>
              <a:rPr lang="en-US" altLang="zh-CN" sz="8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TWO</a:t>
            </a:r>
            <a:endParaRPr lang="zh-CN" altLang="zh-CN" sz="8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designed.</a:t>
            </a:r>
          </a:p>
        </p:txBody>
      </p:sp>
      <p:sp>
        <p:nvSpPr>
          <p:cNvPr id="36942" name="Freeform 78"/>
          <p:cNvSpPr>
            <a:spLocks/>
          </p:cNvSpPr>
          <p:nvPr/>
        </p:nvSpPr>
        <p:spPr bwMode="auto">
          <a:xfrm>
            <a:off x="1374873" y="1733960"/>
            <a:ext cx="1975120" cy="1415411"/>
          </a:xfrm>
          <a:custGeom>
            <a:avLst/>
            <a:gdLst>
              <a:gd name="T0" fmla="*/ 0 w 1555"/>
              <a:gd name="T1" fmla="*/ 0 h 1114"/>
              <a:gd name="T2" fmla="*/ 401 w 1555"/>
              <a:gd name="T3" fmla="*/ 557 h 1114"/>
              <a:gd name="T4" fmla="*/ 0 w 1555"/>
              <a:gd name="T5" fmla="*/ 1114 h 1114"/>
              <a:gd name="T6" fmla="*/ 1154 w 1555"/>
              <a:gd name="T7" fmla="*/ 1114 h 1114"/>
              <a:gd name="T8" fmla="*/ 1555 w 1555"/>
              <a:gd name="T9" fmla="*/ 557 h 1114"/>
              <a:gd name="T10" fmla="*/ 1154 w 1555"/>
              <a:gd name="T11" fmla="*/ 0 h 1114"/>
              <a:gd name="T12" fmla="*/ 0 w 1555"/>
              <a:gd name="T13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5" h="1114">
                <a:moveTo>
                  <a:pt x="0" y="0"/>
                </a:moveTo>
                <a:lnTo>
                  <a:pt x="401" y="557"/>
                </a:lnTo>
                <a:lnTo>
                  <a:pt x="0" y="1114"/>
                </a:lnTo>
                <a:lnTo>
                  <a:pt x="1154" y="1114"/>
                </a:lnTo>
                <a:lnTo>
                  <a:pt x="1555" y="557"/>
                </a:lnTo>
                <a:lnTo>
                  <a:pt x="115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6953" name="Group 89"/>
          <p:cNvGrpSpPr>
            <a:grpSpLocks/>
          </p:cNvGrpSpPr>
          <p:nvPr/>
        </p:nvGrpSpPr>
        <p:grpSpPr bwMode="auto">
          <a:xfrm>
            <a:off x="2285484" y="1844102"/>
            <a:ext cx="248954" cy="310018"/>
            <a:chOff x="1607" y="1183"/>
            <a:chExt cx="196" cy="244"/>
          </a:xfrm>
        </p:grpSpPr>
        <p:sp>
          <p:nvSpPr>
            <p:cNvPr id="36945" name="Freeform 81"/>
            <p:cNvSpPr>
              <a:spLocks/>
            </p:cNvSpPr>
            <p:nvPr/>
          </p:nvSpPr>
          <p:spPr bwMode="auto">
            <a:xfrm>
              <a:off x="1607" y="1230"/>
              <a:ext cx="154" cy="196"/>
            </a:xfrm>
            <a:custGeom>
              <a:avLst/>
              <a:gdLst>
                <a:gd name="T0" fmla="*/ 87 w 89"/>
                <a:gd name="T1" fmla="*/ 20 h 113"/>
                <a:gd name="T2" fmla="*/ 88 w 89"/>
                <a:gd name="T3" fmla="*/ 26 h 113"/>
                <a:gd name="T4" fmla="*/ 36 w 89"/>
                <a:gd name="T5" fmla="*/ 100 h 113"/>
                <a:gd name="T6" fmla="*/ 30 w 89"/>
                <a:gd name="T7" fmla="*/ 105 h 113"/>
                <a:gd name="T8" fmla="*/ 5 w 89"/>
                <a:gd name="T9" fmla="*/ 112 h 113"/>
                <a:gd name="T10" fmla="*/ 1 w 89"/>
                <a:gd name="T11" fmla="*/ 110 h 113"/>
                <a:gd name="T12" fmla="*/ 0 w 89"/>
                <a:gd name="T13" fmla="*/ 84 h 113"/>
                <a:gd name="T14" fmla="*/ 2 w 89"/>
                <a:gd name="T15" fmla="*/ 77 h 113"/>
                <a:gd name="T16" fmla="*/ 54 w 89"/>
                <a:gd name="T17" fmla="*/ 2 h 113"/>
                <a:gd name="T18" fmla="*/ 60 w 89"/>
                <a:gd name="T19" fmla="*/ 1 h 113"/>
                <a:gd name="T20" fmla="*/ 87 w 89"/>
                <a:gd name="T21" fmla="*/ 2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13">
                  <a:moveTo>
                    <a:pt x="87" y="20"/>
                  </a:moveTo>
                  <a:cubicBezTo>
                    <a:pt x="89" y="21"/>
                    <a:pt x="89" y="24"/>
                    <a:pt x="88" y="26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4" y="102"/>
                    <a:pt x="32" y="104"/>
                    <a:pt x="30" y="105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3" y="113"/>
                    <a:pt x="1" y="112"/>
                    <a:pt x="1" y="11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2"/>
                    <a:pt x="1" y="78"/>
                    <a:pt x="2" y="77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6" y="0"/>
                    <a:pt x="58" y="0"/>
                    <a:pt x="60" y="1"/>
                  </a:cubicBezTo>
                  <a:lnTo>
                    <a:pt x="87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6" name="Freeform 82"/>
            <p:cNvSpPr>
              <a:spLocks/>
            </p:cNvSpPr>
            <p:nvPr/>
          </p:nvSpPr>
          <p:spPr bwMode="auto">
            <a:xfrm>
              <a:off x="1718" y="1183"/>
              <a:ext cx="76" cy="67"/>
            </a:xfrm>
            <a:custGeom>
              <a:avLst/>
              <a:gdLst>
                <a:gd name="T0" fmla="*/ 42 w 44"/>
                <a:gd name="T1" fmla="*/ 20 h 39"/>
                <a:gd name="T2" fmla="*/ 43 w 44"/>
                <a:gd name="T3" fmla="*/ 26 h 39"/>
                <a:gd name="T4" fmla="*/ 35 w 44"/>
                <a:gd name="T5" fmla="*/ 36 h 39"/>
                <a:gd name="T6" fmla="*/ 30 w 44"/>
                <a:gd name="T7" fmla="*/ 37 h 39"/>
                <a:gd name="T8" fmla="*/ 3 w 44"/>
                <a:gd name="T9" fmla="*/ 19 h 39"/>
                <a:gd name="T10" fmla="*/ 2 w 44"/>
                <a:gd name="T11" fmla="*/ 13 h 39"/>
                <a:gd name="T12" fmla="*/ 9 w 44"/>
                <a:gd name="T13" fmla="*/ 2 h 39"/>
                <a:gd name="T14" fmla="*/ 15 w 44"/>
                <a:gd name="T15" fmla="*/ 1 h 39"/>
                <a:gd name="T16" fmla="*/ 42 w 44"/>
                <a:gd name="T17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42" y="20"/>
                  </a:moveTo>
                  <a:cubicBezTo>
                    <a:pt x="43" y="21"/>
                    <a:pt x="44" y="24"/>
                    <a:pt x="43" y="2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8"/>
                    <a:pt x="31" y="39"/>
                    <a:pt x="30" y="37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" y="17"/>
                    <a:pt x="0" y="15"/>
                    <a:pt x="2" y="1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1"/>
                    <a:pt x="13" y="0"/>
                    <a:pt x="15" y="1"/>
                  </a:cubicBezTo>
                  <a:lnTo>
                    <a:pt x="42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7" name="Freeform 83"/>
            <p:cNvSpPr>
              <a:spLocks/>
            </p:cNvSpPr>
            <p:nvPr/>
          </p:nvSpPr>
          <p:spPr bwMode="auto">
            <a:xfrm>
              <a:off x="1700" y="1380"/>
              <a:ext cx="103" cy="47"/>
            </a:xfrm>
            <a:custGeom>
              <a:avLst/>
              <a:gdLst>
                <a:gd name="T0" fmla="*/ 59 w 59"/>
                <a:gd name="T1" fmla="*/ 22 h 27"/>
                <a:gd name="T2" fmla="*/ 55 w 59"/>
                <a:gd name="T3" fmla="*/ 26 h 27"/>
                <a:gd name="T4" fmla="*/ 3 w 59"/>
                <a:gd name="T5" fmla="*/ 27 h 27"/>
                <a:gd name="T6" fmla="*/ 1 w 59"/>
                <a:gd name="T7" fmla="*/ 23 h 27"/>
                <a:gd name="T8" fmla="*/ 15 w 59"/>
                <a:gd name="T9" fmla="*/ 3 h 27"/>
                <a:gd name="T10" fmla="*/ 22 w 59"/>
                <a:gd name="T11" fmla="*/ 0 h 27"/>
                <a:gd name="T12" fmla="*/ 55 w 59"/>
                <a:gd name="T13" fmla="*/ 0 h 27"/>
                <a:gd name="T14" fmla="*/ 59 w 59"/>
                <a:gd name="T15" fmla="*/ 4 h 27"/>
                <a:gd name="T16" fmla="*/ 59 w 59"/>
                <a:gd name="T17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27">
                  <a:moveTo>
                    <a:pt x="59" y="22"/>
                  </a:moveTo>
                  <a:cubicBezTo>
                    <a:pt x="59" y="25"/>
                    <a:pt x="57" y="26"/>
                    <a:pt x="55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7"/>
                    <a:pt x="0" y="25"/>
                    <a:pt x="1" y="2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1"/>
                    <a:pt x="19" y="0"/>
                    <a:pt x="2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9" y="1"/>
                    <a:pt x="59" y="4"/>
                  </a:cubicBezTo>
                  <a:lnTo>
                    <a:pt x="59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8" name="Freeform 84"/>
            <p:cNvSpPr>
              <a:spLocks/>
            </p:cNvSpPr>
            <p:nvPr/>
          </p:nvSpPr>
          <p:spPr bwMode="auto">
            <a:xfrm>
              <a:off x="1740" y="1318"/>
              <a:ext cx="63" cy="47"/>
            </a:xfrm>
            <a:custGeom>
              <a:avLst/>
              <a:gdLst>
                <a:gd name="T0" fmla="*/ 36 w 36"/>
                <a:gd name="T1" fmla="*/ 23 h 27"/>
                <a:gd name="T2" fmla="*/ 32 w 36"/>
                <a:gd name="T3" fmla="*/ 27 h 27"/>
                <a:gd name="T4" fmla="*/ 3 w 36"/>
                <a:gd name="T5" fmla="*/ 27 h 27"/>
                <a:gd name="T6" fmla="*/ 1 w 36"/>
                <a:gd name="T7" fmla="*/ 24 h 27"/>
                <a:gd name="T8" fmla="*/ 15 w 36"/>
                <a:gd name="T9" fmla="*/ 4 h 27"/>
                <a:gd name="T10" fmla="*/ 22 w 36"/>
                <a:gd name="T11" fmla="*/ 0 h 27"/>
                <a:gd name="T12" fmla="*/ 32 w 36"/>
                <a:gd name="T13" fmla="*/ 0 h 27"/>
                <a:gd name="T14" fmla="*/ 36 w 36"/>
                <a:gd name="T15" fmla="*/ 4 h 27"/>
                <a:gd name="T16" fmla="*/ 36 w 36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7">
                  <a:moveTo>
                    <a:pt x="36" y="23"/>
                  </a:moveTo>
                  <a:cubicBezTo>
                    <a:pt x="36" y="25"/>
                    <a:pt x="34" y="27"/>
                    <a:pt x="32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7"/>
                    <a:pt x="0" y="26"/>
                    <a:pt x="1" y="2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2"/>
                    <a:pt x="19" y="0"/>
                    <a:pt x="2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55" name="Rectangle 91"/>
          <p:cNvSpPr>
            <a:spLocks noChangeArrowheads="1"/>
          </p:cNvSpPr>
          <p:nvPr/>
        </p:nvSpPr>
        <p:spPr bwMode="auto">
          <a:xfrm>
            <a:off x="1901990" y="2283717"/>
            <a:ext cx="105405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8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ONE</a:t>
            </a: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designed.</a:t>
            </a:r>
          </a:p>
        </p:txBody>
      </p:sp>
    </p:spTree>
    <p:extLst>
      <p:ext uri="{BB962C8B-B14F-4D97-AF65-F5344CB8AC3E}">
        <p14:creationId xmlns:p14="http://schemas.microsoft.com/office/powerpoint/2010/main" val="745379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1" name="Freeform 11"/>
          <p:cNvSpPr>
            <a:spLocks/>
          </p:cNvSpPr>
          <p:nvPr/>
        </p:nvSpPr>
        <p:spPr bwMode="auto">
          <a:xfrm>
            <a:off x="755651" y="2642735"/>
            <a:ext cx="2085975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72" name="Freeform 12"/>
          <p:cNvSpPr>
            <a:spLocks/>
          </p:cNvSpPr>
          <p:nvPr/>
        </p:nvSpPr>
        <p:spPr bwMode="auto">
          <a:xfrm>
            <a:off x="2622550" y="2722134"/>
            <a:ext cx="2089150" cy="503393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73" name="Freeform 13"/>
          <p:cNvSpPr>
            <a:spLocks/>
          </p:cNvSpPr>
          <p:nvPr/>
        </p:nvSpPr>
        <p:spPr bwMode="auto">
          <a:xfrm>
            <a:off x="4433889" y="2642735"/>
            <a:ext cx="2084387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74" name="Freeform 14"/>
          <p:cNvSpPr>
            <a:spLocks/>
          </p:cNvSpPr>
          <p:nvPr/>
        </p:nvSpPr>
        <p:spPr bwMode="auto">
          <a:xfrm>
            <a:off x="6302376" y="2722134"/>
            <a:ext cx="2085975" cy="503393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5375" name="Group 15"/>
          <p:cNvGrpSpPr>
            <a:grpSpLocks/>
          </p:cNvGrpSpPr>
          <p:nvPr/>
        </p:nvGrpSpPr>
        <p:grpSpPr bwMode="auto">
          <a:xfrm>
            <a:off x="4611688" y="2841234"/>
            <a:ext cx="152400" cy="190559"/>
            <a:chOff x="0" y="0"/>
            <a:chExt cx="96" cy="120"/>
          </a:xfrm>
        </p:grpSpPr>
        <p:sp>
          <p:nvSpPr>
            <p:cNvPr id="15376" name="Freeform 16"/>
            <p:cNvSpPr>
              <a:spLocks noEditPoints="1"/>
            </p:cNvSpPr>
            <p:nvPr/>
          </p:nvSpPr>
          <p:spPr bwMode="auto">
            <a:xfrm>
              <a:off x="0" y="0"/>
              <a:ext cx="96" cy="120"/>
            </a:xfrm>
            <a:custGeom>
              <a:avLst/>
              <a:gdLst>
                <a:gd name="T0" fmla="*/ 0 w 96"/>
                <a:gd name="T1" fmla="*/ 0 h 120"/>
                <a:gd name="T2" fmla="*/ 0 w 96"/>
                <a:gd name="T3" fmla="*/ 120 h 120"/>
                <a:gd name="T4" fmla="*/ 66 w 96"/>
                <a:gd name="T5" fmla="*/ 120 h 120"/>
                <a:gd name="T6" fmla="*/ 96 w 96"/>
                <a:gd name="T7" fmla="*/ 89 h 120"/>
                <a:gd name="T8" fmla="*/ 96 w 96"/>
                <a:gd name="T9" fmla="*/ 0 h 120"/>
                <a:gd name="T10" fmla="*/ 0 w 96"/>
                <a:gd name="T11" fmla="*/ 0 h 120"/>
                <a:gd name="T12" fmla="*/ 9 w 96"/>
                <a:gd name="T13" fmla="*/ 11 h 120"/>
                <a:gd name="T14" fmla="*/ 86 w 96"/>
                <a:gd name="T15" fmla="*/ 11 h 120"/>
                <a:gd name="T16" fmla="*/ 86 w 96"/>
                <a:gd name="T17" fmla="*/ 82 h 120"/>
                <a:gd name="T18" fmla="*/ 60 w 96"/>
                <a:gd name="T19" fmla="*/ 82 h 120"/>
                <a:gd name="T20" fmla="*/ 60 w 96"/>
                <a:gd name="T21" fmla="*/ 109 h 120"/>
                <a:gd name="T22" fmla="*/ 9 w 96"/>
                <a:gd name="T23" fmla="*/ 109 h 120"/>
                <a:gd name="T24" fmla="*/ 9 w 96"/>
                <a:gd name="T25" fmla="*/ 11 h 120"/>
                <a:gd name="T26" fmla="*/ 80 w 96"/>
                <a:gd name="T27" fmla="*/ 92 h 120"/>
                <a:gd name="T28" fmla="*/ 69 w 96"/>
                <a:gd name="T29" fmla="*/ 101 h 120"/>
                <a:gd name="T30" fmla="*/ 69 w 96"/>
                <a:gd name="T31" fmla="*/ 92 h 120"/>
                <a:gd name="T32" fmla="*/ 80 w 96"/>
                <a:gd name="T33" fmla="*/ 9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20">
                  <a:moveTo>
                    <a:pt x="0" y="0"/>
                  </a:moveTo>
                  <a:lnTo>
                    <a:pt x="0" y="120"/>
                  </a:lnTo>
                  <a:lnTo>
                    <a:pt x="66" y="120"/>
                  </a:lnTo>
                  <a:lnTo>
                    <a:pt x="96" y="89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9" y="11"/>
                  </a:moveTo>
                  <a:lnTo>
                    <a:pt x="86" y="11"/>
                  </a:lnTo>
                  <a:lnTo>
                    <a:pt x="86" y="82"/>
                  </a:lnTo>
                  <a:lnTo>
                    <a:pt x="60" y="82"/>
                  </a:lnTo>
                  <a:lnTo>
                    <a:pt x="60" y="109"/>
                  </a:lnTo>
                  <a:lnTo>
                    <a:pt x="9" y="109"/>
                  </a:lnTo>
                  <a:lnTo>
                    <a:pt x="9" y="11"/>
                  </a:lnTo>
                  <a:close/>
                  <a:moveTo>
                    <a:pt x="80" y="92"/>
                  </a:moveTo>
                  <a:lnTo>
                    <a:pt x="69" y="101"/>
                  </a:lnTo>
                  <a:lnTo>
                    <a:pt x="69" y="92"/>
                  </a:lnTo>
                  <a:lnTo>
                    <a:pt x="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77" name="Rectangle 17"/>
            <p:cNvSpPr>
              <a:spLocks noChangeArrowheads="1"/>
            </p:cNvSpPr>
            <p:nvPr/>
          </p:nvSpPr>
          <p:spPr bwMode="auto">
            <a:xfrm>
              <a:off x="27" y="33"/>
              <a:ext cx="4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78" name="Rectangle 18"/>
            <p:cNvSpPr>
              <a:spLocks noChangeArrowheads="1"/>
            </p:cNvSpPr>
            <p:nvPr/>
          </p:nvSpPr>
          <p:spPr bwMode="auto">
            <a:xfrm>
              <a:off x="27" y="61"/>
              <a:ext cx="27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379" name="Group 19"/>
          <p:cNvGrpSpPr>
            <a:grpSpLocks/>
          </p:cNvGrpSpPr>
          <p:nvPr/>
        </p:nvGrpSpPr>
        <p:grpSpPr bwMode="auto">
          <a:xfrm>
            <a:off x="6484939" y="2849173"/>
            <a:ext cx="185737" cy="173091"/>
            <a:chOff x="0" y="0"/>
            <a:chExt cx="117" cy="109"/>
          </a:xfrm>
        </p:grpSpPr>
        <p:sp>
          <p:nvSpPr>
            <p:cNvPr id="15380" name="Freeform 20"/>
            <p:cNvSpPr>
              <a:spLocks noEditPoints="1"/>
            </p:cNvSpPr>
            <p:nvPr/>
          </p:nvSpPr>
          <p:spPr bwMode="auto">
            <a:xfrm>
              <a:off x="0" y="0"/>
              <a:ext cx="117" cy="109"/>
            </a:xfrm>
            <a:custGeom>
              <a:avLst/>
              <a:gdLst>
                <a:gd name="T0" fmla="*/ 100 w 117"/>
                <a:gd name="T1" fmla="*/ 38 h 109"/>
                <a:gd name="T2" fmla="*/ 100 w 117"/>
                <a:gd name="T3" fmla="*/ 0 h 109"/>
                <a:gd name="T4" fmla="*/ 0 w 117"/>
                <a:gd name="T5" fmla="*/ 0 h 109"/>
                <a:gd name="T6" fmla="*/ 0 w 117"/>
                <a:gd name="T7" fmla="*/ 82 h 109"/>
                <a:gd name="T8" fmla="*/ 24 w 117"/>
                <a:gd name="T9" fmla="*/ 82 h 109"/>
                <a:gd name="T10" fmla="*/ 24 w 117"/>
                <a:gd name="T11" fmla="*/ 109 h 109"/>
                <a:gd name="T12" fmla="*/ 54 w 117"/>
                <a:gd name="T13" fmla="*/ 82 h 109"/>
                <a:gd name="T14" fmla="*/ 57 w 117"/>
                <a:gd name="T15" fmla="*/ 82 h 109"/>
                <a:gd name="T16" fmla="*/ 57 w 117"/>
                <a:gd name="T17" fmla="*/ 99 h 109"/>
                <a:gd name="T18" fmla="*/ 60 w 117"/>
                <a:gd name="T19" fmla="*/ 99 h 109"/>
                <a:gd name="T20" fmla="*/ 117 w 117"/>
                <a:gd name="T21" fmla="*/ 99 h 109"/>
                <a:gd name="T22" fmla="*/ 117 w 117"/>
                <a:gd name="T23" fmla="*/ 43 h 109"/>
                <a:gd name="T24" fmla="*/ 117 w 117"/>
                <a:gd name="T25" fmla="*/ 38 h 109"/>
                <a:gd name="T26" fmla="*/ 100 w 117"/>
                <a:gd name="T27" fmla="*/ 38 h 109"/>
                <a:gd name="T28" fmla="*/ 51 w 117"/>
                <a:gd name="T29" fmla="*/ 71 h 109"/>
                <a:gd name="T30" fmla="*/ 34 w 117"/>
                <a:gd name="T31" fmla="*/ 86 h 109"/>
                <a:gd name="T32" fmla="*/ 34 w 117"/>
                <a:gd name="T33" fmla="*/ 71 h 109"/>
                <a:gd name="T34" fmla="*/ 10 w 117"/>
                <a:gd name="T35" fmla="*/ 71 h 109"/>
                <a:gd name="T36" fmla="*/ 10 w 117"/>
                <a:gd name="T37" fmla="*/ 9 h 109"/>
                <a:gd name="T38" fmla="*/ 90 w 117"/>
                <a:gd name="T39" fmla="*/ 9 h 109"/>
                <a:gd name="T40" fmla="*/ 90 w 117"/>
                <a:gd name="T41" fmla="*/ 38 h 109"/>
                <a:gd name="T42" fmla="*/ 57 w 117"/>
                <a:gd name="T43" fmla="*/ 38 h 109"/>
                <a:gd name="T44" fmla="*/ 57 w 117"/>
                <a:gd name="T45" fmla="*/ 71 h 109"/>
                <a:gd name="T46" fmla="*/ 51 w 117"/>
                <a:gd name="T47" fmla="*/ 71 h 109"/>
                <a:gd name="T48" fmla="*/ 108 w 117"/>
                <a:gd name="T49" fmla="*/ 89 h 109"/>
                <a:gd name="T50" fmla="*/ 67 w 117"/>
                <a:gd name="T51" fmla="*/ 89 h 109"/>
                <a:gd name="T52" fmla="*/ 67 w 117"/>
                <a:gd name="T53" fmla="*/ 47 h 109"/>
                <a:gd name="T54" fmla="*/ 108 w 117"/>
                <a:gd name="T55" fmla="*/ 47 h 109"/>
                <a:gd name="T56" fmla="*/ 108 w 117"/>
                <a:gd name="T57" fmla="*/ 8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09">
                  <a:moveTo>
                    <a:pt x="100" y="38"/>
                  </a:moveTo>
                  <a:lnTo>
                    <a:pt x="100" y="0"/>
                  </a:lnTo>
                  <a:lnTo>
                    <a:pt x="0" y="0"/>
                  </a:lnTo>
                  <a:lnTo>
                    <a:pt x="0" y="82"/>
                  </a:lnTo>
                  <a:lnTo>
                    <a:pt x="24" y="82"/>
                  </a:lnTo>
                  <a:lnTo>
                    <a:pt x="24" y="109"/>
                  </a:lnTo>
                  <a:lnTo>
                    <a:pt x="54" y="82"/>
                  </a:lnTo>
                  <a:lnTo>
                    <a:pt x="57" y="82"/>
                  </a:lnTo>
                  <a:lnTo>
                    <a:pt x="57" y="99"/>
                  </a:lnTo>
                  <a:lnTo>
                    <a:pt x="60" y="99"/>
                  </a:lnTo>
                  <a:lnTo>
                    <a:pt x="117" y="99"/>
                  </a:lnTo>
                  <a:lnTo>
                    <a:pt x="117" y="43"/>
                  </a:lnTo>
                  <a:lnTo>
                    <a:pt x="117" y="38"/>
                  </a:lnTo>
                  <a:lnTo>
                    <a:pt x="100" y="38"/>
                  </a:lnTo>
                  <a:close/>
                  <a:moveTo>
                    <a:pt x="51" y="71"/>
                  </a:moveTo>
                  <a:lnTo>
                    <a:pt x="34" y="86"/>
                  </a:lnTo>
                  <a:lnTo>
                    <a:pt x="34" y="71"/>
                  </a:lnTo>
                  <a:lnTo>
                    <a:pt x="10" y="71"/>
                  </a:lnTo>
                  <a:lnTo>
                    <a:pt x="10" y="9"/>
                  </a:lnTo>
                  <a:lnTo>
                    <a:pt x="90" y="9"/>
                  </a:lnTo>
                  <a:lnTo>
                    <a:pt x="90" y="38"/>
                  </a:lnTo>
                  <a:lnTo>
                    <a:pt x="57" y="38"/>
                  </a:lnTo>
                  <a:lnTo>
                    <a:pt x="57" y="71"/>
                  </a:lnTo>
                  <a:lnTo>
                    <a:pt x="51" y="71"/>
                  </a:lnTo>
                  <a:close/>
                  <a:moveTo>
                    <a:pt x="108" y="89"/>
                  </a:moveTo>
                  <a:lnTo>
                    <a:pt x="67" y="89"/>
                  </a:lnTo>
                  <a:lnTo>
                    <a:pt x="67" y="47"/>
                  </a:lnTo>
                  <a:lnTo>
                    <a:pt x="108" y="47"/>
                  </a:lnTo>
                  <a:lnTo>
                    <a:pt x="108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75" y="64"/>
              <a:ext cx="10" cy="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90" y="64"/>
              <a:ext cx="9" cy="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383" name="Group 23"/>
          <p:cNvGrpSpPr>
            <a:grpSpLocks/>
          </p:cNvGrpSpPr>
          <p:nvPr/>
        </p:nvGrpSpPr>
        <p:grpSpPr bwMode="auto">
          <a:xfrm>
            <a:off x="2771775" y="2842822"/>
            <a:ext cx="185738" cy="187383"/>
            <a:chOff x="0" y="0"/>
            <a:chExt cx="117" cy="118"/>
          </a:xfrm>
        </p:grpSpPr>
        <p:sp>
          <p:nvSpPr>
            <p:cNvPr id="15384" name="Freeform 24"/>
            <p:cNvSpPr>
              <a:spLocks noEditPoints="1"/>
            </p:cNvSpPr>
            <p:nvPr/>
          </p:nvSpPr>
          <p:spPr bwMode="auto">
            <a:xfrm>
              <a:off x="0" y="0"/>
              <a:ext cx="117" cy="118"/>
            </a:xfrm>
            <a:custGeom>
              <a:avLst/>
              <a:gdLst>
                <a:gd name="T0" fmla="*/ 117 w 117"/>
                <a:gd name="T1" fmla="*/ 21 h 118"/>
                <a:gd name="T2" fmla="*/ 107 w 117"/>
                <a:gd name="T3" fmla="*/ 21 h 118"/>
                <a:gd name="T4" fmla="*/ 78 w 117"/>
                <a:gd name="T5" fmla="*/ 21 h 118"/>
                <a:gd name="T6" fmla="*/ 78 w 117"/>
                <a:gd name="T7" fmla="*/ 0 h 118"/>
                <a:gd name="T8" fmla="*/ 39 w 117"/>
                <a:gd name="T9" fmla="*/ 0 h 118"/>
                <a:gd name="T10" fmla="*/ 39 w 117"/>
                <a:gd name="T11" fmla="*/ 21 h 118"/>
                <a:gd name="T12" fmla="*/ 11 w 117"/>
                <a:gd name="T13" fmla="*/ 21 h 118"/>
                <a:gd name="T14" fmla="*/ 0 w 117"/>
                <a:gd name="T15" fmla="*/ 21 h 118"/>
                <a:gd name="T16" fmla="*/ 0 w 117"/>
                <a:gd name="T17" fmla="*/ 31 h 118"/>
                <a:gd name="T18" fmla="*/ 11 w 117"/>
                <a:gd name="T19" fmla="*/ 31 h 118"/>
                <a:gd name="T20" fmla="*/ 11 w 117"/>
                <a:gd name="T21" fmla="*/ 118 h 118"/>
                <a:gd name="T22" fmla="*/ 107 w 117"/>
                <a:gd name="T23" fmla="*/ 118 h 118"/>
                <a:gd name="T24" fmla="*/ 107 w 117"/>
                <a:gd name="T25" fmla="*/ 31 h 118"/>
                <a:gd name="T26" fmla="*/ 117 w 117"/>
                <a:gd name="T27" fmla="*/ 31 h 118"/>
                <a:gd name="T28" fmla="*/ 117 w 117"/>
                <a:gd name="T29" fmla="*/ 21 h 118"/>
                <a:gd name="T30" fmla="*/ 50 w 117"/>
                <a:gd name="T31" fmla="*/ 10 h 118"/>
                <a:gd name="T32" fmla="*/ 68 w 117"/>
                <a:gd name="T33" fmla="*/ 10 h 118"/>
                <a:gd name="T34" fmla="*/ 68 w 117"/>
                <a:gd name="T35" fmla="*/ 21 h 118"/>
                <a:gd name="T36" fmla="*/ 50 w 117"/>
                <a:gd name="T37" fmla="*/ 21 h 118"/>
                <a:gd name="T38" fmla="*/ 50 w 117"/>
                <a:gd name="T39" fmla="*/ 10 h 118"/>
                <a:gd name="T40" fmla="*/ 95 w 117"/>
                <a:gd name="T41" fmla="*/ 105 h 118"/>
                <a:gd name="T42" fmla="*/ 21 w 117"/>
                <a:gd name="T43" fmla="*/ 105 h 118"/>
                <a:gd name="T44" fmla="*/ 21 w 117"/>
                <a:gd name="T45" fmla="*/ 31 h 118"/>
                <a:gd name="T46" fmla="*/ 39 w 117"/>
                <a:gd name="T47" fmla="*/ 31 h 118"/>
                <a:gd name="T48" fmla="*/ 78 w 117"/>
                <a:gd name="T49" fmla="*/ 31 h 118"/>
                <a:gd name="T50" fmla="*/ 95 w 117"/>
                <a:gd name="T51" fmla="*/ 31 h 118"/>
                <a:gd name="T52" fmla="*/ 95 w 117"/>
                <a:gd name="T53" fmla="*/ 10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18">
                  <a:moveTo>
                    <a:pt x="117" y="21"/>
                  </a:moveTo>
                  <a:lnTo>
                    <a:pt x="107" y="21"/>
                  </a:lnTo>
                  <a:lnTo>
                    <a:pt x="78" y="21"/>
                  </a:lnTo>
                  <a:lnTo>
                    <a:pt x="78" y="0"/>
                  </a:lnTo>
                  <a:lnTo>
                    <a:pt x="39" y="0"/>
                  </a:lnTo>
                  <a:lnTo>
                    <a:pt x="39" y="21"/>
                  </a:lnTo>
                  <a:lnTo>
                    <a:pt x="11" y="2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118"/>
                  </a:lnTo>
                  <a:lnTo>
                    <a:pt x="107" y="118"/>
                  </a:lnTo>
                  <a:lnTo>
                    <a:pt x="107" y="31"/>
                  </a:lnTo>
                  <a:lnTo>
                    <a:pt x="117" y="31"/>
                  </a:lnTo>
                  <a:lnTo>
                    <a:pt x="117" y="21"/>
                  </a:lnTo>
                  <a:close/>
                  <a:moveTo>
                    <a:pt x="50" y="10"/>
                  </a:moveTo>
                  <a:lnTo>
                    <a:pt x="68" y="10"/>
                  </a:lnTo>
                  <a:lnTo>
                    <a:pt x="68" y="21"/>
                  </a:lnTo>
                  <a:lnTo>
                    <a:pt x="50" y="21"/>
                  </a:lnTo>
                  <a:lnTo>
                    <a:pt x="50" y="10"/>
                  </a:lnTo>
                  <a:close/>
                  <a:moveTo>
                    <a:pt x="95" y="105"/>
                  </a:moveTo>
                  <a:lnTo>
                    <a:pt x="21" y="105"/>
                  </a:lnTo>
                  <a:lnTo>
                    <a:pt x="21" y="31"/>
                  </a:lnTo>
                  <a:lnTo>
                    <a:pt x="39" y="31"/>
                  </a:lnTo>
                  <a:lnTo>
                    <a:pt x="78" y="31"/>
                  </a:lnTo>
                  <a:lnTo>
                    <a:pt x="95" y="31"/>
                  </a:lnTo>
                  <a:lnTo>
                    <a:pt x="95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36" y="48"/>
              <a:ext cx="12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69" y="48"/>
              <a:ext cx="11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387" name="Group 27"/>
          <p:cNvGrpSpPr>
            <a:grpSpLocks/>
          </p:cNvGrpSpPr>
          <p:nvPr/>
        </p:nvGrpSpPr>
        <p:grpSpPr bwMode="auto">
          <a:xfrm>
            <a:off x="900114" y="2841234"/>
            <a:ext cx="166687" cy="190559"/>
            <a:chOff x="0" y="0"/>
            <a:chExt cx="105" cy="120"/>
          </a:xfrm>
        </p:grpSpPr>
        <p:sp>
          <p:nvSpPr>
            <p:cNvPr id="15388" name="Freeform 28"/>
            <p:cNvSpPr>
              <a:spLocks/>
            </p:cNvSpPr>
            <p:nvPr/>
          </p:nvSpPr>
          <p:spPr bwMode="auto">
            <a:xfrm>
              <a:off x="18" y="47"/>
              <a:ext cx="53" cy="26"/>
            </a:xfrm>
            <a:custGeom>
              <a:avLst/>
              <a:gdLst>
                <a:gd name="T0" fmla="*/ 18 w 35"/>
                <a:gd name="T1" fmla="*/ 11 h 17"/>
                <a:gd name="T2" fmla="*/ 7 w 35"/>
                <a:gd name="T3" fmla="*/ 0 h 17"/>
                <a:gd name="T4" fmla="*/ 0 w 35"/>
                <a:gd name="T5" fmla="*/ 0 h 17"/>
                <a:gd name="T6" fmla="*/ 18 w 35"/>
                <a:gd name="T7" fmla="*/ 17 h 17"/>
                <a:gd name="T8" fmla="*/ 35 w 35"/>
                <a:gd name="T9" fmla="*/ 0 h 17"/>
                <a:gd name="T10" fmla="*/ 28 w 35"/>
                <a:gd name="T11" fmla="*/ 0 h 17"/>
                <a:gd name="T12" fmla="*/ 18 w 35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7">
                  <a:moveTo>
                    <a:pt x="18" y="11"/>
                  </a:moveTo>
                  <a:cubicBezTo>
                    <a:pt x="12" y="11"/>
                    <a:pt x="7" y="6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8" y="17"/>
                    <a:pt x="18" y="17"/>
                  </a:cubicBezTo>
                  <a:cubicBezTo>
                    <a:pt x="27" y="17"/>
                    <a:pt x="35" y="10"/>
                    <a:pt x="3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3" y="11"/>
                    <a:pt x="18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89" name="Freeform 29"/>
            <p:cNvSpPr>
              <a:spLocks noEditPoints="1"/>
            </p:cNvSpPr>
            <p:nvPr/>
          </p:nvSpPr>
          <p:spPr bwMode="auto">
            <a:xfrm>
              <a:off x="0" y="0"/>
              <a:ext cx="105" cy="120"/>
            </a:xfrm>
            <a:custGeom>
              <a:avLst/>
              <a:gdLst>
                <a:gd name="T0" fmla="*/ 105 w 105"/>
                <a:gd name="T1" fmla="*/ 0 h 120"/>
                <a:gd name="T2" fmla="*/ 23 w 105"/>
                <a:gd name="T3" fmla="*/ 0 h 120"/>
                <a:gd name="T4" fmla="*/ 23 w 105"/>
                <a:gd name="T5" fmla="*/ 18 h 120"/>
                <a:gd name="T6" fmla="*/ 0 w 105"/>
                <a:gd name="T7" fmla="*/ 18 h 120"/>
                <a:gd name="T8" fmla="*/ 0 w 105"/>
                <a:gd name="T9" fmla="*/ 120 h 120"/>
                <a:gd name="T10" fmla="*/ 89 w 105"/>
                <a:gd name="T11" fmla="*/ 120 h 120"/>
                <a:gd name="T12" fmla="*/ 89 w 105"/>
                <a:gd name="T13" fmla="*/ 97 h 120"/>
                <a:gd name="T14" fmla="*/ 105 w 105"/>
                <a:gd name="T15" fmla="*/ 97 h 120"/>
                <a:gd name="T16" fmla="*/ 105 w 105"/>
                <a:gd name="T17" fmla="*/ 0 h 120"/>
                <a:gd name="T18" fmla="*/ 78 w 105"/>
                <a:gd name="T19" fmla="*/ 109 h 120"/>
                <a:gd name="T20" fmla="*/ 11 w 105"/>
                <a:gd name="T21" fmla="*/ 109 h 120"/>
                <a:gd name="T22" fmla="*/ 11 w 105"/>
                <a:gd name="T23" fmla="*/ 29 h 120"/>
                <a:gd name="T24" fmla="*/ 23 w 105"/>
                <a:gd name="T25" fmla="*/ 29 h 120"/>
                <a:gd name="T26" fmla="*/ 78 w 105"/>
                <a:gd name="T27" fmla="*/ 29 h 120"/>
                <a:gd name="T28" fmla="*/ 78 w 105"/>
                <a:gd name="T29" fmla="*/ 97 h 120"/>
                <a:gd name="T30" fmla="*/ 78 w 105"/>
                <a:gd name="T31" fmla="*/ 109 h 120"/>
                <a:gd name="T32" fmla="*/ 96 w 105"/>
                <a:gd name="T33" fmla="*/ 86 h 120"/>
                <a:gd name="T34" fmla="*/ 89 w 105"/>
                <a:gd name="T35" fmla="*/ 86 h 120"/>
                <a:gd name="T36" fmla="*/ 89 w 105"/>
                <a:gd name="T37" fmla="*/ 18 h 120"/>
                <a:gd name="T38" fmla="*/ 32 w 105"/>
                <a:gd name="T39" fmla="*/ 18 h 120"/>
                <a:gd name="T40" fmla="*/ 32 w 105"/>
                <a:gd name="T41" fmla="*/ 11 h 120"/>
                <a:gd name="T42" fmla="*/ 96 w 105"/>
                <a:gd name="T43" fmla="*/ 11 h 120"/>
                <a:gd name="T44" fmla="*/ 96 w 105"/>
                <a:gd name="T45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20">
                  <a:moveTo>
                    <a:pt x="105" y="0"/>
                  </a:moveTo>
                  <a:lnTo>
                    <a:pt x="23" y="0"/>
                  </a:lnTo>
                  <a:lnTo>
                    <a:pt x="23" y="18"/>
                  </a:lnTo>
                  <a:lnTo>
                    <a:pt x="0" y="18"/>
                  </a:lnTo>
                  <a:lnTo>
                    <a:pt x="0" y="120"/>
                  </a:lnTo>
                  <a:lnTo>
                    <a:pt x="89" y="120"/>
                  </a:lnTo>
                  <a:lnTo>
                    <a:pt x="89" y="97"/>
                  </a:lnTo>
                  <a:lnTo>
                    <a:pt x="105" y="97"/>
                  </a:lnTo>
                  <a:lnTo>
                    <a:pt x="105" y="0"/>
                  </a:lnTo>
                  <a:close/>
                  <a:moveTo>
                    <a:pt x="78" y="109"/>
                  </a:moveTo>
                  <a:lnTo>
                    <a:pt x="11" y="109"/>
                  </a:lnTo>
                  <a:lnTo>
                    <a:pt x="11" y="29"/>
                  </a:lnTo>
                  <a:lnTo>
                    <a:pt x="23" y="29"/>
                  </a:lnTo>
                  <a:lnTo>
                    <a:pt x="78" y="29"/>
                  </a:lnTo>
                  <a:lnTo>
                    <a:pt x="78" y="97"/>
                  </a:lnTo>
                  <a:lnTo>
                    <a:pt x="78" y="109"/>
                  </a:lnTo>
                  <a:close/>
                  <a:moveTo>
                    <a:pt x="96" y="86"/>
                  </a:moveTo>
                  <a:lnTo>
                    <a:pt x="89" y="86"/>
                  </a:lnTo>
                  <a:lnTo>
                    <a:pt x="89" y="18"/>
                  </a:lnTo>
                  <a:lnTo>
                    <a:pt x="32" y="18"/>
                  </a:lnTo>
                  <a:lnTo>
                    <a:pt x="32" y="11"/>
                  </a:lnTo>
                  <a:lnTo>
                    <a:pt x="96" y="11"/>
                  </a:lnTo>
                  <a:lnTo>
                    <a:pt x="96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1116014" y="2828530"/>
            <a:ext cx="10021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TEXT HERE</a:t>
            </a:r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3001964" y="2828530"/>
            <a:ext cx="10021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TEXT HERE</a:t>
            </a:r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4837114" y="2828530"/>
            <a:ext cx="10021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TEXT HERE</a:t>
            </a: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6742114" y="2828530"/>
            <a:ext cx="10021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TEXT HERE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971551" y="1785221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4651376" y="1785221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2886076" y="3331923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6565901" y="3331923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1358901" y="3376387"/>
            <a:ext cx="6190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</a:p>
        </p:txBody>
      </p: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5059363" y="3376387"/>
            <a:ext cx="6976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3262313" y="1842388"/>
            <a:ext cx="6976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</a:p>
        </p:txBody>
      </p:sp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6962776" y="1842388"/>
            <a:ext cx="7056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chemeClr val="accent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55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535359" y="509426"/>
            <a:ext cx="199926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2314849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reeform 2"/>
          <p:cNvSpPr>
            <a:spLocks/>
          </p:cNvSpPr>
          <p:nvPr/>
        </p:nvSpPr>
        <p:spPr bwMode="auto">
          <a:xfrm>
            <a:off x="4051301" y="1103653"/>
            <a:ext cx="1039813" cy="4044610"/>
          </a:xfrm>
          <a:custGeom>
            <a:avLst/>
            <a:gdLst/>
            <a:ahLst/>
            <a:cxnLst/>
            <a:rect l="l" t="t" r="r" b="b"/>
            <a:pathLst>
              <a:path w="1039813" h="4044610">
                <a:moveTo>
                  <a:pt x="519907" y="95280"/>
                </a:moveTo>
                <a:cubicBezTo>
                  <a:pt x="284499" y="95280"/>
                  <a:pt x="93663" y="285820"/>
                  <a:pt x="93663" y="520862"/>
                </a:cubicBezTo>
                <a:cubicBezTo>
                  <a:pt x="93663" y="755904"/>
                  <a:pt x="284499" y="946444"/>
                  <a:pt x="519907" y="946444"/>
                </a:cubicBezTo>
                <a:cubicBezTo>
                  <a:pt x="755315" y="946444"/>
                  <a:pt x="946151" y="755904"/>
                  <a:pt x="946151" y="520862"/>
                </a:cubicBezTo>
                <a:cubicBezTo>
                  <a:pt x="946151" y="285820"/>
                  <a:pt x="755315" y="95280"/>
                  <a:pt x="519907" y="95280"/>
                </a:cubicBezTo>
                <a:close/>
                <a:moveTo>
                  <a:pt x="520700" y="0"/>
                </a:moveTo>
                <a:cubicBezTo>
                  <a:pt x="808038" y="0"/>
                  <a:pt x="1039813" y="231847"/>
                  <a:pt x="1039813" y="520861"/>
                </a:cubicBezTo>
                <a:cubicBezTo>
                  <a:pt x="1039813" y="792407"/>
                  <a:pt x="831851" y="1016314"/>
                  <a:pt x="568325" y="1040133"/>
                </a:cubicBezTo>
                <a:cubicBezTo>
                  <a:pt x="568325" y="1040133"/>
                  <a:pt x="568325" y="1276744"/>
                  <a:pt x="568325" y="4044610"/>
                </a:cubicBezTo>
                <a:cubicBezTo>
                  <a:pt x="568325" y="4044610"/>
                  <a:pt x="569913" y="4041434"/>
                  <a:pt x="473075" y="4041434"/>
                </a:cubicBezTo>
                <a:cubicBezTo>
                  <a:pt x="473075" y="4041434"/>
                  <a:pt x="471488" y="3808000"/>
                  <a:pt x="471488" y="1040133"/>
                </a:cubicBezTo>
                <a:cubicBezTo>
                  <a:pt x="207963" y="1016314"/>
                  <a:pt x="0" y="792407"/>
                  <a:pt x="0" y="520861"/>
                </a:cubicBezTo>
                <a:cubicBezTo>
                  <a:pt x="0" y="231847"/>
                  <a:pt x="231775" y="0"/>
                  <a:pt x="5207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5" name="Freeform 3"/>
          <p:cNvSpPr>
            <a:spLocks/>
          </p:cNvSpPr>
          <p:nvPr/>
        </p:nvSpPr>
        <p:spPr bwMode="auto">
          <a:xfrm>
            <a:off x="3171825" y="2126319"/>
            <a:ext cx="1042988" cy="3017181"/>
          </a:xfrm>
          <a:custGeom>
            <a:avLst/>
            <a:gdLst/>
            <a:ahLst/>
            <a:cxnLst/>
            <a:rect l="l" t="t" r="r" b="b"/>
            <a:pathLst>
              <a:path w="1042988" h="3017181">
                <a:moveTo>
                  <a:pt x="519908" y="95280"/>
                </a:moveTo>
                <a:cubicBezTo>
                  <a:pt x="284500" y="95280"/>
                  <a:pt x="93664" y="286175"/>
                  <a:pt x="93664" y="521655"/>
                </a:cubicBezTo>
                <a:cubicBezTo>
                  <a:pt x="93664" y="757135"/>
                  <a:pt x="284500" y="948030"/>
                  <a:pt x="519908" y="948030"/>
                </a:cubicBezTo>
                <a:cubicBezTo>
                  <a:pt x="755316" y="948030"/>
                  <a:pt x="946152" y="757135"/>
                  <a:pt x="946152" y="521655"/>
                </a:cubicBezTo>
                <a:cubicBezTo>
                  <a:pt x="946152" y="286175"/>
                  <a:pt x="755316" y="95280"/>
                  <a:pt x="519908" y="95280"/>
                </a:cubicBezTo>
                <a:close/>
                <a:moveTo>
                  <a:pt x="521494" y="0"/>
                </a:moveTo>
                <a:cubicBezTo>
                  <a:pt x="808503" y="0"/>
                  <a:pt x="1042988" y="232524"/>
                  <a:pt x="1042988" y="521303"/>
                </a:cubicBezTo>
                <a:cubicBezTo>
                  <a:pt x="1042988" y="521303"/>
                  <a:pt x="1042988" y="521303"/>
                  <a:pt x="1042988" y="3017181"/>
                </a:cubicBezTo>
                <a:cubicBezTo>
                  <a:pt x="1042988" y="3017181"/>
                  <a:pt x="1042988" y="3017181"/>
                  <a:pt x="947318" y="3017181"/>
                </a:cubicBezTo>
                <a:cubicBezTo>
                  <a:pt x="947318" y="3017181"/>
                  <a:pt x="947318" y="3017181"/>
                  <a:pt x="947318" y="819458"/>
                </a:cubicBezTo>
                <a:cubicBezTo>
                  <a:pt x="853525" y="954472"/>
                  <a:pt x="697827" y="1042606"/>
                  <a:pt x="521494" y="1042606"/>
                </a:cubicBezTo>
                <a:cubicBezTo>
                  <a:pt x="232609" y="1042606"/>
                  <a:pt x="0" y="808207"/>
                  <a:pt x="0" y="521303"/>
                </a:cubicBezTo>
                <a:cubicBezTo>
                  <a:pt x="0" y="232524"/>
                  <a:pt x="232609" y="0"/>
                  <a:pt x="5214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6" name="Freeform 4"/>
          <p:cNvSpPr>
            <a:spLocks/>
          </p:cNvSpPr>
          <p:nvPr/>
        </p:nvSpPr>
        <p:spPr bwMode="auto">
          <a:xfrm>
            <a:off x="2746376" y="3215681"/>
            <a:ext cx="1039813" cy="1927820"/>
          </a:xfrm>
          <a:custGeom>
            <a:avLst/>
            <a:gdLst/>
            <a:ahLst/>
            <a:cxnLst/>
            <a:rect l="l" t="t" r="r" b="b"/>
            <a:pathLst>
              <a:path w="1039813" h="1927820">
                <a:moveTo>
                  <a:pt x="519907" y="95279"/>
                </a:moveTo>
                <a:cubicBezTo>
                  <a:pt x="284499" y="95279"/>
                  <a:pt x="93663" y="286530"/>
                  <a:pt x="93663" y="522449"/>
                </a:cubicBezTo>
                <a:cubicBezTo>
                  <a:pt x="93663" y="758368"/>
                  <a:pt x="284499" y="949619"/>
                  <a:pt x="519907" y="949619"/>
                </a:cubicBezTo>
                <a:cubicBezTo>
                  <a:pt x="755315" y="949619"/>
                  <a:pt x="946151" y="758368"/>
                  <a:pt x="946151" y="522449"/>
                </a:cubicBezTo>
                <a:cubicBezTo>
                  <a:pt x="946151" y="286530"/>
                  <a:pt x="755315" y="95279"/>
                  <a:pt x="519907" y="95279"/>
                </a:cubicBezTo>
                <a:close/>
                <a:moveTo>
                  <a:pt x="518970" y="0"/>
                </a:moveTo>
                <a:cubicBezTo>
                  <a:pt x="807495" y="0"/>
                  <a:pt x="1039813" y="234414"/>
                  <a:pt x="1039813" y="521337"/>
                </a:cubicBezTo>
                <a:cubicBezTo>
                  <a:pt x="1039813" y="521337"/>
                  <a:pt x="1039813" y="521337"/>
                  <a:pt x="1039813" y="1927820"/>
                </a:cubicBezTo>
                <a:cubicBezTo>
                  <a:pt x="1039813" y="1927820"/>
                  <a:pt x="1039813" y="1927820"/>
                  <a:pt x="946136" y="1927820"/>
                </a:cubicBezTo>
                <a:cubicBezTo>
                  <a:pt x="946136" y="1927820"/>
                  <a:pt x="946136" y="1927820"/>
                  <a:pt x="946136" y="821386"/>
                </a:cubicBezTo>
                <a:cubicBezTo>
                  <a:pt x="852459" y="954534"/>
                  <a:pt x="696956" y="1042673"/>
                  <a:pt x="518970" y="1042673"/>
                </a:cubicBezTo>
                <a:cubicBezTo>
                  <a:pt x="232319" y="1042673"/>
                  <a:pt x="0" y="810135"/>
                  <a:pt x="0" y="521337"/>
                </a:cubicBezTo>
                <a:cubicBezTo>
                  <a:pt x="0" y="234414"/>
                  <a:pt x="232319" y="0"/>
                  <a:pt x="5189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7" name="Freeform 5"/>
          <p:cNvSpPr>
            <a:spLocks/>
          </p:cNvSpPr>
          <p:nvPr/>
        </p:nvSpPr>
        <p:spPr bwMode="auto">
          <a:xfrm>
            <a:off x="4927600" y="2126319"/>
            <a:ext cx="1042988" cy="3017181"/>
          </a:xfrm>
          <a:custGeom>
            <a:avLst/>
            <a:gdLst/>
            <a:ahLst/>
            <a:cxnLst/>
            <a:rect l="l" t="t" r="r" b="b"/>
            <a:pathLst>
              <a:path w="1042988" h="3017181">
                <a:moveTo>
                  <a:pt x="523083" y="95280"/>
                </a:moveTo>
                <a:cubicBezTo>
                  <a:pt x="287675" y="95280"/>
                  <a:pt x="96839" y="286175"/>
                  <a:pt x="96839" y="521655"/>
                </a:cubicBezTo>
                <a:cubicBezTo>
                  <a:pt x="96839" y="757135"/>
                  <a:pt x="287675" y="948030"/>
                  <a:pt x="523083" y="948030"/>
                </a:cubicBezTo>
                <a:cubicBezTo>
                  <a:pt x="758491" y="948030"/>
                  <a:pt x="949327" y="757135"/>
                  <a:pt x="949327" y="521655"/>
                </a:cubicBezTo>
                <a:cubicBezTo>
                  <a:pt x="949327" y="286175"/>
                  <a:pt x="758491" y="95280"/>
                  <a:pt x="523083" y="95280"/>
                </a:cubicBezTo>
                <a:close/>
                <a:moveTo>
                  <a:pt x="521494" y="0"/>
                </a:moveTo>
                <a:cubicBezTo>
                  <a:pt x="810379" y="0"/>
                  <a:pt x="1042988" y="232524"/>
                  <a:pt x="1042988" y="521303"/>
                </a:cubicBezTo>
                <a:cubicBezTo>
                  <a:pt x="1042988" y="808207"/>
                  <a:pt x="810379" y="1042606"/>
                  <a:pt x="521494" y="1042606"/>
                </a:cubicBezTo>
                <a:cubicBezTo>
                  <a:pt x="345162" y="1042606"/>
                  <a:pt x="189464" y="954472"/>
                  <a:pt x="95670" y="819458"/>
                </a:cubicBezTo>
                <a:cubicBezTo>
                  <a:pt x="95670" y="819458"/>
                  <a:pt x="95670" y="819458"/>
                  <a:pt x="95670" y="3017181"/>
                </a:cubicBezTo>
                <a:cubicBezTo>
                  <a:pt x="95670" y="3017181"/>
                  <a:pt x="95670" y="3017181"/>
                  <a:pt x="0" y="3017181"/>
                </a:cubicBezTo>
                <a:cubicBezTo>
                  <a:pt x="0" y="3017181"/>
                  <a:pt x="0" y="3017181"/>
                  <a:pt x="0" y="521303"/>
                </a:cubicBezTo>
                <a:cubicBezTo>
                  <a:pt x="0" y="232524"/>
                  <a:pt x="234485" y="0"/>
                  <a:pt x="5214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8" name="Freeform 6"/>
          <p:cNvSpPr>
            <a:spLocks/>
          </p:cNvSpPr>
          <p:nvPr/>
        </p:nvSpPr>
        <p:spPr bwMode="auto">
          <a:xfrm>
            <a:off x="5356226" y="3215681"/>
            <a:ext cx="1039813" cy="1927820"/>
          </a:xfrm>
          <a:custGeom>
            <a:avLst/>
            <a:gdLst/>
            <a:ahLst/>
            <a:cxnLst/>
            <a:rect l="l" t="t" r="r" b="b"/>
            <a:pathLst>
              <a:path w="1039813" h="1927820">
                <a:moveTo>
                  <a:pt x="519907" y="95279"/>
                </a:moveTo>
                <a:cubicBezTo>
                  <a:pt x="284499" y="95279"/>
                  <a:pt x="93663" y="286530"/>
                  <a:pt x="93663" y="522449"/>
                </a:cubicBezTo>
                <a:cubicBezTo>
                  <a:pt x="93663" y="758368"/>
                  <a:pt x="284499" y="949619"/>
                  <a:pt x="519907" y="949619"/>
                </a:cubicBezTo>
                <a:cubicBezTo>
                  <a:pt x="755315" y="949619"/>
                  <a:pt x="946151" y="758368"/>
                  <a:pt x="946151" y="522449"/>
                </a:cubicBezTo>
                <a:cubicBezTo>
                  <a:pt x="946151" y="286530"/>
                  <a:pt x="755315" y="95279"/>
                  <a:pt x="519907" y="95279"/>
                </a:cubicBezTo>
                <a:close/>
                <a:moveTo>
                  <a:pt x="520844" y="0"/>
                </a:moveTo>
                <a:cubicBezTo>
                  <a:pt x="807495" y="0"/>
                  <a:pt x="1039813" y="234414"/>
                  <a:pt x="1039813" y="521337"/>
                </a:cubicBezTo>
                <a:cubicBezTo>
                  <a:pt x="1039813" y="810135"/>
                  <a:pt x="807495" y="1042673"/>
                  <a:pt x="520844" y="1042673"/>
                </a:cubicBezTo>
                <a:cubicBezTo>
                  <a:pt x="342858" y="1042673"/>
                  <a:pt x="187354" y="954534"/>
                  <a:pt x="93677" y="821386"/>
                </a:cubicBezTo>
                <a:cubicBezTo>
                  <a:pt x="93677" y="821386"/>
                  <a:pt x="93677" y="821386"/>
                  <a:pt x="93677" y="1927820"/>
                </a:cubicBezTo>
                <a:cubicBezTo>
                  <a:pt x="93677" y="1927820"/>
                  <a:pt x="93677" y="1927820"/>
                  <a:pt x="0" y="1927820"/>
                </a:cubicBezTo>
                <a:cubicBezTo>
                  <a:pt x="0" y="1927820"/>
                  <a:pt x="0" y="1927820"/>
                  <a:pt x="0" y="521337"/>
                </a:cubicBezTo>
                <a:cubicBezTo>
                  <a:pt x="0" y="234414"/>
                  <a:pt x="232319" y="0"/>
                  <a:pt x="52084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4" name="Freeform 12"/>
          <p:cNvSpPr>
            <a:spLocks noEditPoints="1"/>
          </p:cNvSpPr>
          <p:nvPr/>
        </p:nvSpPr>
        <p:spPr bwMode="auto">
          <a:xfrm>
            <a:off x="5243514" y="2462974"/>
            <a:ext cx="414337" cy="370001"/>
          </a:xfrm>
          <a:custGeom>
            <a:avLst/>
            <a:gdLst>
              <a:gd name="T0" fmla="*/ 89 w 221"/>
              <a:gd name="T1" fmla="*/ 52 h 198"/>
              <a:gd name="T2" fmla="*/ 65 w 221"/>
              <a:gd name="T3" fmla="*/ 37 h 198"/>
              <a:gd name="T4" fmla="*/ 75 w 221"/>
              <a:gd name="T5" fmla="*/ 27 h 198"/>
              <a:gd name="T6" fmla="*/ 69 w 221"/>
              <a:gd name="T7" fmla="*/ 59 h 198"/>
              <a:gd name="T8" fmla="*/ 88 w 221"/>
              <a:gd name="T9" fmla="*/ 62 h 198"/>
              <a:gd name="T10" fmla="*/ 104 w 221"/>
              <a:gd name="T11" fmla="*/ 48 h 198"/>
              <a:gd name="T12" fmla="*/ 165 w 221"/>
              <a:gd name="T13" fmla="*/ 56 h 198"/>
              <a:gd name="T14" fmla="*/ 180 w 221"/>
              <a:gd name="T15" fmla="*/ 92 h 198"/>
              <a:gd name="T16" fmla="*/ 173 w 221"/>
              <a:gd name="T17" fmla="*/ 117 h 198"/>
              <a:gd name="T18" fmla="*/ 168 w 221"/>
              <a:gd name="T19" fmla="*/ 183 h 198"/>
              <a:gd name="T20" fmla="*/ 69 w 221"/>
              <a:gd name="T21" fmla="*/ 198 h 198"/>
              <a:gd name="T22" fmla="*/ 0 w 221"/>
              <a:gd name="T23" fmla="*/ 128 h 198"/>
              <a:gd name="T24" fmla="*/ 69 w 221"/>
              <a:gd name="T25" fmla="*/ 59 h 198"/>
              <a:gd name="T26" fmla="*/ 102 w 221"/>
              <a:gd name="T27" fmla="*/ 67 h 198"/>
              <a:gd name="T28" fmla="*/ 130 w 221"/>
              <a:gd name="T29" fmla="*/ 96 h 198"/>
              <a:gd name="T30" fmla="*/ 163 w 221"/>
              <a:gd name="T31" fmla="*/ 106 h 198"/>
              <a:gd name="T32" fmla="*/ 166 w 221"/>
              <a:gd name="T33" fmla="*/ 92 h 198"/>
              <a:gd name="T34" fmla="*/ 155 w 221"/>
              <a:gd name="T35" fmla="*/ 66 h 198"/>
              <a:gd name="T36" fmla="*/ 111 w 221"/>
              <a:gd name="T37" fmla="*/ 60 h 198"/>
              <a:gd name="T38" fmla="*/ 102 w 221"/>
              <a:gd name="T39" fmla="*/ 67 h 198"/>
              <a:gd name="T40" fmla="*/ 193 w 221"/>
              <a:gd name="T41" fmla="*/ 99 h 198"/>
              <a:gd name="T42" fmla="*/ 193 w 221"/>
              <a:gd name="T43" fmla="*/ 85 h 198"/>
              <a:gd name="T44" fmla="*/ 221 w 221"/>
              <a:gd name="T45" fmla="*/ 92 h 198"/>
              <a:gd name="T46" fmla="*/ 193 w 221"/>
              <a:gd name="T47" fmla="*/ 99 h 198"/>
              <a:gd name="T48" fmla="*/ 179 w 221"/>
              <a:gd name="T49" fmla="*/ 52 h 198"/>
              <a:gd name="T50" fmla="*/ 169 w 221"/>
              <a:gd name="T51" fmla="*/ 42 h 198"/>
              <a:gd name="T52" fmla="*/ 194 w 221"/>
              <a:gd name="T53" fmla="*/ 27 h 198"/>
              <a:gd name="T54" fmla="*/ 179 w 221"/>
              <a:gd name="T55" fmla="*/ 52 h 198"/>
              <a:gd name="T56" fmla="*/ 136 w 221"/>
              <a:gd name="T57" fmla="*/ 28 h 198"/>
              <a:gd name="T58" fmla="*/ 122 w 221"/>
              <a:gd name="T59" fmla="*/ 28 h 198"/>
              <a:gd name="T60" fmla="*/ 129 w 221"/>
              <a:gd name="T61" fmla="*/ 0 h 198"/>
              <a:gd name="T62" fmla="*/ 136 w 221"/>
              <a:gd name="T63" fmla="*/ 28 h 198"/>
              <a:gd name="T64" fmla="*/ 99 w 221"/>
              <a:gd name="T65" fmla="*/ 82 h 198"/>
              <a:gd name="T66" fmla="*/ 30 w 221"/>
              <a:gd name="T67" fmla="*/ 89 h 198"/>
              <a:gd name="T68" fmla="*/ 30 w 221"/>
              <a:gd name="T69" fmla="*/ 167 h 198"/>
              <a:gd name="T70" fmla="*/ 132 w 221"/>
              <a:gd name="T71" fmla="*/ 183 h 198"/>
              <a:gd name="T72" fmla="*/ 169 w 221"/>
              <a:gd name="T73" fmla="*/ 146 h 198"/>
              <a:gd name="T74" fmla="*/ 132 w 221"/>
              <a:gd name="T75" fmla="*/ 109 h 198"/>
              <a:gd name="T76" fmla="*/ 127 w 221"/>
              <a:gd name="T77" fmla="*/ 110 h 198"/>
              <a:gd name="T78" fmla="*/ 99 w 221"/>
              <a:gd name="T79" fmla="*/ 82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1" h="198">
                <a:moveTo>
                  <a:pt x="89" y="42"/>
                </a:moveTo>
                <a:cubicBezTo>
                  <a:pt x="92" y="44"/>
                  <a:pt x="92" y="49"/>
                  <a:pt x="89" y="52"/>
                </a:cubicBezTo>
                <a:cubicBezTo>
                  <a:pt x="86" y="54"/>
                  <a:pt x="82" y="54"/>
                  <a:pt x="79" y="52"/>
                </a:cubicBezTo>
                <a:cubicBezTo>
                  <a:pt x="65" y="37"/>
                  <a:pt x="65" y="37"/>
                  <a:pt x="65" y="37"/>
                </a:cubicBezTo>
                <a:cubicBezTo>
                  <a:pt x="62" y="34"/>
                  <a:pt x="62" y="30"/>
                  <a:pt x="65" y="27"/>
                </a:cubicBezTo>
                <a:cubicBezTo>
                  <a:pt x="67" y="24"/>
                  <a:pt x="72" y="24"/>
                  <a:pt x="75" y="27"/>
                </a:cubicBezTo>
                <a:cubicBezTo>
                  <a:pt x="89" y="42"/>
                  <a:pt x="89" y="42"/>
                  <a:pt x="89" y="42"/>
                </a:cubicBezTo>
                <a:close/>
                <a:moveTo>
                  <a:pt x="69" y="59"/>
                </a:moveTo>
                <a:cubicBezTo>
                  <a:pt x="69" y="59"/>
                  <a:pt x="69" y="59"/>
                  <a:pt x="69" y="59"/>
                </a:cubicBezTo>
                <a:cubicBezTo>
                  <a:pt x="76" y="59"/>
                  <a:pt x="82" y="60"/>
                  <a:pt x="88" y="62"/>
                </a:cubicBezTo>
                <a:cubicBezTo>
                  <a:pt x="92" y="56"/>
                  <a:pt x="97" y="52"/>
                  <a:pt x="103" y="48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11" y="43"/>
                  <a:pt x="120" y="41"/>
                  <a:pt x="129" y="41"/>
                </a:cubicBezTo>
                <a:cubicBezTo>
                  <a:pt x="143" y="41"/>
                  <a:pt x="156" y="47"/>
                  <a:pt x="165" y="56"/>
                </a:cubicBezTo>
                <a:cubicBezTo>
                  <a:pt x="165" y="56"/>
                  <a:pt x="165" y="56"/>
                  <a:pt x="165" y="56"/>
                </a:cubicBezTo>
                <a:cubicBezTo>
                  <a:pt x="175" y="65"/>
                  <a:pt x="180" y="78"/>
                  <a:pt x="180" y="92"/>
                </a:cubicBezTo>
                <a:cubicBezTo>
                  <a:pt x="180" y="97"/>
                  <a:pt x="179" y="103"/>
                  <a:pt x="178" y="108"/>
                </a:cubicBezTo>
                <a:cubicBezTo>
                  <a:pt x="177" y="111"/>
                  <a:pt x="175" y="114"/>
                  <a:pt x="173" y="117"/>
                </a:cubicBezTo>
                <a:cubicBezTo>
                  <a:pt x="179" y="126"/>
                  <a:pt x="183" y="136"/>
                  <a:pt x="183" y="146"/>
                </a:cubicBezTo>
                <a:cubicBezTo>
                  <a:pt x="183" y="161"/>
                  <a:pt x="177" y="173"/>
                  <a:pt x="168" y="183"/>
                </a:cubicBezTo>
                <a:cubicBezTo>
                  <a:pt x="158" y="192"/>
                  <a:pt x="146" y="198"/>
                  <a:pt x="132" y="198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50" y="198"/>
                  <a:pt x="32" y="190"/>
                  <a:pt x="20" y="177"/>
                </a:cubicBezTo>
                <a:cubicBezTo>
                  <a:pt x="7" y="165"/>
                  <a:pt x="0" y="147"/>
                  <a:pt x="0" y="128"/>
                </a:cubicBezTo>
                <a:cubicBezTo>
                  <a:pt x="0" y="109"/>
                  <a:pt x="7" y="92"/>
                  <a:pt x="20" y="79"/>
                </a:cubicBezTo>
                <a:cubicBezTo>
                  <a:pt x="32" y="67"/>
                  <a:pt x="50" y="59"/>
                  <a:pt x="69" y="59"/>
                </a:cubicBezTo>
                <a:close/>
                <a:moveTo>
                  <a:pt x="102" y="67"/>
                </a:moveTo>
                <a:cubicBezTo>
                  <a:pt x="102" y="67"/>
                  <a:pt x="102" y="67"/>
                  <a:pt x="102" y="67"/>
                </a:cubicBezTo>
                <a:cubicBezTo>
                  <a:pt x="103" y="68"/>
                  <a:pt x="105" y="69"/>
                  <a:pt x="106" y="70"/>
                </a:cubicBezTo>
                <a:cubicBezTo>
                  <a:pt x="116" y="77"/>
                  <a:pt x="124" y="85"/>
                  <a:pt x="130" y="96"/>
                </a:cubicBezTo>
                <a:cubicBezTo>
                  <a:pt x="132" y="96"/>
                  <a:pt x="132" y="96"/>
                  <a:pt x="132" y="96"/>
                </a:cubicBezTo>
                <a:cubicBezTo>
                  <a:pt x="144" y="96"/>
                  <a:pt x="154" y="100"/>
                  <a:pt x="163" y="106"/>
                </a:cubicBezTo>
                <a:cubicBezTo>
                  <a:pt x="164" y="105"/>
                  <a:pt x="164" y="104"/>
                  <a:pt x="164" y="103"/>
                </a:cubicBezTo>
                <a:cubicBezTo>
                  <a:pt x="166" y="100"/>
                  <a:pt x="166" y="96"/>
                  <a:pt x="166" y="92"/>
                </a:cubicBezTo>
                <a:cubicBezTo>
                  <a:pt x="166" y="82"/>
                  <a:pt x="162" y="72"/>
                  <a:pt x="155" y="66"/>
                </a:cubicBezTo>
                <a:cubicBezTo>
                  <a:pt x="155" y="66"/>
                  <a:pt x="155" y="66"/>
                  <a:pt x="155" y="66"/>
                </a:cubicBezTo>
                <a:cubicBezTo>
                  <a:pt x="149" y="59"/>
                  <a:pt x="139" y="55"/>
                  <a:pt x="129" y="55"/>
                </a:cubicBezTo>
                <a:cubicBezTo>
                  <a:pt x="122" y="55"/>
                  <a:pt x="116" y="57"/>
                  <a:pt x="111" y="60"/>
                </a:cubicBezTo>
                <a:cubicBezTo>
                  <a:pt x="110" y="60"/>
                  <a:pt x="110" y="60"/>
                  <a:pt x="110" y="60"/>
                </a:cubicBezTo>
                <a:cubicBezTo>
                  <a:pt x="107" y="62"/>
                  <a:pt x="104" y="65"/>
                  <a:pt x="102" y="67"/>
                </a:cubicBezTo>
                <a:close/>
                <a:moveTo>
                  <a:pt x="193" y="99"/>
                </a:moveTo>
                <a:cubicBezTo>
                  <a:pt x="193" y="99"/>
                  <a:pt x="193" y="99"/>
                  <a:pt x="193" y="99"/>
                </a:cubicBezTo>
                <a:cubicBezTo>
                  <a:pt x="189" y="99"/>
                  <a:pt x="186" y="96"/>
                  <a:pt x="186" y="92"/>
                </a:cubicBezTo>
                <a:cubicBezTo>
                  <a:pt x="186" y="88"/>
                  <a:pt x="189" y="85"/>
                  <a:pt x="193" y="85"/>
                </a:cubicBezTo>
                <a:cubicBezTo>
                  <a:pt x="214" y="85"/>
                  <a:pt x="214" y="85"/>
                  <a:pt x="214" y="85"/>
                </a:cubicBezTo>
                <a:cubicBezTo>
                  <a:pt x="218" y="85"/>
                  <a:pt x="221" y="88"/>
                  <a:pt x="221" y="92"/>
                </a:cubicBezTo>
                <a:cubicBezTo>
                  <a:pt x="221" y="96"/>
                  <a:pt x="218" y="99"/>
                  <a:pt x="214" y="99"/>
                </a:cubicBezTo>
                <a:cubicBezTo>
                  <a:pt x="193" y="99"/>
                  <a:pt x="193" y="99"/>
                  <a:pt x="193" y="99"/>
                </a:cubicBezTo>
                <a:close/>
                <a:moveTo>
                  <a:pt x="179" y="52"/>
                </a:moveTo>
                <a:cubicBezTo>
                  <a:pt x="179" y="52"/>
                  <a:pt x="179" y="52"/>
                  <a:pt x="179" y="52"/>
                </a:cubicBezTo>
                <a:cubicBezTo>
                  <a:pt x="177" y="54"/>
                  <a:pt x="172" y="54"/>
                  <a:pt x="169" y="52"/>
                </a:cubicBezTo>
                <a:cubicBezTo>
                  <a:pt x="167" y="49"/>
                  <a:pt x="167" y="44"/>
                  <a:pt x="169" y="42"/>
                </a:cubicBezTo>
                <a:cubicBezTo>
                  <a:pt x="184" y="27"/>
                  <a:pt x="184" y="27"/>
                  <a:pt x="184" y="27"/>
                </a:cubicBezTo>
                <a:cubicBezTo>
                  <a:pt x="187" y="24"/>
                  <a:pt x="191" y="24"/>
                  <a:pt x="194" y="27"/>
                </a:cubicBezTo>
                <a:cubicBezTo>
                  <a:pt x="197" y="30"/>
                  <a:pt x="197" y="34"/>
                  <a:pt x="194" y="37"/>
                </a:cubicBezTo>
                <a:cubicBezTo>
                  <a:pt x="179" y="52"/>
                  <a:pt x="179" y="52"/>
                  <a:pt x="179" y="52"/>
                </a:cubicBezTo>
                <a:close/>
                <a:moveTo>
                  <a:pt x="136" y="28"/>
                </a:moveTo>
                <a:cubicBezTo>
                  <a:pt x="136" y="28"/>
                  <a:pt x="136" y="28"/>
                  <a:pt x="136" y="28"/>
                </a:cubicBezTo>
                <a:cubicBezTo>
                  <a:pt x="136" y="32"/>
                  <a:pt x="133" y="35"/>
                  <a:pt x="129" y="35"/>
                </a:cubicBezTo>
                <a:cubicBezTo>
                  <a:pt x="125" y="35"/>
                  <a:pt x="122" y="32"/>
                  <a:pt x="122" y="28"/>
                </a:cubicBezTo>
                <a:cubicBezTo>
                  <a:pt x="122" y="7"/>
                  <a:pt x="122" y="7"/>
                  <a:pt x="122" y="7"/>
                </a:cubicBezTo>
                <a:cubicBezTo>
                  <a:pt x="122" y="3"/>
                  <a:pt x="125" y="0"/>
                  <a:pt x="129" y="0"/>
                </a:cubicBezTo>
                <a:cubicBezTo>
                  <a:pt x="133" y="0"/>
                  <a:pt x="136" y="3"/>
                  <a:pt x="136" y="7"/>
                </a:cubicBezTo>
                <a:cubicBezTo>
                  <a:pt x="136" y="28"/>
                  <a:pt x="136" y="28"/>
                  <a:pt x="136" y="28"/>
                </a:cubicBezTo>
                <a:close/>
                <a:moveTo>
                  <a:pt x="99" y="82"/>
                </a:moveTo>
                <a:cubicBezTo>
                  <a:pt x="99" y="82"/>
                  <a:pt x="99" y="82"/>
                  <a:pt x="99" y="82"/>
                </a:cubicBezTo>
                <a:cubicBezTo>
                  <a:pt x="90" y="76"/>
                  <a:pt x="80" y="73"/>
                  <a:pt x="69" y="73"/>
                </a:cubicBezTo>
                <a:cubicBezTo>
                  <a:pt x="54" y="73"/>
                  <a:pt x="40" y="79"/>
                  <a:pt x="30" y="89"/>
                </a:cubicBezTo>
                <a:cubicBezTo>
                  <a:pt x="20" y="99"/>
                  <a:pt x="14" y="113"/>
                  <a:pt x="14" y="128"/>
                </a:cubicBezTo>
                <a:cubicBezTo>
                  <a:pt x="14" y="144"/>
                  <a:pt x="20" y="157"/>
                  <a:pt x="30" y="167"/>
                </a:cubicBezTo>
                <a:cubicBezTo>
                  <a:pt x="40" y="177"/>
                  <a:pt x="54" y="183"/>
                  <a:pt x="69" y="183"/>
                </a:cubicBezTo>
                <a:cubicBezTo>
                  <a:pt x="132" y="183"/>
                  <a:pt x="132" y="183"/>
                  <a:pt x="132" y="183"/>
                </a:cubicBezTo>
                <a:cubicBezTo>
                  <a:pt x="142" y="183"/>
                  <a:pt x="151" y="179"/>
                  <a:pt x="158" y="173"/>
                </a:cubicBezTo>
                <a:cubicBezTo>
                  <a:pt x="164" y="166"/>
                  <a:pt x="169" y="157"/>
                  <a:pt x="169" y="146"/>
                </a:cubicBezTo>
                <a:cubicBezTo>
                  <a:pt x="169" y="136"/>
                  <a:pt x="164" y="127"/>
                  <a:pt x="158" y="120"/>
                </a:cubicBezTo>
                <a:cubicBezTo>
                  <a:pt x="151" y="114"/>
                  <a:pt x="142" y="109"/>
                  <a:pt x="132" y="109"/>
                </a:cubicBezTo>
                <a:cubicBezTo>
                  <a:pt x="131" y="109"/>
                  <a:pt x="130" y="109"/>
                  <a:pt x="129" y="110"/>
                </a:cubicBezTo>
                <a:cubicBezTo>
                  <a:pt x="128" y="110"/>
                  <a:pt x="127" y="110"/>
                  <a:pt x="127" y="110"/>
                </a:cubicBezTo>
                <a:cubicBezTo>
                  <a:pt x="124" y="110"/>
                  <a:pt x="121" y="109"/>
                  <a:pt x="119" y="106"/>
                </a:cubicBezTo>
                <a:cubicBezTo>
                  <a:pt x="115" y="96"/>
                  <a:pt x="108" y="88"/>
                  <a:pt x="99" y="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5" name="Freeform 13"/>
          <p:cNvSpPr>
            <a:spLocks noEditPoints="1"/>
          </p:cNvSpPr>
          <p:nvPr/>
        </p:nvSpPr>
        <p:spPr bwMode="auto">
          <a:xfrm>
            <a:off x="3521075" y="2485206"/>
            <a:ext cx="342900" cy="325537"/>
          </a:xfrm>
          <a:custGeom>
            <a:avLst/>
            <a:gdLst>
              <a:gd name="T0" fmla="*/ 27 w 183"/>
              <a:gd name="T1" fmla="*/ 96 h 174"/>
              <a:gd name="T2" fmla="*/ 19 w 183"/>
              <a:gd name="T3" fmla="*/ 96 h 174"/>
              <a:gd name="T4" fmla="*/ 152 w 183"/>
              <a:gd name="T5" fmla="*/ 0 h 174"/>
              <a:gd name="T6" fmla="*/ 152 w 183"/>
              <a:gd name="T7" fmla="*/ 8 h 174"/>
              <a:gd name="T8" fmla="*/ 27 w 183"/>
              <a:gd name="T9" fmla="*/ 4 h 174"/>
              <a:gd name="T10" fmla="*/ 152 w 183"/>
              <a:gd name="T11" fmla="*/ 0 h 174"/>
              <a:gd name="T12" fmla="*/ 152 w 183"/>
              <a:gd name="T13" fmla="*/ 17 h 174"/>
              <a:gd name="T14" fmla="*/ 152 w 183"/>
              <a:gd name="T15" fmla="*/ 25 h 174"/>
              <a:gd name="T16" fmla="*/ 27 w 183"/>
              <a:gd name="T17" fmla="*/ 21 h 174"/>
              <a:gd name="T18" fmla="*/ 152 w 183"/>
              <a:gd name="T19" fmla="*/ 17 h 174"/>
              <a:gd name="T20" fmla="*/ 36 w 183"/>
              <a:gd name="T21" fmla="*/ 96 h 174"/>
              <a:gd name="T22" fmla="*/ 49 w 183"/>
              <a:gd name="T23" fmla="*/ 96 h 174"/>
              <a:gd name="T24" fmla="*/ 68 w 183"/>
              <a:gd name="T25" fmla="*/ 124 h 174"/>
              <a:gd name="T26" fmla="*/ 116 w 183"/>
              <a:gd name="T27" fmla="*/ 124 h 174"/>
              <a:gd name="T28" fmla="*/ 135 w 183"/>
              <a:gd name="T29" fmla="*/ 96 h 174"/>
              <a:gd name="T30" fmla="*/ 148 w 183"/>
              <a:gd name="T31" fmla="*/ 42 h 174"/>
              <a:gd name="T32" fmla="*/ 36 w 183"/>
              <a:gd name="T33" fmla="*/ 96 h 174"/>
              <a:gd name="T34" fmla="*/ 156 w 183"/>
              <a:gd name="T35" fmla="*/ 96 h 174"/>
              <a:gd name="T36" fmla="*/ 156 w 183"/>
              <a:gd name="T37" fmla="*/ 80 h 174"/>
              <a:gd name="T38" fmla="*/ 156 w 183"/>
              <a:gd name="T39" fmla="*/ 52 h 174"/>
              <a:gd name="T40" fmla="*/ 182 w 183"/>
              <a:gd name="T41" fmla="*/ 97 h 174"/>
              <a:gd name="T42" fmla="*/ 183 w 183"/>
              <a:gd name="T43" fmla="*/ 103 h 174"/>
              <a:gd name="T44" fmla="*/ 183 w 183"/>
              <a:gd name="T45" fmla="*/ 167 h 174"/>
              <a:gd name="T46" fmla="*/ 176 w 183"/>
              <a:gd name="T47" fmla="*/ 174 h 174"/>
              <a:gd name="T48" fmla="*/ 0 w 183"/>
              <a:gd name="T49" fmla="*/ 167 h 174"/>
              <a:gd name="T50" fmla="*/ 0 w 183"/>
              <a:gd name="T51" fmla="*/ 103 h 174"/>
              <a:gd name="T52" fmla="*/ 1 w 183"/>
              <a:gd name="T53" fmla="*/ 97 h 174"/>
              <a:gd name="T54" fmla="*/ 27 w 183"/>
              <a:gd name="T55" fmla="*/ 38 h 174"/>
              <a:gd name="T56" fmla="*/ 32 w 183"/>
              <a:gd name="T57" fmla="*/ 34 h 174"/>
              <a:gd name="T58" fmla="*/ 152 w 183"/>
              <a:gd name="T59" fmla="*/ 34 h 174"/>
              <a:gd name="T60" fmla="*/ 156 w 183"/>
              <a:gd name="T61" fmla="*/ 52 h 174"/>
              <a:gd name="T62" fmla="*/ 43 w 183"/>
              <a:gd name="T63" fmla="*/ 110 h 174"/>
              <a:gd name="T64" fmla="*/ 15 w 183"/>
              <a:gd name="T65" fmla="*/ 160 h 174"/>
              <a:gd name="T66" fmla="*/ 169 w 183"/>
              <a:gd name="T67" fmla="*/ 110 h 174"/>
              <a:gd name="T68" fmla="*/ 125 w 183"/>
              <a:gd name="T69" fmla="*/ 134 h 174"/>
              <a:gd name="T70" fmla="*/ 59 w 183"/>
              <a:gd name="T71" fmla="*/ 13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3" h="174">
                <a:moveTo>
                  <a:pt x="19" y="96"/>
                </a:moveTo>
                <a:cubicBezTo>
                  <a:pt x="27" y="96"/>
                  <a:pt x="27" y="96"/>
                  <a:pt x="27" y="96"/>
                </a:cubicBezTo>
                <a:cubicBezTo>
                  <a:pt x="27" y="80"/>
                  <a:pt x="27" y="80"/>
                  <a:pt x="27" y="80"/>
                </a:cubicBezTo>
                <a:cubicBezTo>
                  <a:pt x="19" y="96"/>
                  <a:pt x="19" y="96"/>
                  <a:pt x="19" y="96"/>
                </a:cubicBezTo>
                <a:close/>
                <a:moveTo>
                  <a:pt x="152" y="0"/>
                </a:moveTo>
                <a:cubicBezTo>
                  <a:pt x="152" y="0"/>
                  <a:pt x="152" y="0"/>
                  <a:pt x="152" y="0"/>
                </a:cubicBezTo>
                <a:cubicBezTo>
                  <a:pt x="154" y="0"/>
                  <a:pt x="156" y="2"/>
                  <a:pt x="156" y="4"/>
                </a:cubicBezTo>
                <a:cubicBezTo>
                  <a:pt x="156" y="7"/>
                  <a:pt x="154" y="8"/>
                  <a:pt x="15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29" y="8"/>
                  <a:pt x="27" y="7"/>
                  <a:pt x="27" y="4"/>
                </a:cubicBezTo>
                <a:cubicBezTo>
                  <a:pt x="27" y="2"/>
                  <a:pt x="29" y="0"/>
                  <a:pt x="32" y="0"/>
                </a:cubicBezTo>
                <a:cubicBezTo>
                  <a:pt x="152" y="0"/>
                  <a:pt x="152" y="0"/>
                  <a:pt x="152" y="0"/>
                </a:cubicBezTo>
                <a:close/>
                <a:moveTo>
                  <a:pt x="152" y="17"/>
                </a:moveTo>
                <a:cubicBezTo>
                  <a:pt x="152" y="17"/>
                  <a:pt x="152" y="17"/>
                  <a:pt x="152" y="17"/>
                </a:cubicBezTo>
                <a:cubicBezTo>
                  <a:pt x="154" y="17"/>
                  <a:pt x="156" y="19"/>
                  <a:pt x="156" y="21"/>
                </a:cubicBezTo>
                <a:cubicBezTo>
                  <a:pt x="156" y="23"/>
                  <a:pt x="154" y="25"/>
                  <a:pt x="15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29" y="25"/>
                  <a:pt x="27" y="23"/>
                  <a:pt x="27" y="21"/>
                </a:cubicBezTo>
                <a:cubicBezTo>
                  <a:pt x="27" y="19"/>
                  <a:pt x="29" y="17"/>
                  <a:pt x="32" y="17"/>
                </a:cubicBezTo>
                <a:cubicBezTo>
                  <a:pt x="152" y="17"/>
                  <a:pt x="152" y="17"/>
                  <a:pt x="152" y="17"/>
                </a:cubicBezTo>
                <a:close/>
                <a:moveTo>
                  <a:pt x="36" y="96"/>
                </a:moveTo>
                <a:cubicBezTo>
                  <a:pt x="36" y="96"/>
                  <a:pt x="36" y="96"/>
                  <a:pt x="36" y="96"/>
                </a:cubicBezTo>
                <a:cubicBezTo>
                  <a:pt x="49" y="96"/>
                  <a:pt x="49" y="96"/>
                  <a:pt x="49" y="96"/>
                </a:cubicBezTo>
                <a:cubicBezTo>
                  <a:pt x="49" y="96"/>
                  <a:pt x="49" y="96"/>
                  <a:pt x="49" y="96"/>
                </a:cubicBezTo>
                <a:cubicBezTo>
                  <a:pt x="53" y="96"/>
                  <a:pt x="55" y="98"/>
                  <a:pt x="56" y="102"/>
                </a:cubicBezTo>
                <a:cubicBezTo>
                  <a:pt x="57" y="111"/>
                  <a:pt x="62" y="118"/>
                  <a:pt x="68" y="124"/>
                </a:cubicBezTo>
                <a:cubicBezTo>
                  <a:pt x="74" y="129"/>
                  <a:pt x="83" y="132"/>
                  <a:pt x="92" y="132"/>
                </a:cubicBezTo>
                <a:cubicBezTo>
                  <a:pt x="101" y="132"/>
                  <a:pt x="109" y="129"/>
                  <a:pt x="116" y="124"/>
                </a:cubicBezTo>
                <a:cubicBezTo>
                  <a:pt x="122" y="118"/>
                  <a:pt x="127" y="110"/>
                  <a:pt x="128" y="102"/>
                </a:cubicBezTo>
                <a:cubicBezTo>
                  <a:pt x="129" y="98"/>
                  <a:pt x="132" y="96"/>
                  <a:pt x="135" y="96"/>
                </a:cubicBezTo>
                <a:cubicBezTo>
                  <a:pt x="148" y="96"/>
                  <a:pt x="148" y="96"/>
                  <a:pt x="148" y="96"/>
                </a:cubicBezTo>
                <a:cubicBezTo>
                  <a:pt x="148" y="42"/>
                  <a:pt x="148" y="42"/>
                  <a:pt x="148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96"/>
                  <a:pt x="36" y="96"/>
                  <a:pt x="36" y="96"/>
                </a:cubicBezTo>
                <a:close/>
                <a:moveTo>
                  <a:pt x="156" y="96"/>
                </a:moveTo>
                <a:cubicBezTo>
                  <a:pt x="156" y="96"/>
                  <a:pt x="156" y="96"/>
                  <a:pt x="156" y="96"/>
                </a:cubicBezTo>
                <a:cubicBezTo>
                  <a:pt x="165" y="96"/>
                  <a:pt x="165" y="96"/>
                  <a:pt x="165" y="96"/>
                </a:cubicBezTo>
                <a:cubicBezTo>
                  <a:pt x="156" y="80"/>
                  <a:pt x="156" y="80"/>
                  <a:pt x="156" y="80"/>
                </a:cubicBezTo>
                <a:cubicBezTo>
                  <a:pt x="156" y="96"/>
                  <a:pt x="156" y="96"/>
                  <a:pt x="156" y="96"/>
                </a:cubicBezTo>
                <a:close/>
                <a:moveTo>
                  <a:pt x="156" y="52"/>
                </a:moveTo>
                <a:cubicBezTo>
                  <a:pt x="156" y="52"/>
                  <a:pt x="156" y="52"/>
                  <a:pt x="156" y="52"/>
                </a:cubicBezTo>
                <a:cubicBezTo>
                  <a:pt x="182" y="97"/>
                  <a:pt x="182" y="97"/>
                  <a:pt x="182" y="97"/>
                </a:cubicBezTo>
                <a:cubicBezTo>
                  <a:pt x="183" y="99"/>
                  <a:pt x="183" y="100"/>
                  <a:pt x="183" y="102"/>
                </a:cubicBezTo>
                <a:cubicBezTo>
                  <a:pt x="183" y="102"/>
                  <a:pt x="183" y="102"/>
                  <a:pt x="183" y="103"/>
                </a:cubicBezTo>
                <a:cubicBezTo>
                  <a:pt x="183" y="103"/>
                  <a:pt x="183" y="103"/>
                  <a:pt x="183" y="103"/>
                </a:cubicBezTo>
                <a:cubicBezTo>
                  <a:pt x="183" y="167"/>
                  <a:pt x="183" y="167"/>
                  <a:pt x="183" y="167"/>
                </a:cubicBezTo>
                <a:cubicBezTo>
                  <a:pt x="183" y="171"/>
                  <a:pt x="180" y="174"/>
                  <a:pt x="176" y="174"/>
                </a:cubicBezTo>
                <a:cubicBezTo>
                  <a:pt x="176" y="174"/>
                  <a:pt x="176" y="174"/>
                  <a:pt x="176" y="174"/>
                </a:cubicBezTo>
                <a:cubicBezTo>
                  <a:pt x="7" y="174"/>
                  <a:pt x="7" y="174"/>
                  <a:pt x="7" y="174"/>
                </a:cubicBezTo>
                <a:cubicBezTo>
                  <a:pt x="4" y="174"/>
                  <a:pt x="0" y="171"/>
                  <a:pt x="0" y="167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00"/>
                  <a:pt x="0" y="99"/>
                  <a:pt x="1" y="97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6"/>
                  <a:pt x="29" y="34"/>
                  <a:pt x="32" y="34"/>
                </a:cubicBezTo>
                <a:cubicBezTo>
                  <a:pt x="152" y="34"/>
                  <a:pt x="152" y="34"/>
                  <a:pt x="152" y="34"/>
                </a:cubicBezTo>
                <a:cubicBezTo>
                  <a:pt x="152" y="34"/>
                  <a:pt x="152" y="34"/>
                  <a:pt x="152" y="34"/>
                </a:cubicBezTo>
                <a:cubicBezTo>
                  <a:pt x="154" y="34"/>
                  <a:pt x="156" y="36"/>
                  <a:pt x="156" y="38"/>
                </a:cubicBezTo>
                <a:cubicBezTo>
                  <a:pt x="156" y="52"/>
                  <a:pt x="156" y="52"/>
                  <a:pt x="156" y="52"/>
                </a:cubicBezTo>
                <a:close/>
                <a:moveTo>
                  <a:pt x="43" y="110"/>
                </a:moveTo>
                <a:cubicBezTo>
                  <a:pt x="43" y="110"/>
                  <a:pt x="43" y="110"/>
                  <a:pt x="43" y="110"/>
                </a:cubicBezTo>
                <a:cubicBezTo>
                  <a:pt x="15" y="110"/>
                  <a:pt x="15" y="110"/>
                  <a:pt x="15" y="110"/>
                </a:cubicBezTo>
                <a:cubicBezTo>
                  <a:pt x="15" y="160"/>
                  <a:pt x="15" y="160"/>
                  <a:pt x="15" y="160"/>
                </a:cubicBezTo>
                <a:cubicBezTo>
                  <a:pt x="169" y="160"/>
                  <a:pt x="169" y="160"/>
                  <a:pt x="169" y="160"/>
                </a:cubicBezTo>
                <a:cubicBezTo>
                  <a:pt x="169" y="110"/>
                  <a:pt x="169" y="110"/>
                  <a:pt x="169" y="110"/>
                </a:cubicBezTo>
                <a:cubicBezTo>
                  <a:pt x="141" y="110"/>
                  <a:pt x="141" y="110"/>
                  <a:pt x="141" y="110"/>
                </a:cubicBezTo>
                <a:cubicBezTo>
                  <a:pt x="138" y="119"/>
                  <a:pt x="132" y="128"/>
                  <a:pt x="125" y="134"/>
                </a:cubicBezTo>
                <a:cubicBezTo>
                  <a:pt x="116" y="142"/>
                  <a:pt x="104" y="147"/>
                  <a:pt x="92" y="147"/>
                </a:cubicBezTo>
                <a:cubicBezTo>
                  <a:pt x="79" y="147"/>
                  <a:pt x="68" y="142"/>
                  <a:pt x="59" y="134"/>
                </a:cubicBezTo>
                <a:cubicBezTo>
                  <a:pt x="51" y="128"/>
                  <a:pt x="46" y="119"/>
                  <a:pt x="43" y="1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6" name="Freeform 14"/>
          <p:cNvSpPr>
            <a:spLocks noEditPoints="1"/>
          </p:cNvSpPr>
          <p:nvPr/>
        </p:nvSpPr>
        <p:spPr bwMode="auto">
          <a:xfrm>
            <a:off x="3105150" y="3572978"/>
            <a:ext cx="323850" cy="328714"/>
          </a:xfrm>
          <a:custGeom>
            <a:avLst/>
            <a:gdLst>
              <a:gd name="T0" fmla="*/ 82 w 173"/>
              <a:gd name="T1" fmla="*/ 124 h 176"/>
              <a:gd name="T2" fmla="*/ 79 w 173"/>
              <a:gd name="T3" fmla="*/ 119 h 176"/>
              <a:gd name="T4" fmla="*/ 85 w 173"/>
              <a:gd name="T5" fmla="*/ 157 h 176"/>
              <a:gd name="T6" fmla="*/ 68 w 173"/>
              <a:gd name="T7" fmla="*/ 171 h 176"/>
              <a:gd name="T8" fmla="*/ 46 w 173"/>
              <a:gd name="T9" fmla="*/ 171 h 176"/>
              <a:gd name="T10" fmla="*/ 9 w 173"/>
              <a:gd name="T11" fmla="*/ 107 h 176"/>
              <a:gd name="T12" fmla="*/ 10 w 173"/>
              <a:gd name="T13" fmla="*/ 58 h 176"/>
              <a:gd name="T14" fmla="*/ 10 w 173"/>
              <a:gd name="T15" fmla="*/ 58 h 176"/>
              <a:gd name="T16" fmla="*/ 79 w 173"/>
              <a:gd name="T17" fmla="*/ 47 h 176"/>
              <a:gd name="T18" fmla="*/ 141 w 173"/>
              <a:gd name="T19" fmla="*/ 2 h 176"/>
              <a:gd name="T20" fmla="*/ 152 w 173"/>
              <a:gd name="T21" fmla="*/ 8 h 176"/>
              <a:gd name="T22" fmla="*/ 165 w 173"/>
              <a:gd name="T23" fmla="*/ 63 h 176"/>
              <a:gd name="T24" fmla="*/ 173 w 173"/>
              <a:gd name="T25" fmla="*/ 83 h 176"/>
              <a:gd name="T26" fmla="*/ 165 w 173"/>
              <a:gd name="T27" fmla="*/ 103 h 176"/>
              <a:gd name="T28" fmla="*/ 152 w 173"/>
              <a:gd name="T29" fmla="*/ 110 h 176"/>
              <a:gd name="T30" fmla="*/ 145 w 173"/>
              <a:gd name="T31" fmla="*/ 165 h 176"/>
              <a:gd name="T32" fmla="*/ 84 w 173"/>
              <a:gd name="T33" fmla="*/ 104 h 176"/>
              <a:gd name="T34" fmla="*/ 84 w 173"/>
              <a:gd name="T35" fmla="*/ 62 h 176"/>
              <a:gd name="T36" fmla="*/ 20 w 173"/>
              <a:gd name="T37" fmla="*/ 68 h 176"/>
              <a:gd name="T38" fmla="*/ 19 w 173"/>
              <a:gd name="T39" fmla="*/ 97 h 176"/>
              <a:gd name="T40" fmla="*/ 39 w 173"/>
              <a:gd name="T41" fmla="*/ 109 h 176"/>
              <a:gd name="T42" fmla="*/ 63 w 173"/>
              <a:gd name="T43" fmla="*/ 157 h 176"/>
              <a:gd name="T44" fmla="*/ 55 w 173"/>
              <a:gd name="T45" fmla="*/ 114 h 176"/>
              <a:gd name="T46" fmla="*/ 62 w 173"/>
              <a:gd name="T47" fmla="*/ 104 h 176"/>
              <a:gd name="T48" fmla="*/ 93 w 173"/>
              <a:gd name="T49" fmla="*/ 55 h 176"/>
              <a:gd name="T50" fmla="*/ 93 w 173"/>
              <a:gd name="T51" fmla="*/ 111 h 176"/>
              <a:gd name="T52" fmla="*/ 93 w 173"/>
              <a:gd name="T53" fmla="*/ 112 h 176"/>
              <a:gd name="T54" fmla="*/ 93 w 173"/>
              <a:gd name="T55" fmla="*/ 115 h 176"/>
              <a:gd name="T56" fmla="*/ 138 w 173"/>
              <a:gd name="T57" fmla="*/ 21 h 176"/>
              <a:gd name="T58" fmla="*/ 93 w 173"/>
              <a:gd name="T59" fmla="*/ 54 h 176"/>
              <a:gd name="T60" fmla="*/ 93 w 173"/>
              <a:gd name="T61" fmla="*/ 55 h 176"/>
              <a:gd name="T62" fmla="*/ 152 w 173"/>
              <a:gd name="T63" fmla="*/ 65 h 176"/>
              <a:gd name="T64" fmla="*/ 159 w 173"/>
              <a:gd name="T65" fmla="*/ 97 h 176"/>
              <a:gd name="T66" fmla="*/ 165 w 173"/>
              <a:gd name="T67" fmla="*/ 83 h 176"/>
              <a:gd name="T68" fmla="*/ 159 w 173"/>
              <a:gd name="T69" fmla="*/ 6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" h="176">
                <a:moveTo>
                  <a:pt x="141" y="164"/>
                </a:moveTo>
                <a:cubicBezTo>
                  <a:pt x="82" y="124"/>
                  <a:pt x="82" y="124"/>
                  <a:pt x="82" y="124"/>
                </a:cubicBezTo>
                <a:cubicBezTo>
                  <a:pt x="80" y="123"/>
                  <a:pt x="79" y="121"/>
                  <a:pt x="79" y="119"/>
                </a:cubicBezTo>
                <a:cubicBezTo>
                  <a:pt x="79" y="119"/>
                  <a:pt x="79" y="119"/>
                  <a:pt x="79" y="119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85" y="157"/>
                  <a:pt x="85" y="157"/>
                  <a:pt x="85" y="157"/>
                </a:cubicBezTo>
                <a:cubicBezTo>
                  <a:pt x="86" y="161"/>
                  <a:pt x="84" y="165"/>
                  <a:pt x="81" y="166"/>
                </a:cubicBezTo>
                <a:cubicBezTo>
                  <a:pt x="68" y="171"/>
                  <a:pt x="68" y="171"/>
                  <a:pt x="68" y="171"/>
                </a:cubicBezTo>
                <a:cubicBezTo>
                  <a:pt x="54" y="175"/>
                  <a:pt x="54" y="175"/>
                  <a:pt x="54" y="175"/>
                </a:cubicBezTo>
                <a:cubicBezTo>
                  <a:pt x="51" y="176"/>
                  <a:pt x="47" y="174"/>
                  <a:pt x="46" y="171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20" y="116"/>
                  <a:pt x="14" y="112"/>
                  <a:pt x="9" y="107"/>
                </a:cubicBezTo>
                <a:cubicBezTo>
                  <a:pt x="3" y="100"/>
                  <a:pt x="0" y="92"/>
                  <a:pt x="0" y="83"/>
                </a:cubicBezTo>
                <a:cubicBezTo>
                  <a:pt x="0" y="73"/>
                  <a:pt x="4" y="64"/>
                  <a:pt x="10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7" y="51"/>
                  <a:pt x="26" y="47"/>
                  <a:pt x="35" y="47"/>
                </a:cubicBezTo>
                <a:cubicBezTo>
                  <a:pt x="79" y="47"/>
                  <a:pt x="79" y="47"/>
                  <a:pt x="79" y="47"/>
                </a:cubicBezTo>
                <a:cubicBezTo>
                  <a:pt x="79" y="45"/>
                  <a:pt x="80" y="43"/>
                  <a:pt x="82" y="41"/>
                </a:cubicBezTo>
                <a:cubicBezTo>
                  <a:pt x="141" y="2"/>
                  <a:pt x="141" y="2"/>
                  <a:pt x="141" y="2"/>
                </a:cubicBezTo>
                <a:cubicBezTo>
                  <a:pt x="144" y="0"/>
                  <a:pt x="149" y="1"/>
                  <a:pt x="151" y="4"/>
                </a:cubicBezTo>
                <a:cubicBezTo>
                  <a:pt x="152" y="5"/>
                  <a:pt x="152" y="7"/>
                  <a:pt x="152" y="8"/>
                </a:cubicBezTo>
                <a:cubicBezTo>
                  <a:pt x="152" y="56"/>
                  <a:pt x="152" y="56"/>
                  <a:pt x="152" y="56"/>
                </a:cubicBezTo>
                <a:cubicBezTo>
                  <a:pt x="157" y="57"/>
                  <a:pt x="161" y="59"/>
                  <a:pt x="165" y="63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70" y="68"/>
                  <a:pt x="173" y="75"/>
                  <a:pt x="173" y="83"/>
                </a:cubicBezTo>
                <a:cubicBezTo>
                  <a:pt x="173" y="91"/>
                  <a:pt x="170" y="98"/>
                  <a:pt x="165" y="103"/>
                </a:cubicBezTo>
                <a:cubicBezTo>
                  <a:pt x="165" y="103"/>
                  <a:pt x="165" y="103"/>
                  <a:pt x="165" y="103"/>
                </a:cubicBezTo>
                <a:cubicBezTo>
                  <a:pt x="165" y="103"/>
                  <a:pt x="165" y="103"/>
                  <a:pt x="165" y="103"/>
                </a:cubicBezTo>
                <a:cubicBezTo>
                  <a:pt x="161" y="106"/>
                  <a:pt x="157" y="109"/>
                  <a:pt x="152" y="110"/>
                </a:cubicBezTo>
                <a:cubicBezTo>
                  <a:pt x="152" y="158"/>
                  <a:pt x="152" y="158"/>
                  <a:pt x="152" y="158"/>
                </a:cubicBezTo>
                <a:cubicBezTo>
                  <a:pt x="152" y="162"/>
                  <a:pt x="149" y="165"/>
                  <a:pt x="145" y="165"/>
                </a:cubicBezTo>
                <a:cubicBezTo>
                  <a:pt x="143" y="165"/>
                  <a:pt x="142" y="165"/>
                  <a:pt x="141" y="164"/>
                </a:cubicBezTo>
                <a:close/>
                <a:moveTo>
                  <a:pt x="84" y="104"/>
                </a:moveTo>
                <a:cubicBezTo>
                  <a:pt x="84" y="104"/>
                  <a:pt x="84" y="104"/>
                  <a:pt x="84" y="104"/>
                </a:cubicBezTo>
                <a:cubicBezTo>
                  <a:pt x="84" y="62"/>
                  <a:pt x="84" y="62"/>
                  <a:pt x="84" y="62"/>
                </a:cubicBezTo>
                <a:cubicBezTo>
                  <a:pt x="35" y="62"/>
                  <a:pt x="35" y="62"/>
                  <a:pt x="35" y="62"/>
                </a:cubicBezTo>
                <a:cubicBezTo>
                  <a:pt x="29" y="62"/>
                  <a:pt x="24" y="64"/>
                  <a:pt x="20" y="68"/>
                </a:cubicBezTo>
                <a:cubicBezTo>
                  <a:pt x="16" y="72"/>
                  <a:pt x="14" y="77"/>
                  <a:pt x="14" y="83"/>
                </a:cubicBezTo>
                <a:cubicBezTo>
                  <a:pt x="14" y="89"/>
                  <a:pt x="16" y="94"/>
                  <a:pt x="19" y="97"/>
                </a:cubicBezTo>
                <a:cubicBezTo>
                  <a:pt x="23" y="101"/>
                  <a:pt x="27" y="104"/>
                  <a:pt x="33" y="104"/>
                </a:cubicBezTo>
                <a:cubicBezTo>
                  <a:pt x="35" y="105"/>
                  <a:pt x="38" y="106"/>
                  <a:pt x="39" y="109"/>
                </a:cubicBezTo>
                <a:cubicBezTo>
                  <a:pt x="56" y="160"/>
                  <a:pt x="56" y="160"/>
                  <a:pt x="56" y="160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69" y="155"/>
                  <a:pt x="69" y="155"/>
                  <a:pt x="69" y="155"/>
                </a:cubicBezTo>
                <a:cubicBezTo>
                  <a:pt x="55" y="114"/>
                  <a:pt x="55" y="114"/>
                  <a:pt x="55" y="114"/>
                </a:cubicBezTo>
                <a:cubicBezTo>
                  <a:pt x="55" y="113"/>
                  <a:pt x="55" y="113"/>
                  <a:pt x="55" y="112"/>
                </a:cubicBezTo>
                <a:cubicBezTo>
                  <a:pt x="55" y="108"/>
                  <a:pt x="58" y="104"/>
                  <a:pt x="62" y="104"/>
                </a:cubicBezTo>
                <a:cubicBezTo>
                  <a:pt x="84" y="104"/>
                  <a:pt x="84" y="104"/>
                  <a:pt x="84" y="104"/>
                </a:cubicBezTo>
                <a:close/>
                <a:moveTo>
                  <a:pt x="93" y="55"/>
                </a:moveTo>
                <a:cubicBezTo>
                  <a:pt x="93" y="55"/>
                  <a:pt x="93" y="55"/>
                  <a:pt x="93" y="55"/>
                </a:cubicBezTo>
                <a:cubicBezTo>
                  <a:pt x="93" y="111"/>
                  <a:pt x="93" y="111"/>
                  <a:pt x="93" y="111"/>
                </a:cubicBezTo>
                <a:cubicBezTo>
                  <a:pt x="93" y="112"/>
                  <a:pt x="93" y="112"/>
                  <a:pt x="93" y="112"/>
                </a:cubicBezTo>
                <a:cubicBezTo>
                  <a:pt x="93" y="112"/>
                  <a:pt x="93" y="112"/>
                  <a:pt x="93" y="112"/>
                </a:cubicBezTo>
                <a:cubicBezTo>
                  <a:pt x="93" y="112"/>
                  <a:pt x="93" y="112"/>
                  <a:pt x="93" y="112"/>
                </a:cubicBezTo>
                <a:cubicBezTo>
                  <a:pt x="93" y="115"/>
                  <a:pt x="93" y="115"/>
                  <a:pt x="93" y="11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93" y="51"/>
                  <a:pt x="93" y="51"/>
                  <a:pt x="93" y="51"/>
                </a:cubicBezTo>
                <a:cubicBezTo>
                  <a:pt x="93" y="54"/>
                  <a:pt x="93" y="54"/>
                  <a:pt x="93" y="54"/>
                </a:cubicBezTo>
                <a:cubicBezTo>
                  <a:pt x="93" y="55"/>
                  <a:pt x="93" y="55"/>
                  <a:pt x="93" y="55"/>
                </a:cubicBezTo>
                <a:cubicBezTo>
                  <a:pt x="93" y="55"/>
                  <a:pt x="93" y="55"/>
                  <a:pt x="93" y="55"/>
                </a:cubicBezTo>
                <a:close/>
                <a:moveTo>
                  <a:pt x="152" y="65"/>
                </a:moveTo>
                <a:cubicBezTo>
                  <a:pt x="152" y="65"/>
                  <a:pt x="152" y="65"/>
                  <a:pt x="152" y="65"/>
                </a:cubicBezTo>
                <a:cubicBezTo>
                  <a:pt x="152" y="101"/>
                  <a:pt x="152" y="101"/>
                  <a:pt x="152" y="101"/>
                </a:cubicBezTo>
                <a:cubicBezTo>
                  <a:pt x="155" y="100"/>
                  <a:pt x="157" y="99"/>
                  <a:pt x="159" y="97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63" y="93"/>
                  <a:pt x="165" y="89"/>
                  <a:pt x="165" y="83"/>
                </a:cubicBezTo>
                <a:cubicBezTo>
                  <a:pt x="165" y="78"/>
                  <a:pt x="163" y="73"/>
                  <a:pt x="159" y="69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157" y="67"/>
                  <a:pt x="155" y="66"/>
                  <a:pt x="152" y="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7" name="Freeform 15"/>
          <p:cNvSpPr>
            <a:spLocks noEditPoints="1"/>
          </p:cNvSpPr>
          <p:nvPr/>
        </p:nvSpPr>
        <p:spPr bwMode="auto">
          <a:xfrm>
            <a:off x="5703888" y="3557098"/>
            <a:ext cx="342900" cy="360474"/>
          </a:xfrm>
          <a:custGeom>
            <a:avLst/>
            <a:gdLst>
              <a:gd name="T0" fmla="*/ 156 w 183"/>
              <a:gd name="T1" fmla="*/ 27 h 192"/>
              <a:gd name="T2" fmla="*/ 161 w 183"/>
              <a:gd name="T3" fmla="*/ 151 h 192"/>
              <a:gd name="T4" fmla="*/ 169 w 183"/>
              <a:gd name="T5" fmla="*/ 96 h 192"/>
              <a:gd name="T6" fmla="*/ 138 w 183"/>
              <a:gd name="T7" fmla="*/ 129 h 192"/>
              <a:gd name="T8" fmla="*/ 134 w 183"/>
              <a:gd name="T9" fmla="*/ 96 h 192"/>
              <a:gd name="T10" fmla="*/ 54 w 183"/>
              <a:gd name="T11" fmla="*/ 127 h 192"/>
              <a:gd name="T12" fmla="*/ 41 w 183"/>
              <a:gd name="T13" fmla="*/ 96 h 192"/>
              <a:gd name="T14" fmla="*/ 33 w 183"/>
              <a:gd name="T15" fmla="*/ 142 h 192"/>
              <a:gd name="T16" fmla="*/ 0 w 183"/>
              <a:gd name="T17" fmla="*/ 92 h 192"/>
              <a:gd name="T18" fmla="*/ 92 w 183"/>
              <a:gd name="T19" fmla="*/ 0 h 192"/>
              <a:gd name="T20" fmla="*/ 119 w 183"/>
              <a:gd name="T21" fmla="*/ 166 h 192"/>
              <a:gd name="T22" fmla="*/ 112 w 183"/>
              <a:gd name="T23" fmla="*/ 192 h 192"/>
              <a:gd name="T24" fmla="*/ 71 w 183"/>
              <a:gd name="T25" fmla="*/ 192 h 192"/>
              <a:gd name="T26" fmla="*/ 64 w 183"/>
              <a:gd name="T27" fmla="*/ 185 h 192"/>
              <a:gd name="T28" fmla="*/ 42 w 183"/>
              <a:gd name="T29" fmla="*/ 166 h 192"/>
              <a:gd name="T30" fmla="*/ 38 w 183"/>
              <a:gd name="T31" fmla="*/ 154 h 192"/>
              <a:gd name="T32" fmla="*/ 97 w 183"/>
              <a:gd name="T33" fmla="*/ 105 h 192"/>
              <a:gd name="T34" fmla="*/ 146 w 183"/>
              <a:gd name="T35" fmla="*/ 154 h 192"/>
              <a:gd name="T36" fmla="*/ 141 w 183"/>
              <a:gd name="T37" fmla="*/ 166 h 192"/>
              <a:gd name="T38" fmla="*/ 119 w 183"/>
              <a:gd name="T39" fmla="*/ 166 h 192"/>
              <a:gd name="T40" fmla="*/ 105 w 183"/>
              <a:gd name="T41" fmla="*/ 178 h 192"/>
              <a:gd name="T42" fmla="*/ 105 w 183"/>
              <a:gd name="T43" fmla="*/ 159 h 192"/>
              <a:gd name="T44" fmla="*/ 124 w 183"/>
              <a:gd name="T45" fmla="*/ 152 h 192"/>
              <a:gd name="T46" fmla="*/ 59 w 183"/>
              <a:gd name="T47" fmla="*/ 152 h 192"/>
              <a:gd name="T48" fmla="*/ 71 w 183"/>
              <a:gd name="T49" fmla="*/ 152 h 192"/>
              <a:gd name="T50" fmla="*/ 78 w 183"/>
              <a:gd name="T51" fmla="*/ 178 h 192"/>
              <a:gd name="T52" fmla="*/ 146 w 183"/>
              <a:gd name="T53" fmla="*/ 37 h 192"/>
              <a:gd name="T54" fmla="*/ 144 w 183"/>
              <a:gd name="T55" fmla="*/ 35 h 192"/>
              <a:gd name="T56" fmla="*/ 142 w 183"/>
              <a:gd name="T57" fmla="*/ 88 h 192"/>
              <a:gd name="T58" fmla="*/ 146 w 183"/>
              <a:gd name="T59" fmla="*/ 37 h 192"/>
              <a:gd name="T60" fmla="*/ 138 w 183"/>
              <a:gd name="T61" fmla="*/ 30 h 192"/>
              <a:gd name="T62" fmla="*/ 128 w 183"/>
              <a:gd name="T63" fmla="*/ 30 h 192"/>
              <a:gd name="T64" fmla="*/ 138 w 183"/>
              <a:gd name="T65" fmla="*/ 30 h 192"/>
              <a:gd name="T66" fmla="*/ 104 w 183"/>
              <a:gd name="T67" fmla="*/ 16 h 192"/>
              <a:gd name="T68" fmla="*/ 96 w 183"/>
              <a:gd name="T69" fmla="*/ 44 h 192"/>
              <a:gd name="T70" fmla="*/ 123 w 183"/>
              <a:gd name="T71" fmla="*/ 38 h 192"/>
              <a:gd name="T72" fmla="*/ 104 w 183"/>
              <a:gd name="T73" fmla="*/ 16 h 192"/>
              <a:gd name="T74" fmla="*/ 87 w 183"/>
              <a:gd name="T75" fmla="*/ 15 h 192"/>
              <a:gd name="T76" fmla="*/ 62 w 183"/>
              <a:gd name="T77" fmla="*/ 34 h 192"/>
              <a:gd name="T78" fmla="*/ 64 w 183"/>
              <a:gd name="T79" fmla="*/ 39 h 192"/>
              <a:gd name="T80" fmla="*/ 87 w 183"/>
              <a:gd name="T81" fmla="*/ 15 h 192"/>
              <a:gd name="T82" fmla="*/ 61 w 183"/>
              <a:gd name="T83" fmla="*/ 21 h 192"/>
              <a:gd name="T84" fmla="*/ 53 w 183"/>
              <a:gd name="T85" fmla="*/ 34 h 192"/>
              <a:gd name="T86" fmla="*/ 61 w 183"/>
              <a:gd name="T87" fmla="*/ 21 h 192"/>
              <a:gd name="T88" fmla="*/ 39 w 183"/>
              <a:gd name="T89" fmla="*/ 35 h 192"/>
              <a:gd name="T90" fmla="*/ 14 w 183"/>
              <a:gd name="T91" fmla="*/ 88 h 192"/>
              <a:gd name="T92" fmla="*/ 50 w 183"/>
              <a:gd name="T93" fmla="*/ 42 h 192"/>
              <a:gd name="T94" fmla="*/ 126 w 183"/>
              <a:gd name="T95" fmla="*/ 46 h 192"/>
              <a:gd name="T96" fmla="*/ 123 w 183"/>
              <a:gd name="T97" fmla="*/ 47 h 192"/>
              <a:gd name="T98" fmla="*/ 96 w 183"/>
              <a:gd name="T99" fmla="*/ 88 h 192"/>
              <a:gd name="T100" fmla="*/ 126 w 183"/>
              <a:gd name="T101" fmla="*/ 46 h 192"/>
              <a:gd name="T102" fmla="*/ 87 w 183"/>
              <a:gd name="T103" fmla="*/ 53 h 192"/>
              <a:gd name="T104" fmla="*/ 57 w 183"/>
              <a:gd name="T105" fmla="*/ 46 h 192"/>
              <a:gd name="T106" fmla="*/ 87 w 183"/>
              <a:gd name="T107" fmla="*/ 8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3" h="192">
                <a:moveTo>
                  <a:pt x="92" y="0"/>
                </a:moveTo>
                <a:cubicBezTo>
                  <a:pt x="117" y="0"/>
                  <a:pt x="140" y="11"/>
                  <a:pt x="156" y="27"/>
                </a:cubicBezTo>
                <a:cubicBezTo>
                  <a:pt x="173" y="44"/>
                  <a:pt x="183" y="67"/>
                  <a:pt x="183" y="92"/>
                </a:cubicBezTo>
                <a:cubicBezTo>
                  <a:pt x="183" y="114"/>
                  <a:pt x="175" y="135"/>
                  <a:pt x="161" y="151"/>
                </a:cubicBezTo>
                <a:cubicBezTo>
                  <a:pt x="156" y="158"/>
                  <a:pt x="144" y="149"/>
                  <a:pt x="151" y="142"/>
                </a:cubicBezTo>
                <a:cubicBezTo>
                  <a:pt x="161" y="129"/>
                  <a:pt x="168" y="113"/>
                  <a:pt x="169" y="96"/>
                </a:cubicBezTo>
                <a:cubicBezTo>
                  <a:pt x="142" y="96"/>
                  <a:pt x="142" y="96"/>
                  <a:pt x="142" y="96"/>
                </a:cubicBezTo>
                <a:cubicBezTo>
                  <a:pt x="142" y="108"/>
                  <a:pt x="140" y="119"/>
                  <a:pt x="138" y="129"/>
                </a:cubicBezTo>
                <a:cubicBezTo>
                  <a:pt x="136" y="135"/>
                  <a:pt x="128" y="133"/>
                  <a:pt x="129" y="127"/>
                </a:cubicBezTo>
                <a:cubicBezTo>
                  <a:pt x="132" y="118"/>
                  <a:pt x="133" y="107"/>
                  <a:pt x="134" y="96"/>
                </a:cubicBezTo>
                <a:cubicBezTo>
                  <a:pt x="99" y="96"/>
                  <a:pt x="84" y="96"/>
                  <a:pt x="49" y="96"/>
                </a:cubicBezTo>
                <a:cubicBezTo>
                  <a:pt x="50" y="107"/>
                  <a:pt x="51" y="118"/>
                  <a:pt x="54" y="127"/>
                </a:cubicBezTo>
                <a:cubicBezTo>
                  <a:pt x="55" y="133"/>
                  <a:pt x="47" y="135"/>
                  <a:pt x="45" y="128"/>
                </a:cubicBezTo>
                <a:cubicBezTo>
                  <a:pt x="43" y="118"/>
                  <a:pt x="41" y="107"/>
                  <a:pt x="41" y="96"/>
                </a:cubicBezTo>
                <a:cubicBezTo>
                  <a:pt x="14" y="96"/>
                  <a:pt x="14" y="96"/>
                  <a:pt x="14" y="96"/>
                </a:cubicBezTo>
                <a:cubicBezTo>
                  <a:pt x="15" y="114"/>
                  <a:pt x="22" y="129"/>
                  <a:pt x="33" y="142"/>
                </a:cubicBezTo>
                <a:cubicBezTo>
                  <a:pt x="39" y="149"/>
                  <a:pt x="28" y="158"/>
                  <a:pt x="22" y="151"/>
                </a:cubicBezTo>
                <a:cubicBezTo>
                  <a:pt x="8" y="135"/>
                  <a:pt x="0" y="114"/>
                  <a:pt x="0" y="92"/>
                </a:cubicBezTo>
                <a:cubicBezTo>
                  <a:pt x="0" y="67"/>
                  <a:pt x="10" y="44"/>
                  <a:pt x="27" y="27"/>
                </a:cubicBezTo>
                <a:cubicBezTo>
                  <a:pt x="43" y="11"/>
                  <a:pt x="66" y="0"/>
                  <a:pt x="92" y="0"/>
                </a:cubicBezTo>
                <a:close/>
                <a:moveTo>
                  <a:pt x="119" y="166"/>
                </a:moveTo>
                <a:cubicBezTo>
                  <a:pt x="119" y="166"/>
                  <a:pt x="119" y="166"/>
                  <a:pt x="119" y="166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19" y="189"/>
                  <a:pt x="116" y="192"/>
                  <a:pt x="112" y="192"/>
                </a:cubicBezTo>
                <a:cubicBezTo>
                  <a:pt x="112" y="192"/>
                  <a:pt x="112" y="192"/>
                  <a:pt x="112" y="192"/>
                </a:cubicBezTo>
                <a:cubicBezTo>
                  <a:pt x="71" y="192"/>
                  <a:pt x="71" y="192"/>
                  <a:pt x="71" y="192"/>
                </a:cubicBezTo>
                <a:cubicBezTo>
                  <a:pt x="67" y="192"/>
                  <a:pt x="64" y="189"/>
                  <a:pt x="64" y="185"/>
                </a:cubicBezTo>
                <a:cubicBezTo>
                  <a:pt x="64" y="185"/>
                  <a:pt x="64" y="185"/>
                  <a:pt x="64" y="185"/>
                </a:cubicBezTo>
                <a:cubicBezTo>
                  <a:pt x="64" y="166"/>
                  <a:pt x="64" y="166"/>
                  <a:pt x="64" y="166"/>
                </a:cubicBezTo>
                <a:cubicBezTo>
                  <a:pt x="42" y="166"/>
                  <a:pt x="42" y="166"/>
                  <a:pt x="42" y="166"/>
                </a:cubicBezTo>
                <a:cubicBezTo>
                  <a:pt x="39" y="166"/>
                  <a:pt x="36" y="163"/>
                  <a:pt x="36" y="159"/>
                </a:cubicBezTo>
                <a:cubicBezTo>
                  <a:pt x="36" y="157"/>
                  <a:pt x="36" y="155"/>
                  <a:pt x="38" y="154"/>
                </a:cubicBezTo>
                <a:cubicBezTo>
                  <a:pt x="87" y="105"/>
                  <a:pt x="87" y="105"/>
                  <a:pt x="87" y="105"/>
                </a:cubicBezTo>
                <a:cubicBezTo>
                  <a:pt x="89" y="102"/>
                  <a:pt x="94" y="102"/>
                  <a:pt x="97" y="105"/>
                </a:cubicBezTo>
                <a:cubicBezTo>
                  <a:pt x="97" y="105"/>
                  <a:pt x="97" y="105"/>
                  <a:pt x="97" y="105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8" y="157"/>
                  <a:pt x="148" y="161"/>
                  <a:pt x="146" y="164"/>
                </a:cubicBezTo>
                <a:cubicBezTo>
                  <a:pt x="144" y="165"/>
                  <a:pt x="142" y="166"/>
                  <a:pt x="141" y="166"/>
                </a:cubicBezTo>
                <a:cubicBezTo>
                  <a:pt x="140" y="166"/>
                  <a:pt x="140" y="166"/>
                  <a:pt x="140" y="166"/>
                </a:cubicBezTo>
                <a:cubicBezTo>
                  <a:pt x="119" y="166"/>
                  <a:pt x="119" y="166"/>
                  <a:pt x="119" y="166"/>
                </a:cubicBezTo>
                <a:close/>
                <a:moveTo>
                  <a:pt x="105" y="178"/>
                </a:moveTo>
                <a:cubicBezTo>
                  <a:pt x="105" y="178"/>
                  <a:pt x="105" y="178"/>
                  <a:pt x="105" y="178"/>
                </a:cubicBezTo>
                <a:cubicBezTo>
                  <a:pt x="105" y="159"/>
                  <a:pt x="105" y="159"/>
                  <a:pt x="105" y="159"/>
                </a:cubicBezTo>
                <a:cubicBezTo>
                  <a:pt x="105" y="159"/>
                  <a:pt x="105" y="159"/>
                  <a:pt x="105" y="159"/>
                </a:cubicBezTo>
                <a:cubicBezTo>
                  <a:pt x="105" y="155"/>
                  <a:pt x="109" y="152"/>
                  <a:pt x="112" y="152"/>
                </a:cubicBezTo>
                <a:cubicBezTo>
                  <a:pt x="124" y="152"/>
                  <a:pt x="124" y="152"/>
                  <a:pt x="124" y="152"/>
                </a:cubicBezTo>
                <a:cubicBezTo>
                  <a:pt x="92" y="120"/>
                  <a:pt x="92" y="120"/>
                  <a:pt x="92" y="120"/>
                </a:cubicBezTo>
                <a:cubicBezTo>
                  <a:pt x="59" y="152"/>
                  <a:pt x="59" y="152"/>
                  <a:pt x="59" y="152"/>
                </a:cubicBezTo>
                <a:cubicBezTo>
                  <a:pt x="71" y="152"/>
                  <a:pt x="71" y="152"/>
                  <a:pt x="71" y="152"/>
                </a:cubicBezTo>
                <a:cubicBezTo>
                  <a:pt x="71" y="152"/>
                  <a:pt x="71" y="152"/>
                  <a:pt x="71" y="152"/>
                </a:cubicBezTo>
                <a:cubicBezTo>
                  <a:pt x="75" y="152"/>
                  <a:pt x="78" y="155"/>
                  <a:pt x="78" y="159"/>
                </a:cubicBezTo>
                <a:cubicBezTo>
                  <a:pt x="78" y="178"/>
                  <a:pt x="78" y="178"/>
                  <a:pt x="78" y="178"/>
                </a:cubicBezTo>
                <a:cubicBezTo>
                  <a:pt x="105" y="178"/>
                  <a:pt x="105" y="178"/>
                  <a:pt x="105" y="178"/>
                </a:cubicBezTo>
                <a:close/>
                <a:moveTo>
                  <a:pt x="146" y="37"/>
                </a:moveTo>
                <a:cubicBezTo>
                  <a:pt x="146" y="37"/>
                  <a:pt x="146" y="37"/>
                  <a:pt x="146" y="37"/>
                </a:cubicBezTo>
                <a:cubicBezTo>
                  <a:pt x="146" y="37"/>
                  <a:pt x="145" y="36"/>
                  <a:pt x="144" y="35"/>
                </a:cubicBezTo>
                <a:cubicBezTo>
                  <a:pt x="141" y="38"/>
                  <a:pt x="137" y="40"/>
                  <a:pt x="134" y="42"/>
                </a:cubicBezTo>
                <a:cubicBezTo>
                  <a:pt x="139" y="55"/>
                  <a:pt x="142" y="71"/>
                  <a:pt x="142" y="88"/>
                </a:cubicBezTo>
                <a:cubicBezTo>
                  <a:pt x="169" y="88"/>
                  <a:pt x="169" y="88"/>
                  <a:pt x="169" y="88"/>
                </a:cubicBezTo>
                <a:cubicBezTo>
                  <a:pt x="168" y="68"/>
                  <a:pt x="159" y="50"/>
                  <a:pt x="146" y="37"/>
                </a:cubicBezTo>
                <a:close/>
                <a:moveTo>
                  <a:pt x="138" y="30"/>
                </a:moveTo>
                <a:cubicBezTo>
                  <a:pt x="138" y="30"/>
                  <a:pt x="138" y="30"/>
                  <a:pt x="138" y="30"/>
                </a:cubicBezTo>
                <a:cubicBezTo>
                  <a:pt x="133" y="26"/>
                  <a:pt x="128" y="23"/>
                  <a:pt x="122" y="21"/>
                </a:cubicBezTo>
                <a:cubicBezTo>
                  <a:pt x="124" y="24"/>
                  <a:pt x="126" y="27"/>
                  <a:pt x="128" y="30"/>
                </a:cubicBezTo>
                <a:cubicBezTo>
                  <a:pt x="129" y="32"/>
                  <a:pt x="130" y="33"/>
                  <a:pt x="130" y="34"/>
                </a:cubicBezTo>
                <a:cubicBezTo>
                  <a:pt x="133" y="33"/>
                  <a:pt x="135" y="31"/>
                  <a:pt x="138" y="30"/>
                </a:cubicBezTo>
                <a:close/>
                <a:moveTo>
                  <a:pt x="104" y="16"/>
                </a:moveTo>
                <a:cubicBezTo>
                  <a:pt x="104" y="16"/>
                  <a:pt x="104" y="16"/>
                  <a:pt x="104" y="16"/>
                </a:cubicBezTo>
                <a:cubicBezTo>
                  <a:pt x="102" y="15"/>
                  <a:pt x="99" y="15"/>
                  <a:pt x="96" y="15"/>
                </a:cubicBezTo>
                <a:cubicBezTo>
                  <a:pt x="96" y="44"/>
                  <a:pt x="96" y="44"/>
                  <a:pt x="96" y="44"/>
                </a:cubicBezTo>
                <a:cubicBezTo>
                  <a:pt x="104" y="44"/>
                  <a:pt x="112" y="42"/>
                  <a:pt x="120" y="39"/>
                </a:cubicBezTo>
                <a:cubicBezTo>
                  <a:pt x="121" y="39"/>
                  <a:pt x="122" y="39"/>
                  <a:pt x="123" y="38"/>
                </a:cubicBezTo>
                <a:cubicBezTo>
                  <a:pt x="122" y="37"/>
                  <a:pt x="121" y="35"/>
                  <a:pt x="121" y="34"/>
                </a:cubicBezTo>
                <a:cubicBezTo>
                  <a:pt x="116" y="26"/>
                  <a:pt x="111" y="19"/>
                  <a:pt x="104" y="16"/>
                </a:cubicBezTo>
                <a:close/>
                <a:moveTo>
                  <a:pt x="87" y="15"/>
                </a:moveTo>
                <a:cubicBezTo>
                  <a:pt x="87" y="15"/>
                  <a:pt x="87" y="15"/>
                  <a:pt x="87" y="15"/>
                </a:cubicBezTo>
                <a:cubicBezTo>
                  <a:pt x="85" y="15"/>
                  <a:pt x="82" y="15"/>
                  <a:pt x="79" y="16"/>
                </a:cubicBezTo>
                <a:cubicBezTo>
                  <a:pt x="73" y="19"/>
                  <a:pt x="67" y="26"/>
                  <a:pt x="62" y="34"/>
                </a:cubicBezTo>
                <a:cubicBezTo>
                  <a:pt x="62" y="35"/>
                  <a:pt x="61" y="37"/>
                  <a:pt x="60" y="38"/>
                </a:cubicBezTo>
                <a:cubicBezTo>
                  <a:pt x="62" y="39"/>
                  <a:pt x="63" y="39"/>
                  <a:pt x="64" y="39"/>
                </a:cubicBezTo>
                <a:cubicBezTo>
                  <a:pt x="71" y="42"/>
                  <a:pt x="79" y="44"/>
                  <a:pt x="87" y="44"/>
                </a:cubicBezTo>
                <a:cubicBezTo>
                  <a:pt x="87" y="15"/>
                  <a:pt x="87" y="15"/>
                  <a:pt x="87" y="15"/>
                </a:cubicBezTo>
                <a:close/>
                <a:moveTo>
                  <a:pt x="61" y="21"/>
                </a:moveTo>
                <a:cubicBezTo>
                  <a:pt x="61" y="21"/>
                  <a:pt x="61" y="21"/>
                  <a:pt x="61" y="21"/>
                </a:cubicBezTo>
                <a:cubicBezTo>
                  <a:pt x="56" y="23"/>
                  <a:pt x="50" y="26"/>
                  <a:pt x="45" y="30"/>
                </a:cubicBezTo>
                <a:cubicBezTo>
                  <a:pt x="48" y="31"/>
                  <a:pt x="50" y="33"/>
                  <a:pt x="53" y="34"/>
                </a:cubicBezTo>
                <a:cubicBezTo>
                  <a:pt x="54" y="33"/>
                  <a:pt x="54" y="32"/>
                  <a:pt x="55" y="30"/>
                </a:cubicBezTo>
                <a:cubicBezTo>
                  <a:pt x="57" y="27"/>
                  <a:pt x="59" y="24"/>
                  <a:pt x="61" y="21"/>
                </a:cubicBezTo>
                <a:close/>
                <a:moveTo>
                  <a:pt x="39" y="35"/>
                </a:moveTo>
                <a:cubicBezTo>
                  <a:pt x="39" y="35"/>
                  <a:pt x="39" y="35"/>
                  <a:pt x="39" y="35"/>
                </a:cubicBezTo>
                <a:cubicBezTo>
                  <a:pt x="38" y="36"/>
                  <a:pt x="38" y="37"/>
                  <a:pt x="37" y="37"/>
                </a:cubicBezTo>
                <a:cubicBezTo>
                  <a:pt x="24" y="50"/>
                  <a:pt x="15" y="68"/>
                  <a:pt x="14" y="88"/>
                </a:cubicBezTo>
                <a:cubicBezTo>
                  <a:pt x="41" y="88"/>
                  <a:pt x="41" y="88"/>
                  <a:pt x="41" y="88"/>
                </a:cubicBezTo>
                <a:cubicBezTo>
                  <a:pt x="41" y="71"/>
                  <a:pt x="45" y="55"/>
                  <a:pt x="50" y="42"/>
                </a:cubicBezTo>
                <a:cubicBezTo>
                  <a:pt x="46" y="40"/>
                  <a:pt x="42" y="38"/>
                  <a:pt x="39" y="35"/>
                </a:cubicBezTo>
                <a:close/>
                <a:moveTo>
                  <a:pt x="126" y="46"/>
                </a:moveTo>
                <a:cubicBezTo>
                  <a:pt x="126" y="46"/>
                  <a:pt x="126" y="46"/>
                  <a:pt x="126" y="46"/>
                </a:cubicBezTo>
                <a:cubicBezTo>
                  <a:pt x="125" y="46"/>
                  <a:pt x="124" y="47"/>
                  <a:pt x="123" y="47"/>
                </a:cubicBezTo>
                <a:cubicBezTo>
                  <a:pt x="114" y="50"/>
                  <a:pt x="105" y="52"/>
                  <a:pt x="96" y="53"/>
                </a:cubicBezTo>
                <a:cubicBezTo>
                  <a:pt x="96" y="88"/>
                  <a:pt x="96" y="88"/>
                  <a:pt x="96" y="88"/>
                </a:cubicBezTo>
                <a:cubicBezTo>
                  <a:pt x="134" y="88"/>
                  <a:pt x="134" y="88"/>
                  <a:pt x="134" y="88"/>
                </a:cubicBezTo>
                <a:cubicBezTo>
                  <a:pt x="133" y="72"/>
                  <a:pt x="131" y="58"/>
                  <a:pt x="126" y="46"/>
                </a:cubicBezTo>
                <a:close/>
                <a:moveTo>
                  <a:pt x="87" y="53"/>
                </a:moveTo>
                <a:cubicBezTo>
                  <a:pt x="87" y="53"/>
                  <a:pt x="87" y="53"/>
                  <a:pt x="87" y="53"/>
                </a:cubicBezTo>
                <a:cubicBezTo>
                  <a:pt x="78" y="52"/>
                  <a:pt x="69" y="50"/>
                  <a:pt x="61" y="47"/>
                </a:cubicBezTo>
                <a:cubicBezTo>
                  <a:pt x="59" y="47"/>
                  <a:pt x="58" y="46"/>
                  <a:pt x="57" y="46"/>
                </a:cubicBezTo>
                <a:cubicBezTo>
                  <a:pt x="53" y="58"/>
                  <a:pt x="50" y="72"/>
                  <a:pt x="49" y="88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53"/>
                  <a:pt x="87" y="53"/>
                  <a:pt x="87" y="5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8" name="Freeform 16"/>
          <p:cNvSpPr>
            <a:spLocks noEditPoints="1"/>
          </p:cNvSpPr>
          <p:nvPr/>
        </p:nvSpPr>
        <p:spPr bwMode="auto">
          <a:xfrm>
            <a:off x="4398964" y="1464127"/>
            <a:ext cx="344487" cy="322362"/>
          </a:xfrm>
          <a:custGeom>
            <a:avLst/>
            <a:gdLst>
              <a:gd name="T0" fmla="*/ 52 w 183"/>
              <a:gd name="T1" fmla="*/ 142 h 172"/>
              <a:gd name="T2" fmla="*/ 156 w 183"/>
              <a:gd name="T3" fmla="*/ 138 h 172"/>
              <a:gd name="T4" fmla="*/ 156 w 183"/>
              <a:gd name="T5" fmla="*/ 146 h 172"/>
              <a:gd name="T6" fmla="*/ 56 w 183"/>
              <a:gd name="T7" fmla="*/ 24 h 172"/>
              <a:gd name="T8" fmla="*/ 52 w 183"/>
              <a:gd name="T9" fmla="*/ 28 h 172"/>
              <a:gd name="T10" fmla="*/ 52 w 183"/>
              <a:gd name="T11" fmla="*/ 58 h 172"/>
              <a:gd name="T12" fmla="*/ 57 w 183"/>
              <a:gd name="T13" fmla="*/ 62 h 172"/>
              <a:gd name="T14" fmla="*/ 156 w 183"/>
              <a:gd name="T15" fmla="*/ 62 h 172"/>
              <a:gd name="T16" fmla="*/ 160 w 183"/>
              <a:gd name="T17" fmla="*/ 28 h 172"/>
              <a:gd name="T18" fmla="*/ 156 w 183"/>
              <a:gd name="T19" fmla="*/ 24 h 172"/>
              <a:gd name="T20" fmla="*/ 61 w 183"/>
              <a:gd name="T21" fmla="*/ 54 h 172"/>
              <a:gd name="T22" fmla="*/ 61 w 183"/>
              <a:gd name="T23" fmla="*/ 32 h 172"/>
              <a:gd name="T24" fmla="*/ 152 w 183"/>
              <a:gd name="T25" fmla="*/ 54 h 172"/>
              <a:gd name="T26" fmla="*/ 29 w 183"/>
              <a:gd name="T27" fmla="*/ 52 h 172"/>
              <a:gd name="T28" fmla="*/ 14 w 183"/>
              <a:gd name="T29" fmla="*/ 52 h 172"/>
              <a:gd name="T30" fmla="*/ 29 w 183"/>
              <a:gd name="T31" fmla="*/ 150 h 172"/>
              <a:gd name="T32" fmla="*/ 22 w 183"/>
              <a:gd name="T33" fmla="*/ 172 h 172"/>
              <a:gd name="T34" fmla="*/ 7 w 183"/>
              <a:gd name="T35" fmla="*/ 166 h 172"/>
              <a:gd name="T36" fmla="*/ 0 w 183"/>
              <a:gd name="T37" fmla="*/ 150 h 172"/>
              <a:gd name="T38" fmla="*/ 0 w 183"/>
              <a:gd name="T39" fmla="*/ 45 h 172"/>
              <a:gd name="T40" fmla="*/ 29 w 183"/>
              <a:gd name="T41" fmla="*/ 38 h 172"/>
              <a:gd name="T42" fmla="*/ 37 w 183"/>
              <a:gd name="T43" fmla="*/ 0 h 172"/>
              <a:gd name="T44" fmla="*/ 176 w 183"/>
              <a:gd name="T45" fmla="*/ 0 h 172"/>
              <a:gd name="T46" fmla="*/ 183 w 183"/>
              <a:gd name="T47" fmla="*/ 7 h 172"/>
              <a:gd name="T48" fmla="*/ 177 w 183"/>
              <a:gd name="T49" fmla="*/ 166 h 172"/>
              <a:gd name="T50" fmla="*/ 177 w 183"/>
              <a:gd name="T51" fmla="*/ 166 h 172"/>
              <a:gd name="T52" fmla="*/ 22 w 183"/>
              <a:gd name="T53" fmla="*/ 172 h 172"/>
              <a:gd name="T54" fmla="*/ 22 w 183"/>
              <a:gd name="T55" fmla="*/ 172 h 172"/>
              <a:gd name="T56" fmla="*/ 169 w 183"/>
              <a:gd name="T57" fmla="*/ 150 h 172"/>
              <a:gd name="T58" fmla="*/ 44 w 183"/>
              <a:gd name="T59" fmla="*/ 14 h 172"/>
              <a:gd name="T60" fmla="*/ 42 w 183"/>
              <a:gd name="T61" fmla="*/ 158 h 172"/>
              <a:gd name="T62" fmla="*/ 167 w 183"/>
              <a:gd name="T63" fmla="*/ 156 h 172"/>
              <a:gd name="T64" fmla="*/ 169 w 183"/>
              <a:gd name="T65" fmla="*/ 150 h 172"/>
              <a:gd name="T66" fmla="*/ 111 w 183"/>
              <a:gd name="T67" fmla="*/ 70 h 172"/>
              <a:gd name="T68" fmla="*/ 156 w 183"/>
              <a:gd name="T69" fmla="*/ 70 h 172"/>
              <a:gd name="T70" fmla="*/ 160 w 183"/>
              <a:gd name="T71" fmla="*/ 75 h 172"/>
              <a:gd name="T72" fmla="*/ 156 w 183"/>
              <a:gd name="T73" fmla="*/ 101 h 172"/>
              <a:gd name="T74" fmla="*/ 111 w 183"/>
              <a:gd name="T75" fmla="*/ 101 h 172"/>
              <a:gd name="T76" fmla="*/ 107 w 183"/>
              <a:gd name="T77" fmla="*/ 97 h 172"/>
              <a:gd name="T78" fmla="*/ 111 w 183"/>
              <a:gd name="T79" fmla="*/ 70 h 172"/>
              <a:gd name="T80" fmla="*/ 152 w 183"/>
              <a:gd name="T81" fmla="*/ 79 h 172"/>
              <a:gd name="T82" fmla="*/ 115 w 183"/>
              <a:gd name="T83" fmla="*/ 93 h 172"/>
              <a:gd name="T84" fmla="*/ 152 w 183"/>
              <a:gd name="T85" fmla="*/ 79 h 172"/>
              <a:gd name="T86" fmla="*/ 56 w 183"/>
              <a:gd name="T87" fmla="*/ 79 h 172"/>
              <a:gd name="T88" fmla="*/ 56 w 183"/>
              <a:gd name="T89" fmla="*/ 70 h 172"/>
              <a:gd name="T90" fmla="*/ 102 w 183"/>
              <a:gd name="T91" fmla="*/ 75 h 172"/>
              <a:gd name="T92" fmla="*/ 56 w 183"/>
              <a:gd name="T93" fmla="*/ 79 h 172"/>
              <a:gd name="T94" fmla="*/ 56 w 183"/>
              <a:gd name="T95" fmla="*/ 101 h 172"/>
              <a:gd name="T96" fmla="*/ 56 w 183"/>
              <a:gd name="T97" fmla="*/ 93 h 172"/>
              <a:gd name="T98" fmla="*/ 102 w 183"/>
              <a:gd name="T99" fmla="*/ 97 h 172"/>
              <a:gd name="T100" fmla="*/ 56 w 183"/>
              <a:gd name="T101" fmla="*/ 101 h 172"/>
              <a:gd name="T102" fmla="*/ 56 w 183"/>
              <a:gd name="T103" fmla="*/ 124 h 172"/>
              <a:gd name="T104" fmla="*/ 56 w 183"/>
              <a:gd name="T105" fmla="*/ 115 h 172"/>
              <a:gd name="T106" fmla="*/ 160 w 183"/>
              <a:gd name="T107" fmla="*/ 120 h 172"/>
              <a:gd name="T108" fmla="*/ 56 w 183"/>
              <a:gd name="T109" fmla="*/ 12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172">
                <a:moveTo>
                  <a:pt x="56" y="146"/>
                </a:moveTo>
                <a:cubicBezTo>
                  <a:pt x="54" y="146"/>
                  <a:pt x="52" y="145"/>
                  <a:pt x="52" y="142"/>
                </a:cubicBezTo>
                <a:cubicBezTo>
                  <a:pt x="52" y="140"/>
                  <a:pt x="54" y="138"/>
                  <a:pt x="56" y="138"/>
                </a:cubicBezTo>
                <a:cubicBezTo>
                  <a:pt x="156" y="138"/>
                  <a:pt x="156" y="138"/>
                  <a:pt x="156" y="138"/>
                </a:cubicBezTo>
                <a:cubicBezTo>
                  <a:pt x="158" y="138"/>
                  <a:pt x="160" y="140"/>
                  <a:pt x="160" y="142"/>
                </a:cubicBezTo>
                <a:cubicBezTo>
                  <a:pt x="160" y="145"/>
                  <a:pt x="158" y="146"/>
                  <a:pt x="156" y="146"/>
                </a:cubicBezTo>
                <a:cubicBezTo>
                  <a:pt x="56" y="146"/>
                  <a:pt x="56" y="146"/>
                  <a:pt x="56" y="146"/>
                </a:cubicBezTo>
                <a:close/>
                <a:moveTo>
                  <a:pt x="56" y="24"/>
                </a:moveTo>
                <a:cubicBezTo>
                  <a:pt x="56" y="24"/>
                  <a:pt x="56" y="24"/>
                  <a:pt x="56" y="24"/>
                </a:cubicBezTo>
                <a:cubicBezTo>
                  <a:pt x="54" y="24"/>
                  <a:pt x="52" y="26"/>
                  <a:pt x="52" y="28"/>
                </a:cubicBezTo>
                <a:cubicBezTo>
                  <a:pt x="52" y="28"/>
                  <a:pt x="52" y="28"/>
                  <a:pt x="52" y="28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60"/>
                  <a:pt x="54" y="62"/>
                  <a:pt x="56" y="62"/>
                </a:cubicBezTo>
                <a:cubicBezTo>
                  <a:pt x="57" y="62"/>
                  <a:pt x="57" y="62"/>
                  <a:pt x="57" y="62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58" y="62"/>
                  <a:pt x="160" y="60"/>
                  <a:pt x="160" y="58"/>
                </a:cubicBezTo>
                <a:cubicBezTo>
                  <a:pt x="160" y="28"/>
                  <a:pt x="160" y="28"/>
                  <a:pt x="160" y="28"/>
                </a:cubicBezTo>
                <a:cubicBezTo>
                  <a:pt x="160" y="28"/>
                  <a:pt x="160" y="28"/>
                  <a:pt x="160" y="28"/>
                </a:cubicBezTo>
                <a:cubicBezTo>
                  <a:pt x="160" y="26"/>
                  <a:pt x="158" y="24"/>
                  <a:pt x="156" y="24"/>
                </a:cubicBezTo>
                <a:cubicBezTo>
                  <a:pt x="56" y="24"/>
                  <a:pt x="56" y="24"/>
                  <a:pt x="56" y="24"/>
                </a:cubicBezTo>
                <a:close/>
                <a:moveTo>
                  <a:pt x="61" y="54"/>
                </a:moveTo>
                <a:cubicBezTo>
                  <a:pt x="61" y="54"/>
                  <a:pt x="61" y="54"/>
                  <a:pt x="61" y="54"/>
                </a:cubicBezTo>
                <a:cubicBezTo>
                  <a:pt x="61" y="32"/>
                  <a:pt x="61" y="32"/>
                  <a:pt x="61" y="32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2" y="54"/>
                  <a:pt x="152" y="54"/>
                  <a:pt x="152" y="54"/>
                </a:cubicBezTo>
                <a:cubicBezTo>
                  <a:pt x="61" y="54"/>
                  <a:pt x="61" y="54"/>
                  <a:pt x="61" y="54"/>
                </a:cubicBezTo>
                <a:close/>
                <a:moveTo>
                  <a:pt x="29" y="52"/>
                </a:moveTo>
                <a:cubicBezTo>
                  <a:pt x="29" y="52"/>
                  <a:pt x="29" y="52"/>
                  <a:pt x="29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160"/>
                  <a:pt x="29" y="160"/>
                  <a:pt x="29" y="150"/>
                </a:cubicBezTo>
                <a:cubicBezTo>
                  <a:pt x="29" y="52"/>
                  <a:pt x="29" y="52"/>
                  <a:pt x="29" y="52"/>
                </a:cubicBezTo>
                <a:close/>
                <a:moveTo>
                  <a:pt x="22" y="172"/>
                </a:moveTo>
                <a:cubicBezTo>
                  <a:pt x="22" y="172"/>
                  <a:pt x="22" y="172"/>
                  <a:pt x="22" y="172"/>
                </a:cubicBezTo>
                <a:cubicBezTo>
                  <a:pt x="16" y="172"/>
                  <a:pt x="10" y="170"/>
                  <a:pt x="7" y="166"/>
                </a:cubicBezTo>
                <a:cubicBezTo>
                  <a:pt x="6" y="166"/>
                  <a:pt x="6" y="166"/>
                  <a:pt x="6" y="166"/>
                </a:cubicBezTo>
                <a:cubicBezTo>
                  <a:pt x="3" y="162"/>
                  <a:pt x="0" y="156"/>
                  <a:pt x="0" y="15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1"/>
                  <a:pt x="3" y="38"/>
                  <a:pt x="7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7"/>
                  <a:pt x="29" y="7"/>
                  <a:pt x="29" y="7"/>
                </a:cubicBezTo>
                <a:cubicBezTo>
                  <a:pt x="29" y="3"/>
                  <a:pt x="33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80" y="0"/>
                  <a:pt x="183" y="3"/>
                  <a:pt x="183" y="7"/>
                </a:cubicBezTo>
                <a:cubicBezTo>
                  <a:pt x="183" y="7"/>
                  <a:pt x="183" y="7"/>
                  <a:pt x="183" y="7"/>
                </a:cubicBezTo>
                <a:cubicBezTo>
                  <a:pt x="183" y="150"/>
                  <a:pt x="183" y="150"/>
                  <a:pt x="183" y="150"/>
                </a:cubicBezTo>
                <a:cubicBezTo>
                  <a:pt x="183" y="156"/>
                  <a:pt x="181" y="162"/>
                  <a:pt x="177" y="166"/>
                </a:cubicBezTo>
                <a:cubicBezTo>
                  <a:pt x="177" y="166"/>
                  <a:pt x="177" y="166"/>
                  <a:pt x="177" y="166"/>
                </a:cubicBezTo>
                <a:cubicBezTo>
                  <a:pt x="177" y="166"/>
                  <a:pt x="177" y="166"/>
                  <a:pt x="177" y="166"/>
                </a:cubicBezTo>
                <a:cubicBezTo>
                  <a:pt x="173" y="170"/>
                  <a:pt x="167" y="172"/>
                  <a:pt x="161" y="172"/>
                </a:cubicBezTo>
                <a:cubicBezTo>
                  <a:pt x="22" y="172"/>
                  <a:pt x="22" y="172"/>
                  <a:pt x="22" y="172"/>
                </a:cubicBezTo>
                <a:cubicBezTo>
                  <a:pt x="22" y="172"/>
                  <a:pt x="22" y="172"/>
                  <a:pt x="22" y="172"/>
                </a:cubicBezTo>
                <a:cubicBezTo>
                  <a:pt x="22" y="172"/>
                  <a:pt x="22" y="172"/>
                  <a:pt x="22" y="172"/>
                </a:cubicBezTo>
                <a:close/>
                <a:moveTo>
                  <a:pt x="169" y="150"/>
                </a:moveTo>
                <a:cubicBezTo>
                  <a:pt x="169" y="150"/>
                  <a:pt x="169" y="150"/>
                  <a:pt x="169" y="150"/>
                </a:cubicBezTo>
                <a:cubicBezTo>
                  <a:pt x="169" y="14"/>
                  <a:pt x="169" y="14"/>
                  <a:pt x="169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59"/>
                  <a:pt x="44" y="105"/>
                  <a:pt x="44" y="150"/>
                </a:cubicBezTo>
                <a:cubicBezTo>
                  <a:pt x="44" y="153"/>
                  <a:pt x="43" y="156"/>
                  <a:pt x="42" y="158"/>
                </a:cubicBezTo>
                <a:cubicBezTo>
                  <a:pt x="161" y="158"/>
                  <a:pt x="161" y="158"/>
                  <a:pt x="161" y="158"/>
                </a:cubicBezTo>
                <a:cubicBezTo>
                  <a:pt x="163" y="158"/>
                  <a:pt x="165" y="157"/>
                  <a:pt x="167" y="156"/>
                </a:cubicBezTo>
                <a:cubicBezTo>
                  <a:pt x="167" y="156"/>
                  <a:pt x="167" y="156"/>
                  <a:pt x="167" y="156"/>
                </a:cubicBezTo>
                <a:cubicBezTo>
                  <a:pt x="168" y="154"/>
                  <a:pt x="169" y="153"/>
                  <a:pt x="169" y="150"/>
                </a:cubicBezTo>
                <a:close/>
                <a:moveTo>
                  <a:pt x="111" y="70"/>
                </a:moveTo>
                <a:cubicBezTo>
                  <a:pt x="111" y="70"/>
                  <a:pt x="111" y="70"/>
                  <a:pt x="111" y="70"/>
                </a:cubicBezTo>
                <a:cubicBezTo>
                  <a:pt x="111" y="70"/>
                  <a:pt x="111" y="70"/>
                  <a:pt x="111" y="70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58" y="70"/>
                  <a:pt x="160" y="72"/>
                  <a:pt x="160" y="75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0" y="97"/>
                  <a:pt x="160" y="97"/>
                  <a:pt x="160" y="97"/>
                </a:cubicBezTo>
                <a:cubicBezTo>
                  <a:pt x="160" y="99"/>
                  <a:pt x="158" y="101"/>
                  <a:pt x="156" y="101"/>
                </a:cubicBezTo>
                <a:cubicBezTo>
                  <a:pt x="156" y="101"/>
                  <a:pt x="156" y="101"/>
                  <a:pt x="156" y="101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09" y="101"/>
                  <a:pt x="107" y="99"/>
                  <a:pt x="107" y="97"/>
                </a:cubicBezTo>
                <a:cubicBezTo>
                  <a:pt x="107" y="97"/>
                  <a:pt x="107" y="97"/>
                  <a:pt x="107" y="97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7" y="72"/>
                  <a:pt x="109" y="70"/>
                  <a:pt x="111" y="70"/>
                </a:cubicBezTo>
                <a:close/>
                <a:moveTo>
                  <a:pt x="152" y="79"/>
                </a:moveTo>
                <a:cubicBezTo>
                  <a:pt x="152" y="79"/>
                  <a:pt x="152" y="79"/>
                  <a:pt x="152" y="79"/>
                </a:cubicBezTo>
                <a:cubicBezTo>
                  <a:pt x="115" y="79"/>
                  <a:pt x="115" y="79"/>
                  <a:pt x="115" y="79"/>
                </a:cubicBezTo>
                <a:cubicBezTo>
                  <a:pt x="115" y="93"/>
                  <a:pt x="115" y="93"/>
                  <a:pt x="115" y="93"/>
                </a:cubicBezTo>
                <a:cubicBezTo>
                  <a:pt x="152" y="93"/>
                  <a:pt x="152" y="93"/>
                  <a:pt x="152" y="93"/>
                </a:cubicBezTo>
                <a:cubicBezTo>
                  <a:pt x="152" y="79"/>
                  <a:pt x="152" y="79"/>
                  <a:pt x="152" y="79"/>
                </a:cubicBezTo>
                <a:close/>
                <a:moveTo>
                  <a:pt x="56" y="79"/>
                </a:moveTo>
                <a:cubicBezTo>
                  <a:pt x="56" y="79"/>
                  <a:pt x="56" y="79"/>
                  <a:pt x="56" y="79"/>
                </a:cubicBezTo>
                <a:cubicBezTo>
                  <a:pt x="54" y="79"/>
                  <a:pt x="52" y="77"/>
                  <a:pt x="52" y="75"/>
                </a:cubicBezTo>
                <a:cubicBezTo>
                  <a:pt x="52" y="72"/>
                  <a:pt x="54" y="70"/>
                  <a:pt x="56" y="70"/>
                </a:cubicBezTo>
                <a:cubicBezTo>
                  <a:pt x="97" y="70"/>
                  <a:pt x="97" y="70"/>
                  <a:pt x="97" y="70"/>
                </a:cubicBezTo>
                <a:cubicBezTo>
                  <a:pt x="100" y="70"/>
                  <a:pt x="102" y="72"/>
                  <a:pt x="102" y="75"/>
                </a:cubicBezTo>
                <a:cubicBezTo>
                  <a:pt x="102" y="77"/>
                  <a:pt x="100" y="79"/>
                  <a:pt x="97" y="79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56" y="101"/>
                </a:moveTo>
                <a:cubicBezTo>
                  <a:pt x="56" y="101"/>
                  <a:pt x="56" y="101"/>
                  <a:pt x="56" y="101"/>
                </a:cubicBezTo>
                <a:cubicBezTo>
                  <a:pt x="54" y="101"/>
                  <a:pt x="52" y="99"/>
                  <a:pt x="52" y="97"/>
                </a:cubicBezTo>
                <a:cubicBezTo>
                  <a:pt x="52" y="95"/>
                  <a:pt x="54" y="93"/>
                  <a:pt x="56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100" y="93"/>
                  <a:pt x="102" y="95"/>
                  <a:pt x="102" y="97"/>
                </a:cubicBezTo>
                <a:cubicBezTo>
                  <a:pt x="102" y="99"/>
                  <a:pt x="100" y="101"/>
                  <a:pt x="97" y="101"/>
                </a:cubicBezTo>
                <a:cubicBezTo>
                  <a:pt x="56" y="101"/>
                  <a:pt x="56" y="101"/>
                  <a:pt x="56" y="101"/>
                </a:cubicBezTo>
                <a:close/>
                <a:moveTo>
                  <a:pt x="56" y="124"/>
                </a:moveTo>
                <a:cubicBezTo>
                  <a:pt x="56" y="124"/>
                  <a:pt x="56" y="124"/>
                  <a:pt x="56" y="124"/>
                </a:cubicBezTo>
                <a:cubicBezTo>
                  <a:pt x="54" y="124"/>
                  <a:pt x="52" y="122"/>
                  <a:pt x="52" y="120"/>
                </a:cubicBezTo>
                <a:cubicBezTo>
                  <a:pt x="52" y="117"/>
                  <a:pt x="54" y="115"/>
                  <a:pt x="56" y="115"/>
                </a:cubicBezTo>
                <a:cubicBezTo>
                  <a:pt x="156" y="115"/>
                  <a:pt x="156" y="115"/>
                  <a:pt x="156" y="115"/>
                </a:cubicBezTo>
                <a:cubicBezTo>
                  <a:pt x="158" y="115"/>
                  <a:pt x="160" y="117"/>
                  <a:pt x="160" y="120"/>
                </a:cubicBezTo>
                <a:cubicBezTo>
                  <a:pt x="160" y="122"/>
                  <a:pt x="158" y="124"/>
                  <a:pt x="156" y="124"/>
                </a:cubicBezTo>
                <a:cubicBezTo>
                  <a:pt x="56" y="124"/>
                  <a:pt x="56" y="124"/>
                  <a:pt x="56" y="1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565150" y="3371303"/>
            <a:ext cx="2014538" cy="73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THREE</a:t>
            </a:r>
          </a:p>
          <a:p>
            <a:pPr algn="r">
              <a:lnSpc>
                <a:spcPct val="120000"/>
              </a:lnSpc>
            </a:pPr>
            <a:r>
              <a:rPr lang="en-US" altLang="zh-CN" sz="800" b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b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b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https://liangliangtuwen.tmall.com</a:t>
            </a:r>
            <a:endParaRPr lang="zh-CN" altLang="en-US" sz="800" b="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996950" y="2258122"/>
            <a:ext cx="2014538" cy="73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TWO</a:t>
            </a:r>
            <a:endParaRPr lang="zh-CN" altLang="en-US" sz="800" b="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800" b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b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b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b="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1871664" y="1187816"/>
            <a:ext cx="2014537" cy="73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ONE</a:t>
            </a:r>
            <a:endParaRPr lang="zh-CN" altLang="en-US" sz="800" b="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800" b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b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b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b="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6567489" y="3371303"/>
            <a:ext cx="2014537" cy="73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FIVE</a:t>
            </a:r>
          </a:p>
          <a:p>
            <a:pPr>
              <a:lnSpc>
                <a:spcPct val="120000"/>
              </a:lnSpc>
            </a:pPr>
            <a:r>
              <a:rPr lang="en-US" altLang="zh-CN" sz="800" b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b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b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b="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6148389" y="2258122"/>
            <a:ext cx="2014537" cy="73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TOPIC HEADER FOUR</a:t>
            </a:r>
            <a:endParaRPr lang="zh-CN" altLang="en-US" sz="800" b="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800" b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b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b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b="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574" name="Freeform 22"/>
          <p:cNvSpPr>
            <a:spLocks/>
          </p:cNvSpPr>
          <p:nvPr/>
        </p:nvSpPr>
        <p:spPr bwMode="auto">
          <a:xfrm>
            <a:off x="5737225" y="1"/>
            <a:ext cx="3416300" cy="3318899"/>
          </a:xfrm>
          <a:custGeom>
            <a:avLst/>
            <a:gdLst>
              <a:gd name="T0" fmla="*/ 0 w 2152"/>
              <a:gd name="T1" fmla="*/ 0 h 2090"/>
              <a:gd name="T2" fmla="*/ 0 w 2152"/>
              <a:gd name="T3" fmla="*/ 0 h 2090"/>
              <a:gd name="T4" fmla="*/ 2152 w 2152"/>
              <a:gd name="T5" fmla="*/ 2090 h 2090"/>
              <a:gd name="T6" fmla="*/ 2152 w 2152"/>
              <a:gd name="T7" fmla="*/ 2090 h 2090"/>
              <a:gd name="T8" fmla="*/ 0 w 2152"/>
              <a:gd name="T9" fmla="*/ 0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2" h="2090">
                <a:moveTo>
                  <a:pt x="0" y="0"/>
                </a:moveTo>
                <a:lnTo>
                  <a:pt x="0" y="0"/>
                </a:lnTo>
                <a:lnTo>
                  <a:pt x="2152" y="2090"/>
                </a:lnTo>
                <a:lnTo>
                  <a:pt x="2152" y="2090"/>
                </a:lnTo>
                <a:lnTo>
                  <a:pt x="0" y="0"/>
                </a:lnTo>
                <a:close/>
              </a:path>
            </a:pathLst>
          </a:custGeom>
          <a:solidFill>
            <a:srgbClr val="F286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45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535359" y="509426"/>
            <a:ext cx="199926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1288246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Freeform 8"/>
          <p:cNvSpPr>
            <a:spLocks/>
          </p:cNvSpPr>
          <p:nvPr/>
        </p:nvSpPr>
        <p:spPr bwMode="auto">
          <a:xfrm>
            <a:off x="646113" y="2907928"/>
            <a:ext cx="2011362" cy="281074"/>
          </a:xfrm>
          <a:custGeom>
            <a:avLst/>
            <a:gdLst>
              <a:gd name="T0" fmla="*/ 1169 w 1267"/>
              <a:gd name="T1" fmla="*/ 177 h 177"/>
              <a:gd name="T2" fmla="*/ 0 w 1267"/>
              <a:gd name="T3" fmla="*/ 177 h 177"/>
              <a:gd name="T4" fmla="*/ 98 w 1267"/>
              <a:gd name="T5" fmla="*/ 88 h 177"/>
              <a:gd name="T6" fmla="*/ 0 w 1267"/>
              <a:gd name="T7" fmla="*/ 0 h 177"/>
              <a:gd name="T8" fmla="*/ 1169 w 1267"/>
              <a:gd name="T9" fmla="*/ 0 h 177"/>
              <a:gd name="T10" fmla="*/ 1267 w 1267"/>
              <a:gd name="T11" fmla="*/ 88 h 177"/>
              <a:gd name="T12" fmla="*/ 1169 w 1267"/>
              <a:gd name="T13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7" h="177">
                <a:moveTo>
                  <a:pt x="1169" y="177"/>
                </a:moveTo>
                <a:lnTo>
                  <a:pt x="0" y="177"/>
                </a:lnTo>
                <a:lnTo>
                  <a:pt x="98" y="88"/>
                </a:lnTo>
                <a:lnTo>
                  <a:pt x="0" y="0"/>
                </a:lnTo>
                <a:lnTo>
                  <a:pt x="1169" y="0"/>
                </a:lnTo>
                <a:lnTo>
                  <a:pt x="1267" y="88"/>
                </a:lnTo>
                <a:lnTo>
                  <a:pt x="1169" y="1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1609726" y="2861875"/>
            <a:ext cx="85725" cy="90516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8" name="Freeform 10"/>
          <p:cNvSpPr>
            <a:spLocks/>
          </p:cNvSpPr>
          <p:nvPr/>
        </p:nvSpPr>
        <p:spPr bwMode="auto">
          <a:xfrm>
            <a:off x="1300164" y="1890025"/>
            <a:ext cx="700087" cy="806699"/>
          </a:xfrm>
          <a:custGeom>
            <a:avLst/>
            <a:gdLst>
              <a:gd name="T0" fmla="*/ 181 w 220"/>
              <a:gd name="T1" fmla="*/ 39 h 252"/>
              <a:gd name="T2" fmla="*/ 39 w 220"/>
              <a:gd name="T3" fmla="*/ 39 h 252"/>
              <a:gd name="T4" fmla="*/ 39 w 220"/>
              <a:gd name="T5" fmla="*/ 181 h 252"/>
              <a:gd name="T6" fmla="*/ 110 w 220"/>
              <a:gd name="T7" fmla="*/ 252 h 252"/>
              <a:gd name="T8" fmla="*/ 181 w 220"/>
              <a:gd name="T9" fmla="*/ 181 h 252"/>
              <a:gd name="T10" fmla="*/ 181 w 220"/>
              <a:gd name="T11" fmla="*/ 39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0" h="252">
                <a:moveTo>
                  <a:pt x="181" y="39"/>
                </a:moveTo>
                <a:cubicBezTo>
                  <a:pt x="142" y="0"/>
                  <a:pt x="79" y="0"/>
                  <a:pt x="39" y="39"/>
                </a:cubicBezTo>
                <a:cubicBezTo>
                  <a:pt x="0" y="78"/>
                  <a:pt x="0" y="142"/>
                  <a:pt x="39" y="181"/>
                </a:cubicBezTo>
                <a:cubicBezTo>
                  <a:pt x="110" y="252"/>
                  <a:pt x="110" y="252"/>
                  <a:pt x="110" y="252"/>
                </a:cubicBezTo>
                <a:cubicBezTo>
                  <a:pt x="181" y="181"/>
                  <a:pt x="181" y="181"/>
                  <a:pt x="181" y="181"/>
                </a:cubicBezTo>
                <a:cubicBezTo>
                  <a:pt x="220" y="142"/>
                  <a:pt x="220" y="78"/>
                  <a:pt x="181" y="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1419226" y="2004361"/>
            <a:ext cx="466725" cy="47480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0" name="Freeform 12"/>
          <p:cNvSpPr>
            <a:spLocks/>
          </p:cNvSpPr>
          <p:nvPr/>
        </p:nvSpPr>
        <p:spPr bwMode="auto">
          <a:xfrm>
            <a:off x="2590800" y="2907928"/>
            <a:ext cx="2012950" cy="281074"/>
          </a:xfrm>
          <a:custGeom>
            <a:avLst/>
            <a:gdLst>
              <a:gd name="T0" fmla="*/ 1170 w 1268"/>
              <a:gd name="T1" fmla="*/ 177 h 177"/>
              <a:gd name="T2" fmla="*/ 0 w 1268"/>
              <a:gd name="T3" fmla="*/ 177 h 177"/>
              <a:gd name="T4" fmla="*/ 99 w 1268"/>
              <a:gd name="T5" fmla="*/ 88 h 177"/>
              <a:gd name="T6" fmla="*/ 0 w 1268"/>
              <a:gd name="T7" fmla="*/ 0 h 177"/>
              <a:gd name="T8" fmla="*/ 1170 w 1268"/>
              <a:gd name="T9" fmla="*/ 0 h 177"/>
              <a:gd name="T10" fmla="*/ 1268 w 1268"/>
              <a:gd name="T11" fmla="*/ 88 h 177"/>
              <a:gd name="T12" fmla="*/ 1170 w 1268"/>
              <a:gd name="T13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8" h="177">
                <a:moveTo>
                  <a:pt x="1170" y="177"/>
                </a:moveTo>
                <a:lnTo>
                  <a:pt x="0" y="177"/>
                </a:lnTo>
                <a:lnTo>
                  <a:pt x="99" y="88"/>
                </a:lnTo>
                <a:lnTo>
                  <a:pt x="0" y="0"/>
                </a:lnTo>
                <a:lnTo>
                  <a:pt x="1170" y="0"/>
                </a:lnTo>
                <a:lnTo>
                  <a:pt x="1268" y="88"/>
                </a:lnTo>
                <a:lnTo>
                  <a:pt x="1170" y="1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3554414" y="2861875"/>
            <a:ext cx="85725" cy="90516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2" name="Freeform 14"/>
          <p:cNvSpPr>
            <a:spLocks/>
          </p:cNvSpPr>
          <p:nvPr/>
        </p:nvSpPr>
        <p:spPr bwMode="auto">
          <a:xfrm>
            <a:off x="3246439" y="1890025"/>
            <a:ext cx="701675" cy="806699"/>
          </a:xfrm>
          <a:custGeom>
            <a:avLst/>
            <a:gdLst>
              <a:gd name="T0" fmla="*/ 181 w 221"/>
              <a:gd name="T1" fmla="*/ 39 h 252"/>
              <a:gd name="T2" fmla="*/ 40 w 221"/>
              <a:gd name="T3" fmla="*/ 39 h 252"/>
              <a:gd name="T4" fmla="*/ 40 w 221"/>
              <a:gd name="T5" fmla="*/ 181 h 252"/>
              <a:gd name="T6" fmla="*/ 111 w 221"/>
              <a:gd name="T7" fmla="*/ 252 h 252"/>
              <a:gd name="T8" fmla="*/ 181 w 221"/>
              <a:gd name="T9" fmla="*/ 181 h 252"/>
              <a:gd name="T10" fmla="*/ 181 w 221"/>
              <a:gd name="T11" fmla="*/ 39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1" h="252">
                <a:moveTo>
                  <a:pt x="181" y="39"/>
                </a:moveTo>
                <a:cubicBezTo>
                  <a:pt x="142" y="0"/>
                  <a:pt x="79" y="0"/>
                  <a:pt x="40" y="39"/>
                </a:cubicBezTo>
                <a:cubicBezTo>
                  <a:pt x="0" y="78"/>
                  <a:pt x="0" y="142"/>
                  <a:pt x="40" y="181"/>
                </a:cubicBezTo>
                <a:cubicBezTo>
                  <a:pt x="111" y="252"/>
                  <a:pt x="111" y="252"/>
                  <a:pt x="111" y="252"/>
                </a:cubicBezTo>
                <a:cubicBezTo>
                  <a:pt x="181" y="181"/>
                  <a:pt x="181" y="181"/>
                  <a:pt x="181" y="181"/>
                </a:cubicBezTo>
                <a:cubicBezTo>
                  <a:pt x="221" y="142"/>
                  <a:pt x="221" y="78"/>
                  <a:pt x="181" y="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3363914" y="2004361"/>
            <a:ext cx="466725" cy="47480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4" name="Freeform 16"/>
          <p:cNvSpPr>
            <a:spLocks/>
          </p:cNvSpPr>
          <p:nvPr/>
        </p:nvSpPr>
        <p:spPr bwMode="auto">
          <a:xfrm>
            <a:off x="4537076" y="2907928"/>
            <a:ext cx="2011363" cy="281074"/>
          </a:xfrm>
          <a:custGeom>
            <a:avLst/>
            <a:gdLst>
              <a:gd name="T0" fmla="*/ 1169 w 1267"/>
              <a:gd name="T1" fmla="*/ 177 h 177"/>
              <a:gd name="T2" fmla="*/ 0 w 1267"/>
              <a:gd name="T3" fmla="*/ 177 h 177"/>
              <a:gd name="T4" fmla="*/ 98 w 1267"/>
              <a:gd name="T5" fmla="*/ 88 h 177"/>
              <a:gd name="T6" fmla="*/ 0 w 1267"/>
              <a:gd name="T7" fmla="*/ 0 h 177"/>
              <a:gd name="T8" fmla="*/ 1169 w 1267"/>
              <a:gd name="T9" fmla="*/ 0 h 177"/>
              <a:gd name="T10" fmla="*/ 1267 w 1267"/>
              <a:gd name="T11" fmla="*/ 88 h 177"/>
              <a:gd name="T12" fmla="*/ 1169 w 1267"/>
              <a:gd name="T13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7" h="177">
                <a:moveTo>
                  <a:pt x="1169" y="177"/>
                </a:moveTo>
                <a:lnTo>
                  <a:pt x="0" y="177"/>
                </a:lnTo>
                <a:lnTo>
                  <a:pt x="98" y="88"/>
                </a:lnTo>
                <a:lnTo>
                  <a:pt x="0" y="0"/>
                </a:lnTo>
                <a:lnTo>
                  <a:pt x="1169" y="0"/>
                </a:lnTo>
                <a:lnTo>
                  <a:pt x="1267" y="88"/>
                </a:lnTo>
                <a:lnTo>
                  <a:pt x="1169" y="17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5500689" y="2861875"/>
            <a:ext cx="85725" cy="90516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6" name="Freeform 18"/>
          <p:cNvSpPr>
            <a:spLocks/>
          </p:cNvSpPr>
          <p:nvPr/>
        </p:nvSpPr>
        <p:spPr bwMode="auto">
          <a:xfrm>
            <a:off x="5194300" y="1890025"/>
            <a:ext cx="700088" cy="806699"/>
          </a:xfrm>
          <a:custGeom>
            <a:avLst/>
            <a:gdLst>
              <a:gd name="T0" fmla="*/ 181 w 220"/>
              <a:gd name="T1" fmla="*/ 39 h 252"/>
              <a:gd name="T2" fmla="*/ 39 w 220"/>
              <a:gd name="T3" fmla="*/ 39 h 252"/>
              <a:gd name="T4" fmla="*/ 39 w 220"/>
              <a:gd name="T5" fmla="*/ 181 h 252"/>
              <a:gd name="T6" fmla="*/ 110 w 220"/>
              <a:gd name="T7" fmla="*/ 252 h 252"/>
              <a:gd name="T8" fmla="*/ 181 w 220"/>
              <a:gd name="T9" fmla="*/ 181 h 252"/>
              <a:gd name="T10" fmla="*/ 181 w 220"/>
              <a:gd name="T11" fmla="*/ 39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0" h="252">
                <a:moveTo>
                  <a:pt x="181" y="39"/>
                </a:moveTo>
                <a:cubicBezTo>
                  <a:pt x="142" y="0"/>
                  <a:pt x="78" y="0"/>
                  <a:pt x="39" y="39"/>
                </a:cubicBezTo>
                <a:cubicBezTo>
                  <a:pt x="0" y="78"/>
                  <a:pt x="0" y="142"/>
                  <a:pt x="39" y="181"/>
                </a:cubicBezTo>
                <a:cubicBezTo>
                  <a:pt x="110" y="252"/>
                  <a:pt x="110" y="252"/>
                  <a:pt x="110" y="252"/>
                </a:cubicBezTo>
                <a:cubicBezTo>
                  <a:pt x="181" y="181"/>
                  <a:pt x="181" y="181"/>
                  <a:pt x="181" y="181"/>
                </a:cubicBezTo>
                <a:cubicBezTo>
                  <a:pt x="220" y="142"/>
                  <a:pt x="220" y="78"/>
                  <a:pt x="181" y="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7" name="Oval 19"/>
          <p:cNvSpPr>
            <a:spLocks noChangeArrowheads="1"/>
          </p:cNvSpPr>
          <p:nvPr/>
        </p:nvSpPr>
        <p:spPr bwMode="auto">
          <a:xfrm>
            <a:off x="5308601" y="2004361"/>
            <a:ext cx="468313" cy="47480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" name="Freeform 20"/>
          <p:cNvSpPr>
            <a:spLocks/>
          </p:cNvSpPr>
          <p:nvPr/>
        </p:nvSpPr>
        <p:spPr bwMode="auto">
          <a:xfrm>
            <a:off x="6481764" y="2907928"/>
            <a:ext cx="2016125" cy="281074"/>
          </a:xfrm>
          <a:custGeom>
            <a:avLst/>
            <a:gdLst>
              <a:gd name="T0" fmla="*/ 1170 w 1270"/>
              <a:gd name="T1" fmla="*/ 177 h 177"/>
              <a:gd name="T2" fmla="*/ 0 w 1270"/>
              <a:gd name="T3" fmla="*/ 177 h 177"/>
              <a:gd name="T4" fmla="*/ 100 w 1270"/>
              <a:gd name="T5" fmla="*/ 88 h 177"/>
              <a:gd name="T6" fmla="*/ 0 w 1270"/>
              <a:gd name="T7" fmla="*/ 0 h 177"/>
              <a:gd name="T8" fmla="*/ 1170 w 1270"/>
              <a:gd name="T9" fmla="*/ 0 h 177"/>
              <a:gd name="T10" fmla="*/ 1270 w 1270"/>
              <a:gd name="T11" fmla="*/ 88 h 177"/>
              <a:gd name="T12" fmla="*/ 1170 w 1270"/>
              <a:gd name="T13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0" h="177">
                <a:moveTo>
                  <a:pt x="1170" y="177"/>
                </a:moveTo>
                <a:lnTo>
                  <a:pt x="0" y="177"/>
                </a:lnTo>
                <a:lnTo>
                  <a:pt x="100" y="88"/>
                </a:lnTo>
                <a:lnTo>
                  <a:pt x="0" y="0"/>
                </a:lnTo>
                <a:lnTo>
                  <a:pt x="1170" y="0"/>
                </a:lnTo>
                <a:lnTo>
                  <a:pt x="1270" y="88"/>
                </a:lnTo>
                <a:lnTo>
                  <a:pt x="1170" y="17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7445375" y="2861875"/>
            <a:ext cx="88900" cy="90516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0" name="Freeform 22"/>
          <p:cNvSpPr>
            <a:spLocks/>
          </p:cNvSpPr>
          <p:nvPr/>
        </p:nvSpPr>
        <p:spPr bwMode="auto">
          <a:xfrm>
            <a:off x="7140575" y="1890025"/>
            <a:ext cx="698500" cy="806699"/>
          </a:xfrm>
          <a:custGeom>
            <a:avLst/>
            <a:gdLst>
              <a:gd name="T0" fmla="*/ 181 w 220"/>
              <a:gd name="T1" fmla="*/ 39 h 252"/>
              <a:gd name="T2" fmla="*/ 39 w 220"/>
              <a:gd name="T3" fmla="*/ 39 h 252"/>
              <a:gd name="T4" fmla="*/ 39 w 220"/>
              <a:gd name="T5" fmla="*/ 181 h 252"/>
              <a:gd name="T6" fmla="*/ 110 w 220"/>
              <a:gd name="T7" fmla="*/ 252 h 252"/>
              <a:gd name="T8" fmla="*/ 181 w 220"/>
              <a:gd name="T9" fmla="*/ 181 h 252"/>
              <a:gd name="T10" fmla="*/ 181 w 220"/>
              <a:gd name="T11" fmla="*/ 39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0" h="252">
                <a:moveTo>
                  <a:pt x="181" y="39"/>
                </a:moveTo>
                <a:cubicBezTo>
                  <a:pt x="142" y="0"/>
                  <a:pt x="78" y="0"/>
                  <a:pt x="39" y="39"/>
                </a:cubicBezTo>
                <a:cubicBezTo>
                  <a:pt x="0" y="78"/>
                  <a:pt x="0" y="142"/>
                  <a:pt x="39" y="181"/>
                </a:cubicBezTo>
                <a:cubicBezTo>
                  <a:pt x="110" y="252"/>
                  <a:pt x="110" y="252"/>
                  <a:pt x="110" y="252"/>
                </a:cubicBezTo>
                <a:cubicBezTo>
                  <a:pt x="181" y="181"/>
                  <a:pt x="181" y="181"/>
                  <a:pt x="181" y="181"/>
                </a:cubicBezTo>
                <a:cubicBezTo>
                  <a:pt x="220" y="142"/>
                  <a:pt x="220" y="78"/>
                  <a:pt x="181" y="3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1" name="Oval 23"/>
          <p:cNvSpPr>
            <a:spLocks noChangeArrowheads="1"/>
          </p:cNvSpPr>
          <p:nvPr/>
        </p:nvSpPr>
        <p:spPr bwMode="auto">
          <a:xfrm>
            <a:off x="7254875" y="2004361"/>
            <a:ext cx="469900" cy="47480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2" name="Freeform 24"/>
          <p:cNvSpPr>
            <a:spLocks noEditPoints="1"/>
          </p:cNvSpPr>
          <p:nvPr/>
        </p:nvSpPr>
        <p:spPr bwMode="auto">
          <a:xfrm>
            <a:off x="1555750" y="2145693"/>
            <a:ext cx="190500" cy="192146"/>
          </a:xfrm>
          <a:custGeom>
            <a:avLst/>
            <a:gdLst>
              <a:gd name="T0" fmla="*/ 3 w 60"/>
              <a:gd name="T1" fmla="*/ 0 h 60"/>
              <a:gd name="T2" fmla="*/ 60 w 60"/>
              <a:gd name="T3" fmla="*/ 2 h 60"/>
              <a:gd name="T4" fmla="*/ 60 w 60"/>
              <a:gd name="T5" fmla="*/ 58 h 60"/>
              <a:gd name="T6" fmla="*/ 58 w 60"/>
              <a:gd name="T7" fmla="*/ 60 h 60"/>
              <a:gd name="T8" fmla="*/ 0 w 60"/>
              <a:gd name="T9" fmla="*/ 58 h 60"/>
              <a:gd name="T10" fmla="*/ 0 w 60"/>
              <a:gd name="T11" fmla="*/ 2 h 60"/>
              <a:gd name="T12" fmla="*/ 31 w 60"/>
              <a:gd name="T13" fmla="*/ 44 h 60"/>
              <a:gd name="T14" fmla="*/ 33 w 60"/>
              <a:gd name="T15" fmla="*/ 49 h 60"/>
              <a:gd name="T16" fmla="*/ 47 w 60"/>
              <a:gd name="T17" fmla="*/ 48 h 60"/>
              <a:gd name="T18" fmla="*/ 46 w 60"/>
              <a:gd name="T19" fmla="*/ 35 h 60"/>
              <a:gd name="T20" fmla="*/ 37 w 60"/>
              <a:gd name="T21" fmla="*/ 34 h 60"/>
              <a:gd name="T22" fmla="*/ 47 w 60"/>
              <a:gd name="T23" fmla="*/ 29 h 60"/>
              <a:gd name="T24" fmla="*/ 34 w 60"/>
              <a:gd name="T25" fmla="*/ 24 h 60"/>
              <a:gd name="T26" fmla="*/ 35 w 60"/>
              <a:gd name="T27" fmla="*/ 39 h 60"/>
              <a:gd name="T28" fmla="*/ 42 w 60"/>
              <a:gd name="T29" fmla="*/ 38 h 60"/>
              <a:gd name="T30" fmla="*/ 42 w 60"/>
              <a:gd name="T31" fmla="*/ 46 h 60"/>
              <a:gd name="T32" fmla="*/ 37 w 60"/>
              <a:gd name="T33" fmla="*/ 46 h 60"/>
              <a:gd name="T34" fmla="*/ 31 w 60"/>
              <a:gd name="T35" fmla="*/ 44 h 60"/>
              <a:gd name="T36" fmla="*/ 23 w 60"/>
              <a:gd name="T37" fmla="*/ 51 h 60"/>
              <a:gd name="T38" fmla="*/ 19 w 60"/>
              <a:gd name="T39" fmla="*/ 24 h 60"/>
              <a:gd name="T40" fmla="*/ 11 w 60"/>
              <a:gd name="T41" fmla="*/ 31 h 60"/>
              <a:gd name="T42" fmla="*/ 18 w 60"/>
              <a:gd name="T43" fmla="*/ 31 h 60"/>
              <a:gd name="T44" fmla="*/ 23 w 60"/>
              <a:gd name="T45" fmla="*/ 51 h 60"/>
              <a:gd name="T46" fmla="*/ 5 w 60"/>
              <a:gd name="T47" fmla="*/ 15 h 60"/>
              <a:gd name="T48" fmla="*/ 56 w 60"/>
              <a:gd name="T49" fmla="*/ 5 h 60"/>
              <a:gd name="T50" fmla="*/ 51 w 60"/>
              <a:gd name="T51" fmla="*/ 8 h 60"/>
              <a:gd name="T52" fmla="*/ 47 w 60"/>
              <a:gd name="T53" fmla="*/ 8 h 60"/>
              <a:gd name="T54" fmla="*/ 39 w 60"/>
              <a:gd name="T55" fmla="*/ 5 h 60"/>
              <a:gd name="T56" fmla="*/ 37 w 60"/>
              <a:gd name="T57" fmla="*/ 10 h 60"/>
              <a:gd name="T58" fmla="*/ 34 w 60"/>
              <a:gd name="T59" fmla="*/ 5 h 60"/>
              <a:gd name="T60" fmla="*/ 26 w 60"/>
              <a:gd name="T61" fmla="*/ 8 h 60"/>
              <a:gd name="T62" fmla="*/ 22 w 60"/>
              <a:gd name="T63" fmla="*/ 8 h 60"/>
              <a:gd name="T64" fmla="*/ 14 w 60"/>
              <a:gd name="T65" fmla="*/ 5 h 60"/>
              <a:gd name="T66" fmla="*/ 12 w 60"/>
              <a:gd name="T67" fmla="*/ 10 h 60"/>
              <a:gd name="T68" fmla="*/ 10 w 60"/>
              <a:gd name="T69" fmla="*/ 5 h 60"/>
              <a:gd name="T70" fmla="*/ 5 w 60"/>
              <a:gd name="T71" fmla="*/ 15 h 60"/>
              <a:gd name="T72" fmla="*/ 56 w 60"/>
              <a:gd name="T73" fmla="*/ 18 h 60"/>
              <a:gd name="T74" fmla="*/ 5 w 60"/>
              <a:gd name="T75" fmla="*/ 55 h 60"/>
              <a:gd name="T76" fmla="*/ 56 w 60"/>
              <a:gd name="T77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" h="60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9" y="0"/>
                  <a:pt x="60" y="1"/>
                  <a:pt x="60" y="2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58"/>
                  <a:pt x="60" y="58"/>
                  <a:pt x="60" y="58"/>
                </a:cubicBezTo>
                <a:cubicBezTo>
                  <a:pt x="60" y="59"/>
                  <a:pt x="59" y="60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3" y="60"/>
                  <a:pt x="3" y="60"/>
                  <a:pt x="3" y="60"/>
                </a:cubicBezTo>
                <a:cubicBezTo>
                  <a:pt x="1" y="60"/>
                  <a:pt x="0" y="59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lose/>
                <a:moveTo>
                  <a:pt x="31" y="44"/>
                </a:moveTo>
                <a:cubicBezTo>
                  <a:pt x="31" y="44"/>
                  <a:pt x="31" y="44"/>
                  <a:pt x="31" y="44"/>
                </a:cubicBezTo>
                <a:cubicBezTo>
                  <a:pt x="31" y="46"/>
                  <a:pt x="32" y="48"/>
                  <a:pt x="33" y="49"/>
                </a:cubicBezTo>
                <a:cubicBezTo>
                  <a:pt x="35" y="50"/>
                  <a:pt x="37" y="51"/>
                  <a:pt x="40" y="51"/>
                </a:cubicBezTo>
                <a:cubicBezTo>
                  <a:pt x="43" y="51"/>
                  <a:pt x="45" y="50"/>
                  <a:pt x="47" y="48"/>
                </a:cubicBezTo>
                <a:cubicBezTo>
                  <a:pt x="48" y="46"/>
                  <a:pt x="49" y="44"/>
                  <a:pt x="49" y="42"/>
                </a:cubicBezTo>
                <a:cubicBezTo>
                  <a:pt x="49" y="39"/>
                  <a:pt x="48" y="37"/>
                  <a:pt x="46" y="35"/>
                </a:cubicBezTo>
                <a:cubicBezTo>
                  <a:pt x="45" y="34"/>
                  <a:pt x="43" y="33"/>
                  <a:pt x="41" y="33"/>
                </a:cubicBezTo>
                <a:cubicBezTo>
                  <a:pt x="39" y="33"/>
                  <a:pt x="38" y="33"/>
                  <a:pt x="37" y="34"/>
                </a:cubicBezTo>
                <a:cubicBezTo>
                  <a:pt x="38" y="29"/>
                  <a:pt x="38" y="29"/>
                  <a:pt x="38" y="29"/>
                </a:cubicBezTo>
                <a:cubicBezTo>
                  <a:pt x="47" y="29"/>
                  <a:pt x="47" y="29"/>
                  <a:pt x="47" y="29"/>
                </a:cubicBezTo>
                <a:cubicBezTo>
                  <a:pt x="47" y="24"/>
                  <a:pt x="47" y="24"/>
                  <a:pt x="47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1" y="38"/>
                  <a:pt x="31" y="38"/>
                  <a:pt x="31" y="38"/>
                </a:cubicBezTo>
                <a:cubicBezTo>
                  <a:pt x="35" y="39"/>
                  <a:pt x="35" y="39"/>
                  <a:pt x="35" y="39"/>
                </a:cubicBezTo>
                <a:cubicBezTo>
                  <a:pt x="37" y="38"/>
                  <a:pt x="38" y="37"/>
                  <a:pt x="39" y="37"/>
                </a:cubicBezTo>
                <a:cubicBezTo>
                  <a:pt x="41" y="37"/>
                  <a:pt x="42" y="37"/>
                  <a:pt x="42" y="38"/>
                </a:cubicBezTo>
                <a:cubicBezTo>
                  <a:pt x="43" y="39"/>
                  <a:pt x="43" y="40"/>
                  <a:pt x="43" y="42"/>
                </a:cubicBezTo>
                <a:cubicBezTo>
                  <a:pt x="43" y="44"/>
                  <a:pt x="43" y="45"/>
                  <a:pt x="42" y="46"/>
                </a:cubicBezTo>
                <a:cubicBezTo>
                  <a:pt x="42" y="47"/>
                  <a:pt x="41" y="47"/>
                  <a:pt x="40" y="47"/>
                </a:cubicBezTo>
                <a:cubicBezTo>
                  <a:pt x="39" y="47"/>
                  <a:pt x="38" y="47"/>
                  <a:pt x="37" y="46"/>
                </a:cubicBezTo>
                <a:cubicBezTo>
                  <a:pt x="36" y="45"/>
                  <a:pt x="36" y="44"/>
                  <a:pt x="36" y="43"/>
                </a:cubicBezTo>
                <a:cubicBezTo>
                  <a:pt x="31" y="44"/>
                  <a:pt x="31" y="44"/>
                  <a:pt x="31" y="44"/>
                </a:cubicBezTo>
                <a:close/>
                <a:moveTo>
                  <a:pt x="23" y="51"/>
                </a:moveTo>
                <a:cubicBezTo>
                  <a:pt x="23" y="51"/>
                  <a:pt x="23" y="51"/>
                  <a:pt x="23" y="51"/>
                </a:cubicBezTo>
                <a:cubicBezTo>
                  <a:pt x="23" y="24"/>
                  <a:pt x="23" y="24"/>
                  <a:pt x="23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8" y="26"/>
                  <a:pt x="17" y="27"/>
                  <a:pt x="16" y="28"/>
                </a:cubicBezTo>
                <a:cubicBezTo>
                  <a:pt x="14" y="29"/>
                  <a:pt x="13" y="30"/>
                  <a:pt x="11" y="31"/>
                </a:cubicBezTo>
                <a:cubicBezTo>
                  <a:pt x="11" y="35"/>
                  <a:pt x="11" y="35"/>
                  <a:pt x="11" y="35"/>
                </a:cubicBezTo>
                <a:cubicBezTo>
                  <a:pt x="14" y="34"/>
                  <a:pt x="16" y="33"/>
                  <a:pt x="18" y="31"/>
                </a:cubicBezTo>
                <a:cubicBezTo>
                  <a:pt x="18" y="51"/>
                  <a:pt x="18" y="51"/>
                  <a:pt x="18" y="51"/>
                </a:cubicBezTo>
                <a:cubicBezTo>
                  <a:pt x="23" y="51"/>
                  <a:pt x="23" y="51"/>
                  <a:pt x="23" y="51"/>
                </a:cubicBezTo>
                <a:close/>
                <a:moveTo>
                  <a:pt x="5" y="15"/>
                </a:moveTo>
                <a:cubicBezTo>
                  <a:pt x="5" y="15"/>
                  <a:pt x="5" y="15"/>
                  <a:pt x="5" y="15"/>
                </a:cubicBezTo>
                <a:cubicBezTo>
                  <a:pt x="56" y="15"/>
                  <a:pt x="56" y="15"/>
                  <a:pt x="56" y="15"/>
                </a:cubicBezTo>
                <a:cubicBezTo>
                  <a:pt x="56" y="5"/>
                  <a:pt x="56" y="5"/>
                  <a:pt x="56" y="5"/>
                </a:cubicBezTo>
                <a:cubicBezTo>
                  <a:pt x="51" y="5"/>
                  <a:pt x="51" y="5"/>
                  <a:pt x="51" y="5"/>
                </a:cubicBezTo>
                <a:cubicBezTo>
                  <a:pt x="51" y="8"/>
                  <a:pt x="51" y="8"/>
                  <a:pt x="51" y="8"/>
                </a:cubicBezTo>
                <a:cubicBezTo>
                  <a:pt x="51" y="9"/>
                  <a:pt x="50" y="10"/>
                  <a:pt x="49" y="10"/>
                </a:cubicBezTo>
                <a:cubicBezTo>
                  <a:pt x="48" y="10"/>
                  <a:pt x="47" y="9"/>
                  <a:pt x="47" y="8"/>
                </a:cubicBezTo>
                <a:cubicBezTo>
                  <a:pt x="47" y="5"/>
                  <a:pt x="47" y="5"/>
                  <a:pt x="47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9"/>
                  <a:pt x="38" y="10"/>
                  <a:pt x="37" y="10"/>
                </a:cubicBezTo>
                <a:cubicBezTo>
                  <a:pt x="35" y="10"/>
                  <a:pt x="34" y="9"/>
                  <a:pt x="34" y="8"/>
                </a:cubicBezTo>
                <a:cubicBezTo>
                  <a:pt x="34" y="5"/>
                  <a:pt x="34" y="5"/>
                  <a:pt x="34" y="5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9"/>
                  <a:pt x="25" y="10"/>
                  <a:pt x="24" y="10"/>
                </a:cubicBezTo>
                <a:cubicBezTo>
                  <a:pt x="23" y="10"/>
                  <a:pt x="22" y="9"/>
                  <a:pt x="22" y="8"/>
                </a:cubicBezTo>
                <a:cubicBezTo>
                  <a:pt x="22" y="5"/>
                  <a:pt x="22" y="5"/>
                  <a:pt x="22" y="5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9"/>
                  <a:pt x="13" y="10"/>
                  <a:pt x="12" y="10"/>
                </a:cubicBezTo>
                <a:cubicBezTo>
                  <a:pt x="11" y="10"/>
                  <a:pt x="10" y="9"/>
                  <a:pt x="10" y="8"/>
                </a:cubicBezTo>
                <a:cubicBezTo>
                  <a:pt x="10" y="5"/>
                  <a:pt x="10" y="5"/>
                  <a:pt x="10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5"/>
                  <a:pt x="5" y="15"/>
                  <a:pt x="5" y="15"/>
                </a:cubicBezTo>
                <a:close/>
                <a:moveTo>
                  <a:pt x="56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55"/>
                  <a:pt x="5" y="55"/>
                  <a:pt x="5" y="55"/>
                </a:cubicBezTo>
                <a:cubicBezTo>
                  <a:pt x="56" y="55"/>
                  <a:pt x="56" y="55"/>
                  <a:pt x="56" y="55"/>
                </a:cubicBezTo>
                <a:cubicBezTo>
                  <a:pt x="56" y="18"/>
                  <a:pt x="56" y="18"/>
                  <a:pt x="56" y="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4" name="Freeform 26"/>
          <p:cNvSpPr>
            <a:spLocks noEditPoints="1"/>
          </p:cNvSpPr>
          <p:nvPr/>
        </p:nvSpPr>
        <p:spPr bwMode="auto">
          <a:xfrm>
            <a:off x="3513139" y="2142517"/>
            <a:ext cx="168275" cy="198498"/>
          </a:xfrm>
          <a:custGeom>
            <a:avLst/>
            <a:gdLst>
              <a:gd name="T0" fmla="*/ 11 w 53"/>
              <a:gd name="T1" fmla="*/ 37 h 62"/>
              <a:gd name="T2" fmla="*/ 15 w 53"/>
              <a:gd name="T3" fmla="*/ 37 h 62"/>
              <a:gd name="T4" fmla="*/ 13 w 53"/>
              <a:gd name="T5" fmla="*/ 44 h 62"/>
              <a:gd name="T6" fmla="*/ 11 w 53"/>
              <a:gd name="T7" fmla="*/ 46 h 62"/>
              <a:gd name="T8" fmla="*/ 15 w 53"/>
              <a:gd name="T9" fmla="*/ 46 h 62"/>
              <a:gd name="T10" fmla="*/ 13 w 53"/>
              <a:gd name="T11" fmla="*/ 24 h 62"/>
              <a:gd name="T12" fmla="*/ 11 w 53"/>
              <a:gd name="T13" fmla="*/ 27 h 62"/>
              <a:gd name="T14" fmla="*/ 15 w 53"/>
              <a:gd name="T15" fmla="*/ 27 h 62"/>
              <a:gd name="T16" fmla="*/ 50 w 53"/>
              <a:gd name="T17" fmla="*/ 10 h 62"/>
              <a:gd name="T18" fmla="*/ 44 w 53"/>
              <a:gd name="T19" fmla="*/ 10 h 62"/>
              <a:gd name="T20" fmla="*/ 43 w 53"/>
              <a:gd name="T21" fmla="*/ 7 h 62"/>
              <a:gd name="T22" fmla="*/ 33 w 53"/>
              <a:gd name="T23" fmla="*/ 3 h 62"/>
              <a:gd name="T24" fmla="*/ 20 w 53"/>
              <a:gd name="T25" fmla="*/ 3 h 62"/>
              <a:gd name="T26" fmla="*/ 10 w 53"/>
              <a:gd name="T27" fmla="*/ 7 h 62"/>
              <a:gd name="T28" fmla="*/ 9 w 53"/>
              <a:gd name="T29" fmla="*/ 10 h 62"/>
              <a:gd name="T30" fmla="*/ 0 w 53"/>
              <a:gd name="T31" fmla="*/ 12 h 62"/>
              <a:gd name="T32" fmla="*/ 3 w 53"/>
              <a:gd name="T33" fmla="*/ 62 h 62"/>
              <a:gd name="T34" fmla="*/ 53 w 53"/>
              <a:gd name="T35" fmla="*/ 59 h 62"/>
              <a:gd name="T36" fmla="*/ 50 w 53"/>
              <a:gd name="T37" fmla="*/ 10 h 62"/>
              <a:gd name="T38" fmla="*/ 22 w 53"/>
              <a:gd name="T39" fmla="*/ 5 h 62"/>
              <a:gd name="T40" fmla="*/ 31 w 53"/>
              <a:gd name="T41" fmla="*/ 5 h 62"/>
              <a:gd name="T42" fmla="*/ 21 w 53"/>
              <a:gd name="T43" fmla="*/ 7 h 62"/>
              <a:gd name="T44" fmla="*/ 12 w 53"/>
              <a:gd name="T45" fmla="*/ 10 h 62"/>
              <a:gd name="T46" fmla="*/ 41 w 53"/>
              <a:gd name="T47" fmla="*/ 10 h 62"/>
              <a:gd name="T48" fmla="*/ 12 w 53"/>
              <a:gd name="T49" fmla="*/ 14 h 62"/>
              <a:gd name="T50" fmla="*/ 48 w 53"/>
              <a:gd name="T51" fmla="*/ 57 h 62"/>
              <a:gd name="T52" fmla="*/ 5 w 53"/>
              <a:gd name="T53" fmla="*/ 57 h 62"/>
              <a:gd name="T54" fmla="*/ 9 w 53"/>
              <a:gd name="T55" fmla="*/ 14 h 62"/>
              <a:gd name="T56" fmla="*/ 10 w 53"/>
              <a:gd name="T57" fmla="*/ 17 h 62"/>
              <a:gd name="T58" fmla="*/ 44 w 53"/>
              <a:gd name="T59" fmla="*/ 16 h 62"/>
              <a:gd name="T60" fmla="*/ 48 w 53"/>
              <a:gd name="T61" fmla="*/ 14 h 62"/>
              <a:gd name="T62" fmla="*/ 40 w 53"/>
              <a:gd name="T63" fmla="*/ 25 h 62"/>
              <a:gd name="T64" fmla="*/ 20 w 53"/>
              <a:gd name="T65" fmla="*/ 25 h 62"/>
              <a:gd name="T66" fmla="*/ 20 w 53"/>
              <a:gd name="T67" fmla="*/ 28 h 62"/>
              <a:gd name="T68" fmla="*/ 41 w 53"/>
              <a:gd name="T69" fmla="*/ 27 h 62"/>
              <a:gd name="T70" fmla="*/ 40 w 53"/>
              <a:gd name="T71" fmla="*/ 45 h 62"/>
              <a:gd name="T72" fmla="*/ 20 w 53"/>
              <a:gd name="T73" fmla="*/ 45 h 62"/>
              <a:gd name="T74" fmla="*/ 20 w 53"/>
              <a:gd name="T75" fmla="*/ 48 h 62"/>
              <a:gd name="T76" fmla="*/ 41 w 53"/>
              <a:gd name="T77" fmla="*/ 46 h 62"/>
              <a:gd name="T78" fmla="*/ 40 w 53"/>
              <a:gd name="T79" fmla="*/ 35 h 62"/>
              <a:gd name="T80" fmla="*/ 20 w 53"/>
              <a:gd name="T81" fmla="*/ 35 h 62"/>
              <a:gd name="T82" fmla="*/ 20 w 53"/>
              <a:gd name="T83" fmla="*/ 38 h 62"/>
              <a:gd name="T84" fmla="*/ 41 w 53"/>
              <a:gd name="T85" fmla="*/ 37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" h="62">
                <a:moveTo>
                  <a:pt x="13" y="34"/>
                </a:moveTo>
                <a:cubicBezTo>
                  <a:pt x="12" y="34"/>
                  <a:pt x="11" y="35"/>
                  <a:pt x="11" y="37"/>
                </a:cubicBezTo>
                <a:cubicBezTo>
                  <a:pt x="11" y="38"/>
                  <a:pt x="12" y="39"/>
                  <a:pt x="13" y="39"/>
                </a:cubicBezTo>
                <a:cubicBezTo>
                  <a:pt x="14" y="39"/>
                  <a:pt x="15" y="38"/>
                  <a:pt x="15" y="37"/>
                </a:cubicBezTo>
                <a:cubicBezTo>
                  <a:pt x="15" y="35"/>
                  <a:pt x="14" y="34"/>
                  <a:pt x="13" y="34"/>
                </a:cubicBezTo>
                <a:close/>
                <a:moveTo>
                  <a:pt x="13" y="44"/>
                </a:moveTo>
                <a:cubicBezTo>
                  <a:pt x="13" y="44"/>
                  <a:pt x="13" y="44"/>
                  <a:pt x="13" y="44"/>
                </a:cubicBezTo>
                <a:cubicBezTo>
                  <a:pt x="12" y="44"/>
                  <a:pt x="11" y="45"/>
                  <a:pt x="11" y="46"/>
                </a:cubicBezTo>
                <a:cubicBezTo>
                  <a:pt x="11" y="48"/>
                  <a:pt x="12" y="49"/>
                  <a:pt x="13" y="49"/>
                </a:cubicBezTo>
                <a:cubicBezTo>
                  <a:pt x="14" y="49"/>
                  <a:pt x="15" y="48"/>
                  <a:pt x="15" y="46"/>
                </a:cubicBezTo>
                <a:cubicBezTo>
                  <a:pt x="15" y="45"/>
                  <a:pt x="14" y="44"/>
                  <a:pt x="13" y="44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12" y="24"/>
                  <a:pt x="11" y="26"/>
                  <a:pt x="11" y="27"/>
                </a:cubicBezTo>
                <a:cubicBezTo>
                  <a:pt x="11" y="28"/>
                  <a:pt x="12" y="29"/>
                  <a:pt x="13" y="29"/>
                </a:cubicBezTo>
                <a:cubicBezTo>
                  <a:pt x="14" y="29"/>
                  <a:pt x="15" y="28"/>
                  <a:pt x="15" y="27"/>
                </a:cubicBezTo>
                <a:cubicBezTo>
                  <a:pt x="15" y="26"/>
                  <a:pt x="14" y="24"/>
                  <a:pt x="13" y="24"/>
                </a:cubicBezTo>
                <a:close/>
                <a:moveTo>
                  <a:pt x="50" y="10"/>
                </a:moveTo>
                <a:cubicBezTo>
                  <a:pt x="50" y="10"/>
                  <a:pt x="50" y="10"/>
                  <a:pt x="50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9"/>
                  <a:pt x="44" y="9"/>
                  <a:pt x="44" y="9"/>
                </a:cubicBezTo>
                <a:cubicBezTo>
                  <a:pt x="44" y="8"/>
                  <a:pt x="44" y="7"/>
                  <a:pt x="43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6"/>
                  <a:pt x="34" y="4"/>
                  <a:pt x="33" y="3"/>
                </a:cubicBezTo>
                <a:cubicBezTo>
                  <a:pt x="31" y="1"/>
                  <a:pt x="29" y="0"/>
                  <a:pt x="27" y="0"/>
                </a:cubicBezTo>
                <a:cubicBezTo>
                  <a:pt x="24" y="0"/>
                  <a:pt x="22" y="1"/>
                  <a:pt x="20" y="3"/>
                </a:cubicBezTo>
                <a:cubicBezTo>
                  <a:pt x="19" y="4"/>
                  <a:pt x="18" y="6"/>
                  <a:pt x="18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7"/>
                  <a:pt x="9" y="8"/>
                  <a:pt x="9" y="9"/>
                </a:cubicBezTo>
                <a:cubicBezTo>
                  <a:pt x="9" y="10"/>
                  <a:pt x="9" y="10"/>
                  <a:pt x="9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10"/>
                  <a:pt x="0" y="11"/>
                  <a:pt x="0" y="12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1"/>
                  <a:pt x="1" y="62"/>
                  <a:pt x="3" y="62"/>
                </a:cubicBezTo>
                <a:cubicBezTo>
                  <a:pt x="50" y="62"/>
                  <a:pt x="50" y="62"/>
                  <a:pt x="50" y="62"/>
                </a:cubicBezTo>
                <a:cubicBezTo>
                  <a:pt x="52" y="62"/>
                  <a:pt x="53" y="61"/>
                  <a:pt x="53" y="59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1"/>
                  <a:pt x="52" y="10"/>
                  <a:pt x="50" y="10"/>
                </a:cubicBezTo>
                <a:close/>
                <a:moveTo>
                  <a:pt x="22" y="5"/>
                </a:moveTo>
                <a:cubicBezTo>
                  <a:pt x="22" y="5"/>
                  <a:pt x="22" y="5"/>
                  <a:pt x="22" y="5"/>
                </a:cubicBezTo>
                <a:cubicBezTo>
                  <a:pt x="23" y="4"/>
                  <a:pt x="25" y="3"/>
                  <a:pt x="27" y="3"/>
                </a:cubicBezTo>
                <a:cubicBezTo>
                  <a:pt x="28" y="3"/>
                  <a:pt x="30" y="4"/>
                  <a:pt x="31" y="5"/>
                </a:cubicBezTo>
                <a:cubicBezTo>
                  <a:pt x="32" y="6"/>
                  <a:pt x="32" y="6"/>
                  <a:pt x="32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6"/>
                  <a:pt x="21" y="6"/>
                  <a:pt x="22" y="5"/>
                </a:cubicBezTo>
                <a:close/>
                <a:moveTo>
                  <a:pt x="12" y="10"/>
                </a:moveTo>
                <a:cubicBezTo>
                  <a:pt x="12" y="10"/>
                  <a:pt x="12" y="10"/>
                  <a:pt x="12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4"/>
                  <a:pt x="41" y="14"/>
                  <a:pt x="41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0"/>
                  <a:pt x="12" y="10"/>
                  <a:pt x="12" y="10"/>
                </a:cubicBezTo>
                <a:close/>
                <a:moveTo>
                  <a:pt x="48" y="57"/>
                </a:moveTo>
                <a:cubicBezTo>
                  <a:pt x="48" y="57"/>
                  <a:pt x="48" y="57"/>
                  <a:pt x="48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14"/>
                  <a:pt x="5" y="14"/>
                  <a:pt x="5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7"/>
                  <a:pt x="10" y="17"/>
                  <a:pt x="10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4" y="17"/>
                  <a:pt x="44" y="17"/>
                  <a:pt x="44" y="16"/>
                </a:cubicBezTo>
                <a:cubicBezTo>
                  <a:pt x="44" y="14"/>
                  <a:pt x="44" y="14"/>
                  <a:pt x="44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57"/>
                  <a:pt x="48" y="57"/>
                  <a:pt x="48" y="57"/>
                </a:cubicBezTo>
                <a:close/>
                <a:moveTo>
                  <a:pt x="40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19" y="25"/>
                  <a:pt x="19" y="26"/>
                  <a:pt x="19" y="27"/>
                </a:cubicBezTo>
                <a:cubicBezTo>
                  <a:pt x="19" y="28"/>
                  <a:pt x="19" y="28"/>
                  <a:pt x="2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7"/>
                </a:cubicBezTo>
                <a:cubicBezTo>
                  <a:pt x="41" y="26"/>
                  <a:pt x="41" y="25"/>
                  <a:pt x="40" y="25"/>
                </a:cubicBezTo>
                <a:close/>
                <a:moveTo>
                  <a:pt x="40" y="45"/>
                </a:moveTo>
                <a:cubicBezTo>
                  <a:pt x="40" y="45"/>
                  <a:pt x="40" y="45"/>
                  <a:pt x="40" y="45"/>
                </a:cubicBezTo>
                <a:cubicBezTo>
                  <a:pt x="20" y="45"/>
                  <a:pt x="20" y="45"/>
                  <a:pt x="20" y="45"/>
                </a:cubicBezTo>
                <a:cubicBezTo>
                  <a:pt x="19" y="45"/>
                  <a:pt x="19" y="45"/>
                  <a:pt x="19" y="46"/>
                </a:cubicBezTo>
                <a:cubicBezTo>
                  <a:pt x="19" y="47"/>
                  <a:pt x="19" y="48"/>
                  <a:pt x="20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41" y="48"/>
                  <a:pt x="41" y="47"/>
                  <a:pt x="41" y="46"/>
                </a:cubicBezTo>
                <a:cubicBezTo>
                  <a:pt x="41" y="45"/>
                  <a:pt x="41" y="45"/>
                  <a:pt x="40" y="45"/>
                </a:cubicBezTo>
                <a:close/>
                <a:moveTo>
                  <a:pt x="40" y="35"/>
                </a:moveTo>
                <a:cubicBezTo>
                  <a:pt x="40" y="35"/>
                  <a:pt x="40" y="35"/>
                  <a:pt x="40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5"/>
                  <a:pt x="19" y="36"/>
                  <a:pt x="19" y="37"/>
                </a:cubicBezTo>
                <a:cubicBezTo>
                  <a:pt x="19" y="37"/>
                  <a:pt x="19" y="38"/>
                  <a:pt x="20" y="38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8"/>
                  <a:pt x="41" y="37"/>
                  <a:pt x="41" y="37"/>
                </a:cubicBezTo>
                <a:cubicBezTo>
                  <a:pt x="41" y="36"/>
                  <a:pt x="41" y="35"/>
                  <a:pt x="40" y="3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5" name="Freeform 27"/>
          <p:cNvSpPr>
            <a:spLocks noEditPoints="1"/>
          </p:cNvSpPr>
          <p:nvPr/>
        </p:nvSpPr>
        <p:spPr bwMode="auto">
          <a:xfrm>
            <a:off x="7394575" y="2158397"/>
            <a:ext cx="190500" cy="166738"/>
          </a:xfrm>
          <a:custGeom>
            <a:avLst/>
            <a:gdLst>
              <a:gd name="T0" fmla="*/ 58 w 60"/>
              <a:gd name="T1" fmla="*/ 0 h 52"/>
              <a:gd name="T2" fmla="*/ 2 w 60"/>
              <a:gd name="T3" fmla="*/ 0 h 52"/>
              <a:gd name="T4" fmla="*/ 0 w 60"/>
              <a:gd name="T5" fmla="*/ 3 h 52"/>
              <a:gd name="T6" fmla="*/ 0 w 60"/>
              <a:gd name="T7" fmla="*/ 49 h 52"/>
              <a:gd name="T8" fmla="*/ 2 w 60"/>
              <a:gd name="T9" fmla="*/ 52 h 52"/>
              <a:gd name="T10" fmla="*/ 58 w 60"/>
              <a:gd name="T11" fmla="*/ 52 h 52"/>
              <a:gd name="T12" fmla="*/ 60 w 60"/>
              <a:gd name="T13" fmla="*/ 49 h 52"/>
              <a:gd name="T14" fmla="*/ 60 w 60"/>
              <a:gd name="T15" fmla="*/ 3 h 52"/>
              <a:gd name="T16" fmla="*/ 58 w 60"/>
              <a:gd name="T17" fmla="*/ 0 h 52"/>
              <a:gd name="T18" fmla="*/ 55 w 60"/>
              <a:gd name="T19" fmla="*/ 47 h 52"/>
              <a:gd name="T20" fmla="*/ 55 w 60"/>
              <a:gd name="T21" fmla="*/ 47 h 52"/>
              <a:gd name="T22" fmla="*/ 5 w 60"/>
              <a:gd name="T23" fmla="*/ 47 h 52"/>
              <a:gd name="T24" fmla="*/ 5 w 60"/>
              <a:gd name="T25" fmla="*/ 42 h 52"/>
              <a:gd name="T26" fmla="*/ 17 w 60"/>
              <a:gd name="T27" fmla="*/ 30 h 52"/>
              <a:gd name="T28" fmla="*/ 25 w 60"/>
              <a:gd name="T29" fmla="*/ 38 h 52"/>
              <a:gd name="T30" fmla="*/ 25 w 60"/>
              <a:gd name="T31" fmla="*/ 38 h 52"/>
              <a:gd name="T32" fmla="*/ 25 w 60"/>
              <a:gd name="T33" fmla="*/ 38 h 52"/>
              <a:gd name="T34" fmla="*/ 25 w 60"/>
              <a:gd name="T35" fmla="*/ 38 h 52"/>
              <a:gd name="T36" fmla="*/ 30 w 60"/>
              <a:gd name="T37" fmla="*/ 43 h 52"/>
              <a:gd name="T38" fmla="*/ 32 w 60"/>
              <a:gd name="T39" fmla="*/ 43 h 52"/>
              <a:gd name="T40" fmla="*/ 32 w 60"/>
              <a:gd name="T41" fmla="*/ 41 h 52"/>
              <a:gd name="T42" fmla="*/ 28 w 60"/>
              <a:gd name="T43" fmla="*/ 37 h 52"/>
              <a:gd name="T44" fmla="*/ 39 w 60"/>
              <a:gd name="T45" fmla="*/ 26 h 52"/>
              <a:gd name="T46" fmla="*/ 55 w 60"/>
              <a:gd name="T47" fmla="*/ 43 h 52"/>
              <a:gd name="T48" fmla="*/ 55 w 60"/>
              <a:gd name="T49" fmla="*/ 47 h 52"/>
              <a:gd name="T50" fmla="*/ 55 w 60"/>
              <a:gd name="T51" fmla="*/ 39 h 52"/>
              <a:gd name="T52" fmla="*/ 55 w 60"/>
              <a:gd name="T53" fmla="*/ 39 h 52"/>
              <a:gd name="T54" fmla="*/ 40 w 60"/>
              <a:gd name="T55" fmla="*/ 23 h 52"/>
              <a:gd name="T56" fmla="*/ 38 w 60"/>
              <a:gd name="T57" fmla="*/ 23 h 52"/>
              <a:gd name="T58" fmla="*/ 26 w 60"/>
              <a:gd name="T59" fmla="*/ 35 h 52"/>
              <a:gd name="T60" fmla="*/ 17 w 60"/>
              <a:gd name="T61" fmla="*/ 27 h 52"/>
              <a:gd name="T62" fmla="*/ 16 w 60"/>
              <a:gd name="T63" fmla="*/ 27 h 52"/>
              <a:gd name="T64" fmla="*/ 5 w 60"/>
              <a:gd name="T65" fmla="*/ 38 h 52"/>
              <a:gd name="T66" fmla="*/ 5 w 60"/>
              <a:gd name="T67" fmla="*/ 5 h 52"/>
              <a:gd name="T68" fmla="*/ 55 w 60"/>
              <a:gd name="T69" fmla="*/ 5 h 52"/>
              <a:gd name="T70" fmla="*/ 55 w 60"/>
              <a:gd name="T71" fmla="*/ 39 h 52"/>
              <a:gd name="T72" fmla="*/ 17 w 60"/>
              <a:gd name="T73" fmla="*/ 24 h 52"/>
              <a:gd name="T74" fmla="*/ 17 w 60"/>
              <a:gd name="T75" fmla="*/ 24 h 52"/>
              <a:gd name="T76" fmla="*/ 25 w 60"/>
              <a:gd name="T77" fmla="*/ 16 h 52"/>
              <a:gd name="T78" fmla="*/ 17 w 60"/>
              <a:gd name="T79" fmla="*/ 8 h 52"/>
              <a:gd name="T80" fmla="*/ 9 w 60"/>
              <a:gd name="T81" fmla="*/ 16 h 52"/>
              <a:gd name="T82" fmla="*/ 17 w 60"/>
              <a:gd name="T83" fmla="*/ 24 h 52"/>
              <a:gd name="T84" fmla="*/ 17 w 60"/>
              <a:gd name="T85" fmla="*/ 10 h 52"/>
              <a:gd name="T86" fmla="*/ 17 w 60"/>
              <a:gd name="T87" fmla="*/ 10 h 52"/>
              <a:gd name="T88" fmla="*/ 23 w 60"/>
              <a:gd name="T89" fmla="*/ 16 h 52"/>
              <a:gd name="T90" fmla="*/ 17 w 60"/>
              <a:gd name="T91" fmla="*/ 21 h 52"/>
              <a:gd name="T92" fmla="*/ 12 w 60"/>
              <a:gd name="T93" fmla="*/ 16 h 52"/>
              <a:gd name="T94" fmla="*/ 17 w 60"/>
              <a:gd name="T95" fmla="*/ 1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0" h="52">
                <a:moveTo>
                  <a:pt x="58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3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1"/>
                  <a:pt x="1" y="52"/>
                  <a:pt x="2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9" y="52"/>
                  <a:pt x="60" y="51"/>
                  <a:pt x="60" y="49"/>
                </a:cubicBezTo>
                <a:cubicBezTo>
                  <a:pt x="60" y="3"/>
                  <a:pt x="60" y="3"/>
                  <a:pt x="60" y="3"/>
                </a:cubicBezTo>
                <a:cubicBezTo>
                  <a:pt x="60" y="1"/>
                  <a:pt x="59" y="0"/>
                  <a:pt x="58" y="0"/>
                </a:cubicBezTo>
                <a:close/>
                <a:moveTo>
                  <a:pt x="55" y="47"/>
                </a:moveTo>
                <a:cubicBezTo>
                  <a:pt x="55" y="47"/>
                  <a:pt x="55" y="47"/>
                  <a:pt x="55" y="47"/>
                </a:cubicBezTo>
                <a:cubicBezTo>
                  <a:pt x="5" y="47"/>
                  <a:pt x="5" y="47"/>
                  <a:pt x="5" y="47"/>
                </a:cubicBezTo>
                <a:cubicBezTo>
                  <a:pt x="5" y="42"/>
                  <a:pt x="5" y="42"/>
                  <a:pt x="5" y="42"/>
                </a:cubicBezTo>
                <a:cubicBezTo>
                  <a:pt x="17" y="30"/>
                  <a:pt x="17" y="30"/>
                  <a:pt x="17" y="30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30" y="43"/>
                  <a:pt x="30" y="43"/>
                  <a:pt x="30" y="43"/>
                </a:cubicBezTo>
                <a:cubicBezTo>
                  <a:pt x="30" y="44"/>
                  <a:pt x="31" y="44"/>
                  <a:pt x="32" y="43"/>
                </a:cubicBezTo>
                <a:cubicBezTo>
                  <a:pt x="32" y="43"/>
                  <a:pt x="32" y="42"/>
                  <a:pt x="32" y="41"/>
                </a:cubicBezTo>
                <a:cubicBezTo>
                  <a:pt x="28" y="37"/>
                  <a:pt x="28" y="37"/>
                  <a:pt x="28" y="37"/>
                </a:cubicBezTo>
                <a:cubicBezTo>
                  <a:pt x="39" y="26"/>
                  <a:pt x="39" y="26"/>
                  <a:pt x="39" y="26"/>
                </a:cubicBezTo>
                <a:cubicBezTo>
                  <a:pt x="55" y="43"/>
                  <a:pt x="55" y="43"/>
                  <a:pt x="55" y="43"/>
                </a:cubicBezTo>
                <a:cubicBezTo>
                  <a:pt x="55" y="47"/>
                  <a:pt x="55" y="47"/>
                  <a:pt x="55" y="47"/>
                </a:cubicBezTo>
                <a:close/>
                <a:moveTo>
                  <a:pt x="55" y="39"/>
                </a:moveTo>
                <a:cubicBezTo>
                  <a:pt x="55" y="39"/>
                  <a:pt x="55" y="39"/>
                  <a:pt x="55" y="39"/>
                </a:cubicBezTo>
                <a:cubicBezTo>
                  <a:pt x="40" y="23"/>
                  <a:pt x="40" y="23"/>
                  <a:pt x="40" y="23"/>
                </a:cubicBezTo>
                <a:cubicBezTo>
                  <a:pt x="39" y="23"/>
                  <a:pt x="38" y="23"/>
                  <a:pt x="38" y="23"/>
                </a:cubicBezTo>
                <a:cubicBezTo>
                  <a:pt x="26" y="35"/>
                  <a:pt x="26" y="35"/>
                  <a:pt x="26" y="35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7"/>
                  <a:pt x="16" y="27"/>
                  <a:pt x="16" y="27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5"/>
                  <a:pt x="5" y="5"/>
                  <a:pt x="5" y="5"/>
                </a:cubicBezTo>
                <a:cubicBezTo>
                  <a:pt x="55" y="5"/>
                  <a:pt x="55" y="5"/>
                  <a:pt x="55" y="5"/>
                </a:cubicBezTo>
                <a:cubicBezTo>
                  <a:pt x="55" y="39"/>
                  <a:pt x="55" y="39"/>
                  <a:pt x="55" y="39"/>
                </a:cubicBezTo>
                <a:close/>
                <a:moveTo>
                  <a:pt x="17" y="24"/>
                </a:moveTo>
                <a:cubicBezTo>
                  <a:pt x="17" y="24"/>
                  <a:pt x="17" y="24"/>
                  <a:pt x="17" y="24"/>
                </a:cubicBezTo>
                <a:cubicBezTo>
                  <a:pt x="22" y="24"/>
                  <a:pt x="25" y="20"/>
                  <a:pt x="25" y="16"/>
                </a:cubicBezTo>
                <a:cubicBezTo>
                  <a:pt x="25" y="11"/>
                  <a:pt x="22" y="8"/>
                  <a:pt x="17" y="8"/>
                </a:cubicBezTo>
                <a:cubicBezTo>
                  <a:pt x="13" y="8"/>
                  <a:pt x="9" y="11"/>
                  <a:pt x="9" y="16"/>
                </a:cubicBezTo>
                <a:cubicBezTo>
                  <a:pt x="9" y="20"/>
                  <a:pt x="13" y="24"/>
                  <a:pt x="17" y="24"/>
                </a:cubicBezTo>
                <a:close/>
                <a:moveTo>
                  <a:pt x="17" y="10"/>
                </a:moveTo>
                <a:cubicBezTo>
                  <a:pt x="17" y="10"/>
                  <a:pt x="17" y="10"/>
                  <a:pt x="17" y="10"/>
                </a:cubicBezTo>
                <a:cubicBezTo>
                  <a:pt x="20" y="10"/>
                  <a:pt x="23" y="13"/>
                  <a:pt x="23" y="16"/>
                </a:cubicBezTo>
                <a:cubicBezTo>
                  <a:pt x="23" y="18"/>
                  <a:pt x="20" y="21"/>
                  <a:pt x="17" y="21"/>
                </a:cubicBezTo>
                <a:cubicBezTo>
                  <a:pt x="15" y="21"/>
                  <a:pt x="12" y="18"/>
                  <a:pt x="12" y="16"/>
                </a:cubicBezTo>
                <a:cubicBezTo>
                  <a:pt x="12" y="13"/>
                  <a:pt x="15" y="10"/>
                  <a:pt x="17" y="1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979489" y="3538359"/>
            <a:ext cx="1368425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 INFO HERE</a:t>
            </a: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2914651" y="3538359"/>
            <a:ext cx="1368425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 INFO HERE</a:t>
            </a: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4879976" y="3538359"/>
            <a:ext cx="1368425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 INFO HERE</a:t>
            </a: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6813551" y="3538359"/>
            <a:ext cx="1368425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 INFO HERE</a:t>
            </a: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1406525" y="2988914"/>
            <a:ext cx="488950" cy="16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1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20xx</a:t>
            </a:r>
            <a:endParaRPr lang="zh-CN" altLang="en-US" sz="1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3349625" y="2988914"/>
            <a:ext cx="488950" cy="16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1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20xx</a:t>
            </a:r>
            <a:endParaRPr lang="zh-CN" altLang="en-US" sz="1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5299075" y="2988914"/>
            <a:ext cx="488950" cy="16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1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20xx</a:t>
            </a:r>
            <a:endParaRPr lang="zh-CN" altLang="en-US" sz="1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7242175" y="2988914"/>
            <a:ext cx="488950" cy="16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1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20xx</a:t>
            </a:r>
            <a:endParaRPr lang="zh-CN" altLang="en-US" sz="1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" name="Freeform 15"/>
          <p:cNvSpPr>
            <a:spLocks noEditPoints="1"/>
          </p:cNvSpPr>
          <p:nvPr/>
        </p:nvSpPr>
        <p:spPr bwMode="auto">
          <a:xfrm>
            <a:off x="5438225" y="2131877"/>
            <a:ext cx="209062" cy="219776"/>
          </a:xfrm>
          <a:custGeom>
            <a:avLst/>
            <a:gdLst>
              <a:gd name="T0" fmla="*/ 156 w 183"/>
              <a:gd name="T1" fmla="*/ 27 h 192"/>
              <a:gd name="T2" fmla="*/ 161 w 183"/>
              <a:gd name="T3" fmla="*/ 151 h 192"/>
              <a:gd name="T4" fmla="*/ 169 w 183"/>
              <a:gd name="T5" fmla="*/ 96 h 192"/>
              <a:gd name="T6" fmla="*/ 138 w 183"/>
              <a:gd name="T7" fmla="*/ 129 h 192"/>
              <a:gd name="T8" fmla="*/ 134 w 183"/>
              <a:gd name="T9" fmla="*/ 96 h 192"/>
              <a:gd name="T10" fmla="*/ 54 w 183"/>
              <a:gd name="T11" fmla="*/ 127 h 192"/>
              <a:gd name="T12" fmla="*/ 41 w 183"/>
              <a:gd name="T13" fmla="*/ 96 h 192"/>
              <a:gd name="T14" fmla="*/ 33 w 183"/>
              <a:gd name="T15" fmla="*/ 142 h 192"/>
              <a:gd name="T16" fmla="*/ 0 w 183"/>
              <a:gd name="T17" fmla="*/ 92 h 192"/>
              <a:gd name="T18" fmla="*/ 92 w 183"/>
              <a:gd name="T19" fmla="*/ 0 h 192"/>
              <a:gd name="T20" fmla="*/ 119 w 183"/>
              <a:gd name="T21" fmla="*/ 166 h 192"/>
              <a:gd name="T22" fmla="*/ 112 w 183"/>
              <a:gd name="T23" fmla="*/ 192 h 192"/>
              <a:gd name="T24" fmla="*/ 71 w 183"/>
              <a:gd name="T25" fmla="*/ 192 h 192"/>
              <a:gd name="T26" fmla="*/ 64 w 183"/>
              <a:gd name="T27" fmla="*/ 185 h 192"/>
              <a:gd name="T28" fmla="*/ 42 w 183"/>
              <a:gd name="T29" fmla="*/ 166 h 192"/>
              <a:gd name="T30" fmla="*/ 38 w 183"/>
              <a:gd name="T31" fmla="*/ 154 h 192"/>
              <a:gd name="T32" fmla="*/ 97 w 183"/>
              <a:gd name="T33" fmla="*/ 105 h 192"/>
              <a:gd name="T34" fmla="*/ 146 w 183"/>
              <a:gd name="T35" fmla="*/ 154 h 192"/>
              <a:gd name="T36" fmla="*/ 141 w 183"/>
              <a:gd name="T37" fmla="*/ 166 h 192"/>
              <a:gd name="T38" fmla="*/ 119 w 183"/>
              <a:gd name="T39" fmla="*/ 166 h 192"/>
              <a:gd name="T40" fmla="*/ 105 w 183"/>
              <a:gd name="T41" fmla="*/ 178 h 192"/>
              <a:gd name="T42" fmla="*/ 105 w 183"/>
              <a:gd name="T43" fmla="*/ 159 h 192"/>
              <a:gd name="T44" fmla="*/ 124 w 183"/>
              <a:gd name="T45" fmla="*/ 152 h 192"/>
              <a:gd name="T46" fmla="*/ 59 w 183"/>
              <a:gd name="T47" fmla="*/ 152 h 192"/>
              <a:gd name="T48" fmla="*/ 71 w 183"/>
              <a:gd name="T49" fmla="*/ 152 h 192"/>
              <a:gd name="T50" fmla="*/ 78 w 183"/>
              <a:gd name="T51" fmla="*/ 178 h 192"/>
              <a:gd name="T52" fmla="*/ 146 w 183"/>
              <a:gd name="T53" fmla="*/ 37 h 192"/>
              <a:gd name="T54" fmla="*/ 144 w 183"/>
              <a:gd name="T55" fmla="*/ 35 h 192"/>
              <a:gd name="T56" fmla="*/ 142 w 183"/>
              <a:gd name="T57" fmla="*/ 88 h 192"/>
              <a:gd name="T58" fmla="*/ 146 w 183"/>
              <a:gd name="T59" fmla="*/ 37 h 192"/>
              <a:gd name="T60" fmla="*/ 138 w 183"/>
              <a:gd name="T61" fmla="*/ 30 h 192"/>
              <a:gd name="T62" fmla="*/ 128 w 183"/>
              <a:gd name="T63" fmla="*/ 30 h 192"/>
              <a:gd name="T64" fmla="*/ 138 w 183"/>
              <a:gd name="T65" fmla="*/ 30 h 192"/>
              <a:gd name="T66" fmla="*/ 104 w 183"/>
              <a:gd name="T67" fmla="*/ 16 h 192"/>
              <a:gd name="T68" fmla="*/ 96 w 183"/>
              <a:gd name="T69" fmla="*/ 44 h 192"/>
              <a:gd name="T70" fmla="*/ 123 w 183"/>
              <a:gd name="T71" fmla="*/ 38 h 192"/>
              <a:gd name="T72" fmla="*/ 104 w 183"/>
              <a:gd name="T73" fmla="*/ 16 h 192"/>
              <a:gd name="T74" fmla="*/ 87 w 183"/>
              <a:gd name="T75" fmla="*/ 15 h 192"/>
              <a:gd name="T76" fmla="*/ 62 w 183"/>
              <a:gd name="T77" fmla="*/ 34 h 192"/>
              <a:gd name="T78" fmla="*/ 64 w 183"/>
              <a:gd name="T79" fmla="*/ 39 h 192"/>
              <a:gd name="T80" fmla="*/ 87 w 183"/>
              <a:gd name="T81" fmla="*/ 15 h 192"/>
              <a:gd name="T82" fmla="*/ 61 w 183"/>
              <a:gd name="T83" fmla="*/ 21 h 192"/>
              <a:gd name="T84" fmla="*/ 53 w 183"/>
              <a:gd name="T85" fmla="*/ 34 h 192"/>
              <a:gd name="T86" fmla="*/ 61 w 183"/>
              <a:gd name="T87" fmla="*/ 21 h 192"/>
              <a:gd name="T88" fmla="*/ 39 w 183"/>
              <a:gd name="T89" fmla="*/ 35 h 192"/>
              <a:gd name="T90" fmla="*/ 14 w 183"/>
              <a:gd name="T91" fmla="*/ 88 h 192"/>
              <a:gd name="T92" fmla="*/ 50 w 183"/>
              <a:gd name="T93" fmla="*/ 42 h 192"/>
              <a:gd name="T94" fmla="*/ 126 w 183"/>
              <a:gd name="T95" fmla="*/ 46 h 192"/>
              <a:gd name="T96" fmla="*/ 123 w 183"/>
              <a:gd name="T97" fmla="*/ 47 h 192"/>
              <a:gd name="T98" fmla="*/ 96 w 183"/>
              <a:gd name="T99" fmla="*/ 88 h 192"/>
              <a:gd name="T100" fmla="*/ 126 w 183"/>
              <a:gd name="T101" fmla="*/ 46 h 192"/>
              <a:gd name="T102" fmla="*/ 87 w 183"/>
              <a:gd name="T103" fmla="*/ 53 h 192"/>
              <a:gd name="T104" fmla="*/ 57 w 183"/>
              <a:gd name="T105" fmla="*/ 46 h 192"/>
              <a:gd name="T106" fmla="*/ 87 w 183"/>
              <a:gd name="T107" fmla="*/ 8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3" h="192">
                <a:moveTo>
                  <a:pt x="92" y="0"/>
                </a:moveTo>
                <a:cubicBezTo>
                  <a:pt x="117" y="0"/>
                  <a:pt x="140" y="11"/>
                  <a:pt x="156" y="27"/>
                </a:cubicBezTo>
                <a:cubicBezTo>
                  <a:pt x="173" y="44"/>
                  <a:pt x="183" y="67"/>
                  <a:pt x="183" y="92"/>
                </a:cubicBezTo>
                <a:cubicBezTo>
                  <a:pt x="183" y="114"/>
                  <a:pt x="175" y="135"/>
                  <a:pt x="161" y="151"/>
                </a:cubicBezTo>
                <a:cubicBezTo>
                  <a:pt x="156" y="158"/>
                  <a:pt x="144" y="149"/>
                  <a:pt x="151" y="142"/>
                </a:cubicBezTo>
                <a:cubicBezTo>
                  <a:pt x="161" y="129"/>
                  <a:pt x="168" y="113"/>
                  <a:pt x="169" y="96"/>
                </a:cubicBezTo>
                <a:cubicBezTo>
                  <a:pt x="142" y="96"/>
                  <a:pt x="142" y="96"/>
                  <a:pt x="142" y="96"/>
                </a:cubicBezTo>
                <a:cubicBezTo>
                  <a:pt x="142" y="108"/>
                  <a:pt x="140" y="119"/>
                  <a:pt x="138" y="129"/>
                </a:cubicBezTo>
                <a:cubicBezTo>
                  <a:pt x="136" y="135"/>
                  <a:pt x="128" y="133"/>
                  <a:pt x="129" y="127"/>
                </a:cubicBezTo>
                <a:cubicBezTo>
                  <a:pt x="132" y="118"/>
                  <a:pt x="133" y="107"/>
                  <a:pt x="134" y="96"/>
                </a:cubicBezTo>
                <a:cubicBezTo>
                  <a:pt x="99" y="96"/>
                  <a:pt x="84" y="96"/>
                  <a:pt x="49" y="96"/>
                </a:cubicBezTo>
                <a:cubicBezTo>
                  <a:pt x="50" y="107"/>
                  <a:pt x="51" y="118"/>
                  <a:pt x="54" y="127"/>
                </a:cubicBezTo>
                <a:cubicBezTo>
                  <a:pt x="55" y="133"/>
                  <a:pt x="47" y="135"/>
                  <a:pt x="45" y="128"/>
                </a:cubicBezTo>
                <a:cubicBezTo>
                  <a:pt x="43" y="118"/>
                  <a:pt x="41" y="107"/>
                  <a:pt x="41" y="96"/>
                </a:cubicBezTo>
                <a:cubicBezTo>
                  <a:pt x="14" y="96"/>
                  <a:pt x="14" y="96"/>
                  <a:pt x="14" y="96"/>
                </a:cubicBezTo>
                <a:cubicBezTo>
                  <a:pt x="15" y="114"/>
                  <a:pt x="22" y="129"/>
                  <a:pt x="33" y="142"/>
                </a:cubicBezTo>
                <a:cubicBezTo>
                  <a:pt x="39" y="149"/>
                  <a:pt x="28" y="158"/>
                  <a:pt x="22" y="151"/>
                </a:cubicBezTo>
                <a:cubicBezTo>
                  <a:pt x="8" y="135"/>
                  <a:pt x="0" y="114"/>
                  <a:pt x="0" y="92"/>
                </a:cubicBezTo>
                <a:cubicBezTo>
                  <a:pt x="0" y="67"/>
                  <a:pt x="10" y="44"/>
                  <a:pt x="27" y="27"/>
                </a:cubicBezTo>
                <a:cubicBezTo>
                  <a:pt x="43" y="11"/>
                  <a:pt x="66" y="0"/>
                  <a:pt x="92" y="0"/>
                </a:cubicBezTo>
                <a:close/>
                <a:moveTo>
                  <a:pt x="119" y="166"/>
                </a:moveTo>
                <a:cubicBezTo>
                  <a:pt x="119" y="166"/>
                  <a:pt x="119" y="166"/>
                  <a:pt x="119" y="166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19" y="189"/>
                  <a:pt x="116" y="192"/>
                  <a:pt x="112" y="192"/>
                </a:cubicBezTo>
                <a:cubicBezTo>
                  <a:pt x="112" y="192"/>
                  <a:pt x="112" y="192"/>
                  <a:pt x="112" y="192"/>
                </a:cubicBezTo>
                <a:cubicBezTo>
                  <a:pt x="71" y="192"/>
                  <a:pt x="71" y="192"/>
                  <a:pt x="71" y="192"/>
                </a:cubicBezTo>
                <a:cubicBezTo>
                  <a:pt x="67" y="192"/>
                  <a:pt x="64" y="189"/>
                  <a:pt x="64" y="185"/>
                </a:cubicBezTo>
                <a:cubicBezTo>
                  <a:pt x="64" y="185"/>
                  <a:pt x="64" y="185"/>
                  <a:pt x="64" y="185"/>
                </a:cubicBezTo>
                <a:cubicBezTo>
                  <a:pt x="64" y="166"/>
                  <a:pt x="64" y="166"/>
                  <a:pt x="64" y="166"/>
                </a:cubicBezTo>
                <a:cubicBezTo>
                  <a:pt x="42" y="166"/>
                  <a:pt x="42" y="166"/>
                  <a:pt x="42" y="166"/>
                </a:cubicBezTo>
                <a:cubicBezTo>
                  <a:pt x="39" y="166"/>
                  <a:pt x="36" y="163"/>
                  <a:pt x="36" y="159"/>
                </a:cubicBezTo>
                <a:cubicBezTo>
                  <a:pt x="36" y="157"/>
                  <a:pt x="36" y="155"/>
                  <a:pt x="38" y="154"/>
                </a:cubicBezTo>
                <a:cubicBezTo>
                  <a:pt x="87" y="105"/>
                  <a:pt x="87" y="105"/>
                  <a:pt x="87" y="105"/>
                </a:cubicBezTo>
                <a:cubicBezTo>
                  <a:pt x="89" y="102"/>
                  <a:pt x="94" y="102"/>
                  <a:pt x="97" y="105"/>
                </a:cubicBezTo>
                <a:cubicBezTo>
                  <a:pt x="97" y="105"/>
                  <a:pt x="97" y="105"/>
                  <a:pt x="97" y="105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8" y="157"/>
                  <a:pt x="148" y="161"/>
                  <a:pt x="146" y="164"/>
                </a:cubicBezTo>
                <a:cubicBezTo>
                  <a:pt x="144" y="165"/>
                  <a:pt x="142" y="166"/>
                  <a:pt x="141" y="166"/>
                </a:cubicBezTo>
                <a:cubicBezTo>
                  <a:pt x="140" y="166"/>
                  <a:pt x="140" y="166"/>
                  <a:pt x="140" y="166"/>
                </a:cubicBezTo>
                <a:cubicBezTo>
                  <a:pt x="119" y="166"/>
                  <a:pt x="119" y="166"/>
                  <a:pt x="119" y="166"/>
                </a:cubicBezTo>
                <a:close/>
                <a:moveTo>
                  <a:pt x="105" y="178"/>
                </a:moveTo>
                <a:cubicBezTo>
                  <a:pt x="105" y="178"/>
                  <a:pt x="105" y="178"/>
                  <a:pt x="105" y="178"/>
                </a:cubicBezTo>
                <a:cubicBezTo>
                  <a:pt x="105" y="159"/>
                  <a:pt x="105" y="159"/>
                  <a:pt x="105" y="159"/>
                </a:cubicBezTo>
                <a:cubicBezTo>
                  <a:pt x="105" y="159"/>
                  <a:pt x="105" y="159"/>
                  <a:pt x="105" y="159"/>
                </a:cubicBezTo>
                <a:cubicBezTo>
                  <a:pt x="105" y="155"/>
                  <a:pt x="109" y="152"/>
                  <a:pt x="112" y="152"/>
                </a:cubicBezTo>
                <a:cubicBezTo>
                  <a:pt x="124" y="152"/>
                  <a:pt x="124" y="152"/>
                  <a:pt x="124" y="152"/>
                </a:cubicBezTo>
                <a:cubicBezTo>
                  <a:pt x="92" y="120"/>
                  <a:pt x="92" y="120"/>
                  <a:pt x="92" y="120"/>
                </a:cubicBezTo>
                <a:cubicBezTo>
                  <a:pt x="59" y="152"/>
                  <a:pt x="59" y="152"/>
                  <a:pt x="59" y="152"/>
                </a:cubicBezTo>
                <a:cubicBezTo>
                  <a:pt x="71" y="152"/>
                  <a:pt x="71" y="152"/>
                  <a:pt x="71" y="152"/>
                </a:cubicBezTo>
                <a:cubicBezTo>
                  <a:pt x="71" y="152"/>
                  <a:pt x="71" y="152"/>
                  <a:pt x="71" y="152"/>
                </a:cubicBezTo>
                <a:cubicBezTo>
                  <a:pt x="75" y="152"/>
                  <a:pt x="78" y="155"/>
                  <a:pt x="78" y="159"/>
                </a:cubicBezTo>
                <a:cubicBezTo>
                  <a:pt x="78" y="178"/>
                  <a:pt x="78" y="178"/>
                  <a:pt x="78" y="178"/>
                </a:cubicBezTo>
                <a:cubicBezTo>
                  <a:pt x="105" y="178"/>
                  <a:pt x="105" y="178"/>
                  <a:pt x="105" y="178"/>
                </a:cubicBezTo>
                <a:close/>
                <a:moveTo>
                  <a:pt x="146" y="37"/>
                </a:moveTo>
                <a:cubicBezTo>
                  <a:pt x="146" y="37"/>
                  <a:pt x="146" y="37"/>
                  <a:pt x="146" y="37"/>
                </a:cubicBezTo>
                <a:cubicBezTo>
                  <a:pt x="146" y="37"/>
                  <a:pt x="145" y="36"/>
                  <a:pt x="144" y="35"/>
                </a:cubicBezTo>
                <a:cubicBezTo>
                  <a:pt x="141" y="38"/>
                  <a:pt x="137" y="40"/>
                  <a:pt x="134" y="42"/>
                </a:cubicBezTo>
                <a:cubicBezTo>
                  <a:pt x="139" y="55"/>
                  <a:pt x="142" y="71"/>
                  <a:pt x="142" y="88"/>
                </a:cubicBezTo>
                <a:cubicBezTo>
                  <a:pt x="169" y="88"/>
                  <a:pt x="169" y="88"/>
                  <a:pt x="169" y="88"/>
                </a:cubicBezTo>
                <a:cubicBezTo>
                  <a:pt x="168" y="68"/>
                  <a:pt x="159" y="50"/>
                  <a:pt x="146" y="37"/>
                </a:cubicBezTo>
                <a:close/>
                <a:moveTo>
                  <a:pt x="138" y="30"/>
                </a:moveTo>
                <a:cubicBezTo>
                  <a:pt x="138" y="30"/>
                  <a:pt x="138" y="30"/>
                  <a:pt x="138" y="30"/>
                </a:cubicBezTo>
                <a:cubicBezTo>
                  <a:pt x="133" y="26"/>
                  <a:pt x="128" y="23"/>
                  <a:pt x="122" y="21"/>
                </a:cubicBezTo>
                <a:cubicBezTo>
                  <a:pt x="124" y="24"/>
                  <a:pt x="126" y="27"/>
                  <a:pt x="128" y="30"/>
                </a:cubicBezTo>
                <a:cubicBezTo>
                  <a:pt x="129" y="32"/>
                  <a:pt x="130" y="33"/>
                  <a:pt x="130" y="34"/>
                </a:cubicBezTo>
                <a:cubicBezTo>
                  <a:pt x="133" y="33"/>
                  <a:pt x="135" y="31"/>
                  <a:pt x="138" y="30"/>
                </a:cubicBezTo>
                <a:close/>
                <a:moveTo>
                  <a:pt x="104" y="16"/>
                </a:moveTo>
                <a:cubicBezTo>
                  <a:pt x="104" y="16"/>
                  <a:pt x="104" y="16"/>
                  <a:pt x="104" y="16"/>
                </a:cubicBezTo>
                <a:cubicBezTo>
                  <a:pt x="102" y="15"/>
                  <a:pt x="99" y="15"/>
                  <a:pt x="96" y="15"/>
                </a:cubicBezTo>
                <a:cubicBezTo>
                  <a:pt x="96" y="44"/>
                  <a:pt x="96" y="44"/>
                  <a:pt x="96" y="44"/>
                </a:cubicBezTo>
                <a:cubicBezTo>
                  <a:pt x="104" y="44"/>
                  <a:pt x="112" y="42"/>
                  <a:pt x="120" y="39"/>
                </a:cubicBezTo>
                <a:cubicBezTo>
                  <a:pt x="121" y="39"/>
                  <a:pt x="122" y="39"/>
                  <a:pt x="123" y="38"/>
                </a:cubicBezTo>
                <a:cubicBezTo>
                  <a:pt x="122" y="37"/>
                  <a:pt x="121" y="35"/>
                  <a:pt x="121" y="34"/>
                </a:cubicBezTo>
                <a:cubicBezTo>
                  <a:pt x="116" y="26"/>
                  <a:pt x="111" y="19"/>
                  <a:pt x="104" y="16"/>
                </a:cubicBezTo>
                <a:close/>
                <a:moveTo>
                  <a:pt x="87" y="15"/>
                </a:moveTo>
                <a:cubicBezTo>
                  <a:pt x="87" y="15"/>
                  <a:pt x="87" y="15"/>
                  <a:pt x="87" y="15"/>
                </a:cubicBezTo>
                <a:cubicBezTo>
                  <a:pt x="85" y="15"/>
                  <a:pt x="82" y="15"/>
                  <a:pt x="79" y="16"/>
                </a:cubicBezTo>
                <a:cubicBezTo>
                  <a:pt x="73" y="19"/>
                  <a:pt x="67" y="26"/>
                  <a:pt x="62" y="34"/>
                </a:cubicBezTo>
                <a:cubicBezTo>
                  <a:pt x="62" y="35"/>
                  <a:pt x="61" y="37"/>
                  <a:pt x="60" y="38"/>
                </a:cubicBezTo>
                <a:cubicBezTo>
                  <a:pt x="62" y="39"/>
                  <a:pt x="63" y="39"/>
                  <a:pt x="64" y="39"/>
                </a:cubicBezTo>
                <a:cubicBezTo>
                  <a:pt x="71" y="42"/>
                  <a:pt x="79" y="44"/>
                  <a:pt x="87" y="44"/>
                </a:cubicBezTo>
                <a:cubicBezTo>
                  <a:pt x="87" y="15"/>
                  <a:pt x="87" y="15"/>
                  <a:pt x="87" y="15"/>
                </a:cubicBezTo>
                <a:close/>
                <a:moveTo>
                  <a:pt x="61" y="21"/>
                </a:moveTo>
                <a:cubicBezTo>
                  <a:pt x="61" y="21"/>
                  <a:pt x="61" y="21"/>
                  <a:pt x="61" y="21"/>
                </a:cubicBezTo>
                <a:cubicBezTo>
                  <a:pt x="56" y="23"/>
                  <a:pt x="50" y="26"/>
                  <a:pt x="45" y="30"/>
                </a:cubicBezTo>
                <a:cubicBezTo>
                  <a:pt x="48" y="31"/>
                  <a:pt x="50" y="33"/>
                  <a:pt x="53" y="34"/>
                </a:cubicBezTo>
                <a:cubicBezTo>
                  <a:pt x="54" y="33"/>
                  <a:pt x="54" y="32"/>
                  <a:pt x="55" y="30"/>
                </a:cubicBezTo>
                <a:cubicBezTo>
                  <a:pt x="57" y="27"/>
                  <a:pt x="59" y="24"/>
                  <a:pt x="61" y="21"/>
                </a:cubicBezTo>
                <a:close/>
                <a:moveTo>
                  <a:pt x="39" y="35"/>
                </a:moveTo>
                <a:cubicBezTo>
                  <a:pt x="39" y="35"/>
                  <a:pt x="39" y="35"/>
                  <a:pt x="39" y="35"/>
                </a:cubicBezTo>
                <a:cubicBezTo>
                  <a:pt x="38" y="36"/>
                  <a:pt x="38" y="37"/>
                  <a:pt x="37" y="37"/>
                </a:cubicBezTo>
                <a:cubicBezTo>
                  <a:pt x="24" y="50"/>
                  <a:pt x="15" y="68"/>
                  <a:pt x="14" y="88"/>
                </a:cubicBezTo>
                <a:cubicBezTo>
                  <a:pt x="41" y="88"/>
                  <a:pt x="41" y="88"/>
                  <a:pt x="41" y="88"/>
                </a:cubicBezTo>
                <a:cubicBezTo>
                  <a:pt x="41" y="71"/>
                  <a:pt x="45" y="55"/>
                  <a:pt x="50" y="42"/>
                </a:cubicBezTo>
                <a:cubicBezTo>
                  <a:pt x="46" y="40"/>
                  <a:pt x="42" y="38"/>
                  <a:pt x="39" y="35"/>
                </a:cubicBezTo>
                <a:close/>
                <a:moveTo>
                  <a:pt x="126" y="46"/>
                </a:moveTo>
                <a:cubicBezTo>
                  <a:pt x="126" y="46"/>
                  <a:pt x="126" y="46"/>
                  <a:pt x="126" y="46"/>
                </a:cubicBezTo>
                <a:cubicBezTo>
                  <a:pt x="125" y="46"/>
                  <a:pt x="124" y="47"/>
                  <a:pt x="123" y="47"/>
                </a:cubicBezTo>
                <a:cubicBezTo>
                  <a:pt x="114" y="50"/>
                  <a:pt x="105" y="52"/>
                  <a:pt x="96" y="53"/>
                </a:cubicBezTo>
                <a:cubicBezTo>
                  <a:pt x="96" y="88"/>
                  <a:pt x="96" y="88"/>
                  <a:pt x="96" y="88"/>
                </a:cubicBezTo>
                <a:cubicBezTo>
                  <a:pt x="134" y="88"/>
                  <a:pt x="134" y="88"/>
                  <a:pt x="134" y="88"/>
                </a:cubicBezTo>
                <a:cubicBezTo>
                  <a:pt x="133" y="72"/>
                  <a:pt x="131" y="58"/>
                  <a:pt x="126" y="46"/>
                </a:cubicBezTo>
                <a:close/>
                <a:moveTo>
                  <a:pt x="87" y="53"/>
                </a:moveTo>
                <a:cubicBezTo>
                  <a:pt x="87" y="53"/>
                  <a:pt x="87" y="53"/>
                  <a:pt x="87" y="53"/>
                </a:cubicBezTo>
                <a:cubicBezTo>
                  <a:pt x="78" y="52"/>
                  <a:pt x="69" y="50"/>
                  <a:pt x="61" y="47"/>
                </a:cubicBezTo>
                <a:cubicBezTo>
                  <a:pt x="59" y="47"/>
                  <a:pt x="58" y="46"/>
                  <a:pt x="57" y="46"/>
                </a:cubicBezTo>
                <a:cubicBezTo>
                  <a:pt x="53" y="58"/>
                  <a:pt x="50" y="72"/>
                  <a:pt x="49" y="88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53"/>
                  <a:pt x="87" y="53"/>
                  <a:pt x="8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46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535359" y="509426"/>
            <a:ext cx="199926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4165388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0" name="Freeform 36"/>
            <p:cNvSpPr>
              <a:spLocks/>
            </p:cNvSpPr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24160" y="189609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研究成果与应用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3524161" y="2356397"/>
            <a:ext cx="2286000" cy="792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研究目标</a:t>
            </a: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成果形式</a:t>
            </a: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应用前景</a:t>
            </a:r>
          </a:p>
        </p:txBody>
      </p:sp>
    </p:spTree>
    <p:extLst>
      <p:ext uri="{BB962C8B-B14F-4D97-AF65-F5344CB8AC3E}">
        <p14:creationId xmlns:p14="http://schemas.microsoft.com/office/powerpoint/2010/main" val="2100707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1" name="Freeform 21"/>
          <p:cNvSpPr>
            <a:spLocks/>
          </p:cNvSpPr>
          <p:nvPr/>
        </p:nvSpPr>
        <p:spPr bwMode="auto">
          <a:xfrm>
            <a:off x="3994150" y="1310728"/>
            <a:ext cx="1601788" cy="1608633"/>
          </a:xfrm>
          <a:custGeom>
            <a:avLst/>
            <a:gdLst>
              <a:gd name="T0" fmla="*/ 378 w 914"/>
              <a:gd name="T1" fmla="*/ 299 h 915"/>
              <a:gd name="T2" fmla="*/ 304 w 914"/>
              <a:gd name="T3" fmla="*/ 270 h 915"/>
              <a:gd name="T4" fmla="*/ 276 w 914"/>
              <a:gd name="T5" fmla="*/ 197 h 915"/>
              <a:gd name="T6" fmla="*/ 276 w 914"/>
              <a:gd name="T7" fmla="*/ 46 h 915"/>
              <a:gd name="T8" fmla="*/ 230 w 914"/>
              <a:gd name="T9" fmla="*/ 0 h 915"/>
              <a:gd name="T10" fmla="*/ 45 w 914"/>
              <a:gd name="T11" fmla="*/ 0 h 915"/>
              <a:gd name="T12" fmla="*/ 0 w 914"/>
              <a:gd name="T13" fmla="*/ 46 h 915"/>
              <a:gd name="T14" fmla="*/ 0 w 914"/>
              <a:gd name="T15" fmla="*/ 231 h 915"/>
              <a:gd name="T16" fmla="*/ 45 w 914"/>
              <a:gd name="T17" fmla="*/ 276 h 915"/>
              <a:gd name="T18" fmla="*/ 196 w 914"/>
              <a:gd name="T19" fmla="*/ 276 h 915"/>
              <a:gd name="T20" fmla="*/ 270 w 914"/>
              <a:gd name="T21" fmla="*/ 305 h 915"/>
              <a:gd name="T22" fmla="*/ 298 w 914"/>
              <a:gd name="T23" fmla="*/ 379 h 915"/>
              <a:gd name="T24" fmla="*/ 298 w 914"/>
              <a:gd name="T25" fmla="*/ 869 h 915"/>
              <a:gd name="T26" fmla="*/ 343 w 914"/>
              <a:gd name="T27" fmla="*/ 915 h 915"/>
              <a:gd name="T28" fmla="*/ 869 w 914"/>
              <a:gd name="T29" fmla="*/ 915 h 915"/>
              <a:gd name="T30" fmla="*/ 914 w 914"/>
              <a:gd name="T31" fmla="*/ 869 h 915"/>
              <a:gd name="T32" fmla="*/ 914 w 914"/>
              <a:gd name="T33" fmla="*/ 344 h 915"/>
              <a:gd name="T34" fmla="*/ 869 w 914"/>
              <a:gd name="T35" fmla="*/ 299 h 915"/>
              <a:gd name="T36" fmla="*/ 378 w 914"/>
              <a:gd name="T37" fmla="*/ 299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4" h="915">
                <a:moveTo>
                  <a:pt x="378" y="299"/>
                </a:moveTo>
                <a:cubicBezTo>
                  <a:pt x="353" y="299"/>
                  <a:pt x="320" y="286"/>
                  <a:pt x="304" y="270"/>
                </a:cubicBezTo>
                <a:cubicBezTo>
                  <a:pt x="288" y="255"/>
                  <a:pt x="276" y="222"/>
                  <a:pt x="276" y="197"/>
                </a:cubicBezTo>
                <a:cubicBezTo>
                  <a:pt x="276" y="46"/>
                  <a:pt x="276" y="46"/>
                  <a:pt x="276" y="46"/>
                </a:cubicBezTo>
                <a:cubicBezTo>
                  <a:pt x="276" y="21"/>
                  <a:pt x="255" y="0"/>
                  <a:pt x="23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1"/>
                  <a:pt x="0" y="46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256"/>
                  <a:pt x="20" y="276"/>
                  <a:pt x="45" y="276"/>
                </a:cubicBezTo>
                <a:cubicBezTo>
                  <a:pt x="196" y="276"/>
                  <a:pt x="196" y="276"/>
                  <a:pt x="196" y="276"/>
                </a:cubicBezTo>
                <a:cubicBezTo>
                  <a:pt x="221" y="276"/>
                  <a:pt x="254" y="289"/>
                  <a:pt x="270" y="305"/>
                </a:cubicBezTo>
                <a:cubicBezTo>
                  <a:pt x="285" y="320"/>
                  <a:pt x="298" y="354"/>
                  <a:pt x="298" y="379"/>
                </a:cubicBezTo>
                <a:cubicBezTo>
                  <a:pt x="298" y="869"/>
                  <a:pt x="298" y="869"/>
                  <a:pt x="298" y="869"/>
                </a:cubicBezTo>
                <a:cubicBezTo>
                  <a:pt x="298" y="894"/>
                  <a:pt x="318" y="915"/>
                  <a:pt x="343" y="915"/>
                </a:cubicBezTo>
                <a:cubicBezTo>
                  <a:pt x="869" y="915"/>
                  <a:pt x="869" y="915"/>
                  <a:pt x="869" y="915"/>
                </a:cubicBezTo>
                <a:cubicBezTo>
                  <a:pt x="894" y="915"/>
                  <a:pt x="914" y="894"/>
                  <a:pt x="914" y="869"/>
                </a:cubicBezTo>
                <a:cubicBezTo>
                  <a:pt x="914" y="344"/>
                  <a:pt x="914" y="344"/>
                  <a:pt x="914" y="344"/>
                </a:cubicBezTo>
                <a:cubicBezTo>
                  <a:pt x="914" y="319"/>
                  <a:pt x="894" y="299"/>
                  <a:pt x="869" y="299"/>
                </a:cubicBezTo>
                <a:lnTo>
                  <a:pt x="378" y="2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2" name="Freeform 22"/>
          <p:cNvSpPr>
            <a:spLocks/>
          </p:cNvSpPr>
          <p:nvPr/>
        </p:nvSpPr>
        <p:spPr bwMode="auto">
          <a:xfrm>
            <a:off x="2795589" y="1979271"/>
            <a:ext cx="1603375" cy="1607046"/>
          </a:xfrm>
          <a:custGeom>
            <a:avLst/>
            <a:gdLst>
              <a:gd name="T0" fmla="*/ 298 w 914"/>
              <a:gd name="T1" fmla="*/ 537 h 915"/>
              <a:gd name="T2" fmla="*/ 270 w 914"/>
              <a:gd name="T3" fmla="*/ 610 h 915"/>
              <a:gd name="T4" fmla="*/ 196 w 914"/>
              <a:gd name="T5" fmla="*/ 639 h 915"/>
              <a:gd name="T6" fmla="*/ 45 w 914"/>
              <a:gd name="T7" fmla="*/ 639 h 915"/>
              <a:gd name="T8" fmla="*/ 0 w 914"/>
              <a:gd name="T9" fmla="*/ 684 h 915"/>
              <a:gd name="T10" fmla="*/ 0 w 914"/>
              <a:gd name="T11" fmla="*/ 869 h 915"/>
              <a:gd name="T12" fmla="*/ 45 w 914"/>
              <a:gd name="T13" fmla="*/ 915 h 915"/>
              <a:gd name="T14" fmla="*/ 230 w 914"/>
              <a:gd name="T15" fmla="*/ 915 h 915"/>
              <a:gd name="T16" fmla="*/ 276 w 914"/>
              <a:gd name="T17" fmla="*/ 869 h 915"/>
              <a:gd name="T18" fmla="*/ 276 w 914"/>
              <a:gd name="T19" fmla="*/ 718 h 915"/>
              <a:gd name="T20" fmla="*/ 304 w 914"/>
              <a:gd name="T21" fmla="*/ 645 h 915"/>
              <a:gd name="T22" fmla="*/ 378 w 914"/>
              <a:gd name="T23" fmla="*/ 616 h 915"/>
              <a:gd name="T24" fmla="*/ 869 w 914"/>
              <a:gd name="T25" fmla="*/ 616 h 915"/>
              <a:gd name="T26" fmla="*/ 914 w 914"/>
              <a:gd name="T27" fmla="*/ 571 h 915"/>
              <a:gd name="T28" fmla="*/ 914 w 914"/>
              <a:gd name="T29" fmla="*/ 46 h 915"/>
              <a:gd name="T30" fmla="*/ 869 w 914"/>
              <a:gd name="T31" fmla="*/ 0 h 915"/>
              <a:gd name="T32" fmla="*/ 343 w 914"/>
              <a:gd name="T33" fmla="*/ 0 h 915"/>
              <a:gd name="T34" fmla="*/ 298 w 914"/>
              <a:gd name="T35" fmla="*/ 46 h 915"/>
              <a:gd name="T36" fmla="*/ 298 w 914"/>
              <a:gd name="T37" fmla="*/ 537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4" h="915">
                <a:moveTo>
                  <a:pt x="298" y="537"/>
                </a:moveTo>
                <a:cubicBezTo>
                  <a:pt x="298" y="561"/>
                  <a:pt x="285" y="595"/>
                  <a:pt x="270" y="610"/>
                </a:cubicBezTo>
                <a:cubicBezTo>
                  <a:pt x="254" y="626"/>
                  <a:pt x="221" y="639"/>
                  <a:pt x="196" y="639"/>
                </a:cubicBezTo>
                <a:cubicBezTo>
                  <a:pt x="45" y="639"/>
                  <a:pt x="45" y="639"/>
                  <a:pt x="45" y="639"/>
                </a:cubicBezTo>
                <a:cubicBezTo>
                  <a:pt x="20" y="639"/>
                  <a:pt x="0" y="659"/>
                  <a:pt x="0" y="684"/>
                </a:cubicBezTo>
                <a:cubicBezTo>
                  <a:pt x="0" y="869"/>
                  <a:pt x="0" y="869"/>
                  <a:pt x="0" y="869"/>
                </a:cubicBezTo>
                <a:cubicBezTo>
                  <a:pt x="0" y="894"/>
                  <a:pt x="20" y="915"/>
                  <a:pt x="45" y="915"/>
                </a:cubicBezTo>
                <a:cubicBezTo>
                  <a:pt x="230" y="915"/>
                  <a:pt x="230" y="915"/>
                  <a:pt x="230" y="915"/>
                </a:cubicBezTo>
                <a:cubicBezTo>
                  <a:pt x="255" y="915"/>
                  <a:pt x="276" y="894"/>
                  <a:pt x="276" y="869"/>
                </a:cubicBezTo>
                <a:cubicBezTo>
                  <a:pt x="276" y="718"/>
                  <a:pt x="276" y="718"/>
                  <a:pt x="276" y="718"/>
                </a:cubicBezTo>
                <a:cubicBezTo>
                  <a:pt x="276" y="693"/>
                  <a:pt x="288" y="660"/>
                  <a:pt x="304" y="645"/>
                </a:cubicBezTo>
                <a:cubicBezTo>
                  <a:pt x="320" y="629"/>
                  <a:pt x="353" y="616"/>
                  <a:pt x="378" y="616"/>
                </a:cubicBezTo>
                <a:cubicBezTo>
                  <a:pt x="869" y="616"/>
                  <a:pt x="869" y="616"/>
                  <a:pt x="869" y="616"/>
                </a:cubicBezTo>
                <a:cubicBezTo>
                  <a:pt x="894" y="616"/>
                  <a:pt x="914" y="596"/>
                  <a:pt x="914" y="571"/>
                </a:cubicBezTo>
                <a:cubicBezTo>
                  <a:pt x="914" y="46"/>
                  <a:pt x="914" y="46"/>
                  <a:pt x="914" y="46"/>
                </a:cubicBezTo>
                <a:cubicBezTo>
                  <a:pt x="914" y="21"/>
                  <a:pt x="894" y="0"/>
                  <a:pt x="869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18" y="0"/>
                  <a:pt x="298" y="21"/>
                  <a:pt x="298" y="46"/>
                </a:cubicBezTo>
                <a:lnTo>
                  <a:pt x="298" y="5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3" name="Freeform 23"/>
          <p:cNvSpPr>
            <a:spLocks/>
          </p:cNvSpPr>
          <p:nvPr/>
        </p:nvSpPr>
        <p:spPr bwMode="auto">
          <a:xfrm>
            <a:off x="3459164" y="3160735"/>
            <a:ext cx="1603375" cy="1607046"/>
          </a:xfrm>
          <a:custGeom>
            <a:avLst/>
            <a:gdLst>
              <a:gd name="T0" fmla="*/ 537 w 915"/>
              <a:gd name="T1" fmla="*/ 616 h 914"/>
              <a:gd name="T2" fmla="*/ 610 w 915"/>
              <a:gd name="T3" fmla="*/ 644 h 914"/>
              <a:gd name="T4" fmla="*/ 639 w 915"/>
              <a:gd name="T5" fmla="*/ 718 h 914"/>
              <a:gd name="T6" fmla="*/ 639 w 915"/>
              <a:gd name="T7" fmla="*/ 869 h 914"/>
              <a:gd name="T8" fmla="*/ 684 w 915"/>
              <a:gd name="T9" fmla="*/ 914 h 914"/>
              <a:gd name="T10" fmla="*/ 869 w 915"/>
              <a:gd name="T11" fmla="*/ 914 h 914"/>
              <a:gd name="T12" fmla="*/ 915 w 915"/>
              <a:gd name="T13" fmla="*/ 869 h 914"/>
              <a:gd name="T14" fmla="*/ 915 w 915"/>
              <a:gd name="T15" fmla="*/ 684 h 914"/>
              <a:gd name="T16" fmla="*/ 869 w 915"/>
              <a:gd name="T17" fmla="*/ 638 h 914"/>
              <a:gd name="T18" fmla="*/ 718 w 915"/>
              <a:gd name="T19" fmla="*/ 638 h 914"/>
              <a:gd name="T20" fmla="*/ 645 w 915"/>
              <a:gd name="T21" fmla="*/ 610 h 914"/>
              <a:gd name="T22" fmla="*/ 616 w 915"/>
              <a:gd name="T23" fmla="*/ 536 h 914"/>
              <a:gd name="T24" fmla="*/ 616 w 915"/>
              <a:gd name="T25" fmla="*/ 45 h 914"/>
              <a:gd name="T26" fmla="*/ 571 w 915"/>
              <a:gd name="T27" fmla="*/ 0 h 914"/>
              <a:gd name="T28" fmla="*/ 46 w 915"/>
              <a:gd name="T29" fmla="*/ 0 h 914"/>
              <a:gd name="T30" fmla="*/ 0 w 915"/>
              <a:gd name="T31" fmla="*/ 45 h 914"/>
              <a:gd name="T32" fmla="*/ 0 w 915"/>
              <a:gd name="T33" fmla="*/ 571 h 914"/>
              <a:gd name="T34" fmla="*/ 46 w 915"/>
              <a:gd name="T35" fmla="*/ 616 h 914"/>
              <a:gd name="T36" fmla="*/ 537 w 915"/>
              <a:gd name="T37" fmla="*/ 616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5" h="914">
                <a:moveTo>
                  <a:pt x="537" y="616"/>
                </a:moveTo>
                <a:cubicBezTo>
                  <a:pt x="562" y="616"/>
                  <a:pt x="595" y="629"/>
                  <a:pt x="610" y="644"/>
                </a:cubicBezTo>
                <a:cubicBezTo>
                  <a:pt x="626" y="660"/>
                  <a:pt x="639" y="693"/>
                  <a:pt x="639" y="718"/>
                </a:cubicBezTo>
                <a:cubicBezTo>
                  <a:pt x="639" y="869"/>
                  <a:pt x="639" y="869"/>
                  <a:pt x="639" y="869"/>
                </a:cubicBezTo>
                <a:cubicBezTo>
                  <a:pt x="639" y="894"/>
                  <a:pt x="659" y="914"/>
                  <a:pt x="684" y="914"/>
                </a:cubicBezTo>
                <a:cubicBezTo>
                  <a:pt x="869" y="914"/>
                  <a:pt x="869" y="914"/>
                  <a:pt x="869" y="914"/>
                </a:cubicBezTo>
                <a:cubicBezTo>
                  <a:pt x="894" y="914"/>
                  <a:pt x="915" y="894"/>
                  <a:pt x="915" y="869"/>
                </a:cubicBezTo>
                <a:cubicBezTo>
                  <a:pt x="915" y="684"/>
                  <a:pt x="915" y="684"/>
                  <a:pt x="915" y="684"/>
                </a:cubicBezTo>
                <a:cubicBezTo>
                  <a:pt x="915" y="659"/>
                  <a:pt x="894" y="638"/>
                  <a:pt x="869" y="638"/>
                </a:cubicBezTo>
                <a:cubicBezTo>
                  <a:pt x="718" y="638"/>
                  <a:pt x="718" y="638"/>
                  <a:pt x="718" y="638"/>
                </a:cubicBezTo>
                <a:cubicBezTo>
                  <a:pt x="693" y="638"/>
                  <a:pt x="660" y="625"/>
                  <a:pt x="645" y="610"/>
                </a:cubicBezTo>
                <a:cubicBezTo>
                  <a:pt x="629" y="594"/>
                  <a:pt x="616" y="561"/>
                  <a:pt x="616" y="536"/>
                </a:cubicBezTo>
                <a:cubicBezTo>
                  <a:pt x="616" y="45"/>
                  <a:pt x="616" y="45"/>
                  <a:pt x="616" y="45"/>
                </a:cubicBezTo>
                <a:cubicBezTo>
                  <a:pt x="616" y="20"/>
                  <a:pt x="596" y="0"/>
                  <a:pt x="57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21" y="0"/>
                  <a:pt x="0" y="20"/>
                  <a:pt x="0" y="45"/>
                </a:cubicBezTo>
                <a:cubicBezTo>
                  <a:pt x="0" y="571"/>
                  <a:pt x="0" y="571"/>
                  <a:pt x="0" y="571"/>
                </a:cubicBezTo>
                <a:cubicBezTo>
                  <a:pt x="0" y="596"/>
                  <a:pt x="21" y="616"/>
                  <a:pt x="46" y="616"/>
                </a:cubicBezTo>
                <a:lnTo>
                  <a:pt x="537" y="6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4" name="Freeform 24"/>
          <p:cNvSpPr>
            <a:spLocks/>
          </p:cNvSpPr>
          <p:nvPr/>
        </p:nvSpPr>
        <p:spPr bwMode="auto">
          <a:xfrm>
            <a:off x="4656138" y="2493780"/>
            <a:ext cx="1604962" cy="1605458"/>
          </a:xfrm>
          <a:custGeom>
            <a:avLst/>
            <a:gdLst>
              <a:gd name="T0" fmla="*/ 616 w 915"/>
              <a:gd name="T1" fmla="*/ 378 h 914"/>
              <a:gd name="T2" fmla="*/ 645 w 915"/>
              <a:gd name="T3" fmla="*/ 304 h 914"/>
              <a:gd name="T4" fmla="*/ 718 w 915"/>
              <a:gd name="T5" fmla="*/ 276 h 914"/>
              <a:gd name="T6" fmla="*/ 869 w 915"/>
              <a:gd name="T7" fmla="*/ 276 h 914"/>
              <a:gd name="T8" fmla="*/ 915 w 915"/>
              <a:gd name="T9" fmla="*/ 231 h 914"/>
              <a:gd name="T10" fmla="*/ 915 w 915"/>
              <a:gd name="T11" fmla="*/ 45 h 914"/>
              <a:gd name="T12" fmla="*/ 869 w 915"/>
              <a:gd name="T13" fmla="*/ 0 h 914"/>
              <a:gd name="T14" fmla="*/ 684 w 915"/>
              <a:gd name="T15" fmla="*/ 0 h 914"/>
              <a:gd name="T16" fmla="*/ 639 w 915"/>
              <a:gd name="T17" fmla="*/ 45 h 914"/>
              <a:gd name="T18" fmla="*/ 639 w 915"/>
              <a:gd name="T19" fmla="*/ 196 h 914"/>
              <a:gd name="T20" fmla="*/ 610 w 915"/>
              <a:gd name="T21" fmla="*/ 270 h 914"/>
              <a:gd name="T22" fmla="*/ 537 w 915"/>
              <a:gd name="T23" fmla="*/ 298 h 914"/>
              <a:gd name="T24" fmla="*/ 46 w 915"/>
              <a:gd name="T25" fmla="*/ 298 h 914"/>
              <a:gd name="T26" fmla="*/ 0 w 915"/>
              <a:gd name="T27" fmla="*/ 344 h 914"/>
              <a:gd name="T28" fmla="*/ 0 w 915"/>
              <a:gd name="T29" fmla="*/ 869 h 914"/>
              <a:gd name="T30" fmla="*/ 46 w 915"/>
              <a:gd name="T31" fmla="*/ 914 h 914"/>
              <a:gd name="T32" fmla="*/ 571 w 915"/>
              <a:gd name="T33" fmla="*/ 914 h 914"/>
              <a:gd name="T34" fmla="*/ 616 w 915"/>
              <a:gd name="T35" fmla="*/ 869 h 914"/>
              <a:gd name="T36" fmla="*/ 616 w 915"/>
              <a:gd name="T37" fmla="*/ 378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5" h="914">
                <a:moveTo>
                  <a:pt x="616" y="378"/>
                </a:moveTo>
                <a:cubicBezTo>
                  <a:pt x="616" y="353"/>
                  <a:pt x="629" y="320"/>
                  <a:pt x="645" y="304"/>
                </a:cubicBezTo>
                <a:cubicBezTo>
                  <a:pt x="660" y="289"/>
                  <a:pt x="693" y="276"/>
                  <a:pt x="718" y="276"/>
                </a:cubicBezTo>
                <a:cubicBezTo>
                  <a:pt x="869" y="276"/>
                  <a:pt x="869" y="276"/>
                  <a:pt x="869" y="276"/>
                </a:cubicBezTo>
                <a:cubicBezTo>
                  <a:pt x="894" y="276"/>
                  <a:pt x="915" y="256"/>
                  <a:pt x="915" y="231"/>
                </a:cubicBezTo>
                <a:cubicBezTo>
                  <a:pt x="915" y="45"/>
                  <a:pt x="915" y="45"/>
                  <a:pt x="915" y="45"/>
                </a:cubicBezTo>
                <a:cubicBezTo>
                  <a:pt x="915" y="21"/>
                  <a:pt x="894" y="0"/>
                  <a:pt x="869" y="0"/>
                </a:cubicBezTo>
                <a:cubicBezTo>
                  <a:pt x="684" y="0"/>
                  <a:pt x="684" y="0"/>
                  <a:pt x="684" y="0"/>
                </a:cubicBezTo>
                <a:cubicBezTo>
                  <a:pt x="659" y="0"/>
                  <a:pt x="639" y="21"/>
                  <a:pt x="639" y="45"/>
                </a:cubicBezTo>
                <a:cubicBezTo>
                  <a:pt x="639" y="196"/>
                  <a:pt x="639" y="196"/>
                  <a:pt x="639" y="196"/>
                </a:cubicBezTo>
                <a:cubicBezTo>
                  <a:pt x="639" y="221"/>
                  <a:pt x="626" y="254"/>
                  <a:pt x="610" y="270"/>
                </a:cubicBezTo>
                <a:cubicBezTo>
                  <a:pt x="595" y="286"/>
                  <a:pt x="562" y="298"/>
                  <a:pt x="537" y="298"/>
                </a:cubicBezTo>
                <a:cubicBezTo>
                  <a:pt x="46" y="298"/>
                  <a:pt x="46" y="298"/>
                  <a:pt x="46" y="298"/>
                </a:cubicBezTo>
                <a:cubicBezTo>
                  <a:pt x="21" y="298"/>
                  <a:pt x="0" y="319"/>
                  <a:pt x="0" y="344"/>
                </a:cubicBezTo>
                <a:cubicBezTo>
                  <a:pt x="0" y="869"/>
                  <a:pt x="0" y="869"/>
                  <a:pt x="0" y="869"/>
                </a:cubicBezTo>
                <a:cubicBezTo>
                  <a:pt x="0" y="894"/>
                  <a:pt x="21" y="914"/>
                  <a:pt x="46" y="914"/>
                </a:cubicBezTo>
                <a:cubicBezTo>
                  <a:pt x="571" y="914"/>
                  <a:pt x="571" y="914"/>
                  <a:pt x="571" y="914"/>
                </a:cubicBezTo>
                <a:cubicBezTo>
                  <a:pt x="596" y="914"/>
                  <a:pt x="616" y="894"/>
                  <a:pt x="616" y="869"/>
                </a:cubicBezTo>
                <a:lnTo>
                  <a:pt x="616" y="37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5" name="Freeform 25"/>
          <p:cNvSpPr>
            <a:spLocks noEditPoints="1"/>
          </p:cNvSpPr>
          <p:nvPr/>
        </p:nvSpPr>
        <p:spPr bwMode="auto">
          <a:xfrm>
            <a:off x="4119564" y="1420299"/>
            <a:ext cx="230187" cy="258843"/>
          </a:xfrm>
          <a:custGeom>
            <a:avLst/>
            <a:gdLst>
              <a:gd name="T0" fmla="*/ 28 w 131"/>
              <a:gd name="T1" fmla="*/ 16 h 147"/>
              <a:gd name="T2" fmla="*/ 103 w 131"/>
              <a:gd name="T3" fmla="*/ 16 h 147"/>
              <a:gd name="T4" fmla="*/ 118 w 131"/>
              <a:gd name="T5" fmla="*/ 61 h 147"/>
              <a:gd name="T6" fmla="*/ 127 w 131"/>
              <a:gd name="T7" fmla="*/ 65 h 147"/>
              <a:gd name="T8" fmla="*/ 131 w 131"/>
              <a:gd name="T9" fmla="*/ 74 h 147"/>
              <a:gd name="T10" fmla="*/ 130 w 131"/>
              <a:gd name="T11" fmla="*/ 101 h 147"/>
              <a:gd name="T12" fmla="*/ 123 w 131"/>
              <a:gd name="T13" fmla="*/ 108 h 147"/>
              <a:gd name="T14" fmla="*/ 116 w 131"/>
              <a:gd name="T15" fmla="*/ 109 h 147"/>
              <a:gd name="T16" fmla="*/ 65 w 131"/>
              <a:gd name="T17" fmla="*/ 147 h 147"/>
              <a:gd name="T18" fmla="*/ 76 w 131"/>
              <a:gd name="T19" fmla="*/ 132 h 147"/>
              <a:gd name="T20" fmla="*/ 107 w 131"/>
              <a:gd name="T21" fmla="*/ 109 h 147"/>
              <a:gd name="T22" fmla="*/ 98 w 131"/>
              <a:gd name="T23" fmla="*/ 105 h 147"/>
              <a:gd name="T24" fmla="*/ 95 w 131"/>
              <a:gd name="T25" fmla="*/ 74 h 147"/>
              <a:gd name="T26" fmla="*/ 96 w 131"/>
              <a:gd name="T27" fmla="*/ 69 h 147"/>
              <a:gd name="T28" fmla="*/ 107 w 131"/>
              <a:gd name="T29" fmla="*/ 56 h 147"/>
              <a:gd name="T30" fmla="*/ 35 w 131"/>
              <a:gd name="T31" fmla="*/ 38 h 147"/>
              <a:gd name="T32" fmla="*/ 28 w 131"/>
              <a:gd name="T33" fmla="*/ 62 h 147"/>
              <a:gd name="T34" fmla="*/ 35 w 131"/>
              <a:gd name="T35" fmla="*/ 69 h 147"/>
              <a:gd name="T36" fmla="*/ 36 w 131"/>
              <a:gd name="T37" fmla="*/ 96 h 147"/>
              <a:gd name="T38" fmla="*/ 32 w 131"/>
              <a:gd name="T39" fmla="*/ 105 h 147"/>
              <a:gd name="T40" fmla="*/ 24 w 131"/>
              <a:gd name="T41" fmla="*/ 109 h 147"/>
              <a:gd name="T42" fmla="*/ 8 w 131"/>
              <a:gd name="T43" fmla="*/ 108 h 147"/>
              <a:gd name="T44" fmla="*/ 0 w 131"/>
              <a:gd name="T45" fmla="*/ 96 h 147"/>
              <a:gd name="T46" fmla="*/ 1 w 131"/>
              <a:gd name="T47" fmla="*/ 69 h 147"/>
              <a:gd name="T48" fmla="*/ 13 w 131"/>
              <a:gd name="T49" fmla="*/ 61 h 147"/>
              <a:gd name="T50" fmla="*/ 61 w 131"/>
              <a:gd name="T51" fmla="*/ 135 h 147"/>
              <a:gd name="T52" fmla="*/ 65 w 131"/>
              <a:gd name="T53" fmla="*/ 131 h 147"/>
              <a:gd name="T54" fmla="*/ 13 w 131"/>
              <a:gd name="T55" fmla="*/ 73 h 147"/>
              <a:gd name="T56" fmla="*/ 12 w 131"/>
              <a:gd name="T57" fmla="*/ 74 h 147"/>
              <a:gd name="T58" fmla="*/ 12 w 131"/>
              <a:gd name="T59" fmla="*/ 97 h 147"/>
              <a:gd name="T60" fmla="*/ 18 w 131"/>
              <a:gd name="T61" fmla="*/ 97 h 147"/>
              <a:gd name="T62" fmla="*/ 24 w 131"/>
              <a:gd name="T63" fmla="*/ 97 h 147"/>
              <a:gd name="T64" fmla="*/ 25 w 131"/>
              <a:gd name="T65" fmla="*/ 96 h 147"/>
              <a:gd name="T66" fmla="*/ 25 w 131"/>
              <a:gd name="T67" fmla="*/ 74 h 147"/>
              <a:gd name="T68" fmla="*/ 24 w 131"/>
              <a:gd name="T69" fmla="*/ 73 h 147"/>
              <a:gd name="T70" fmla="*/ 18 w 131"/>
              <a:gd name="T71" fmla="*/ 73 h 147"/>
              <a:gd name="T72" fmla="*/ 107 w 131"/>
              <a:gd name="T73" fmla="*/ 73 h 147"/>
              <a:gd name="T74" fmla="*/ 106 w 131"/>
              <a:gd name="T75" fmla="*/ 74 h 147"/>
              <a:gd name="T76" fmla="*/ 106 w 131"/>
              <a:gd name="T77" fmla="*/ 97 h 147"/>
              <a:gd name="T78" fmla="*/ 113 w 131"/>
              <a:gd name="T79" fmla="*/ 97 h 147"/>
              <a:gd name="T80" fmla="*/ 118 w 131"/>
              <a:gd name="T81" fmla="*/ 97 h 147"/>
              <a:gd name="T82" fmla="*/ 119 w 131"/>
              <a:gd name="T83" fmla="*/ 96 h 147"/>
              <a:gd name="T84" fmla="*/ 119 w 131"/>
              <a:gd name="T85" fmla="*/ 74 h 147"/>
              <a:gd name="T86" fmla="*/ 118 w 131"/>
              <a:gd name="T87" fmla="*/ 73 h 147"/>
              <a:gd name="T88" fmla="*/ 113 w 131"/>
              <a:gd name="T89" fmla="*/ 73 h 147"/>
              <a:gd name="T90" fmla="*/ 95 w 131"/>
              <a:gd name="T91" fmla="*/ 24 h 147"/>
              <a:gd name="T92" fmla="*/ 36 w 131"/>
              <a:gd name="T93" fmla="*/ 24 h 147"/>
              <a:gd name="T94" fmla="*/ 65 w 131"/>
              <a:gd name="T95" fmla="*/ 19 h 147"/>
              <a:gd name="T96" fmla="*/ 103 w 131"/>
              <a:gd name="T97" fmla="*/ 3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1" h="147">
                <a:moveTo>
                  <a:pt x="13" y="61"/>
                </a:moveTo>
                <a:cubicBezTo>
                  <a:pt x="13" y="53"/>
                  <a:pt x="13" y="53"/>
                  <a:pt x="13" y="53"/>
                </a:cubicBezTo>
                <a:cubicBezTo>
                  <a:pt x="13" y="38"/>
                  <a:pt x="19" y="25"/>
                  <a:pt x="28" y="16"/>
                </a:cubicBezTo>
                <a:cubicBezTo>
                  <a:pt x="28" y="15"/>
                  <a:pt x="28" y="15"/>
                  <a:pt x="28" y="15"/>
                </a:cubicBezTo>
                <a:cubicBezTo>
                  <a:pt x="38" y="6"/>
                  <a:pt x="51" y="0"/>
                  <a:pt x="65" y="0"/>
                </a:cubicBezTo>
                <a:cubicBezTo>
                  <a:pt x="80" y="0"/>
                  <a:pt x="93" y="6"/>
                  <a:pt x="103" y="16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112" y="25"/>
                  <a:pt x="118" y="38"/>
                  <a:pt x="118" y="53"/>
                </a:cubicBezTo>
                <a:cubicBezTo>
                  <a:pt x="118" y="61"/>
                  <a:pt x="118" y="61"/>
                  <a:pt x="118" y="61"/>
                </a:cubicBezTo>
                <a:cubicBezTo>
                  <a:pt x="120" y="61"/>
                  <a:pt x="121" y="62"/>
                  <a:pt x="123" y="62"/>
                </a:cubicBezTo>
                <a:cubicBezTo>
                  <a:pt x="123" y="62"/>
                  <a:pt x="123" y="62"/>
                  <a:pt x="123" y="62"/>
                </a:cubicBezTo>
                <a:cubicBezTo>
                  <a:pt x="124" y="63"/>
                  <a:pt x="126" y="64"/>
                  <a:pt x="127" y="65"/>
                </a:cubicBezTo>
                <a:cubicBezTo>
                  <a:pt x="128" y="66"/>
                  <a:pt x="129" y="67"/>
                  <a:pt x="130" y="69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130" y="71"/>
                  <a:pt x="131" y="72"/>
                  <a:pt x="131" y="74"/>
                </a:cubicBezTo>
                <a:cubicBezTo>
                  <a:pt x="131" y="85"/>
                  <a:pt x="131" y="85"/>
                  <a:pt x="131" y="85"/>
                </a:cubicBezTo>
                <a:cubicBezTo>
                  <a:pt x="131" y="96"/>
                  <a:pt x="131" y="96"/>
                  <a:pt x="131" y="96"/>
                </a:cubicBezTo>
                <a:cubicBezTo>
                  <a:pt x="131" y="98"/>
                  <a:pt x="130" y="99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29" y="103"/>
                  <a:pt x="128" y="104"/>
                  <a:pt x="127" y="105"/>
                </a:cubicBezTo>
                <a:cubicBezTo>
                  <a:pt x="126" y="106"/>
                  <a:pt x="124" y="107"/>
                  <a:pt x="123" y="108"/>
                </a:cubicBezTo>
                <a:cubicBezTo>
                  <a:pt x="122" y="108"/>
                  <a:pt x="122" y="108"/>
                  <a:pt x="122" y="108"/>
                </a:cubicBezTo>
                <a:cubicBezTo>
                  <a:pt x="121" y="108"/>
                  <a:pt x="120" y="109"/>
                  <a:pt x="118" y="109"/>
                </a:cubicBezTo>
                <a:cubicBezTo>
                  <a:pt x="116" y="109"/>
                  <a:pt x="116" y="109"/>
                  <a:pt x="116" y="109"/>
                </a:cubicBezTo>
                <a:cubicBezTo>
                  <a:pt x="115" y="116"/>
                  <a:pt x="111" y="122"/>
                  <a:pt x="104" y="128"/>
                </a:cubicBezTo>
                <a:cubicBezTo>
                  <a:pt x="97" y="133"/>
                  <a:pt x="87" y="137"/>
                  <a:pt x="76" y="138"/>
                </a:cubicBezTo>
                <a:cubicBezTo>
                  <a:pt x="75" y="143"/>
                  <a:pt x="70" y="147"/>
                  <a:pt x="65" y="147"/>
                </a:cubicBezTo>
                <a:cubicBezTo>
                  <a:pt x="59" y="147"/>
                  <a:pt x="54" y="142"/>
                  <a:pt x="54" y="135"/>
                </a:cubicBezTo>
                <a:cubicBezTo>
                  <a:pt x="54" y="129"/>
                  <a:pt x="59" y="124"/>
                  <a:pt x="65" y="124"/>
                </a:cubicBezTo>
                <a:cubicBezTo>
                  <a:pt x="70" y="124"/>
                  <a:pt x="74" y="127"/>
                  <a:pt x="76" y="132"/>
                </a:cubicBezTo>
                <a:cubicBezTo>
                  <a:pt x="85" y="130"/>
                  <a:pt x="94" y="127"/>
                  <a:pt x="100" y="122"/>
                </a:cubicBezTo>
                <a:cubicBezTo>
                  <a:pt x="105" y="118"/>
                  <a:pt x="108" y="114"/>
                  <a:pt x="109" y="109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106" y="109"/>
                  <a:pt x="104" y="108"/>
                  <a:pt x="103" y="108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1" y="107"/>
                  <a:pt x="100" y="106"/>
                  <a:pt x="98" y="105"/>
                </a:cubicBezTo>
                <a:cubicBezTo>
                  <a:pt x="96" y="103"/>
                  <a:pt x="95" y="100"/>
                  <a:pt x="95" y="96"/>
                </a:cubicBezTo>
                <a:cubicBezTo>
                  <a:pt x="95" y="85"/>
                  <a:pt x="95" y="85"/>
                  <a:pt x="95" y="85"/>
                </a:cubicBezTo>
                <a:cubicBezTo>
                  <a:pt x="95" y="74"/>
                  <a:pt x="95" y="74"/>
                  <a:pt x="95" y="74"/>
                </a:cubicBezTo>
                <a:cubicBezTo>
                  <a:pt x="95" y="72"/>
                  <a:pt x="95" y="71"/>
                  <a:pt x="96" y="69"/>
                </a:cubicBezTo>
                <a:cubicBezTo>
                  <a:pt x="96" y="69"/>
                  <a:pt x="96" y="69"/>
                  <a:pt x="96" y="69"/>
                </a:cubicBezTo>
                <a:cubicBezTo>
                  <a:pt x="96" y="69"/>
                  <a:pt x="96" y="69"/>
                  <a:pt x="96" y="69"/>
                </a:cubicBezTo>
                <a:cubicBezTo>
                  <a:pt x="96" y="67"/>
                  <a:pt x="97" y="66"/>
                  <a:pt x="98" y="65"/>
                </a:cubicBezTo>
                <a:cubicBezTo>
                  <a:pt x="101" y="63"/>
                  <a:pt x="104" y="61"/>
                  <a:pt x="107" y="61"/>
                </a:cubicBezTo>
                <a:cubicBezTo>
                  <a:pt x="107" y="56"/>
                  <a:pt x="107" y="56"/>
                  <a:pt x="107" y="56"/>
                </a:cubicBezTo>
                <a:cubicBezTo>
                  <a:pt x="105" y="49"/>
                  <a:pt x="101" y="43"/>
                  <a:pt x="96" y="38"/>
                </a:cubicBezTo>
                <a:cubicBezTo>
                  <a:pt x="89" y="30"/>
                  <a:pt x="78" y="26"/>
                  <a:pt x="65" y="26"/>
                </a:cubicBezTo>
                <a:cubicBezTo>
                  <a:pt x="53" y="26"/>
                  <a:pt x="42" y="30"/>
                  <a:pt x="35" y="38"/>
                </a:cubicBezTo>
                <a:cubicBezTo>
                  <a:pt x="30" y="43"/>
                  <a:pt x="26" y="49"/>
                  <a:pt x="24" y="56"/>
                </a:cubicBezTo>
                <a:cubicBezTo>
                  <a:pt x="24" y="61"/>
                  <a:pt x="24" y="61"/>
                  <a:pt x="24" y="61"/>
                </a:cubicBezTo>
                <a:cubicBezTo>
                  <a:pt x="25" y="61"/>
                  <a:pt x="27" y="62"/>
                  <a:pt x="28" y="62"/>
                </a:cubicBezTo>
                <a:cubicBezTo>
                  <a:pt x="30" y="63"/>
                  <a:pt x="31" y="64"/>
                  <a:pt x="32" y="65"/>
                </a:cubicBezTo>
                <a:cubicBezTo>
                  <a:pt x="34" y="66"/>
                  <a:pt x="35" y="67"/>
                  <a:pt x="35" y="69"/>
                </a:cubicBezTo>
                <a:cubicBezTo>
                  <a:pt x="35" y="69"/>
                  <a:pt x="35" y="69"/>
                  <a:pt x="35" y="69"/>
                </a:cubicBezTo>
                <a:cubicBezTo>
                  <a:pt x="36" y="71"/>
                  <a:pt x="36" y="72"/>
                  <a:pt x="36" y="74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96"/>
                  <a:pt x="36" y="96"/>
                  <a:pt x="36" y="96"/>
                </a:cubicBezTo>
                <a:cubicBezTo>
                  <a:pt x="36" y="98"/>
                  <a:pt x="36" y="99"/>
                  <a:pt x="35" y="101"/>
                </a:cubicBezTo>
                <a:cubicBezTo>
                  <a:pt x="35" y="101"/>
                  <a:pt x="35" y="101"/>
                  <a:pt x="35" y="101"/>
                </a:cubicBezTo>
                <a:cubicBezTo>
                  <a:pt x="35" y="103"/>
                  <a:pt x="34" y="104"/>
                  <a:pt x="32" y="105"/>
                </a:cubicBezTo>
                <a:cubicBezTo>
                  <a:pt x="31" y="106"/>
                  <a:pt x="30" y="107"/>
                  <a:pt x="28" y="108"/>
                </a:cubicBezTo>
                <a:cubicBezTo>
                  <a:pt x="28" y="108"/>
                  <a:pt x="28" y="108"/>
                  <a:pt x="28" y="108"/>
                </a:cubicBezTo>
                <a:cubicBezTo>
                  <a:pt x="27" y="108"/>
                  <a:pt x="25" y="109"/>
                  <a:pt x="24" y="109"/>
                </a:cubicBezTo>
                <a:cubicBezTo>
                  <a:pt x="18" y="109"/>
                  <a:pt x="18" y="109"/>
                  <a:pt x="18" y="109"/>
                </a:cubicBezTo>
                <a:cubicBezTo>
                  <a:pt x="13" y="109"/>
                  <a:pt x="13" y="109"/>
                  <a:pt x="13" y="109"/>
                </a:cubicBezTo>
                <a:cubicBezTo>
                  <a:pt x="11" y="109"/>
                  <a:pt x="10" y="108"/>
                  <a:pt x="8" y="108"/>
                </a:cubicBezTo>
                <a:cubicBezTo>
                  <a:pt x="8" y="108"/>
                  <a:pt x="8" y="108"/>
                  <a:pt x="8" y="108"/>
                </a:cubicBezTo>
                <a:cubicBezTo>
                  <a:pt x="7" y="107"/>
                  <a:pt x="5" y="106"/>
                  <a:pt x="4" y="105"/>
                </a:cubicBezTo>
                <a:cubicBezTo>
                  <a:pt x="2" y="103"/>
                  <a:pt x="0" y="100"/>
                  <a:pt x="0" y="96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2"/>
                  <a:pt x="1" y="71"/>
                  <a:pt x="1" y="69"/>
                </a:cubicBezTo>
                <a:cubicBezTo>
                  <a:pt x="1" y="69"/>
                  <a:pt x="1" y="69"/>
                  <a:pt x="1" y="69"/>
                </a:cubicBezTo>
                <a:cubicBezTo>
                  <a:pt x="2" y="67"/>
                  <a:pt x="3" y="66"/>
                  <a:pt x="4" y="65"/>
                </a:cubicBezTo>
                <a:cubicBezTo>
                  <a:pt x="6" y="63"/>
                  <a:pt x="9" y="61"/>
                  <a:pt x="13" y="61"/>
                </a:cubicBezTo>
                <a:close/>
                <a:moveTo>
                  <a:pt x="65" y="131"/>
                </a:moveTo>
                <a:cubicBezTo>
                  <a:pt x="65" y="131"/>
                  <a:pt x="65" y="131"/>
                  <a:pt x="65" y="131"/>
                </a:cubicBezTo>
                <a:cubicBezTo>
                  <a:pt x="63" y="131"/>
                  <a:pt x="61" y="133"/>
                  <a:pt x="61" y="135"/>
                </a:cubicBezTo>
                <a:cubicBezTo>
                  <a:pt x="61" y="138"/>
                  <a:pt x="63" y="140"/>
                  <a:pt x="65" y="140"/>
                </a:cubicBezTo>
                <a:cubicBezTo>
                  <a:pt x="68" y="140"/>
                  <a:pt x="70" y="138"/>
                  <a:pt x="70" y="135"/>
                </a:cubicBezTo>
                <a:cubicBezTo>
                  <a:pt x="70" y="133"/>
                  <a:pt x="68" y="131"/>
                  <a:pt x="65" y="131"/>
                </a:cubicBezTo>
                <a:close/>
                <a:moveTo>
                  <a:pt x="18" y="73"/>
                </a:moveTo>
                <a:cubicBezTo>
                  <a:pt x="18" y="73"/>
                  <a:pt x="18" y="73"/>
                  <a:pt x="18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73"/>
                  <a:pt x="12" y="73"/>
                  <a:pt x="12" y="73"/>
                </a:cubicBezTo>
                <a:cubicBezTo>
                  <a:pt x="12" y="73"/>
                  <a:pt x="12" y="73"/>
                  <a:pt x="12" y="73"/>
                </a:cubicBezTo>
                <a:cubicBezTo>
                  <a:pt x="12" y="74"/>
                  <a:pt x="12" y="74"/>
                  <a:pt x="12" y="74"/>
                </a:cubicBezTo>
                <a:cubicBezTo>
                  <a:pt x="12" y="85"/>
                  <a:pt x="12" y="85"/>
                  <a:pt x="12" y="85"/>
                </a:cubicBezTo>
                <a:cubicBezTo>
                  <a:pt x="12" y="96"/>
                  <a:pt x="12" y="96"/>
                  <a:pt x="12" y="96"/>
                </a:cubicBezTo>
                <a:cubicBezTo>
                  <a:pt x="12" y="96"/>
                  <a:pt x="12" y="97"/>
                  <a:pt x="12" y="97"/>
                </a:cubicBezTo>
                <a:cubicBezTo>
                  <a:pt x="12" y="97"/>
                  <a:pt x="12" y="97"/>
                  <a:pt x="12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24" y="97"/>
                  <a:pt x="24" y="97"/>
                  <a:pt x="24" y="97"/>
                </a:cubicBezTo>
                <a:cubicBezTo>
                  <a:pt x="24" y="97"/>
                  <a:pt x="24" y="97"/>
                  <a:pt x="24" y="97"/>
                </a:cubicBezTo>
                <a:cubicBezTo>
                  <a:pt x="24" y="97"/>
                  <a:pt x="24" y="97"/>
                  <a:pt x="24" y="97"/>
                </a:cubicBezTo>
                <a:cubicBezTo>
                  <a:pt x="24" y="97"/>
                  <a:pt x="24" y="97"/>
                  <a:pt x="25" y="97"/>
                </a:cubicBezTo>
                <a:cubicBezTo>
                  <a:pt x="25" y="97"/>
                  <a:pt x="25" y="97"/>
                  <a:pt x="25" y="97"/>
                </a:cubicBezTo>
                <a:cubicBezTo>
                  <a:pt x="25" y="96"/>
                  <a:pt x="25" y="96"/>
                  <a:pt x="25" y="96"/>
                </a:cubicBezTo>
                <a:cubicBezTo>
                  <a:pt x="25" y="85"/>
                  <a:pt x="25" y="85"/>
                  <a:pt x="25" y="85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3"/>
                  <a:pt x="25" y="73"/>
                  <a:pt x="25" y="73"/>
                </a:cubicBezTo>
                <a:cubicBezTo>
                  <a:pt x="25" y="73"/>
                  <a:pt x="25" y="73"/>
                  <a:pt x="25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18" y="73"/>
                  <a:pt x="18" y="73"/>
                  <a:pt x="18" y="73"/>
                </a:cubicBezTo>
                <a:close/>
                <a:moveTo>
                  <a:pt x="113" y="73"/>
                </a:moveTo>
                <a:cubicBezTo>
                  <a:pt x="113" y="73"/>
                  <a:pt x="113" y="73"/>
                  <a:pt x="113" y="73"/>
                </a:cubicBezTo>
                <a:cubicBezTo>
                  <a:pt x="107" y="73"/>
                  <a:pt x="107" y="73"/>
                  <a:pt x="107" y="73"/>
                </a:cubicBezTo>
                <a:cubicBezTo>
                  <a:pt x="107" y="73"/>
                  <a:pt x="107" y="73"/>
                  <a:pt x="106" y="73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85"/>
                  <a:pt x="106" y="85"/>
                  <a:pt x="106" y="85"/>
                </a:cubicBezTo>
                <a:cubicBezTo>
                  <a:pt x="106" y="96"/>
                  <a:pt x="106" y="96"/>
                  <a:pt x="106" y="96"/>
                </a:cubicBezTo>
                <a:cubicBezTo>
                  <a:pt x="106" y="96"/>
                  <a:pt x="106" y="97"/>
                  <a:pt x="106" y="97"/>
                </a:cubicBezTo>
                <a:cubicBezTo>
                  <a:pt x="107" y="97"/>
                  <a:pt x="107" y="97"/>
                  <a:pt x="107" y="97"/>
                </a:cubicBezTo>
                <a:cubicBezTo>
                  <a:pt x="107" y="97"/>
                  <a:pt x="107" y="97"/>
                  <a:pt x="107" y="97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9" y="97"/>
                  <a:pt x="119" y="97"/>
                  <a:pt x="119" y="97"/>
                </a:cubicBezTo>
                <a:cubicBezTo>
                  <a:pt x="119" y="97"/>
                  <a:pt x="119" y="97"/>
                  <a:pt x="119" y="97"/>
                </a:cubicBezTo>
                <a:cubicBezTo>
                  <a:pt x="119" y="96"/>
                  <a:pt x="119" y="96"/>
                  <a:pt x="119" y="96"/>
                </a:cubicBezTo>
                <a:cubicBezTo>
                  <a:pt x="119" y="85"/>
                  <a:pt x="119" y="85"/>
                  <a:pt x="119" y="85"/>
                </a:cubicBezTo>
                <a:cubicBezTo>
                  <a:pt x="119" y="74"/>
                  <a:pt x="119" y="74"/>
                  <a:pt x="119" y="74"/>
                </a:cubicBezTo>
                <a:cubicBezTo>
                  <a:pt x="119" y="74"/>
                  <a:pt x="119" y="74"/>
                  <a:pt x="119" y="74"/>
                </a:cubicBezTo>
                <a:cubicBezTo>
                  <a:pt x="119" y="73"/>
                  <a:pt x="119" y="73"/>
                  <a:pt x="119" y="73"/>
                </a:cubicBezTo>
                <a:cubicBezTo>
                  <a:pt x="119" y="73"/>
                  <a:pt x="119" y="73"/>
                  <a:pt x="119" y="73"/>
                </a:cubicBezTo>
                <a:cubicBezTo>
                  <a:pt x="119" y="73"/>
                  <a:pt x="119" y="73"/>
                  <a:pt x="118" y="73"/>
                </a:cubicBezTo>
                <a:cubicBezTo>
                  <a:pt x="119" y="73"/>
                  <a:pt x="119" y="73"/>
                  <a:pt x="119" y="73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113" y="73"/>
                  <a:pt x="113" y="73"/>
                  <a:pt x="113" y="73"/>
                </a:cubicBezTo>
                <a:close/>
                <a:moveTo>
                  <a:pt x="103" y="36"/>
                </a:moveTo>
                <a:cubicBezTo>
                  <a:pt x="103" y="36"/>
                  <a:pt x="103" y="36"/>
                  <a:pt x="103" y="36"/>
                </a:cubicBezTo>
                <a:cubicBezTo>
                  <a:pt x="101" y="31"/>
                  <a:pt x="98" y="27"/>
                  <a:pt x="95" y="24"/>
                </a:cubicBezTo>
                <a:cubicBezTo>
                  <a:pt x="95" y="24"/>
                  <a:pt x="95" y="24"/>
                  <a:pt x="95" y="24"/>
                </a:cubicBezTo>
                <a:cubicBezTo>
                  <a:pt x="87" y="16"/>
                  <a:pt x="77" y="11"/>
                  <a:pt x="65" y="11"/>
                </a:cubicBezTo>
                <a:cubicBezTo>
                  <a:pt x="54" y="11"/>
                  <a:pt x="44" y="16"/>
                  <a:pt x="36" y="24"/>
                </a:cubicBezTo>
                <a:cubicBezTo>
                  <a:pt x="33" y="27"/>
                  <a:pt x="30" y="31"/>
                  <a:pt x="27" y="36"/>
                </a:cubicBezTo>
                <a:cubicBezTo>
                  <a:pt x="28" y="35"/>
                  <a:pt x="29" y="34"/>
                  <a:pt x="30" y="34"/>
                </a:cubicBezTo>
                <a:cubicBezTo>
                  <a:pt x="39" y="25"/>
                  <a:pt x="52" y="19"/>
                  <a:pt x="65" y="19"/>
                </a:cubicBezTo>
                <a:cubicBezTo>
                  <a:pt x="79" y="19"/>
                  <a:pt x="92" y="25"/>
                  <a:pt x="101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2" y="34"/>
                  <a:pt x="103" y="35"/>
                  <a:pt x="10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6" name="Freeform 26"/>
          <p:cNvSpPr>
            <a:spLocks noEditPoints="1"/>
          </p:cNvSpPr>
          <p:nvPr/>
        </p:nvSpPr>
        <p:spPr bwMode="auto">
          <a:xfrm>
            <a:off x="4702175" y="4397780"/>
            <a:ext cx="242888" cy="254078"/>
          </a:xfrm>
          <a:custGeom>
            <a:avLst/>
            <a:gdLst>
              <a:gd name="T0" fmla="*/ 4 w 139"/>
              <a:gd name="T1" fmla="*/ 139 h 145"/>
              <a:gd name="T2" fmla="*/ 56 w 139"/>
              <a:gd name="T3" fmla="*/ 133 h 145"/>
              <a:gd name="T4" fmla="*/ 24 w 139"/>
              <a:gd name="T5" fmla="*/ 117 h 145"/>
              <a:gd name="T6" fmla="*/ 20 w 139"/>
              <a:gd name="T7" fmla="*/ 115 h 145"/>
              <a:gd name="T8" fmla="*/ 2 w 139"/>
              <a:gd name="T9" fmla="*/ 89 h 145"/>
              <a:gd name="T10" fmla="*/ 24 w 139"/>
              <a:gd name="T11" fmla="*/ 70 h 145"/>
              <a:gd name="T12" fmla="*/ 56 w 139"/>
              <a:gd name="T13" fmla="*/ 58 h 145"/>
              <a:gd name="T14" fmla="*/ 19 w 139"/>
              <a:gd name="T15" fmla="*/ 53 h 145"/>
              <a:gd name="T16" fmla="*/ 19 w 139"/>
              <a:gd name="T17" fmla="*/ 18 h 145"/>
              <a:gd name="T18" fmla="*/ 25 w 139"/>
              <a:gd name="T19" fmla="*/ 12 h 145"/>
              <a:gd name="T20" fmla="*/ 56 w 139"/>
              <a:gd name="T21" fmla="*/ 3 h 145"/>
              <a:gd name="T22" fmla="*/ 60 w 139"/>
              <a:gd name="T23" fmla="*/ 0 h 145"/>
              <a:gd name="T24" fmla="*/ 82 w 139"/>
              <a:gd name="T25" fmla="*/ 3 h 145"/>
              <a:gd name="T26" fmla="*/ 82 w 139"/>
              <a:gd name="T27" fmla="*/ 12 h 145"/>
              <a:gd name="T28" fmla="*/ 119 w 139"/>
              <a:gd name="T29" fmla="*/ 14 h 145"/>
              <a:gd name="T30" fmla="*/ 136 w 139"/>
              <a:gd name="T31" fmla="*/ 39 h 145"/>
              <a:gd name="T32" fmla="*/ 119 w 139"/>
              <a:gd name="T33" fmla="*/ 57 h 145"/>
              <a:gd name="T34" fmla="*/ 115 w 139"/>
              <a:gd name="T35" fmla="*/ 58 h 145"/>
              <a:gd name="T36" fmla="*/ 82 w 139"/>
              <a:gd name="T37" fmla="*/ 70 h 145"/>
              <a:gd name="T38" fmla="*/ 114 w 139"/>
              <a:gd name="T39" fmla="*/ 70 h 145"/>
              <a:gd name="T40" fmla="*/ 120 w 139"/>
              <a:gd name="T41" fmla="*/ 111 h 145"/>
              <a:gd name="T42" fmla="*/ 114 w 139"/>
              <a:gd name="T43" fmla="*/ 117 h 145"/>
              <a:gd name="T44" fmla="*/ 82 w 139"/>
              <a:gd name="T45" fmla="*/ 133 h 145"/>
              <a:gd name="T46" fmla="*/ 135 w 139"/>
              <a:gd name="T47" fmla="*/ 139 h 145"/>
              <a:gd name="T48" fmla="*/ 10 w 139"/>
              <a:gd name="T49" fmla="*/ 145 h 145"/>
              <a:gd name="T50" fmla="*/ 63 w 139"/>
              <a:gd name="T51" fmla="*/ 133 h 145"/>
              <a:gd name="T52" fmla="*/ 76 w 139"/>
              <a:gd name="T53" fmla="*/ 117 h 145"/>
              <a:gd name="T54" fmla="*/ 63 w 139"/>
              <a:gd name="T55" fmla="*/ 133 h 145"/>
              <a:gd name="T56" fmla="*/ 76 w 139"/>
              <a:gd name="T57" fmla="*/ 6 h 145"/>
              <a:gd name="T58" fmla="*/ 63 w 139"/>
              <a:gd name="T59" fmla="*/ 12 h 145"/>
              <a:gd name="T60" fmla="*/ 76 w 139"/>
              <a:gd name="T61" fmla="*/ 6 h 145"/>
              <a:gd name="T62" fmla="*/ 76 w 139"/>
              <a:gd name="T63" fmla="*/ 70 h 145"/>
              <a:gd name="T64" fmla="*/ 63 w 139"/>
              <a:gd name="T65" fmla="*/ 58 h 145"/>
              <a:gd name="T66" fmla="*/ 76 w 139"/>
              <a:gd name="T67" fmla="*/ 70 h 145"/>
              <a:gd name="T68" fmla="*/ 113 w 139"/>
              <a:gd name="T69" fmla="*/ 23 h 145"/>
              <a:gd name="T70" fmla="*/ 30 w 139"/>
              <a:gd name="T71" fmla="*/ 47 h 145"/>
              <a:gd name="T72" fmla="*/ 125 w 139"/>
              <a:gd name="T73" fmla="*/ 35 h 145"/>
              <a:gd name="T74" fmla="*/ 109 w 139"/>
              <a:gd name="T75" fmla="*/ 81 h 145"/>
              <a:gd name="T76" fmla="*/ 26 w 139"/>
              <a:gd name="T77" fmla="*/ 81 h 145"/>
              <a:gd name="T78" fmla="*/ 26 w 139"/>
              <a:gd name="T79" fmla="*/ 105 h 145"/>
              <a:gd name="T80" fmla="*/ 109 w 139"/>
              <a:gd name="T81" fmla="*/ 81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9" h="145">
                <a:moveTo>
                  <a:pt x="10" y="145"/>
                </a:moveTo>
                <a:cubicBezTo>
                  <a:pt x="6" y="145"/>
                  <a:pt x="4" y="142"/>
                  <a:pt x="4" y="139"/>
                </a:cubicBezTo>
                <a:cubicBezTo>
                  <a:pt x="4" y="136"/>
                  <a:pt x="6" y="133"/>
                  <a:pt x="10" y="133"/>
                </a:cubicBezTo>
                <a:cubicBezTo>
                  <a:pt x="56" y="133"/>
                  <a:pt x="56" y="133"/>
                  <a:pt x="56" y="133"/>
                </a:cubicBezTo>
                <a:cubicBezTo>
                  <a:pt x="56" y="117"/>
                  <a:pt x="56" y="117"/>
                  <a:pt x="56" y="117"/>
                </a:cubicBezTo>
                <a:cubicBezTo>
                  <a:pt x="24" y="117"/>
                  <a:pt x="24" y="117"/>
                  <a:pt x="24" y="117"/>
                </a:cubicBezTo>
                <a:cubicBezTo>
                  <a:pt x="24" y="117"/>
                  <a:pt x="24" y="117"/>
                  <a:pt x="24" y="117"/>
                </a:cubicBezTo>
                <a:cubicBezTo>
                  <a:pt x="22" y="117"/>
                  <a:pt x="21" y="116"/>
                  <a:pt x="20" y="115"/>
                </a:cubicBezTo>
                <a:cubicBezTo>
                  <a:pt x="2" y="97"/>
                  <a:pt x="2" y="97"/>
                  <a:pt x="2" y="97"/>
                </a:cubicBezTo>
                <a:cubicBezTo>
                  <a:pt x="0" y="95"/>
                  <a:pt x="0" y="92"/>
                  <a:pt x="2" y="89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71"/>
                  <a:pt x="22" y="70"/>
                  <a:pt x="24" y="70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58"/>
                  <a:pt x="56" y="58"/>
                  <a:pt x="56" y="58"/>
                </a:cubicBezTo>
                <a:cubicBezTo>
                  <a:pt x="24" y="58"/>
                  <a:pt x="24" y="58"/>
                  <a:pt x="24" y="58"/>
                </a:cubicBezTo>
                <a:cubicBezTo>
                  <a:pt x="21" y="58"/>
                  <a:pt x="19" y="56"/>
                  <a:pt x="19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4"/>
                  <a:pt x="21" y="12"/>
                  <a:pt x="24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3"/>
                  <a:pt x="56" y="3"/>
                  <a:pt x="56" y="3"/>
                </a:cubicBezTo>
                <a:cubicBezTo>
                  <a:pt x="56" y="1"/>
                  <a:pt x="58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1" y="0"/>
                  <a:pt x="82" y="1"/>
                  <a:pt x="82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2" y="12"/>
                  <a:pt x="82" y="12"/>
                  <a:pt x="82" y="12"/>
                </a:cubicBezTo>
                <a:cubicBezTo>
                  <a:pt x="115" y="12"/>
                  <a:pt x="115" y="12"/>
                  <a:pt x="115" y="12"/>
                </a:cubicBezTo>
                <a:cubicBezTo>
                  <a:pt x="117" y="12"/>
                  <a:pt x="118" y="13"/>
                  <a:pt x="119" y="14"/>
                </a:cubicBezTo>
                <a:cubicBezTo>
                  <a:pt x="136" y="31"/>
                  <a:pt x="136" y="31"/>
                  <a:pt x="136" y="31"/>
                </a:cubicBezTo>
                <a:cubicBezTo>
                  <a:pt x="139" y="33"/>
                  <a:pt x="139" y="37"/>
                  <a:pt x="136" y="39"/>
                </a:cubicBezTo>
                <a:cubicBezTo>
                  <a:pt x="136" y="39"/>
                  <a:pt x="136" y="39"/>
                  <a:pt x="136" y="39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18" y="58"/>
                  <a:pt x="116" y="58"/>
                  <a:pt x="115" y="58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82" y="70"/>
                  <a:pt x="82" y="70"/>
                  <a:pt x="82" y="70"/>
                </a:cubicBezTo>
                <a:cubicBezTo>
                  <a:pt x="114" y="70"/>
                  <a:pt x="114" y="70"/>
                  <a:pt x="114" y="70"/>
                </a:cubicBezTo>
                <a:cubicBezTo>
                  <a:pt x="114" y="70"/>
                  <a:pt x="114" y="70"/>
                  <a:pt x="114" y="70"/>
                </a:cubicBezTo>
                <a:cubicBezTo>
                  <a:pt x="118" y="70"/>
                  <a:pt x="120" y="73"/>
                  <a:pt x="120" y="76"/>
                </a:cubicBezTo>
                <a:cubicBezTo>
                  <a:pt x="120" y="111"/>
                  <a:pt x="120" y="111"/>
                  <a:pt x="120" y="111"/>
                </a:cubicBezTo>
                <a:cubicBezTo>
                  <a:pt x="120" y="111"/>
                  <a:pt x="120" y="111"/>
                  <a:pt x="120" y="111"/>
                </a:cubicBezTo>
                <a:cubicBezTo>
                  <a:pt x="120" y="114"/>
                  <a:pt x="118" y="117"/>
                  <a:pt x="114" y="117"/>
                </a:cubicBezTo>
                <a:cubicBezTo>
                  <a:pt x="82" y="117"/>
                  <a:pt x="82" y="117"/>
                  <a:pt x="82" y="117"/>
                </a:cubicBezTo>
                <a:cubicBezTo>
                  <a:pt x="82" y="133"/>
                  <a:pt x="82" y="133"/>
                  <a:pt x="82" y="133"/>
                </a:cubicBezTo>
                <a:cubicBezTo>
                  <a:pt x="129" y="133"/>
                  <a:pt x="129" y="133"/>
                  <a:pt x="129" y="133"/>
                </a:cubicBezTo>
                <a:cubicBezTo>
                  <a:pt x="132" y="133"/>
                  <a:pt x="135" y="136"/>
                  <a:pt x="135" y="139"/>
                </a:cubicBezTo>
                <a:cubicBezTo>
                  <a:pt x="135" y="142"/>
                  <a:pt x="132" y="145"/>
                  <a:pt x="129" y="145"/>
                </a:cubicBezTo>
                <a:cubicBezTo>
                  <a:pt x="10" y="145"/>
                  <a:pt x="10" y="145"/>
                  <a:pt x="10" y="145"/>
                </a:cubicBezTo>
                <a:close/>
                <a:moveTo>
                  <a:pt x="63" y="133"/>
                </a:moveTo>
                <a:cubicBezTo>
                  <a:pt x="63" y="133"/>
                  <a:pt x="63" y="133"/>
                  <a:pt x="63" y="133"/>
                </a:cubicBezTo>
                <a:cubicBezTo>
                  <a:pt x="76" y="133"/>
                  <a:pt x="76" y="133"/>
                  <a:pt x="76" y="133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63" y="117"/>
                  <a:pt x="63" y="117"/>
                  <a:pt x="63" y="117"/>
                </a:cubicBezTo>
                <a:cubicBezTo>
                  <a:pt x="63" y="133"/>
                  <a:pt x="63" y="133"/>
                  <a:pt x="63" y="133"/>
                </a:cubicBezTo>
                <a:close/>
                <a:moveTo>
                  <a:pt x="76" y="6"/>
                </a:moveTo>
                <a:cubicBezTo>
                  <a:pt x="76" y="6"/>
                  <a:pt x="76" y="6"/>
                  <a:pt x="76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12"/>
                  <a:pt x="63" y="12"/>
                  <a:pt x="63" y="12"/>
                </a:cubicBezTo>
                <a:cubicBezTo>
                  <a:pt x="76" y="12"/>
                  <a:pt x="76" y="12"/>
                  <a:pt x="76" y="12"/>
                </a:cubicBezTo>
                <a:cubicBezTo>
                  <a:pt x="76" y="6"/>
                  <a:pt x="76" y="6"/>
                  <a:pt x="76" y="6"/>
                </a:cubicBezTo>
                <a:close/>
                <a:moveTo>
                  <a:pt x="76" y="70"/>
                </a:moveTo>
                <a:cubicBezTo>
                  <a:pt x="76" y="70"/>
                  <a:pt x="76" y="70"/>
                  <a:pt x="76" y="70"/>
                </a:cubicBezTo>
                <a:cubicBezTo>
                  <a:pt x="76" y="58"/>
                  <a:pt x="76" y="58"/>
                  <a:pt x="76" y="58"/>
                </a:cubicBezTo>
                <a:cubicBezTo>
                  <a:pt x="63" y="58"/>
                  <a:pt x="63" y="58"/>
                  <a:pt x="63" y="58"/>
                </a:cubicBezTo>
                <a:cubicBezTo>
                  <a:pt x="63" y="70"/>
                  <a:pt x="63" y="70"/>
                  <a:pt x="63" y="70"/>
                </a:cubicBezTo>
                <a:cubicBezTo>
                  <a:pt x="76" y="70"/>
                  <a:pt x="76" y="70"/>
                  <a:pt x="76" y="70"/>
                </a:cubicBezTo>
                <a:close/>
                <a:moveTo>
                  <a:pt x="113" y="23"/>
                </a:moveTo>
                <a:cubicBezTo>
                  <a:pt x="113" y="23"/>
                  <a:pt x="113" y="23"/>
                  <a:pt x="113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47"/>
                  <a:pt x="30" y="47"/>
                  <a:pt x="30" y="47"/>
                </a:cubicBezTo>
                <a:cubicBezTo>
                  <a:pt x="113" y="47"/>
                  <a:pt x="113" y="47"/>
                  <a:pt x="113" y="47"/>
                </a:cubicBezTo>
                <a:cubicBezTo>
                  <a:pt x="125" y="35"/>
                  <a:pt x="125" y="35"/>
                  <a:pt x="125" y="35"/>
                </a:cubicBezTo>
                <a:cubicBezTo>
                  <a:pt x="113" y="23"/>
                  <a:pt x="113" y="23"/>
                  <a:pt x="113" y="23"/>
                </a:cubicBezTo>
                <a:close/>
                <a:moveTo>
                  <a:pt x="109" y="81"/>
                </a:moveTo>
                <a:cubicBezTo>
                  <a:pt x="109" y="81"/>
                  <a:pt x="109" y="81"/>
                  <a:pt x="109" y="81"/>
                </a:cubicBezTo>
                <a:cubicBezTo>
                  <a:pt x="26" y="81"/>
                  <a:pt x="26" y="81"/>
                  <a:pt x="26" y="81"/>
                </a:cubicBezTo>
                <a:cubicBezTo>
                  <a:pt x="14" y="93"/>
                  <a:pt x="14" y="93"/>
                  <a:pt x="14" y="93"/>
                </a:cubicBezTo>
                <a:cubicBezTo>
                  <a:pt x="26" y="105"/>
                  <a:pt x="26" y="105"/>
                  <a:pt x="26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09" y="81"/>
                  <a:pt x="109" y="81"/>
                  <a:pt x="109" y="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7" name="Freeform 27"/>
          <p:cNvSpPr>
            <a:spLocks noEditPoints="1"/>
          </p:cNvSpPr>
          <p:nvPr/>
        </p:nvSpPr>
        <p:spPr bwMode="auto">
          <a:xfrm>
            <a:off x="2941639" y="3236959"/>
            <a:ext cx="219075" cy="257254"/>
          </a:xfrm>
          <a:custGeom>
            <a:avLst/>
            <a:gdLst>
              <a:gd name="T0" fmla="*/ 6 w 125"/>
              <a:gd name="T1" fmla="*/ 0 h 147"/>
              <a:gd name="T2" fmla="*/ 6 w 125"/>
              <a:gd name="T3" fmla="*/ 0 h 147"/>
              <a:gd name="T4" fmla="*/ 6 w 125"/>
              <a:gd name="T5" fmla="*/ 0 h 147"/>
              <a:gd name="T6" fmla="*/ 6 w 125"/>
              <a:gd name="T7" fmla="*/ 0 h 147"/>
              <a:gd name="T8" fmla="*/ 119 w 125"/>
              <a:gd name="T9" fmla="*/ 0 h 147"/>
              <a:gd name="T10" fmla="*/ 124 w 125"/>
              <a:gd name="T11" fmla="*/ 6 h 147"/>
              <a:gd name="T12" fmla="*/ 123 w 125"/>
              <a:gd name="T13" fmla="*/ 10 h 147"/>
              <a:gd name="T14" fmla="*/ 94 w 125"/>
              <a:gd name="T15" fmla="*/ 38 h 147"/>
              <a:gd name="T16" fmla="*/ 123 w 125"/>
              <a:gd name="T17" fmla="*/ 66 h 147"/>
              <a:gd name="T18" fmla="*/ 123 w 125"/>
              <a:gd name="T19" fmla="*/ 74 h 147"/>
              <a:gd name="T20" fmla="*/ 119 w 125"/>
              <a:gd name="T21" fmla="*/ 76 h 147"/>
              <a:gd name="T22" fmla="*/ 118 w 125"/>
              <a:gd name="T23" fmla="*/ 76 h 147"/>
              <a:gd name="T24" fmla="*/ 12 w 125"/>
              <a:gd name="T25" fmla="*/ 76 h 147"/>
              <a:gd name="T26" fmla="*/ 12 w 125"/>
              <a:gd name="T27" fmla="*/ 142 h 147"/>
              <a:gd name="T28" fmla="*/ 6 w 125"/>
              <a:gd name="T29" fmla="*/ 147 h 147"/>
              <a:gd name="T30" fmla="*/ 0 w 125"/>
              <a:gd name="T31" fmla="*/ 142 h 147"/>
              <a:gd name="T32" fmla="*/ 0 w 125"/>
              <a:gd name="T33" fmla="*/ 70 h 147"/>
              <a:gd name="T34" fmla="*/ 0 w 125"/>
              <a:gd name="T35" fmla="*/ 70 h 147"/>
              <a:gd name="T36" fmla="*/ 0 w 125"/>
              <a:gd name="T37" fmla="*/ 70 h 147"/>
              <a:gd name="T38" fmla="*/ 0 w 125"/>
              <a:gd name="T39" fmla="*/ 6 h 147"/>
              <a:gd name="T40" fmla="*/ 6 w 125"/>
              <a:gd name="T41" fmla="*/ 0 h 147"/>
              <a:gd name="T42" fmla="*/ 6 w 125"/>
              <a:gd name="T43" fmla="*/ 0 h 147"/>
              <a:gd name="T44" fmla="*/ 6 w 125"/>
              <a:gd name="T45" fmla="*/ 0 h 147"/>
              <a:gd name="T46" fmla="*/ 6 w 125"/>
              <a:gd name="T47" fmla="*/ 0 h 147"/>
              <a:gd name="T48" fmla="*/ 6 w 125"/>
              <a:gd name="T49" fmla="*/ 0 h 147"/>
              <a:gd name="T50" fmla="*/ 12 w 125"/>
              <a:gd name="T51" fmla="*/ 11 h 147"/>
              <a:gd name="T52" fmla="*/ 12 w 125"/>
              <a:gd name="T53" fmla="*/ 11 h 147"/>
              <a:gd name="T54" fmla="*/ 12 w 125"/>
              <a:gd name="T55" fmla="*/ 64 h 147"/>
              <a:gd name="T56" fmla="*/ 105 w 125"/>
              <a:gd name="T57" fmla="*/ 64 h 147"/>
              <a:gd name="T58" fmla="*/ 82 w 125"/>
              <a:gd name="T59" fmla="*/ 42 h 147"/>
              <a:gd name="T60" fmla="*/ 82 w 125"/>
              <a:gd name="T61" fmla="*/ 34 h 147"/>
              <a:gd name="T62" fmla="*/ 105 w 125"/>
              <a:gd name="T63" fmla="*/ 11 h 147"/>
              <a:gd name="T64" fmla="*/ 12 w 125"/>
              <a:gd name="T65" fmla="*/ 11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5" h="147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22" y="0"/>
                  <a:pt x="124" y="2"/>
                  <a:pt x="124" y="6"/>
                </a:cubicBezTo>
                <a:cubicBezTo>
                  <a:pt x="124" y="7"/>
                  <a:pt x="124" y="9"/>
                  <a:pt x="123" y="10"/>
                </a:cubicBezTo>
                <a:cubicBezTo>
                  <a:pt x="94" y="38"/>
                  <a:pt x="94" y="38"/>
                  <a:pt x="94" y="38"/>
                </a:cubicBezTo>
                <a:cubicBezTo>
                  <a:pt x="123" y="66"/>
                  <a:pt x="123" y="66"/>
                  <a:pt x="123" y="66"/>
                </a:cubicBezTo>
                <a:cubicBezTo>
                  <a:pt x="125" y="68"/>
                  <a:pt x="125" y="72"/>
                  <a:pt x="123" y="74"/>
                </a:cubicBezTo>
                <a:cubicBezTo>
                  <a:pt x="121" y="75"/>
                  <a:pt x="120" y="76"/>
                  <a:pt x="119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2" y="76"/>
                  <a:pt x="12" y="76"/>
                  <a:pt x="12" y="76"/>
                </a:cubicBezTo>
                <a:cubicBezTo>
                  <a:pt x="12" y="142"/>
                  <a:pt x="12" y="142"/>
                  <a:pt x="12" y="142"/>
                </a:cubicBezTo>
                <a:cubicBezTo>
                  <a:pt x="12" y="145"/>
                  <a:pt x="9" y="147"/>
                  <a:pt x="6" y="147"/>
                </a:cubicBezTo>
                <a:cubicBezTo>
                  <a:pt x="3" y="147"/>
                  <a:pt x="0" y="145"/>
                  <a:pt x="0" y="142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lose/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lose/>
                <a:moveTo>
                  <a:pt x="12" y="11"/>
                </a:moveTo>
                <a:cubicBezTo>
                  <a:pt x="12" y="11"/>
                  <a:pt x="12" y="11"/>
                  <a:pt x="12" y="11"/>
                </a:cubicBezTo>
                <a:cubicBezTo>
                  <a:pt x="12" y="64"/>
                  <a:pt x="12" y="64"/>
                  <a:pt x="12" y="64"/>
                </a:cubicBezTo>
                <a:cubicBezTo>
                  <a:pt x="105" y="64"/>
                  <a:pt x="105" y="64"/>
                  <a:pt x="105" y="64"/>
                </a:cubicBezTo>
                <a:cubicBezTo>
                  <a:pt x="82" y="42"/>
                  <a:pt x="82" y="42"/>
                  <a:pt x="82" y="42"/>
                </a:cubicBezTo>
                <a:cubicBezTo>
                  <a:pt x="80" y="40"/>
                  <a:pt x="80" y="36"/>
                  <a:pt x="82" y="34"/>
                </a:cubicBezTo>
                <a:cubicBezTo>
                  <a:pt x="105" y="11"/>
                  <a:pt x="105" y="11"/>
                  <a:pt x="105" y="11"/>
                </a:cubicBezTo>
                <a:cubicBezTo>
                  <a:pt x="12" y="11"/>
                  <a:pt x="12" y="11"/>
                  <a:pt x="12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8" name="Freeform 28"/>
          <p:cNvSpPr>
            <a:spLocks noEditPoints="1"/>
          </p:cNvSpPr>
          <p:nvPr/>
        </p:nvSpPr>
        <p:spPr bwMode="auto">
          <a:xfrm>
            <a:off x="5902325" y="2614467"/>
            <a:ext cx="261938" cy="258843"/>
          </a:xfrm>
          <a:custGeom>
            <a:avLst/>
            <a:gdLst>
              <a:gd name="T0" fmla="*/ 145 w 149"/>
              <a:gd name="T1" fmla="*/ 101 h 148"/>
              <a:gd name="T2" fmla="*/ 145 w 149"/>
              <a:gd name="T3" fmla="*/ 111 h 148"/>
              <a:gd name="T4" fmla="*/ 72 w 149"/>
              <a:gd name="T5" fmla="*/ 147 h 148"/>
              <a:gd name="T6" fmla="*/ 1 w 149"/>
              <a:gd name="T7" fmla="*/ 103 h 148"/>
              <a:gd name="T8" fmla="*/ 24 w 149"/>
              <a:gd name="T9" fmla="*/ 90 h 148"/>
              <a:gd name="T10" fmla="*/ 1 w 149"/>
              <a:gd name="T11" fmla="*/ 71 h 148"/>
              <a:gd name="T12" fmla="*/ 24 w 149"/>
              <a:gd name="T13" fmla="*/ 58 h 148"/>
              <a:gd name="T14" fmla="*/ 1 w 149"/>
              <a:gd name="T15" fmla="*/ 40 h 148"/>
              <a:gd name="T16" fmla="*/ 72 w 149"/>
              <a:gd name="T17" fmla="*/ 1 h 148"/>
              <a:gd name="T18" fmla="*/ 145 w 149"/>
              <a:gd name="T19" fmla="*/ 37 h 148"/>
              <a:gd name="T20" fmla="*/ 145 w 149"/>
              <a:gd name="T21" fmla="*/ 47 h 148"/>
              <a:gd name="T22" fmla="*/ 145 w 149"/>
              <a:gd name="T23" fmla="*/ 69 h 148"/>
              <a:gd name="T24" fmla="*/ 145 w 149"/>
              <a:gd name="T25" fmla="*/ 79 h 148"/>
              <a:gd name="T26" fmla="*/ 130 w 149"/>
              <a:gd name="T27" fmla="*/ 106 h 148"/>
              <a:gd name="T28" fmla="*/ 113 w 149"/>
              <a:gd name="T29" fmla="*/ 96 h 148"/>
              <a:gd name="T30" fmla="*/ 75 w 149"/>
              <a:gd name="T31" fmla="*/ 116 h 148"/>
              <a:gd name="T32" fmla="*/ 74 w 149"/>
              <a:gd name="T33" fmla="*/ 116 h 148"/>
              <a:gd name="T34" fmla="*/ 74 w 149"/>
              <a:gd name="T35" fmla="*/ 116 h 148"/>
              <a:gd name="T36" fmla="*/ 73 w 149"/>
              <a:gd name="T37" fmla="*/ 116 h 148"/>
              <a:gd name="T38" fmla="*/ 72 w 149"/>
              <a:gd name="T39" fmla="*/ 115 h 148"/>
              <a:gd name="T40" fmla="*/ 18 w 149"/>
              <a:gd name="T41" fmla="*/ 106 h 148"/>
              <a:gd name="T42" fmla="*/ 130 w 149"/>
              <a:gd name="T43" fmla="*/ 106 h 148"/>
              <a:gd name="T44" fmla="*/ 74 w 149"/>
              <a:gd name="T45" fmla="*/ 104 h 148"/>
              <a:gd name="T46" fmla="*/ 113 w 149"/>
              <a:gd name="T47" fmla="*/ 64 h 148"/>
              <a:gd name="T48" fmla="*/ 75 w 149"/>
              <a:gd name="T49" fmla="*/ 84 h 148"/>
              <a:gd name="T50" fmla="*/ 74 w 149"/>
              <a:gd name="T51" fmla="*/ 84 h 148"/>
              <a:gd name="T52" fmla="*/ 74 w 149"/>
              <a:gd name="T53" fmla="*/ 84 h 148"/>
              <a:gd name="T54" fmla="*/ 73 w 149"/>
              <a:gd name="T55" fmla="*/ 84 h 148"/>
              <a:gd name="T56" fmla="*/ 72 w 149"/>
              <a:gd name="T57" fmla="*/ 84 h 148"/>
              <a:gd name="T58" fmla="*/ 18 w 149"/>
              <a:gd name="T59" fmla="*/ 74 h 148"/>
              <a:gd name="T60" fmla="*/ 74 w 149"/>
              <a:gd name="T61" fmla="*/ 72 h 148"/>
              <a:gd name="T62" fmla="*/ 130 w 149"/>
              <a:gd name="T63" fmla="*/ 42 h 148"/>
              <a:gd name="T64" fmla="*/ 18 w 149"/>
              <a:gd name="T65" fmla="*/ 42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9" h="148">
                <a:moveTo>
                  <a:pt x="124" y="90"/>
                </a:moveTo>
                <a:cubicBezTo>
                  <a:pt x="145" y="101"/>
                  <a:pt x="145" y="101"/>
                  <a:pt x="145" y="101"/>
                </a:cubicBezTo>
                <a:cubicBezTo>
                  <a:pt x="148" y="102"/>
                  <a:pt x="149" y="106"/>
                  <a:pt x="147" y="108"/>
                </a:cubicBezTo>
                <a:cubicBezTo>
                  <a:pt x="147" y="109"/>
                  <a:pt x="146" y="110"/>
                  <a:pt x="145" y="111"/>
                </a:cubicBezTo>
                <a:cubicBezTo>
                  <a:pt x="77" y="147"/>
                  <a:pt x="77" y="147"/>
                  <a:pt x="77" y="147"/>
                </a:cubicBezTo>
                <a:cubicBezTo>
                  <a:pt x="75" y="148"/>
                  <a:pt x="73" y="148"/>
                  <a:pt x="72" y="147"/>
                </a:cubicBezTo>
                <a:cubicBezTo>
                  <a:pt x="4" y="111"/>
                  <a:pt x="4" y="111"/>
                  <a:pt x="4" y="111"/>
                </a:cubicBezTo>
                <a:cubicBezTo>
                  <a:pt x="1" y="109"/>
                  <a:pt x="0" y="106"/>
                  <a:pt x="1" y="103"/>
                </a:cubicBezTo>
                <a:cubicBezTo>
                  <a:pt x="2" y="102"/>
                  <a:pt x="3" y="101"/>
                  <a:pt x="4" y="101"/>
                </a:cubicBezTo>
                <a:cubicBezTo>
                  <a:pt x="24" y="90"/>
                  <a:pt x="24" y="90"/>
                  <a:pt x="24" y="90"/>
                </a:cubicBezTo>
                <a:cubicBezTo>
                  <a:pt x="4" y="79"/>
                  <a:pt x="4" y="79"/>
                  <a:pt x="4" y="79"/>
                </a:cubicBezTo>
                <a:cubicBezTo>
                  <a:pt x="1" y="77"/>
                  <a:pt x="0" y="74"/>
                  <a:pt x="1" y="71"/>
                </a:cubicBezTo>
                <a:cubicBezTo>
                  <a:pt x="2" y="70"/>
                  <a:pt x="3" y="69"/>
                  <a:pt x="4" y="69"/>
                </a:cubicBezTo>
                <a:cubicBezTo>
                  <a:pt x="24" y="58"/>
                  <a:pt x="24" y="58"/>
                  <a:pt x="24" y="58"/>
                </a:cubicBezTo>
                <a:cubicBezTo>
                  <a:pt x="4" y="47"/>
                  <a:pt x="4" y="47"/>
                  <a:pt x="4" y="47"/>
                </a:cubicBezTo>
                <a:cubicBezTo>
                  <a:pt x="1" y="46"/>
                  <a:pt x="0" y="42"/>
                  <a:pt x="1" y="40"/>
                </a:cubicBezTo>
                <a:cubicBezTo>
                  <a:pt x="2" y="39"/>
                  <a:pt x="3" y="38"/>
                  <a:pt x="4" y="37"/>
                </a:cubicBezTo>
                <a:cubicBezTo>
                  <a:pt x="72" y="1"/>
                  <a:pt x="72" y="1"/>
                  <a:pt x="72" y="1"/>
                </a:cubicBezTo>
                <a:cubicBezTo>
                  <a:pt x="73" y="0"/>
                  <a:pt x="75" y="0"/>
                  <a:pt x="77" y="1"/>
                </a:cubicBezTo>
                <a:cubicBezTo>
                  <a:pt x="145" y="37"/>
                  <a:pt x="145" y="37"/>
                  <a:pt x="145" y="37"/>
                </a:cubicBezTo>
                <a:cubicBezTo>
                  <a:pt x="148" y="39"/>
                  <a:pt x="149" y="42"/>
                  <a:pt x="147" y="45"/>
                </a:cubicBezTo>
                <a:cubicBezTo>
                  <a:pt x="147" y="46"/>
                  <a:pt x="146" y="47"/>
                  <a:pt x="145" y="47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45" y="69"/>
                  <a:pt x="145" y="69"/>
                  <a:pt x="145" y="69"/>
                </a:cubicBezTo>
                <a:cubicBezTo>
                  <a:pt x="148" y="70"/>
                  <a:pt x="149" y="74"/>
                  <a:pt x="147" y="77"/>
                </a:cubicBezTo>
                <a:cubicBezTo>
                  <a:pt x="147" y="78"/>
                  <a:pt x="146" y="78"/>
                  <a:pt x="145" y="79"/>
                </a:cubicBezTo>
                <a:cubicBezTo>
                  <a:pt x="124" y="90"/>
                  <a:pt x="124" y="90"/>
                  <a:pt x="124" y="90"/>
                </a:cubicBezTo>
                <a:close/>
                <a:moveTo>
                  <a:pt x="130" y="106"/>
                </a:moveTo>
                <a:cubicBezTo>
                  <a:pt x="130" y="106"/>
                  <a:pt x="130" y="106"/>
                  <a:pt x="130" y="106"/>
                </a:cubicBezTo>
                <a:cubicBezTo>
                  <a:pt x="113" y="96"/>
                  <a:pt x="113" y="96"/>
                  <a:pt x="113" y="96"/>
                </a:cubicBezTo>
                <a:cubicBezTo>
                  <a:pt x="77" y="115"/>
                  <a:pt x="77" y="115"/>
                  <a:pt x="77" y="115"/>
                </a:cubicBezTo>
                <a:cubicBezTo>
                  <a:pt x="76" y="116"/>
                  <a:pt x="76" y="116"/>
                  <a:pt x="75" y="116"/>
                </a:cubicBezTo>
                <a:cubicBezTo>
                  <a:pt x="75" y="116"/>
                  <a:pt x="75" y="116"/>
                  <a:pt x="75" y="116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73" y="116"/>
                  <a:pt x="72" y="116"/>
                  <a:pt x="72" y="115"/>
                </a:cubicBezTo>
                <a:cubicBezTo>
                  <a:pt x="36" y="96"/>
                  <a:pt x="36" y="96"/>
                  <a:pt x="36" y="96"/>
                </a:cubicBezTo>
                <a:cubicBezTo>
                  <a:pt x="18" y="106"/>
                  <a:pt x="18" y="106"/>
                  <a:pt x="18" y="106"/>
                </a:cubicBezTo>
                <a:cubicBezTo>
                  <a:pt x="74" y="136"/>
                  <a:pt x="74" y="136"/>
                  <a:pt x="74" y="136"/>
                </a:cubicBezTo>
                <a:cubicBezTo>
                  <a:pt x="130" y="106"/>
                  <a:pt x="130" y="106"/>
                  <a:pt x="130" y="106"/>
                </a:cubicBezTo>
                <a:close/>
                <a:moveTo>
                  <a:pt x="74" y="104"/>
                </a:moveTo>
                <a:cubicBezTo>
                  <a:pt x="74" y="104"/>
                  <a:pt x="74" y="104"/>
                  <a:pt x="74" y="104"/>
                </a:cubicBezTo>
                <a:cubicBezTo>
                  <a:pt x="93" y="94"/>
                  <a:pt x="112" y="84"/>
                  <a:pt x="130" y="74"/>
                </a:cubicBezTo>
                <a:cubicBezTo>
                  <a:pt x="113" y="64"/>
                  <a:pt x="113" y="64"/>
                  <a:pt x="113" y="64"/>
                </a:cubicBezTo>
                <a:cubicBezTo>
                  <a:pt x="77" y="84"/>
                  <a:pt x="77" y="84"/>
                  <a:pt x="77" y="84"/>
                </a:cubicBezTo>
                <a:cubicBezTo>
                  <a:pt x="76" y="84"/>
                  <a:pt x="76" y="84"/>
                  <a:pt x="75" y="84"/>
                </a:cubicBezTo>
                <a:cubicBezTo>
                  <a:pt x="75" y="84"/>
                  <a:pt x="75" y="84"/>
                  <a:pt x="75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73" y="84"/>
                  <a:pt x="73" y="84"/>
                  <a:pt x="73" y="84"/>
                </a:cubicBezTo>
                <a:cubicBezTo>
                  <a:pt x="73" y="84"/>
                  <a:pt x="73" y="84"/>
                  <a:pt x="73" y="84"/>
                </a:cubicBezTo>
                <a:cubicBezTo>
                  <a:pt x="73" y="84"/>
                  <a:pt x="72" y="84"/>
                  <a:pt x="72" y="84"/>
                </a:cubicBezTo>
                <a:cubicBezTo>
                  <a:pt x="36" y="64"/>
                  <a:pt x="36" y="64"/>
                  <a:pt x="36" y="64"/>
                </a:cubicBezTo>
                <a:cubicBezTo>
                  <a:pt x="18" y="74"/>
                  <a:pt x="18" y="74"/>
                  <a:pt x="18" y="74"/>
                </a:cubicBezTo>
                <a:cubicBezTo>
                  <a:pt x="37" y="84"/>
                  <a:pt x="55" y="94"/>
                  <a:pt x="74" y="104"/>
                </a:cubicBezTo>
                <a:close/>
                <a:moveTo>
                  <a:pt x="74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93" y="62"/>
                  <a:pt x="112" y="52"/>
                  <a:pt x="130" y="42"/>
                </a:cubicBezTo>
                <a:cubicBezTo>
                  <a:pt x="74" y="12"/>
                  <a:pt x="74" y="12"/>
                  <a:pt x="74" y="12"/>
                </a:cubicBezTo>
                <a:cubicBezTo>
                  <a:pt x="18" y="42"/>
                  <a:pt x="18" y="42"/>
                  <a:pt x="18" y="42"/>
                </a:cubicBezTo>
                <a:cubicBezTo>
                  <a:pt x="37" y="52"/>
                  <a:pt x="55" y="62"/>
                  <a:pt x="74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4629150" y="2101547"/>
            <a:ext cx="863600" cy="61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zh-CN" sz="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templates that has been specifically designed.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4756150" y="3257603"/>
            <a:ext cx="863600" cy="61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zh-CN" sz="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templates that has been specifically designed.</a:t>
            </a: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3568700" y="3398934"/>
            <a:ext cx="863600" cy="611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zh-CN" sz="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templates that has been specifically designed.</a:t>
            </a: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3435350" y="2211117"/>
            <a:ext cx="863600" cy="611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templates that has been specifically designed.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855664" y="2103134"/>
            <a:ext cx="237648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BUSINESS SECTION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</a:p>
          <a:p>
            <a:pPr algn="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998539" y="3684772"/>
            <a:ext cx="237648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BUSINESS SECTION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</a:p>
          <a:p>
            <a:pPr algn="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5751514" y="1598153"/>
            <a:ext cx="237648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BUSINESS SECTION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5895975" y="3243311"/>
            <a:ext cx="2376488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BUSINESS SECTION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30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535359" y="509426"/>
            <a:ext cx="199926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163676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241135" y="664220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-21236"/>
            <a:ext cx="3311528" cy="5164737"/>
            <a:chOff x="-1" y="-21236"/>
            <a:chExt cx="3311528" cy="5164737"/>
          </a:xfrm>
        </p:grpSpPr>
        <p:sp>
          <p:nvSpPr>
            <p:cNvPr id="3" name="Freeform 36"/>
            <p:cNvSpPr>
              <a:spLocks/>
            </p:cNvSpPr>
            <p:nvPr/>
          </p:nvSpPr>
          <p:spPr bwMode="auto">
            <a:xfrm rot="5400000">
              <a:off x="-424350" y="344476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480834" y="703128"/>
            <a:ext cx="2381945" cy="373724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5359" y="3403384"/>
            <a:ext cx="1091848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3200" dirty="0">
                <a:ln w="6350">
                  <a:noFill/>
                </a:ln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sz="3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5359" y="3928625"/>
            <a:ext cx="109184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7411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绪论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4542184" y="719179"/>
            <a:ext cx="307149" cy="413301"/>
            <a:chOff x="4211960" y="594800"/>
            <a:chExt cx="374475" cy="662059"/>
          </a:xfrm>
        </p:grpSpPr>
        <p:sp>
          <p:nvSpPr>
            <p:cNvPr id="37" name="直角三角形 36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>
              <a:stCxn id="37" idx="4"/>
              <a:endCxn id="37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241135" y="147956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76056" y="15565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研究思路与方法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41135" y="231014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76056" y="23870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关键技术与实践难点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41135" y="3125480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6056" y="320242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研究成果与应用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41135" y="39332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05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76056" y="40101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相关建议与论文总结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4542184" y="1534519"/>
            <a:ext cx="307149" cy="413301"/>
            <a:chOff x="4211960" y="594800"/>
            <a:chExt cx="374475" cy="662059"/>
          </a:xfrm>
        </p:grpSpPr>
        <p:sp>
          <p:nvSpPr>
            <p:cNvPr id="42" name="直角三角形 41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>
              <a:stCxn id="42" idx="4"/>
              <a:endCxn id="42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4542184" y="2365099"/>
            <a:ext cx="307149" cy="413301"/>
            <a:chOff x="4211960" y="594800"/>
            <a:chExt cx="374475" cy="662059"/>
          </a:xfrm>
        </p:grpSpPr>
        <p:sp>
          <p:nvSpPr>
            <p:cNvPr id="45" name="直角三角形 44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>
              <a:stCxn id="45" idx="4"/>
              <a:endCxn id="45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4542184" y="3180439"/>
            <a:ext cx="307149" cy="413301"/>
            <a:chOff x="4211960" y="594800"/>
            <a:chExt cx="374475" cy="662059"/>
          </a:xfrm>
        </p:grpSpPr>
        <p:sp>
          <p:nvSpPr>
            <p:cNvPr id="48" name="直角三角形 47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>
              <a:stCxn id="48" idx="4"/>
              <a:endCxn id="48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4542184" y="3988159"/>
            <a:ext cx="307149" cy="413301"/>
            <a:chOff x="4211960" y="594800"/>
            <a:chExt cx="374475" cy="662059"/>
          </a:xfrm>
        </p:grpSpPr>
        <p:sp>
          <p:nvSpPr>
            <p:cNvPr id="51" name="直角三角形 50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>
              <a:stCxn id="51" idx="4"/>
              <a:endCxn id="51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3566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1" name="Freeform 21"/>
          <p:cNvSpPr>
            <a:spLocks/>
          </p:cNvSpPr>
          <p:nvPr/>
        </p:nvSpPr>
        <p:spPr bwMode="auto">
          <a:xfrm>
            <a:off x="3195639" y="1590531"/>
            <a:ext cx="1679575" cy="1683269"/>
          </a:xfrm>
          <a:custGeom>
            <a:avLst/>
            <a:gdLst>
              <a:gd name="T0" fmla="*/ 0 w 878"/>
              <a:gd name="T1" fmla="*/ 557 h 879"/>
              <a:gd name="T2" fmla="*/ 0 w 878"/>
              <a:gd name="T3" fmla="*/ 879 h 879"/>
              <a:gd name="T4" fmla="*/ 878 w 878"/>
              <a:gd name="T5" fmla="*/ 0 h 879"/>
              <a:gd name="T6" fmla="*/ 557 w 878"/>
              <a:gd name="T7" fmla="*/ 0 h 879"/>
              <a:gd name="T8" fmla="*/ 0 w 878"/>
              <a:gd name="T9" fmla="*/ 557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0" y="557"/>
                </a:moveTo>
                <a:cubicBezTo>
                  <a:pt x="0" y="879"/>
                  <a:pt x="0" y="879"/>
                  <a:pt x="0" y="879"/>
                </a:cubicBezTo>
                <a:cubicBezTo>
                  <a:pt x="485" y="879"/>
                  <a:pt x="878" y="486"/>
                  <a:pt x="878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557" y="308"/>
                  <a:pt x="307" y="557"/>
                  <a:pt x="0" y="5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2" name="Freeform 22"/>
          <p:cNvSpPr>
            <a:spLocks/>
          </p:cNvSpPr>
          <p:nvPr/>
        </p:nvSpPr>
        <p:spPr bwMode="auto">
          <a:xfrm>
            <a:off x="3195639" y="2659249"/>
            <a:ext cx="1679575" cy="1680093"/>
          </a:xfrm>
          <a:custGeom>
            <a:avLst/>
            <a:gdLst>
              <a:gd name="T0" fmla="*/ 557 w 878"/>
              <a:gd name="T1" fmla="*/ 878 h 878"/>
              <a:gd name="T2" fmla="*/ 878 w 878"/>
              <a:gd name="T3" fmla="*/ 878 h 878"/>
              <a:gd name="T4" fmla="*/ 0 w 878"/>
              <a:gd name="T5" fmla="*/ 0 h 878"/>
              <a:gd name="T6" fmla="*/ 0 w 878"/>
              <a:gd name="T7" fmla="*/ 321 h 878"/>
              <a:gd name="T8" fmla="*/ 557 w 878"/>
              <a:gd name="T9" fmla="*/ 878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557" y="878"/>
                </a:moveTo>
                <a:cubicBezTo>
                  <a:pt x="878" y="878"/>
                  <a:pt x="878" y="878"/>
                  <a:pt x="878" y="878"/>
                </a:cubicBezTo>
                <a:cubicBezTo>
                  <a:pt x="878" y="393"/>
                  <a:pt x="485" y="0"/>
                  <a:pt x="0" y="0"/>
                </a:cubicBezTo>
                <a:cubicBezTo>
                  <a:pt x="0" y="321"/>
                  <a:pt x="0" y="321"/>
                  <a:pt x="0" y="321"/>
                </a:cubicBezTo>
                <a:cubicBezTo>
                  <a:pt x="307" y="321"/>
                  <a:pt x="557" y="571"/>
                  <a:pt x="557" y="8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3" name="Freeform 23"/>
          <p:cNvSpPr>
            <a:spLocks/>
          </p:cNvSpPr>
          <p:nvPr/>
        </p:nvSpPr>
        <p:spPr bwMode="auto">
          <a:xfrm>
            <a:off x="4260851" y="1590531"/>
            <a:ext cx="1679575" cy="1683269"/>
          </a:xfrm>
          <a:custGeom>
            <a:avLst/>
            <a:gdLst>
              <a:gd name="T0" fmla="*/ 321 w 878"/>
              <a:gd name="T1" fmla="*/ 0 h 879"/>
              <a:gd name="T2" fmla="*/ 0 w 878"/>
              <a:gd name="T3" fmla="*/ 0 h 879"/>
              <a:gd name="T4" fmla="*/ 878 w 878"/>
              <a:gd name="T5" fmla="*/ 879 h 879"/>
              <a:gd name="T6" fmla="*/ 878 w 878"/>
              <a:gd name="T7" fmla="*/ 557 h 879"/>
              <a:gd name="T8" fmla="*/ 321 w 878"/>
              <a:gd name="T9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32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6"/>
                  <a:pt x="393" y="879"/>
                  <a:pt x="878" y="879"/>
                </a:cubicBezTo>
                <a:cubicBezTo>
                  <a:pt x="878" y="557"/>
                  <a:pt x="878" y="557"/>
                  <a:pt x="878" y="557"/>
                </a:cubicBezTo>
                <a:cubicBezTo>
                  <a:pt x="571" y="557"/>
                  <a:pt x="321" y="308"/>
                  <a:pt x="3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4" name="Freeform 24"/>
          <p:cNvSpPr>
            <a:spLocks/>
          </p:cNvSpPr>
          <p:nvPr/>
        </p:nvSpPr>
        <p:spPr bwMode="auto">
          <a:xfrm>
            <a:off x="4260851" y="2659249"/>
            <a:ext cx="1679575" cy="1680093"/>
          </a:xfrm>
          <a:custGeom>
            <a:avLst/>
            <a:gdLst>
              <a:gd name="T0" fmla="*/ 878 w 878"/>
              <a:gd name="T1" fmla="*/ 321 h 878"/>
              <a:gd name="T2" fmla="*/ 878 w 878"/>
              <a:gd name="T3" fmla="*/ 0 h 878"/>
              <a:gd name="T4" fmla="*/ 0 w 878"/>
              <a:gd name="T5" fmla="*/ 878 h 878"/>
              <a:gd name="T6" fmla="*/ 321 w 878"/>
              <a:gd name="T7" fmla="*/ 878 h 878"/>
              <a:gd name="T8" fmla="*/ 878 w 878"/>
              <a:gd name="T9" fmla="*/ 321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878" y="321"/>
                </a:moveTo>
                <a:cubicBezTo>
                  <a:pt x="878" y="0"/>
                  <a:pt x="878" y="0"/>
                  <a:pt x="878" y="0"/>
                </a:cubicBezTo>
                <a:cubicBezTo>
                  <a:pt x="393" y="0"/>
                  <a:pt x="0" y="393"/>
                  <a:pt x="0" y="878"/>
                </a:cubicBezTo>
                <a:cubicBezTo>
                  <a:pt x="321" y="878"/>
                  <a:pt x="321" y="878"/>
                  <a:pt x="321" y="878"/>
                </a:cubicBezTo>
                <a:cubicBezTo>
                  <a:pt x="321" y="571"/>
                  <a:pt x="571" y="321"/>
                  <a:pt x="878" y="3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5" name="Freeform 25"/>
          <p:cNvSpPr>
            <a:spLocks noEditPoints="1"/>
          </p:cNvSpPr>
          <p:nvPr/>
        </p:nvSpPr>
        <p:spPr bwMode="auto">
          <a:xfrm>
            <a:off x="5494339" y="2881567"/>
            <a:ext cx="282575" cy="227082"/>
          </a:xfrm>
          <a:custGeom>
            <a:avLst/>
            <a:gdLst>
              <a:gd name="T0" fmla="*/ 127 w 147"/>
              <a:gd name="T1" fmla="*/ 45 h 119"/>
              <a:gd name="T2" fmla="*/ 116 w 147"/>
              <a:gd name="T3" fmla="*/ 45 h 119"/>
              <a:gd name="T4" fmla="*/ 35 w 147"/>
              <a:gd name="T5" fmla="*/ 18 h 119"/>
              <a:gd name="T6" fmla="*/ 17 w 147"/>
              <a:gd name="T7" fmla="*/ 18 h 119"/>
              <a:gd name="T8" fmla="*/ 34 w 147"/>
              <a:gd name="T9" fmla="*/ 21 h 119"/>
              <a:gd name="T10" fmla="*/ 10 w 147"/>
              <a:gd name="T11" fmla="*/ 21 h 119"/>
              <a:gd name="T12" fmla="*/ 10 w 147"/>
              <a:gd name="T13" fmla="*/ 15 h 119"/>
              <a:gd name="T14" fmla="*/ 13 w 147"/>
              <a:gd name="T15" fmla="*/ 11 h 119"/>
              <a:gd name="T16" fmla="*/ 40 w 147"/>
              <a:gd name="T17" fmla="*/ 4 h 119"/>
              <a:gd name="T18" fmla="*/ 101 w 147"/>
              <a:gd name="T19" fmla="*/ 0 h 119"/>
              <a:gd name="T20" fmla="*/ 113 w 147"/>
              <a:gd name="T21" fmla="*/ 21 h 119"/>
              <a:gd name="T22" fmla="*/ 147 w 147"/>
              <a:gd name="T23" fmla="*/ 26 h 119"/>
              <a:gd name="T24" fmla="*/ 147 w 147"/>
              <a:gd name="T25" fmla="*/ 113 h 119"/>
              <a:gd name="T26" fmla="*/ 141 w 147"/>
              <a:gd name="T27" fmla="*/ 119 h 119"/>
              <a:gd name="T28" fmla="*/ 0 w 147"/>
              <a:gd name="T29" fmla="*/ 113 h 119"/>
              <a:gd name="T30" fmla="*/ 0 w 147"/>
              <a:gd name="T31" fmla="*/ 26 h 119"/>
              <a:gd name="T32" fmla="*/ 6 w 147"/>
              <a:gd name="T33" fmla="*/ 21 h 119"/>
              <a:gd name="T34" fmla="*/ 73 w 147"/>
              <a:gd name="T35" fmla="*/ 43 h 119"/>
              <a:gd name="T36" fmla="*/ 87 w 147"/>
              <a:gd name="T37" fmla="*/ 49 h 119"/>
              <a:gd name="T38" fmla="*/ 73 w 147"/>
              <a:gd name="T39" fmla="*/ 81 h 119"/>
              <a:gd name="T40" fmla="*/ 73 w 147"/>
              <a:gd name="T41" fmla="*/ 43 h 119"/>
              <a:gd name="T42" fmla="*/ 82 w 147"/>
              <a:gd name="T43" fmla="*/ 54 h 119"/>
              <a:gd name="T44" fmla="*/ 61 w 147"/>
              <a:gd name="T45" fmla="*/ 62 h 119"/>
              <a:gd name="T46" fmla="*/ 86 w 147"/>
              <a:gd name="T47" fmla="*/ 62 h 119"/>
              <a:gd name="T48" fmla="*/ 82 w 147"/>
              <a:gd name="T49" fmla="*/ 54 h 119"/>
              <a:gd name="T50" fmla="*/ 38 w 147"/>
              <a:gd name="T51" fmla="*/ 32 h 119"/>
              <a:gd name="T52" fmla="*/ 11 w 147"/>
              <a:gd name="T53" fmla="*/ 108 h 119"/>
              <a:gd name="T54" fmla="*/ 136 w 147"/>
              <a:gd name="T55" fmla="*/ 32 h 119"/>
              <a:gd name="T56" fmla="*/ 109 w 147"/>
              <a:gd name="T57" fmla="*/ 32 h 119"/>
              <a:gd name="T58" fmla="*/ 97 w 147"/>
              <a:gd name="T59" fmla="*/ 12 h 119"/>
              <a:gd name="T60" fmla="*/ 44 w 147"/>
              <a:gd name="T61" fmla="*/ 28 h 119"/>
              <a:gd name="T62" fmla="*/ 73 w 147"/>
              <a:gd name="T63" fmla="*/ 23 h 119"/>
              <a:gd name="T64" fmla="*/ 112 w 147"/>
              <a:gd name="T65" fmla="*/ 62 h 119"/>
              <a:gd name="T66" fmla="*/ 34 w 147"/>
              <a:gd name="T67" fmla="*/ 62 h 119"/>
              <a:gd name="T68" fmla="*/ 73 w 147"/>
              <a:gd name="T69" fmla="*/ 35 h 119"/>
              <a:gd name="T70" fmla="*/ 46 w 147"/>
              <a:gd name="T71" fmla="*/ 62 h 119"/>
              <a:gd name="T72" fmla="*/ 101 w 147"/>
              <a:gd name="T73" fmla="*/ 6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19">
                <a:moveTo>
                  <a:pt x="122" y="40"/>
                </a:moveTo>
                <a:cubicBezTo>
                  <a:pt x="125" y="40"/>
                  <a:pt x="127" y="42"/>
                  <a:pt x="127" y="45"/>
                </a:cubicBezTo>
                <a:cubicBezTo>
                  <a:pt x="127" y="48"/>
                  <a:pt x="125" y="50"/>
                  <a:pt x="122" y="50"/>
                </a:cubicBezTo>
                <a:cubicBezTo>
                  <a:pt x="119" y="50"/>
                  <a:pt x="116" y="48"/>
                  <a:pt x="116" y="45"/>
                </a:cubicBezTo>
                <a:cubicBezTo>
                  <a:pt x="116" y="42"/>
                  <a:pt x="119" y="40"/>
                  <a:pt x="122" y="40"/>
                </a:cubicBezTo>
                <a:close/>
                <a:moveTo>
                  <a:pt x="35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21"/>
                  <a:pt x="17" y="21"/>
                  <a:pt x="17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5" y="18"/>
                  <a:pt x="35" y="18"/>
                  <a:pt x="35" y="18"/>
                </a:cubicBezTo>
                <a:close/>
                <a:moveTo>
                  <a:pt x="10" y="21"/>
                </a:moveTo>
                <a:cubicBezTo>
                  <a:pt x="10" y="21"/>
                  <a:pt x="10" y="21"/>
                  <a:pt x="10" y="21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3"/>
                  <a:pt x="12" y="11"/>
                  <a:pt x="13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40" y="4"/>
                  <a:pt x="40" y="4"/>
                  <a:pt x="40" y="4"/>
                </a:cubicBezTo>
                <a:cubicBezTo>
                  <a:pt x="41" y="2"/>
                  <a:pt x="44" y="0"/>
                  <a:pt x="46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4" y="0"/>
                  <a:pt x="106" y="2"/>
                  <a:pt x="107" y="4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41" y="21"/>
                  <a:pt x="141" y="21"/>
                  <a:pt x="141" y="21"/>
                </a:cubicBezTo>
                <a:cubicBezTo>
                  <a:pt x="144" y="21"/>
                  <a:pt x="147" y="23"/>
                  <a:pt x="147" y="26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7" y="113"/>
                  <a:pt x="147" y="113"/>
                  <a:pt x="147" y="113"/>
                </a:cubicBezTo>
                <a:cubicBezTo>
                  <a:pt x="147" y="117"/>
                  <a:pt x="144" y="119"/>
                  <a:pt x="141" y="119"/>
                </a:cubicBezTo>
                <a:cubicBezTo>
                  <a:pt x="141" y="119"/>
                  <a:pt x="141" y="119"/>
                  <a:pt x="141" y="119"/>
                </a:cubicBezTo>
                <a:cubicBezTo>
                  <a:pt x="6" y="119"/>
                  <a:pt x="6" y="119"/>
                  <a:pt x="6" y="119"/>
                </a:cubicBezTo>
                <a:cubicBezTo>
                  <a:pt x="3" y="119"/>
                  <a:pt x="0" y="117"/>
                  <a:pt x="0" y="1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3"/>
                  <a:pt x="3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73" y="43"/>
                </a:moveTo>
                <a:cubicBezTo>
                  <a:pt x="73" y="43"/>
                  <a:pt x="73" y="43"/>
                  <a:pt x="73" y="43"/>
                </a:cubicBezTo>
                <a:cubicBezTo>
                  <a:pt x="79" y="43"/>
                  <a:pt x="83" y="45"/>
                  <a:pt x="87" y="49"/>
                </a:cubicBezTo>
                <a:cubicBezTo>
                  <a:pt x="90" y="52"/>
                  <a:pt x="92" y="57"/>
                  <a:pt x="92" y="62"/>
                </a:cubicBezTo>
                <a:cubicBezTo>
                  <a:pt x="92" y="73"/>
                  <a:pt x="84" y="81"/>
                  <a:pt x="73" y="81"/>
                </a:cubicBezTo>
                <a:cubicBezTo>
                  <a:pt x="63" y="81"/>
                  <a:pt x="54" y="73"/>
                  <a:pt x="54" y="62"/>
                </a:cubicBezTo>
                <a:cubicBezTo>
                  <a:pt x="54" y="52"/>
                  <a:pt x="63" y="43"/>
                  <a:pt x="73" y="43"/>
                </a:cubicBezTo>
                <a:close/>
                <a:moveTo>
                  <a:pt x="82" y="54"/>
                </a:moveTo>
                <a:cubicBezTo>
                  <a:pt x="82" y="54"/>
                  <a:pt x="82" y="54"/>
                  <a:pt x="82" y="54"/>
                </a:cubicBezTo>
                <a:cubicBezTo>
                  <a:pt x="80" y="51"/>
                  <a:pt x="77" y="50"/>
                  <a:pt x="73" y="50"/>
                </a:cubicBezTo>
                <a:cubicBezTo>
                  <a:pt x="67" y="50"/>
                  <a:pt x="61" y="56"/>
                  <a:pt x="61" y="62"/>
                </a:cubicBezTo>
                <a:cubicBezTo>
                  <a:pt x="61" y="69"/>
                  <a:pt x="67" y="74"/>
                  <a:pt x="73" y="74"/>
                </a:cubicBezTo>
                <a:cubicBezTo>
                  <a:pt x="80" y="74"/>
                  <a:pt x="86" y="69"/>
                  <a:pt x="86" y="62"/>
                </a:cubicBezTo>
                <a:cubicBezTo>
                  <a:pt x="86" y="59"/>
                  <a:pt x="84" y="56"/>
                  <a:pt x="82" y="54"/>
                </a:cubicBezTo>
                <a:cubicBezTo>
                  <a:pt x="82" y="54"/>
                  <a:pt x="82" y="54"/>
                  <a:pt x="82" y="54"/>
                </a:cubicBezTo>
                <a:close/>
                <a:moveTo>
                  <a:pt x="38" y="32"/>
                </a:moveTo>
                <a:cubicBezTo>
                  <a:pt x="38" y="32"/>
                  <a:pt x="38" y="32"/>
                  <a:pt x="38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108"/>
                  <a:pt x="11" y="108"/>
                  <a:pt x="11" y="108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6" y="32"/>
                  <a:pt x="104" y="31"/>
                  <a:pt x="103" y="28"/>
                </a:cubicBezTo>
                <a:cubicBezTo>
                  <a:pt x="97" y="12"/>
                  <a:pt x="97" y="12"/>
                  <a:pt x="97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44" y="28"/>
                  <a:pt x="44" y="28"/>
                  <a:pt x="44" y="28"/>
                </a:cubicBezTo>
                <a:cubicBezTo>
                  <a:pt x="43" y="30"/>
                  <a:pt x="41" y="32"/>
                  <a:pt x="38" y="32"/>
                </a:cubicBezTo>
                <a:close/>
                <a:moveTo>
                  <a:pt x="73" y="23"/>
                </a:moveTo>
                <a:cubicBezTo>
                  <a:pt x="73" y="23"/>
                  <a:pt x="73" y="23"/>
                  <a:pt x="73" y="23"/>
                </a:cubicBezTo>
                <a:cubicBezTo>
                  <a:pt x="95" y="23"/>
                  <a:pt x="112" y="41"/>
                  <a:pt x="112" y="62"/>
                </a:cubicBezTo>
                <a:cubicBezTo>
                  <a:pt x="112" y="84"/>
                  <a:pt x="95" y="101"/>
                  <a:pt x="73" y="101"/>
                </a:cubicBezTo>
                <a:cubicBezTo>
                  <a:pt x="52" y="101"/>
                  <a:pt x="34" y="84"/>
                  <a:pt x="34" y="62"/>
                </a:cubicBezTo>
                <a:cubicBezTo>
                  <a:pt x="34" y="41"/>
                  <a:pt x="52" y="23"/>
                  <a:pt x="73" y="23"/>
                </a:cubicBezTo>
                <a:close/>
                <a:moveTo>
                  <a:pt x="73" y="35"/>
                </a:moveTo>
                <a:cubicBezTo>
                  <a:pt x="73" y="35"/>
                  <a:pt x="73" y="35"/>
                  <a:pt x="73" y="35"/>
                </a:cubicBezTo>
                <a:cubicBezTo>
                  <a:pt x="58" y="35"/>
                  <a:pt x="46" y="47"/>
                  <a:pt x="46" y="62"/>
                </a:cubicBezTo>
                <a:cubicBezTo>
                  <a:pt x="46" y="77"/>
                  <a:pt x="58" y="90"/>
                  <a:pt x="73" y="90"/>
                </a:cubicBezTo>
                <a:cubicBezTo>
                  <a:pt x="89" y="90"/>
                  <a:pt x="101" y="77"/>
                  <a:pt x="101" y="62"/>
                </a:cubicBezTo>
                <a:cubicBezTo>
                  <a:pt x="101" y="47"/>
                  <a:pt x="89" y="35"/>
                  <a:pt x="73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6" name="Freeform 26"/>
          <p:cNvSpPr>
            <a:spLocks noEditPoints="1"/>
          </p:cNvSpPr>
          <p:nvPr/>
        </p:nvSpPr>
        <p:spPr bwMode="auto">
          <a:xfrm>
            <a:off x="3333750" y="2878391"/>
            <a:ext cx="279400" cy="233434"/>
          </a:xfrm>
          <a:custGeom>
            <a:avLst/>
            <a:gdLst>
              <a:gd name="T0" fmla="*/ 146 w 146"/>
              <a:gd name="T1" fmla="*/ 94 h 122"/>
              <a:gd name="T2" fmla="*/ 118 w 146"/>
              <a:gd name="T3" fmla="*/ 122 h 122"/>
              <a:gd name="T4" fmla="*/ 28 w 146"/>
              <a:gd name="T5" fmla="*/ 122 h 122"/>
              <a:gd name="T6" fmla="*/ 0 w 146"/>
              <a:gd name="T7" fmla="*/ 94 h 122"/>
              <a:gd name="T8" fmla="*/ 0 w 146"/>
              <a:gd name="T9" fmla="*/ 28 h 122"/>
              <a:gd name="T10" fmla="*/ 28 w 146"/>
              <a:gd name="T11" fmla="*/ 0 h 122"/>
              <a:gd name="T12" fmla="*/ 118 w 146"/>
              <a:gd name="T13" fmla="*/ 0 h 122"/>
              <a:gd name="T14" fmla="*/ 146 w 146"/>
              <a:gd name="T15" fmla="*/ 28 h 122"/>
              <a:gd name="T16" fmla="*/ 146 w 146"/>
              <a:gd name="T17" fmla="*/ 94 h 122"/>
              <a:gd name="T18" fmla="*/ 49 w 146"/>
              <a:gd name="T19" fmla="*/ 27 h 122"/>
              <a:gd name="T20" fmla="*/ 49 w 146"/>
              <a:gd name="T21" fmla="*/ 27 h 122"/>
              <a:gd name="T22" fmla="*/ 101 w 146"/>
              <a:gd name="T23" fmla="*/ 58 h 122"/>
              <a:gd name="T24" fmla="*/ 102 w 146"/>
              <a:gd name="T25" fmla="*/ 62 h 122"/>
              <a:gd name="T26" fmla="*/ 101 w 146"/>
              <a:gd name="T27" fmla="*/ 64 h 122"/>
              <a:gd name="T28" fmla="*/ 48 w 146"/>
              <a:gd name="T29" fmla="*/ 94 h 122"/>
              <a:gd name="T30" fmla="*/ 44 w 146"/>
              <a:gd name="T31" fmla="*/ 93 h 122"/>
              <a:gd name="T32" fmla="*/ 43 w 146"/>
              <a:gd name="T33" fmla="*/ 91 h 122"/>
              <a:gd name="T34" fmla="*/ 43 w 146"/>
              <a:gd name="T35" fmla="*/ 91 h 122"/>
              <a:gd name="T36" fmla="*/ 43 w 146"/>
              <a:gd name="T37" fmla="*/ 30 h 122"/>
              <a:gd name="T38" fmla="*/ 47 w 146"/>
              <a:gd name="T39" fmla="*/ 27 h 122"/>
              <a:gd name="T40" fmla="*/ 49 w 146"/>
              <a:gd name="T41" fmla="*/ 27 h 122"/>
              <a:gd name="T42" fmla="*/ 50 w 146"/>
              <a:gd name="T43" fmla="*/ 36 h 122"/>
              <a:gd name="T44" fmla="*/ 50 w 146"/>
              <a:gd name="T45" fmla="*/ 36 h 122"/>
              <a:gd name="T46" fmla="*/ 50 w 146"/>
              <a:gd name="T47" fmla="*/ 85 h 122"/>
              <a:gd name="T48" fmla="*/ 93 w 146"/>
              <a:gd name="T49" fmla="*/ 61 h 122"/>
              <a:gd name="T50" fmla="*/ 50 w 146"/>
              <a:gd name="T51" fmla="*/ 36 h 122"/>
              <a:gd name="T52" fmla="*/ 11 w 146"/>
              <a:gd name="T53" fmla="*/ 94 h 122"/>
              <a:gd name="T54" fmla="*/ 11 w 146"/>
              <a:gd name="T55" fmla="*/ 94 h 122"/>
              <a:gd name="T56" fmla="*/ 28 w 146"/>
              <a:gd name="T57" fmla="*/ 110 h 122"/>
              <a:gd name="T58" fmla="*/ 118 w 146"/>
              <a:gd name="T59" fmla="*/ 110 h 122"/>
              <a:gd name="T60" fmla="*/ 135 w 146"/>
              <a:gd name="T61" fmla="*/ 94 h 122"/>
              <a:gd name="T62" fmla="*/ 135 w 146"/>
              <a:gd name="T63" fmla="*/ 28 h 122"/>
              <a:gd name="T64" fmla="*/ 118 w 146"/>
              <a:gd name="T65" fmla="*/ 11 h 122"/>
              <a:gd name="T66" fmla="*/ 28 w 146"/>
              <a:gd name="T67" fmla="*/ 11 h 122"/>
              <a:gd name="T68" fmla="*/ 11 w 146"/>
              <a:gd name="T69" fmla="*/ 28 h 122"/>
              <a:gd name="T70" fmla="*/ 11 w 146"/>
              <a:gd name="T71" fmla="*/ 9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6" h="122">
                <a:moveTo>
                  <a:pt x="146" y="94"/>
                </a:moveTo>
                <a:cubicBezTo>
                  <a:pt x="146" y="109"/>
                  <a:pt x="133" y="122"/>
                  <a:pt x="118" y="122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13" y="122"/>
                  <a:pt x="0" y="109"/>
                  <a:pt x="0" y="9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13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3" y="0"/>
                  <a:pt x="146" y="12"/>
                  <a:pt x="146" y="28"/>
                </a:cubicBezTo>
                <a:cubicBezTo>
                  <a:pt x="146" y="94"/>
                  <a:pt x="146" y="94"/>
                  <a:pt x="146" y="94"/>
                </a:cubicBezTo>
                <a:close/>
                <a:moveTo>
                  <a:pt x="49" y="27"/>
                </a:moveTo>
                <a:cubicBezTo>
                  <a:pt x="49" y="27"/>
                  <a:pt x="49" y="27"/>
                  <a:pt x="49" y="27"/>
                </a:cubicBezTo>
                <a:cubicBezTo>
                  <a:pt x="66" y="38"/>
                  <a:pt x="84" y="48"/>
                  <a:pt x="101" y="58"/>
                </a:cubicBezTo>
                <a:cubicBezTo>
                  <a:pt x="103" y="59"/>
                  <a:pt x="103" y="61"/>
                  <a:pt x="102" y="62"/>
                </a:cubicBezTo>
                <a:cubicBezTo>
                  <a:pt x="102" y="63"/>
                  <a:pt x="102" y="63"/>
                  <a:pt x="101" y="64"/>
                </a:cubicBezTo>
                <a:cubicBezTo>
                  <a:pt x="84" y="74"/>
                  <a:pt x="66" y="84"/>
                  <a:pt x="48" y="94"/>
                </a:cubicBezTo>
                <a:cubicBezTo>
                  <a:pt x="47" y="95"/>
                  <a:pt x="45" y="94"/>
                  <a:pt x="44" y="93"/>
                </a:cubicBezTo>
                <a:cubicBezTo>
                  <a:pt x="44" y="92"/>
                  <a:pt x="43" y="92"/>
                  <a:pt x="43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3" y="71"/>
                  <a:pt x="43" y="51"/>
                  <a:pt x="43" y="30"/>
                </a:cubicBezTo>
                <a:cubicBezTo>
                  <a:pt x="43" y="28"/>
                  <a:pt x="45" y="27"/>
                  <a:pt x="47" y="27"/>
                </a:cubicBezTo>
                <a:cubicBezTo>
                  <a:pt x="47" y="27"/>
                  <a:pt x="48" y="27"/>
                  <a:pt x="49" y="27"/>
                </a:cubicBezTo>
                <a:close/>
                <a:moveTo>
                  <a:pt x="50" y="36"/>
                </a:moveTo>
                <a:cubicBezTo>
                  <a:pt x="50" y="36"/>
                  <a:pt x="50" y="36"/>
                  <a:pt x="50" y="36"/>
                </a:cubicBezTo>
                <a:cubicBezTo>
                  <a:pt x="50" y="53"/>
                  <a:pt x="50" y="69"/>
                  <a:pt x="50" y="85"/>
                </a:cubicBezTo>
                <a:cubicBezTo>
                  <a:pt x="64" y="77"/>
                  <a:pt x="78" y="69"/>
                  <a:pt x="93" y="61"/>
                </a:cubicBezTo>
                <a:cubicBezTo>
                  <a:pt x="78" y="53"/>
                  <a:pt x="64" y="44"/>
                  <a:pt x="50" y="36"/>
                </a:cubicBezTo>
                <a:close/>
                <a:moveTo>
                  <a:pt x="11" y="94"/>
                </a:moveTo>
                <a:cubicBezTo>
                  <a:pt x="11" y="94"/>
                  <a:pt x="11" y="94"/>
                  <a:pt x="11" y="94"/>
                </a:cubicBezTo>
                <a:cubicBezTo>
                  <a:pt x="11" y="103"/>
                  <a:pt x="19" y="110"/>
                  <a:pt x="28" y="110"/>
                </a:cubicBezTo>
                <a:cubicBezTo>
                  <a:pt x="118" y="110"/>
                  <a:pt x="118" y="110"/>
                  <a:pt x="118" y="110"/>
                </a:cubicBezTo>
                <a:cubicBezTo>
                  <a:pt x="127" y="110"/>
                  <a:pt x="135" y="103"/>
                  <a:pt x="135" y="94"/>
                </a:cubicBezTo>
                <a:cubicBezTo>
                  <a:pt x="135" y="28"/>
                  <a:pt x="135" y="28"/>
                  <a:pt x="135" y="28"/>
                </a:cubicBezTo>
                <a:cubicBezTo>
                  <a:pt x="135" y="18"/>
                  <a:pt x="127" y="11"/>
                  <a:pt x="11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19" y="11"/>
                  <a:pt x="11" y="18"/>
                  <a:pt x="11" y="28"/>
                </a:cubicBezTo>
                <a:cubicBezTo>
                  <a:pt x="11" y="94"/>
                  <a:pt x="11" y="94"/>
                  <a:pt x="11" y="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7" name="Freeform 27"/>
          <p:cNvSpPr>
            <a:spLocks noEditPoints="1"/>
          </p:cNvSpPr>
          <p:nvPr/>
        </p:nvSpPr>
        <p:spPr bwMode="auto">
          <a:xfrm>
            <a:off x="4448175" y="1747742"/>
            <a:ext cx="280988" cy="233434"/>
          </a:xfrm>
          <a:custGeom>
            <a:avLst/>
            <a:gdLst>
              <a:gd name="T0" fmla="*/ 6 w 147"/>
              <a:gd name="T1" fmla="*/ 0 h 122"/>
              <a:gd name="T2" fmla="*/ 6 w 147"/>
              <a:gd name="T3" fmla="*/ 0 h 122"/>
              <a:gd name="T4" fmla="*/ 141 w 147"/>
              <a:gd name="T5" fmla="*/ 0 h 122"/>
              <a:gd name="T6" fmla="*/ 147 w 147"/>
              <a:gd name="T7" fmla="*/ 5 h 122"/>
              <a:gd name="T8" fmla="*/ 147 w 147"/>
              <a:gd name="T9" fmla="*/ 5 h 122"/>
              <a:gd name="T10" fmla="*/ 147 w 147"/>
              <a:gd name="T11" fmla="*/ 103 h 122"/>
              <a:gd name="T12" fmla="*/ 141 w 147"/>
              <a:gd name="T13" fmla="*/ 108 h 122"/>
              <a:gd name="T14" fmla="*/ 141 w 147"/>
              <a:gd name="T15" fmla="*/ 108 h 122"/>
              <a:gd name="T16" fmla="*/ 79 w 147"/>
              <a:gd name="T17" fmla="*/ 108 h 122"/>
              <a:gd name="T18" fmla="*/ 79 w 147"/>
              <a:gd name="T19" fmla="*/ 115 h 122"/>
              <a:gd name="T20" fmla="*/ 79 w 147"/>
              <a:gd name="T21" fmla="*/ 115 h 122"/>
              <a:gd name="T22" fmla="*/ 110 w 147"/>
              <a:gd name="T23" fmla="*/ 115 h 122"/>
              <a:gd name="T24" fmla="*/ 114 w 147"/>
              <a:gd name="T25" fmla="*/ 119 h 122"/>
              <a:gd name="T26" fmla="*/ 110 w 147"/>
              <a:gd name="T27" fmla="*/ 122 h 122"/>
              <a:gd name="T28" fmla="*/ 36 w 147"/>
              <a:gd name="T29" fmla="*/ 122 h 122"/>
              <a:gd name="T30" fmla="*/ 33 w 147"/>
              <a:gd name="T31" fmla="*/ 119 h 122"/>
              <a:gd name="T32" fmla="*/ 36 w 147"/>
              <a:gd name="T33" fmla="*/ 115 h 122"/>
              <a:gd name="T34" fmla="*/ 68 w 147"/>
              <a:gd name="T35" fmla="*/ 115 h 122"/>
              <a:gd name="T36" fmla="*/ 68 w 147"/>
              <a:gd name="T37" fmla="*/ 115 h 122"/>
              <a:gd name="T38" fmla="*/ 68 w 147"/>
              <a:gd name="T39" fmla="*/ 108 h 122"/>
              <a:gd name="T40" fmla="*/ 6 w 147"/>
              <a:gd name="T41" fmla="*/ 108 h 122"/>
              <a:gd name="T42" fmla="*/ 0 w 147"/>
              <a:gd name="T43" fmla="*/ 103 h 122"/>
              <a:gd name="T44" fmla="*/ 0 w 147"/>
              <a:gd name="T45" fmla="*/ 103 h 122"/>
              <a:gd name="T46" fmla="*/ 0 w 147"/>
              <a:gd name="T47" fmla="*/ 5 h 122"/>
              <a:gd name="T48" fmla="*/ 6 w 147"/>
              <a:gd name="T49" fmla="*/ 0 h 122"/>
              <a:gd name="T50" fmla="*/ 125 w 147"/>
              <a:gd name="T51" fmla="*/ 81 h 122"/>
              <a:gd name="T52" fmla="*/ 125 w 147"/>
              <a:gd name="T53" fmla="*/ 81 h 122"/>
              <a:gd name="T54" fmla="*/ 131 w 147"/>
              <a:gd name="T55" fmla="*/ 87 h 122"/>
              <a:gd name="T56" fmla="*/ 125 w 147"/>
              <a:gd name="T57" fmla="*/ 93 h 122"/>
              <a:gd name="T58" fmla="*/ 120 w 147"/>
              <a:gd name="T59" fmla="*/ 87 h 122"/>
              <a:gd name="T60" fmla="*/ 125 w 147"/>
              <a:gd name="T61" fmla="*/ 81 h 122"/>
              <a:gd name="T62" fmla="*/ 135 w 147"/>
              <a:gd name="T63" fmla="*/ 11 h 122"/>
              <a:gd name="T64" fmla="*/ 135 w 147"/>
              <a:gd name="T65" fmla="*/ 11 h 122"/>
              <a:gd name="T66" fmla="*/ 11 w 147"/>
              <a:gd name="T67" fmla="*/ 11 h 122"/>
              <a:gd name="T68" fmla="*/ 11 w 147"/>
              <a:gd name="T69" fmla="*/ 97 h 122"/>
              <a:gd name="T70" fmla="*/ 135 w 147"/>
              <a:gd name="T71" fmla="*/ 97 h 122"/>
              <a:gd name="T72" fmla="*/ 135 w 147"/>
              <a:gd name="T73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2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4" y="0"/>
                  <a:pt x="147" y="2"/>
                  <a:pt x="147" y="5"/>
                </a:cubicBezTo>
                <a:cubicBezTo>
                  <a:pt x="147" y="5"/>
                  <a:pt x="147" y="5"/>
                  <a:pt x="147" y="5"/>
                </a:cubicBezTo>
                <a:cubicBezTo>
                  <a:pt x="147" y="103"/>
                  <a:pt x="147" y="103"/>
                  <a:pt x="147" y="103"/>
                </a:cubicBezTo>
                <a:cubicBezTo>
                  <a:pt x="147" y="106"/>
                  <a:pt x="144" y="108"/>
                  <a:pt x="141" y="108"/>
                </a:cubicBezTo>
                <a:cubicBezTo>
                  <a:pt x="141" y="108"/>
                  <a:pt x="141" y="108"/>
                  <a:pt x="141" y="108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2" y="115"/>
                  <a:pt x="114" y="117"/>
                  <a:pt x="114" y="119"/>
                </a:cubicBezTo>
                <a:cubicBezTo>
                  <a:pt x="114" y="120"/>
                  <a:pt x="112" y="122"/>
                  <a:pt x="110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5" y="122"/>
                  <a:pt x="33" y="120"/>
                  <a:pt x="33" y="119"/>
                </a:cubicBezTo>
                <a:cubicBezTo>
                  <a:pt x="33" y="117"/>
                  <a:pt x="35" y="115"/>
                  <a:pt x="36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2" y="108"/>
                  <a:pt x="0" y="106"/>
                  <a:pt x="0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lose/>
                <a:moveTo>
                  <a:pt x="125" y="81"/>
                </a:moveTo>
                <a:cubicBezTo>
                  <a:pt x="125" y="81"/>
                  <a:pt x="125" y="81"/>
                  <a:pt x="125" y="81"/>
                </a:cubicBezTo>
                <a:cubicBezTo>
                  <a:pt x="129" y="81"/>
                  <a:pt x="131" y="84"/>
                  <a:pt x="131" y="87"/>
                </a:cubicBezTo>
                <a:cubicBezTo>
                  <a:pt x="131" y="90"/>
                  <a:pt x="129" y="93"/>
                  <a:pt x="125" y="93"/>
                </a:cubicBezTo>
                <a:cubicBezTo>
                  <a:pt x="122" y="93"/>
                  <a:pt x="120" y="90"/>
                  <a:pt x="120" y="87"/>
                </a:cubicBezTo>
                <a:cubicBezTo>
                  <a:pt x="120" y="84"/>
                  <a:pt x="122" y="81"/>
                  <a:pt x="125" y="81"/>
                </a:cubicBezTo>
                <a:close/>
                <a:moveTo>
                  <a:pt x="135" y="11"/>
                </a:moveTo>
                <a:cubicBezTo>
                  <a:pt x="135" y="11"/>
                  <a:pt x="135" y="11"/>
                  <a:pt x="135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40"/>
                  <a:pt x="11" y="68"/>
                  <a:pt x="11" y="97"/>
                </a:cubicBezTo>
                <a:cubicBezTo>
                  <a:pt x="53" y="97"/>
                  <a:pt x="94" y="97"/>
                  <a:pt x="135" y="97"/>
                </a:cubicBezTo>
                <a:cubicBezTo>
                  <a:pt x="135" y="68"/>
                  <a:pt x="135" y="40"/>
                  <a:pt x="13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8" name="Freeform 28"/>
          <p:cNvSpPr>
            <a:spLocks noEditPoints="1"/>
          </p:cNvSpPr>
          <p:nvPr/>
        </p:nvSpPr>
        <p:spPr bwMode="auto">
          <a:xfrm>
            <a:off x="4416426" y="2837103"/>
            <a:ext cx="309563" cy="252490"/>
          </a:xfrm>
          <a:custGeom>
            <a:avLst/>
            <a:gdLst>
              <a:gd name="T0" fmla="*/ 125 w 162"/>
              <a:gd name="T1" fmla="*/ 29 h 132"/>
              <a:gd name="T2" fmla="*/ 146 w 162"/>
              <a:gd name="T3" fmla="*/ 77 h 132"/>
              <a:gd name="T4" fmla="*/ 162 w 162"/>
              <a:gd name="T5" fmla="*/ 106 h 132"/>
              <a:gd name="T6" fmla="*/ 154 w 162"/>
              <a:gd name="T7" fmla="*/ 125 h 132"/>
              <a:gd name="T8" fmla="*/ 146 w 162"/>
              <a:gd name="T9" fmla="*/ 127 h 132"/>
              <a:gd name="T10" fmla="*/ 21 w 162"/>
              <a:gd name="T11" fmla="*/ 132 h 132"/>
              <a:gd name="T12" fmla="*/ 16 w 162"/>
              <a:gd name="T13" fmla="*/ 125 h 132"/>
              <a:gd name="T14" fmla="*/ 2 w 162"/>
              <a:gd name="T15" fmla="*/ 121 h 132"/>
              <a:gd name="T16" fmla="*/ 3 w 162"/>
              <a:gd name="T17" fmla="*/ 94 h 132"/>
              <a:gd name="T18" fmla="*/ 8 w 162"/>
              <a:gd name="T19" fmla="*/ 58 h 132"/>
              <a:gd name="T20" fmla="*/ 46 w 162"/>
              <a:gd name="T21" fmla="*/ 30 h 132"/>
              <a:gd name="T22" fmla="*/ 97 w 162"/>
              <a:gd name="T23" fmla="*/ 122 h 132"/>
              <a:gd name="T24" fmla="*/ 97 w 162"/>
              <a:gd name="T25" fmla="*/ 117 h 132"/>
              <a:gd name="T26" fmla="*/ 103 w 162"/>
              <a:gd name="T27" fmla="*/ 98 h 132"/>
              <a:gd name="T28" fmla="*/ 117 w 162"/>
              <a:gd name="T29" fmla="*/ 111 h 132"/>
              <a:gd name="T30" fmla="*/ 115 w 162"/>
              <a:gd name="T31" fmla="*/ 88 h 132"/>
              <a:gd name="T32" fmla="*/ 112 w 162"/>
              <a:gd name="T33" fmla="*/ 83 h 132"/>
              <a:gd name="T34" fmla="*/ 112 w 162"/>
              <a:gd name="T35" fmla="*/ 82 h 132"/>
              <a:gd name="T36" fmla="*/ 109 w 162"/>
              <a:gd name="T37" fmla="*/ 79 h 132"/>
              <a:gd name="T38" fmla="*/ 64 w 162"/>
              <a:gd name="T39" fmla="*/ 68 h 132"/>
              <a:gd name="T40" fmla="*/ 50 w 162"/>
              <a:gd name="T41" fmla="*/ 82 h 132"/>
              <a:gd name="T42" fmla="*/ 50 w 162"/>
              <a:gd name="T43" fmla="*/ 82 h 132"/>
              <a:gd name="T44" fmla="*/ 45 w 162"/>
              <a:gd name="T45" fmla="*/ 100 h 132"/>
              <a:gd name="T46" fmla="*/ 59 w 162"/>
              <a:gd name="T47" fmla="*/ 112 h 132"/>
              <a:gd name="T48" fmla="*/ 65 w 162"/>
              <a:gd name="T49" fmla="*/ 98 h 132"/>
              <a:gd name="T50" fmla="*/ 65 w 162"/>
              <a:gd name="T51" fmla="*/ 117 h 132"/>
              <a:gd name="T52" fmla="*/ 81 w 162"/>
              <a:gd name="T53" fmla="*/ 61 h 132"/>
              <a:gd name="T54" fmla="*/ 81 w 162"/>
              <a:gd name="T55" fmla="*/ 11 h 132"/>
              <a:gd name="T56" fmla="*/ 26 w 162"/>
              <a:gd name="T57" fmla="*/ 122 h 132"/>
              <a:gd name="T58" fmla="*/ 37 w 162"/>
              <a:gd name="T59" fmla="*/ 118 h 132"/>
              <a:gd name="T60" fmla="*/ 36 w 162"/>
              <a:gd name="T61" fmla="*/ 86 h 132"/>
              <a:gd name="T62" fmla="*/ 12 w 162"/>
              <a:gd name="T63" fmla="*/ 98 h 132"/>
              <a:gd name="T64" fmla="*/ 11 w 162"/>
              <a:gd name="T65" fmla="*/ 114 h 132"/>
              <a:gd name="T66" fmla="*/ 23 w 162"/>
              <a:gd name="T67" fmla="*/ 102 h 132"/>
              <a:gd name="T68" fmla="*/ 46 w 162"/>
              <a:gd name="T69" fmla="*/ 42 h 132"/>
              <a:gd name="T70" fmla="*/ 37 w 162"/>
              <a:gd name="T71" fmla="*/ 40 h 132"/>
              <a:gd name="T72" fmla="*/ 24 w 162"/>
              <a:gd name="T73" fmla="*/ 71 h 132"/>
              <a:gd name="T74" fmla="*/ 41 w 162"/>
              <a:gd name="T75" fmla="*/ 76 h 132"/>
              <a:gd name="T76" fmla="*/ 56 w 162"/>
              <a:gd name="T77" fmla="*/ 62 h 132"/>
              <a:gd name="T78" fmla="*/ 56 w 162"/>
              <a:gd name="T79" fmla="*/ 61 h 132"/>
              <a:gd name="T80" fmla="*/ 46 w 162"/>
              <a:gd name="T81" fmla="*/ 42 h 132"/>
              <a:gd name="T82" fmla="*/ 136 w 162"/>
              <a:gd name="T83" fmla="*/ 122 h 132"/>
              <a:gd name="T84" fmla="*/ 139 w 162"/>
              <a:gd name="T85" fmla="*/ 102 h 132"/>
              <a:gd name="T86" fmla="*/ 151 w 162"/>
              <a:gd name="T87" fmla="*/ 114 h 132"/>
              <a:gd name="T88" fmla="*/ 150 w 162"/>
              <a:gd name="T89" fmla="*/ 98 h 132"/>
              <a:gd name="T90" fmla="*/ 137 w 162"/>
              <a:gd name="T91" fmla="*/ 84 h 132"/>
              <a:gd name="T92" fmla="*/ 128 w 162"/>
              <a:gd name="T93" fmla="*/ 111 h 132"/>
              <a:gd name="T94" fmla="*/ 136 w 162"/>
              <a:gd name="T95" fmla="*/ 122 h 132"/>
              <a:gd name="T96" fmla="*/ 116 w 162"/>
              <a:gd name="T97" fmla="*/ 42 h 132"/>
              <a:gd name="T98" fmla="*/ 116 w 162"/>
              <a:gd name="T99" fmla="*/ 42 h 132"/>
              <a:gd name="T100" fmla="*/ 106 w 162"/>
              <a:gd name="T101" fmla="*/ 61 h 132"/>
              <a:gd name="T102" fmla="*/ 116 w 162"/>
              <a:gd name="T103" fmla="*/ 72 h 132"/>
              <a:gd name="T104" fmla="*/ 121 w 162"/>
              <a:gd name="T105" fmla="*/ 76 h 132"/>
              <a:gd name="T106" fmla="*/ 138 w 162"/>
              <a:gd name="T107" fmla="*/ 71 h 132"/>
              <a:gd name="T108" fmla="*/ 125 w 162"/>
              <a:gd name="T109" fmla="*/ 4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2" h="132">
                <a:moveTo>
                  <a:pt x="81" y="0"/>
                </a:moveTo>
                <a:cubicBezTo>
                  <a:pt x="99" y="0"/>
                  <a:pt x="114" y="13"/>
                  <a:pt x="116" y="30"/>
                </a:cubicBezTo>
                <a:cubicBezTo>
                  <a:pt x="119" y="30"/>
                  <a:pt x="122" y="29"/>
                  <a:pt x="125" y="29"/>
                </a:cubicBezTo>
                <a:cubicBezTo>
                  <a:pt x="133" y="29"/>
                  <a:pt x="140" y="32"/>
                  <a:pt x="145" y="37"/>
                </a:cubicBezTo>
                <a:cubicBezTo>
                  <a:pt x="150" y="43"/>
                  <a:pt x="154" y="50"/>
                  <a:pt x="154" y="58"/>
                </a:cubicBezTo>
                <a:cubicBezTo>
                  <a:pt x="154" y="65"/>
                  <a:pt x="151" y="72"/>
                  <a:pt x="146" y="77"/>
                </a:cubicBezTo>
                <a:cubicBezTo>
                  <a:pt x="153" y="84"/>
                  <a:pt x="153" y="84"/>
                  <a:pt x="153" y="84"/>
                </a:cubicBezTo>
                <a:cubicBezTo>
                  <a:pt x="156" y="87"/>
                  <a:pt x="158" y="90"/>
                  <a:pt x="159" y="94"/>
                </a:cubicBezTo>
                <a:cubicBezTo>
                  <a:pt x="161" y="98"/>
                  <a:pt x="162" y="102"/>
                  <a:pt x="162" y="106"/>
                </a:cubicBezTo>
                <a:cubicBezTo>
                  <a:pt x="162" y="115"/>
                  <a:pt x="162" y="115"/>
                  <a:pt x="162" y="115"/>
                </a:cubicBezTo>
                <a:cubicBezTo>
                  <a:pt x="162" y="117"/>
                  <a:pt x="161" y="119"/>
                  <a:pt x="160" y="121"/>
                </a:cubicBezTo>
                <a:cubicBezTo>
                  <a:pt x="158" y="123"/>
                  <a:pt x="156" y="124"/>
                  <a:pt x="154" y="125"/>
                </a:cubicBezTo>
                <a:cubicBezTo>
                  <a:pt x="153" y="125"/>
                  <a:pt x="153" y="125"/>
                  <a:pt x="153" y="125"/>
                </a:cubicBezTo>
                <a:cubicBezTo>
                  <a:pt x="146" y="125"/>
                  <a:pt x="146" y="125"/>
                  <a:pt x="146" y="125"/>
                </a:cubicBezTo>
                <a:cubicBezTo>
                  <a:pt x="146" y="127"/>
                  <a:pt x="146" y="127"/>
                  <a:pt x="146" y="127"/>
                </a:cubicBezTo>
                <a:cubicBezTo>
                  <a:pt x="146" y="130"/>
                  <a:pt x="144" y="132"/>
                  <a:pt x="141" y="132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21" y="132"/>
                  <a:pt x="21" y="132"/>
                  <a:pt x="21" y="132"/>
                </a:cubicBezTo>
                <a:cubicBezTo>
                  <a:pt x="21" y="132"/>
                  <a:pt x="21" y="132"/>
                  <a:pt x="21" y="132"/>
                </a:cubicBezTo>
                <a:cubicBezTo>
                  <a:pt x="18" y="132"/>
                  <a:pt x="16" y="130"/>
                  <a:pt x="16" y="127"/>
                </a:cubicBezTo>
                <a:cubicBezTo>
                  <a:pt x="16" y="125"/>
                  <a:pt x="16" y="125"/>
                  <a:pt x="16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9" y="125"/>
                  <a:pt x="9" y="125"/>
                  <a:pt x="8" y="125"/>
                </a:cubicBezTo>
                <a:cubicBezTo>
                  <a:pt x="6" y="124"/>
                  <a:pt x="4" y="123"/>
                  <a:pt x="2" y="121"/>
                </a:cubicBezTo>
                <a:cubicBezTo>
                  <a:pt x="1" y="119"/>
                  <a:pt x="0" y="117"/>
                  <a:pt x="0" y="115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2"/>
                  <a:pt x="1" y="98"/>
                  <a:pt x="3" y="94"/>
                </a:cubicBezTo>
                <a:cubicBezTo>
                  <a:pt x="4" y="90"/>
                  <a:pt x="6" y="87"/>
                  <a:pt x="9" y="84"/>
                </a:cubicBezTo>
                <a:cubicBezTo>
                  <a:pt x="16" y="77"/>
                  <a:pt x="16" y="77"/>
                  <a:pt x="16" y="77"/>
                </a:cubicBezTo>
                <a:cubicBezTo>
                  <a:pt x="11" y="72"/>
                  <a:pt x="8" y="65"/>
                  <a:pt x="8" y="58"/>
                </a:cubicBezTo>
                <a:cubicBezTo>
                  <a:pt x="8" y="50"/>
                  <a:pt x="12" y="43"/>
                  <a:pt x="17" y="37"/>
                </a:cubicBezTo>
                <a:cubicBezTo>
                  <a:pt x="22" y="32"/>
                  <a:pt x="29" y="29"/>
                  <a:pt x="37" y="29"/>
                </a:cubicBezTo>
                <a:cubicBezTo>
                  <a:pt x="40" y="29"/>
                  <a:pt x="43" y="30"/>
                  <a:pt x="46" y="30"/>
                </a:cubicBezTo>
                <a:cubicBezTo>
                  <a:pt x="48" y="13"/>
                  <a:pt x="63" y="0"/>
                  <a:pt x="81" y="0"/>
                </a:cubicBezTo>
                <a:close/>
                <a:moveTo>
                  <a:pt x="97" y="122"/>
                </a:moveTo>
                <a:cubicBezTo>
                  <a:pt x="97" y="122"/>
                  <a:pt x="97" y="122"/>
                  <a:pt x="97" y="122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7" y="98"/>
                  <a:pt x="97" y="98"/>
                  <a:pt x="97" y="98"/>
                </a:cubicBezTo>
                <a:cubicBezTo>
                  <a:pt x="97" y="96"/>
                  <a:pt x="99" y="95"/>
                  <a:pt x="100" y="95"/>
                </a:cubicBezTo>
                <a:cubicBezTo>
                  <a:pt x="102" y="95"/>
                  <a:pt x="103" y="96"/>
                  <a:pt x="103" y="98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17" y="112"/>
                  <a:pt x="117" y="111"/>
                  <a:pt x="117" y="111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17" y="96"/>
                  <a:pt x="117" y="92"/>
                  <a:pt x="115" y="88"/>
                </a:cubicBezTo>
                <a:cubicBezTo>
                  <a:pt x="115" y="88"/>
                  <a:pt x="115" y="88"/>
                  <a:pt x="115" y="88"/>
                </a:cubicBezTo>
                <a:cubicBezTo>
                  <a:pt x="115" y="88"/>
                  <a:pt x="115" y="88"/>
                  <a:pt x="115" y="88"/>
                </a:cubicBezTo>
                <a:cubicBezTo>
                  <a:pt x="114" y="86"/>
                  <a:pt x="113" y="84"/>
                  <a:pt x="112" y="83"/>
                </a:cubicBezTo>
                <a:cubicBezTo>
                  <a:pt x="112" y="83"/>
                  <a:pt x="112" y="83"/>
                  <a:pt x="112" y="83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1" y="81"/>
                  <a:pt x="110" y="80"/>
                  <a:pt x="109" y="79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98" y="68"/>
                  <a:pt x="98" y="68"/>
                  <a:pt x="98" y="68"/>
                </a:cubicBezTo>
                <a:cubicBezTo>
                  <a:pt x="93" y="70"/>
                  <a:pt x="87" y="72"/>
                  <a:pt x="81" y="72"/>
                </a:cubicBezTo>
                <a:cubicBezTo>
                  <a:pt x="75" y="72"/>
                  <a:pt x="69" y="70"/>
                  <a:pt x="64" y="68"/>
                </a:cubicBezTo>
                <a:cubicBezTo>
                  <a:pt x="53" y="79"/>
                  <a:pt x="53" y="79"/>
                  <a:pt x="53" y="79"/>
                </a:cubicBezTo>
                <a:cubicBezTo>
                  <a:pt x="53" y="79"/>
                  <a:pt x="53" y="79"/>
                  <a:pt x="53" y="79"/>
                </a:cubicBezTo>
                <a:cubicBezTo>
                  <a:pt x="52" y="80"/>
                  <a:pt x="51" y="81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3"/>
                  <a:pt x="50" y="83"/>
                  <a:pt x="50" y="83"/>
                </a:cubicBezTo>
                <a:cubicBezTo>
                  <a:pt x="49" y="84"/>
                  <a:pt x="48" y="86"/>
                  <a:pt x="47" y="88"/>
                </a:cubicBezTo>
                <a:cubicBezTo>
                  <a:pt x="45" y="92"/>
                  <a:pt x="45" y="96"/>
                  <a:pt x="45" y="100"/>
                </a:cubicBezTo>
                <a:cubicBezTo>
                  <a:pt x="45" y="111"/>
                  <a:pt x="45" y="111"/>
                  <a:pt x="45" y="111"/>
                </a:cubicBezTo>
                <a:cubicBezTo>
                  <a:pt x="45" y="111"/>
                  <a:pt x="45" y="112"/>
                  <a:pt x="45" y="112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9" y="98"/>
                  <a:pt x="59" y="98"/>
                  <a:pt x="59" y="98"/>
                </a:cubicBezTo>
                <a:cubicBezTo>
                  <a:pt x="59" y="96"/>
                  <a:pt x="60" y="95"/>
                  <a:pt x="62" y="95"/>
                </a:cubicBezTo>
                <a:cubicBezTo>
                  <a:pt x="63" y="95"/>
                  <a:pt x="65" y="96"/>
                  <a:pt x="65" y="98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22"/>
                  <a:pt x="65" y="122"/>
                  <a:pt x="65" y="122"/>
                </a:cubicBezTo>
                <a:cubicBezTo>
                  <a:pt x="97" y="122"/>
                  <a:pt x="97" y="122"/>
                  <a:pt x="97" y="122"/>
                </a:cubicBezTo>
                <a:close/>
                <a:moveTo>
                  <a:pt x="81" y="61"/>
                </a:moveTo>
                <a:cubicBezTo>
                  <a:pt x="81" y="61"/>
                  <a:pt x="81" y="61"/>
                  <a:pt x="81" y="61"/>
                </a:cubicBezTo>
                <a:cubicBezTo>
                  <a:pt x="95" y="61"/>
                  <a:pt x="106" y="50"/>
                  <a:pt x="106" y="36"/>
                </a:cubicBezTo>
                <a:cubicBezTo>
                  <a:pt x="106" y="22"/>
                  <a:pt x="95" y="11"/>
                  <a:pt x="81" y="11"/>
                </a:cubicBezTo>
                <a:cubicBezTo>
                  <a:pt x="67" y="11"/>
                  <a:pt x="56" y="22"/>
                  <a:pt x="56" y="36"/>
                </a:cubicBezTo>
                <a:cubicBezTo>
                  <a:pt x="56" y="50"/>
                  <a:pt x="67" y="61"/>
                  <a:pt x="81" y="61"/>
                </a:cubicBezTo>
                <a:close/>
                <a:moveTo>
                  <a:pt x="26" y="122"/>
                </a:moveTo>
                <a:cubicBezTo>
                  <a:pt x="26" y="122"/>
                  <a:pt x="26" y="122"/>
                  <a:pt x="26" y="122"/>
                </a:cubicBezTo>
                <a:cubicBezTo>
                  <a:pt x="41" y="122"/>
                  <a:pt x="41" y="122"/>
                  <a:pt x="41" y="122"/>
                </a:cubicBezTo>
                <a:cubicBezTo>
                  <a:pt x="39" y="121"/>
                  <a:pt x="38" y="120"/>
                  <a:pt x="37" y="118"/>
                </a:cubicBezTo>
                <a:cubicBezTo>
                  <a:pt x="35" y="116"/>
                  <a:pt x="34" y="113"/>
                  <a:pt x="34" y="111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4" y="95"/>
                  <a:pt x="35" y="90"/>
                  <a:pt x="36" y="86"/>
                </a:cubicBezTo>
                <a:cubicBezTo>
                  <a:pt x="32" y="86"/>
                  <a:pt x="28" y="85"/>
                  <a:pt x="25" y="84"/>
                </a:cubicBezTo>
                <a:cubicBezTo>
                  <a:pt x="17" y="91"/>
                  <a:pt x="17" y="91"/>
                  <a:pt x="17" y="91"/>
                </a:cubicBezTo>
                <a:cubicBezTo>
                  <a:pt x="15" y="94"/>
                  <a:pt x="13" y="96"/>
                  <a:pt x="12" y="98"/>
                </a:cubicBezTo>
                <a:cubicBezTo>
                  <a:pt x="12" y="98"/>
                  <a:pt x="12" y="98"/>
                  <a:pt x="12" y="98"/>
                </a:cubicBezTo>
                <a:cubicBezTo>
                  <a:pt x="11" y="101"/>
                  <a:pt x="11" y="103"/>
                  <a:pt x="11" y="106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05"/>
                  <a:pt x="20" y="105"/>
                  <a:pt x="20" y="105"/>
                </a:cubicBezTo>
                <a:cubicBezTo>
                  <a:pt x="20" y="103"/>
                  <a:pt x="21" y="102"/>
                  <a:pt x="23" y="102"/>
                </a:cubicBezTo>
                <a:cubicBezTo>
                  <a:pt x="25" y="102"/>
                  <a:pt x="26" y="103"/>
                  <a:pt x="26" y="105"/>
                </a:cubicBezTo>
                <a:cubicBezTo>
                  <a:pt x="26" y="122"/>
                  <a:pt x="26" y="122"/>
                  <a:pt x="26" y="122"/>
                </a:cubicBezTo>
                <a:close/>
                <a:moveTo>
                  <a:pt x="46" y="42"/>
                </a:moveTo>
                <a:cubicBezTo>
                  <a:pt x="46" y="42"/>
                  <a:pt x="46" y="42"/>
                  <a:pt x="46" y="42"/>
                </a:cubicBezTo>
                <a:cubicBezTo>
                  <a:pt x="45" y="41"/>
                  <a:pt x="44" y="41"/>
                  <a:pt x="43" y="40"/>
                </a:cubicBezTo>
                <a:cubicBezTo>
                  <a:pt x="41" y="40"/>
                  <a:pt x="39" y="40"/>
                  <a:pt x="37" y="40"/>
                </a:cubicBezTo>
                <a:cubicBezTo>
                  <a:pt x="32" y="40"/>
                  <a:pt x="28" y="42"/>
                  <a:pt x="24" y="45"/>
                </a:cubicBezTo>
                <a:cubicBezTo>
                  <a:pt x="21" y="48"/>
                  <a:pt x="19" y="53"/>
                  <a:pt x="19" y="58"/>
                </a:cubicBezTo>
                <a:cubicBezTo>
                  <a:pt x="19" y="63"/>
                  <a:pt x="21" y="67"/>
                  <a:pt x="24" y="71"/>
                </a:cubicBezTo>
                <a:cubicBezTo>
                  <a:pt x="24" y="71"/>
                  <a:pt x="24" y="71"/>
                  <a:pt x="24" y="71"/>
                </a:cubicBezTo>
                <a:cubicBezTo>
                  <a:pt x="28" y="74"/>
                  <a:pt x="32" y="76"/>
                  <a:pt x="37" y="76"/>
                </a:cubicBezTo>
                <a:cubicBezTo>
                  <a:pt x="38" y="76"/>
                  <a:pt x="40" y="76"/>
                  <a:pt x="41" y="76"/>
                </a:cubicBezTo>
                <a:cubicBezTo>
                  <a:pt x="41" y="75"/>
                  <a:pt x="42" y="75"/>
                  <a:pt x="43" y="75"/>
                </a:cubicBezTo>
                <a:cubicBezTo>
                  <a:pt x="44" y="74"/>
                  <a:pt x="45" y="73"/>
                  <a:pt x="46" y="72"/>
                </a:cubicBezTo>
                <a:cubicBezTo>
                  <a:pt x="56" y="62"/>
                  <a:pt x="56" y="62"/>
                  <a:pt x="56" y="62"/>
                </a:cubicBezTo>
                <a:cubicBezTo>
                  <a:pt x="56" y="61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1" y="57"/>
                  <a:pt x="48" y="51"/>
                  <a:pt x="46" y="44"/>
                </a:cubicBezTo>
                <a:cubicBezTo>
                  <a:pt x="46" y="44"/>
                  <a:pt x="46" y="43"/>
                  <a:pt x="4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lose/>
                <a:moveTo>
                  <a:pt x="136" y="122"/>
                </a:moveTo>
                <a:cubicBezTo>
                  <a:pt x="136" y="122"/>
                  <a:pt x="136" y="122"/>
                  <a:pt x="136" y="122"/>
                </a:cubicBezTo>
                <a:cubicBezTo>
                  <a:pt x="136" y="105"/>
                  <a:pt x="136" y="105"/>
                  <a:pt x="136" y="105"/>
                </a:cubicBezTo>
                <a:cubicBezTo>
                  <a:pt x="136" y="103"/>
                  <a:pt x="137" y="102"/>
                  <a:pt x="139" y="102"/>
                </a:cubicBezTo>
                <a:cubicBezTo>
                  <a:pt x="141" y="102"/>
                  <a:pt x="142" y="103"/>
                  <a:pt x="142" y="105"/>
                </a:cubicBezTo>
                <a:cubicBezTo>
                  <a:pt x="142" y="114"/>
                  <a:pt x="142" y="114"/>
                  <a:pt x="142" y="114"/>
                </a:cubicBezTo>
                <a:cubicBezTo>
                  <a:pt x="151" y="114"/>
                  <a:pt x="151" y="114"/>
                  <a:pt x="151" y="114"/>
                </a:cubicBezTo>
                <a:cubicBezTo>
                  <a:pt x="151" y="106"/>
                  <a:pt x="151" y="106"/>
                  <a:pt x="151" y="106"/>
                </a:cubicBezTo>
                <a:cubicBezTo>
                  <a:pt x="151" y="103"/>
                  <a:pt x="151" y="101"/>
                  <a:pt x="150" y="98"/>
                </a:cubicBezTo>
                <a:cubicBezTo>
                  <a:pt x="150" y="98"/>
                  <a:pt x="150" y="98"/>
                  <a:pt x="150" y="98"/>
                </a:cubicBezTo>
                <a:cubicBezTo>
                  <a:pt x="150" y="98"/>
                  <a:pt x="150" y="98"/>
                  <a:pt x="150" y="98"/>
                </a:cubicBezTo>
                <a:cubicBezTo>
                  <a:pt x="149" y="96"/>
                  <a:pt x="147" y="94"/>
                  <a:pt x="145" y="91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4" y="85"/>
                  <a:pt x="130" y="86"/>
                  <a:pt x="126" y="86"/>
                </a:cubicBezTo>
                <a:cubicBezTo>
                  <a:pt x="127" y="90"/>
                  <a:pt x="128" y="95"/>
                  <a:pt x="128" y="100"/>
                </a:cubicBezTo>
                <a:cubicBezTo>
                  <a:pt x="128" y="111"/>
                  <a:pt x="128" y="111"/>
                  <a:pt x="128" y="111"/>
                </a:cubicBezTo>
                <a:cubicBezTo>
                  <a:pt x="128" y="113"/>
                  <a:pt x="127" y="116"/>
                  <a:pt x="125" y="118"/>
                </a:cubicBezTo>
                <a:cubicBezTo>
                  <a:pt x="124" y="120"/>
                  <a:pt x="123" y="121"/>
                  <a:pt x="121" y="122"/>
                </a:cubicBezTo>
                <a:cubicBezTo>
                  <a:pt x="136" y="122"/>
                  <a:pt x="136" y="122"/>
                  <a:pt x="136" y="122"/>
                </a:cubicBezTo>
                <a:close/>
                <a:moveTo>
                  <a:pt x="116" y="42"/>
                </a:move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5" y="49"/>
                  <a:pt x="112" y="56"/>
                  <a:pt x="106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06" y="62"/>
                  <a:pt x="106" y="62"/>
                  <a:pt x="106" y="6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7" y="73"/>
                  <a:pt x="118" y="74"/>
                  <a:pt x="119" y="75"/>
                </a:cubicBezTo>
                <a:cubicBezTo>
                  <a:pt x="120" y="75"/>
                  <a:pt x="121" y="75"/>
                  <a:pt x="121" y="76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22" y="76"/>
                  <a:pt x="124" y="76"/>
                  <a:pt x="125" y="76"/>
                </a:cubicBezTo>
                <a:cubicBezTo>
                  <a:pt x="130" y="76"/>
                  <a:pt x="134" y="74"/>
                  <a:pt x="138" y="71"/>
                </a:cubicBezTo>
                <a:cubicBezTo>
                  <a:pt x="141" y="67"/>
                  <a:pt x="143" y="63"/>
                  <a:pt x="143" y="58"/>
                </a:cubicBezTo>
                <a:cubicBezTo>
                  <a:pt x="143" y="53"/>
                  <a:pt x="141" y="48"/>
                  <a:pt x="138" y="45"/>
                </a:cubicBezTo>
                <a:cubicBezTo>
                  <a:pt x="134" y="42"/>
                  <a:pt x="130" y="40"/>
                  <a:pt x="125" y="40"/>
                </a:cubicBezTo>
                <a:cubicBezTo>
                  <a:pt x="123" y="40"/>
                  <a:pt x="121" y="40"/>
                  <a:pt x="120" y="40"/>
                </a:cubicBezTo>
                <a:cubicBezTo>
                  <a:pt x="118" y="41"/>
                  <a:pt x="117" y="41"/>
                  <a:pt x="116" y="4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9" name="Freeform 29"/>
          <p:cNvSpPr>
            <a:spLocks noEditPoints="1"/>
          </p:cNvSpPr>
          <p:nvPr/>
        </p:nvSpPr>
        <p:spPr bwMode="auto">
          <a:xfrm>
            <a:off x="4491038" y="3923289"/>
            <a:ext cx="195262" cy="276310"/>
          </a:xfrm>
          <a:custGeom>
            <a:avLst/>
            <a:gdLst>
              <a:gd name="T0" fmla="*/ 38 w 102"/>
              <a:gd name="T1" fmla="*/ 124 h 144"/>
              <a:gd name="T2" fmla="*/ 38 w 102"/>
              <a:gd name="T3" fmla="*/ 124 h 144"/>
              <a:gd name="T4" fmla="*/ 65 w 102"/>
              <a:gd name="T5" fmla="*/ 124 h 144"/>
              <a:gd name="T6" fmla="*/ 68 w 102"/>
              <a:gd name="T7" fmla="*/ 127 h 144"/>
              <a:gd name="T8" fmla="*/ 68 w 102"/>
              <a:gd name="T9" fmla="*/ 127 h 144"/>
              <a:gd name="T10" fmla="*/ 68 w 102"/>
              <a:gd name="T11" fmla="*/ 141 h 144"/>
              <a:gd name="T12" fmla="*/ 65 w 102"/>
              <a:gd name="T13" fmla="*/ 144 h 144"/>
              <a:gd name="T14" fmla="*/ 65 w 102"/>
              <a:gd name="T15" fmla="*/ 144 h 144"/>
              <a:gd name="T16" fmla="*/ 38 w 102"/>
              <a:gd name="T17" fmla="*/ 144 h 144"/>
              <a:gd name="T18" fmla="*/ 34 w 102"/>
              <a:gd name="T19" fmla="*/ 141 h 144"/>
              <a:gd name="T20" fmla="*/ 34 w 102"/>
              <a:gd name="T21" fmla="*/ 141 h 144"/>
              <a:gd name="T22" fmla="*/ 34 w 102"/>
              <a:gd name="T23" fmla="*/ 127 h 144"/>
              <a:gd name="T24" fmla="*/ 38 w 102"/>
              <a:gd name="T25" fmla="*/ 124 h 144"/>
              <a:gd name="T26" fmla="*/ 51 w 102"/>
              <a:gd name="T27" fmla="*/ 0 h 144"/>
              <a:gd name="T28" fmla="*/ 51 w 102"/>
              <a:gd name="T29" fmla="*/ 0 h 144"/>
              <a:gd name="T30" fmla="*/ 87 w 102"/>
              <a:gd name="T31" fmla="*/ 15 h 144"/>
              <a:gd name="T32" fmla="*/ 87 w 102"/>
              <a:gd name="T33" fmla="*/ 15 h 144"/>
              <a:gd name="T34" fmla="*/ 87 w 102"/>
              <a:gd name="T35" fmla="*/ 15 h 144"/>
              <a:gd name="T36" fmla="*/ 102 w 102"/>
              <a:gd name="T37" fmla="*/ 51 h 144"/>
              <a:gd name="T38" fmla="*/ 98 w 102"/>
              <a:gd name="T39" fmla="*/ 72 h 144"/>
              <a:gd name="T40" fmla="*/ 86 w 102"/>
              <a:gd name="T41" fmla="*/ 89 h 144"/>
              <a:gd name="T42" fmla="*/ 81 w 102"/>
              <a:gd name="T43" fmla="*/ 94 h 144"/>
              <a:gd name="T44" fmla="*/ 68 w 102"/>
              <a:gd name="T45" fmla="*/ 114 h 144"/>
              <a:gd name="T46" fmla="*/ 62 w 102"/>
              <a:gd name="T47" fmla="*/ 119 h 144"/>
              <a:gd name="T48" fmla="*/ 41 w 102"/>
              <a:gd name="T49" fmla="*/ 119 h 144"/>
              <a:gd name="T50" fmla="*/ 35 w 102"/>
              <a:gd name="T51" fmla="*/ 114 h 144"/>
              <a:gd name="T52" fmla="*/ 22 w 102"/>
              <a:gd name="T53" fmla="*/ 94 h 144"/>
              <a:gd name="T54" fmla="*/ 17 w 102"/>
              <a:gd name="T55" fmla="*/ 89 h 144"/>
              <a:gd name="T56" fmla="*/ 17 w 102"/>
              <a:gd name="T57" fmla="*/ 89 h 144"/>
              <a:gd name="T58" fmla="*/ 5 w 102"/>
              <a:gd name="T59" fmla="*/ 72 h 144"/>
              <a:gd name="T60" fmla="*/ 0 w 102"/>
              <a:gd name="T61" fmla="*/ 51 h 144"/>
              <a:gd name="T62" fmla="*/ 15 w 102"/>
              <a:gd name="T63" fmla="*/ 15 h 144"/>
              <a:gd name="T64" fmla="*/ 16 w 102"/>
              <a:gd name="T65" fmla="*/ 14 h 144"/>
              <a:gd name="T66" fmla="*/ 51 w 102"/>
              <a:gd name="T67" fmla="*/ 0 h 144"/>
              <a:gd name="T68" fmla="*/ 80 w 102"/>
              <a:gd name="T69" fmla="*/ 23 h 144"/>
              <a:gd name="T70" fmla="*/ 80 w 102"/>
              <a:gd name="T71" fmla="*/ 23 h 144"/>
              <a:gd name="T72" fmla="*/ 51 w 102"/>
              <a:gd name="T73" fmla="*/ 11 h 144"/>
              <a:gd name="T74" fmla="*/ 23 w 102"/>
              <a:gd name="T75" fmla="*/ 22 h 144"/>
              <a:gd name="T76" fmla="*/ 23 w 102"/>
              <a:gd name="T77" fmla="*/ 23 h 144"/>
              <a:gd name="T78" fmla="*/ 11 w 102"/>
              <a:gd name="T79" fmla="*/ 51 h 144"/>
              <a:gd name="T80" fmla="*/ 15 w 102"/>
              <a:gd name="T81" fmla="*/ 67 h 144"/>
              <a:gd name="T82" fmla="*/ 24 w 102"/>
              <a:gd name="T83" fmla="*/ 80 h 144"/>
              <a:gd name="T84" fmla="*/ 25 w 102"/>
              <a:gd name="T85" fmla="*/ 81 h 144"/>
              <a:gd name="T86" fmla="*/ 30 w 102"/>
              <a:gd name="T87" fmla="*/ 86 h 144"/>
              <a:gd name="T88" fmla="*/ 45 w 102"/>
              <a:gd name="T89" fmla="*/ 108 h 144"/>
              <a:gd name="T90" fmla="*/ 57 w 102"/>
              <a:gd name="T91" fmla="*/ 108 h 144"/>
              <a:gd name="T92" fmla="*/ 73 w 102"/>
              <a:gd name="T93" fmla="*/ 86 h 144"/>
              <a:gd name="T94" fmla="*/ 78 w 102"/>
              <a:gd name="T95" fmla="*/ 81 h 144"/>
              <a:gd name="T96" fmla="*/ 78 w 102"/>
              <a:gd name="T97" fmla="*/ 80 h 144"/>
              <a:gd name="T98" fmla="*/ 88 w 102"/>
              <a:gd name="T99" fmla="*/ 67 h 144"/>
              <a:gd name="T100" fmla="*/ 91 w 102"/>
              <a:gd name="T101" fmla="*/ 51 h 144"/>
              <a:gd name="T102" fmla="*/ 80 w 102"/>
              <a:gd name="T103" fmla="*/ 23 h 144"/>
              <a:gd name="T104" fmla="*/ 62 w 102"/>
              <a:gd name="T105" fmla="*/ 131 h 144"/>
              <a:gd name="T106" fmla="*/ 62 w 102"/>
              <a:gd name="T107" fmla="*/ 131 h 144"/>
              <a:gd name="T108" fmla="*/ 41 w 102"/>
              <a:gd name="T109" fmla="*/ 131 h 144"/>
              <a:gd name="T110" fmla="*/ 41 w 102"/>
              <a:gd name="T111" fmla="*/ 138 h 144"/>
              <a:gd name="T112" fmla="*/ 62 w 102"/>
              <a:gd name="T113" fmla="*/ 138 h 144"/>
              <a:gd name="T114" fmla="*/ 62 w 102"/>
              <a:gd name="T115" fmla="*/ 13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2" h="144">
                <a:moveTo>
                  <a:pt x="38" y="124"/>
                </a:moveTo>
                <a:cubicBezTo>
                  <a:pt x="38" y="124"/>
                  <a:pt x="38" y="124"/>
                  <a:pt x="38" y="124"/>
                </a:cubicBezTo>
                <a:cubicBezTo>
                  <a:pt x="65" y="124"/>
                  <a:pt x="65" y="124"/>
                  <a:pt x="65" y="124"/>
                </a:cubicBezTo>
                <a:cubicBezTo>
                  <a:pt x="67" y="124"/>
                  <a:pt x="68" y="125"/>
                  <a:pt x="68" y="127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68" y="141"/>
                  <a:pt x="68" y="141"/>
                  <a:pt x="68" y="141"/>
                </a:cubicBezTo>
                <a:cubicBezTo>
                  <a:pt x="68" y="143"/>
                  <a:pt x="67" y="144"/>
                  <a:pt x="65" y="144"/>
                </a:cubicBezTo>
                <a:cubicBezTo>
                  <a:pt x="65" y="144"/>
                  <a:pt x="65" y="144"/>
                  <a:pt x="65" y="144"/>
                </a:cubicBezTo>
                <a:cubicBezTo>
                  <a:pt x="38" y="144"/>
                  <a:pt x="38" y="144"/>
                  <a:pt x="38" y="144"/>
                </a:cubicBezTo>
                <a:cubicBezTo>
                  <a:pt x="36" y="144"/>
                  <a:pt x="34" y="143"/>
                  <a:pt x="34" y="141"/>
                </a:cubicBezTo>
                <a:cubicBezTo>
                  <a:pt x="34" y="141"/>
                  <a:pt x="34" y="141"/>
                  <a:pt x="34" y="141"/>
                </a:cubicBezTo>
                <a:cubicBezTo>
                  <a:pt x="34" y="127"/>
                  <a:pt x="34" y="127"/>
                  <a:pt x="34" y="127"/>
                </a:cubicBezTo>
                <a:cubicBezTo>
                  <a:pt x="34" y="125"/>
                  <a:pt x="36" y="124"/>
                  <a:pt x="38" y="124"/>
                </a:cubicBezTo>
                <a:close/>
                <a:moveTo>
                  <a:pt x="51" y="0"/>
                </a:moveTo>
                <a:cubicBezTo>
                  <a:pt x="51" y="0"/>
                  <a:pt x="51" y="0"/>
                  <a:pt x="51" y="0"/>
                </a:cubicBezTo>
                <a:cubicBezTo>
                  <a:pt x="65" y="0"/>
                  <a:pt x="78" y="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97" y="24"/>
                  <a:pt x="102" y="37"/>
                  <a:pt x="102" y="51"/>
                </a:cubicBezTo>
                <a:cubicBezTo>
                  <a:pt x="102" y="58"/>
                  <a:pt x="101" y="65"/>
                  <a:pt x="98" y="72"/>
                </a:cubicBezTo>
                <a:cubicBezTo>
                  <a:pt x="95" y="78"/>
                  <a:pt x="91" y="84"/>
                  <a:pt x="86" y="89"/>
                </a:cubicBezTo>
                <a:cubicBezTo>
                  <a:pt x="85" y="90"/>
                  <a:pt x="82" y="92"/>
                  <a:pt x="81" y="94"/>
                </a:cubicBezTo>
                <a:cubicBezTo>
                  <a:pt x="73" y="101"/>
                  <a:pt x="69" y="105"/>
                  <a:pt x="68" y="114"/>
                </a:cubicBezTo>
                <a:cubicBezTo>
                  <a:pt x="67" y="117"/>
                  <a:pt x="65" y="119"/>
                  <a:pt x="62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8" y="119"/>
                  <a:pt x="35" y="117"/>
                  <a:pt x="35" y="114"/>
                </a:cubicBezTo>
                <a:cubicBezTo>
                  <a:pt x="34" y="105"/>
                  <a:pt x="30" y="101"/>
                  <a:pt x="22" y="94"/>
                </a:cubicBezTo>
                <a:cubicBezTo>
                  <a:pt x="20" y="92"/>
                  <a:pt x="18" y="90"/>
                  <a:pt x="17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12" y="84"/>
                  <a:pt x="7" y="78"/>
                  <a:pt x="5" y="72"/>
                </a:cubicBezTo>
                <a:cubicBezTo>
                  <a:pt x="2" y="65"/>
                  <a:pt x="0" y="58"/>
                  <a:pt x="0" y="51"/>
                </a:cubicBezTo>
                <a:cubicBezTo>
                  <a:pt x="0" y="37"/>
                  <a:pt x="6" y="24"/>
                  <a:pt x="15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5"/>
                  <a:pt x="37" y="0"/>
                  <a:pt x="51" y="0"/>
                </a:cubicBezTo>
                <a:close/>
                <a:moveTo>
                  <a:pt x="80" y="23"/>
                </a:moveTo>
                <a:cubicBezTo>
                  <a:pt x="80" y="23"/>
                  <a:pt x="80" y="23"/>
                  <a:pt x="80" y="23"/>
                </a:cubicBezTo>
                <a:cubicBezTo>
                  <a:pt x="72" y="15"/>
                  <a:pt x="62" y="11"/>
                  <a:pt x="51" y="11"/>
                </a:cubicBezTo>
                <a:cubicBezTo>
                  <a:pt x="40" y="11"/>
                  <a:pt x="31" y="15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16" y="30"/>
                  <a:pt x="11" y="40"/>
                  <a:pt x="11" y="51"/>
                </a:cubicBezTo>
                <a:cubicBezTo>
                  <a:pt x="11" y="57"/>
                  <a:pt x="13" y="62"/>
                  <a:pt x="15" y="67"/>
                </a:cubicBezTo>
                <a:cubicBezTo>
                  <a:pt x="17" y="72"/>
                  <a:pt x="20" y="77"/>
                  <a:pt x="24" y="80"/>
                </a:cubicBezTo>
                <a:cubicBezTo>
                  <a:pt x="25" y="81"/>
                  <a:pt x="25" y="81"/>
                  <a:pt x="25" y="81"/>
                </a:cubicBezTo>
                <a:cubicBezTo>
                  <a:pt x="27" y="83"/>
                  <a:pt x="29" y="84"/>
                  <a:pt x="30" y="86"/>
                </a:cubicBezTo>
                <a:cubicBezTo>
                  <a:pt x="38" y="93"/>
                  <a:pt x="43" y="98"/>
                  <a:pt x="45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60" y="98"/>
                  <a:pt x="65" y="93"/>
                  <a:pt x="73" y="86"/>
                </a:cubicBezTo>
                <a:cubicBezTo>
                  <a:pt x="74" y="84"/>
                  <a:pt x="75" y="83"/>
                  <a:pt x="78" y="81"/>
                </a:cubicBezTo>
                <a:cubicBezTo>
                  <a:pt x="78" y="80"/>
                  <a:pt x="78" y="80"/>
                  <a:pt x="78" y="80"/>
                </a:cubicBezTo>
                <a:cubicBezTo>
                  <a:pt x="82" y="77"/>
                  <a:pt x="85" y="72"/>
                  <a:pt x="88" y="67"/>
                </a:cubicBezTo>
                <a:cubicBezTo>
                  <a:pt x="90" y="62"/>
                  <a:pt x="91" y="57"/>
                  <a:pt x="91" y="51"/>
                </a:cubicBezTo>
                <a:cubicBezTo>
                  <a:pt x="91" y="40"/>
                  <a:pt x="87" y="30"/>
                  <a:pt x="80" y="23"/>
                </a:cubicBezTo>
                <a:close/>
                <a:moveTo>
                  <a:pt x="62" y="131"/>
                </a:moveTo>
                <a:cubicBezTo>
                  <a:pt x="62" y="131"/>
                  <a:pt x="62" y="131"/>
                  <a:pt x="62" y="131"/>
                </a:cubicBezTo>
                <a:cubicBezTo>
                  <a:pt x="41" y="131"/>
                  <a:pt x="41" y="131"/>
                  <a:pt x="41" y="131"/>
                </a:cubicBezTo>
                <a:cubicBezTo>
                  <a:pt x="41" y="138"/>
                  <a:pt x="41" y="138"/>
                  <a:pt x="41" y="138"/>
                </a:cubicBezTo>
                <a:cubicBezTo>
                  <a:pt x="62" y="138"/>
                  <a:pt x="62" y="138"/>
                  <a:pt x="62" y="138"/>
                </a:cubicBezTo>
                <a:cubicBezTo>
                  <a:pt x="62" y="131"/>
                  <a:pt x="62" y="131"/>
                  <a:pt x="62" y="1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 flipH="1">
            <a:off x="3473451" y="1823966"/>
            <a:ext cx="760413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3473450" y="3311912"/>
            <a:ext cx="0" cy="749531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>
            <a:off x="4913314" y="4061443"/>
            <a:ext cx="720725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 flipV="1">
            <a:off x="5634038" y="1823966"/>
            <a:ext cx="0" cy="789231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5795963" y="1747742"/>
            <a:ext cx="252045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 Title</a:t>
            </a: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5795963" y="3977280"/>
            <a:ext cx="25204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 Title</a:t>
            </a: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827584" y="1747742"/>
            <a:ext cx="25061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 Title</a:t>
            </a:r>
          </a:p>
          <a:p>
            <a:pPr algn="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827584" y="3977280"/>
            <a:ext cx="25061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 Title</a:t>
            </a:r>
          </a:p>
          <a:p>
            <a:pPr algn="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31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535359" y="509426"/>
            <a:ext cx="199926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2252510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6" name="Freeform 22"/>
          <p:cNvSpPr>
            <a:spLocks/>
          </p:cNvSpPr>
          <p:nvPr/>
        </p:nvSpPr>
        <p:spPr bwMode="auto">
          <a:xfrm>
            <a:off x="4625975" y="1589578"/>
            <a:ext cx="1068388" cy="1281508"/>
          </a:xfrm>
          <a:custGeom>
            <a:avLst/>
            <a:gdLst>
              <a:gd name="T0" fmla="*/ 0 w 285"/>
              <a:gd name="T1" fmla="*/ 0 h 342"/>
              <a:gd name="T2" fmla="*/ 0 w 285"/>
              <a:gd name="T3" fmla="*/ 68 h 342"/>
              <a:gd name="T4" fmla="*/ 52 w 285"/>
              <a:gd name="T5" fmla="*/ 143 h 342"/>
              <a:gd name="T6" fmla="*/ 0 w 285"/>
              <a:gd name="T7" fmla="*/ 217 h 342"/>
              <a:gd name="T8" fmla="*/ 0 w 285"/>
              <a:gd name="T9" fmla="*/ 285 h 342"/>
              <a:gd name="T10" fmla="*/ 86 w 285"/>
              <a:gd name="T11" fmla="*/ 285 h 342"/>
              <a:gd name="T12" fmla="*/ 142 w 285"/>
              <a:gd name="T13" fmla="*/ 342 h 342"/>
              <a:gd name="T14" fmla="*/ 199 w 285"/>
              <a:gd name="T15" fmla="*/ 285 h 342"/>
              <a:gd name="T16" fmla="*/ 285 w 285"/>
              <a:gd name="T17" fmla="*/ 285 h 342"/>
              <a:gd name="T18" fmla="*/ 285 w 285"/>
              <a:gd name="T19" fmla="*/ 0 h 342"/>
              <a:gd name="T20" fmla="*/ 0 w 285"/>
              <a:gd name="T21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5" h="342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30" y="79"/>
                  <a:pt x="52" y="108"/>
                  <a:pt x="52" y="143"/>
                </a:cubicBezTo>
                <a:cubicBezTo>
                  <a:pt x="52" y="177"/>
                  <a:pt x="30" y="206"/>
                  <a:pt x="0" y="217"/>
                </a:cubicBezTo>
                <a:cubicBezTo>
                  <a:pt x="0" y="285"/>
                  <a:pt x="0" y="285"/>
                  <a:pt x="0" y="285"/>
                </a:cubicBezTo>
                <a:cubicBezTo>
                  <a:pt x="86" y="285"/>
                  <a:pt x="86" y="285"/>
                  <a:pt x="86" y="285"/>
                </a:cubicBezTo>
                <a:cubicBezTo>
                  <a:pt x="86" y="316"/>
                  <a:pt x="111" y="342"/>
                  <a:pt x="142" y="342"/>
                </a:cubicBezTo>
                <a:cubicBezTo>
                  <a:pt x="173" y="342"/>
                  <a:pt x="199" y="316"/>
                  <a:pt x="199" y="285"/>
                </a:cubicBezTo>
                <a:cubicBezTo>
                  <a:pt x="285" y="285"/>
                  <a:pt x="285" y="285"/>
                  <a:pt x="285" y="285"/>
                </a:cubicBezTo>
                <a:cubicBezTo>
                  <a:pt x="285" y="0"/>
                  <a:pt x="285" y="0"/>
                  <a:pt x="28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10" name="Freeform 26"/>
          <p:cNvSpPr>
            <a:spLocks/>
          </p:cNvSpPr>
          <p:nvPr/>
        </p:nvSpPr>
        <p:spPr bwMode="auto">
          <a:xfrm>
            <a:off x="5099050" y="1884944"/>
            <a:ext cx="209550" cy="123863"/>
          </a:xfrm>
          <a:custGeom>
            <a:avLst/>
            <a:gdLst>
              <a:gd name="T0" fmla="*/ 13 w 56"/>
              <a:gd name="T1" fmla="*/ 33 h 33"/>
              <a:gd name="T2" fmla="*/ 13 w 56"/>
              <a:gd name="T3" fmla="*/ 22 h 33"/>
              <a:gd name="T4" fmla="*/ 22 w 56"/>
              <a:gd name="T5" fmla="*/ 12 h 33"/>
              <a:gd name="T6" fmla="*/ 33 w 56"/>
              <a:gd name="T7" fmla="*/ 12 h 33"/>
              <a:gd name="T8" fmla="*/ 43 w 56"/>
              <a:gd name="T9" fmla="*/ 22 h 33"/>
              <a:gd name="T10" fmla="*/ 43 w 56"/>
              <a:gd name="T11" fmla="*/ 33 h 33"/>
              <a:gd name="T12" fmla="*/ 56 w 56"/>
              <a:gd name="T13" fmla="*/ 33 h 33"/>
              <a:gd name="T14" fmla="*/ 56 w 56"/>
              <a:gd name="T15" fmla="*/ 22 h 33"/>
              <a:gd name="T16" fmla="*/ 33 w 56"/>
              <a:gd name="T17" fmla="*/ 0 h 33"/>
              <a:gd name="T18" fmla="*/ 22 w 56"/>
              <a:gd name="T19" fmla="*/ 0 h 33"/>
              <a:gd name="T20" fmla="*/ 0 w 56"/>
              <a:gd name="T21" fmla="*/ 22 h 33"/>
              <a:gd name="T22" fmla="*/ 0 w 56"/>
              <a:gd name="T23" fmla="*/ 33 h 33"/>
              <a:gd name="T24" fmla="*/ 13 w 56"/>
              <a:gd name="T25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" h="33">
                <a:moveTo>
                  <a:pt x="13" y="33"/>
                </a:moveTo>
                <a:cubicBezTo>
                  <a:pt x="13" y="22"/>
                  <a:pt x="13" y="22"/>
                  <a:pt x="13" y="22"/>
                </a:cubicBezTo>
                <a:cubicBezTo>
                  <a:pt x="13" y="17"/>
                  <a:pt x="17" y="13"/>
                  <a:pt x="22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9" y="13"/>
                  <a:pt x="43" y="17"/>
                  <a:pt x="43" y="22"/>
                </a:cubicBezTo>
                <a:cubicBezTo>
                  <a:pt x="43" y="33"/>
                  <a:pt x="43" y="33"/>
                  <a:pt x="43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0"/>
                  <a:pt x="46" y="0"/>
                  <a:pt x="3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33"/>
                  <a:pt x="0" y="33"/>
                  <a:pt x="0" y="33"/>
                </a:cubicBezTo>
                <a:lnTo>
                  <a:pt x="1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1" name="Freeform 27"/>
          <p:cNvSpPr>
            <a:spLocks noEditPoints="1"/>
          </p:cNvSpPr>
          <p:nvPr/>
        </p:nvSpPr>
        <p:spPr bwMode="auto">
          <a:xfrm>
            <a:off x="5054600" y="2031039"/>
            <a:ext cx="292100" cy="255667"/>
          </a:xfrm>
          <a:custGeom>
            <a:avLst/>
            <a:gdLst>
              <a:gd name="T0" fmla="*/ 0 w 78"/>
              <a:gd name="T1" fmla="*/ 0 h 68"/>
              <a:gd name="T2" fmla="*/ 0 w 78"/>
              <a:gd name="T3" fmla="*/ 35 h 68"/>
              <a:gd name="T4" fmla="*/ 34 w 78"/>
              <a:gd name="T5" fmla="*/ 68 h 68"/>
              <a:gd name="T6" fmla="*/ 44 w 78"/>
              <a:gd name="T7" fmla="*/ 68 h 68"/>
              <a:gd name="T8" fmla="*/ 78 w 78"/>
              <a:gd name="T9" fmla="*/ 35 h 68"/>
              <a:gd name="T10" fmla="*/ 78 w 78"/>
              <a:gd name="T11" fmla="*/ 0 h 68"/>
              <a:gd name="T12" fmla="*/ 0 w 78"/>
              <a:gd name="T13" fmla="*/ 0 h 68"/>
              <a:gd name="T14" fmla="*/ 44 w 78"/>
              <a:gd name="T15" fmla="*/ 31 h 68"/>
              <a:gd name="T16" fmla="*/ 44 w 78"/>
              <a:gd name="T17" fmla="*/ 46 h 68"/>
              <a:gd name="T18" fmla="*/ 41 w 78"/>
              <a:gd name="T19" fmla="*/ 50 h 68"/>
              <a:gd name="T20" fmla="*/ 37 w 78"/>
              <a:gd name="T21" fmla="*/ 46 h 68"/>
              <a:gd name="T22" fmla="*/ 37 w 78"/>
              <a:gd name="T23" fmla="*/ 31 h 68"/>
              <a:gd name="T24" fmla="*/ 32 w 78"/>
              <a:gd name="T25" fmla="*/ 23 h 68"/>
              <a:gd name="T26" fmla="*/ 41 w 78"/>
              <a:gd name="T27" fmla="*/ 14 h 68"/>
              <a:gd name="T28" fmla="*/ 50 w 78"/>
              <a:gd name="T29" fmla="*/ 23 h 68"/>
              <a:gd name="T30" fmla="*/ 44 w 78"/>
              <a:gd name="T31" fmla="*/ 31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" h="68">
                <a:moveTo>
                  <a:pt x="0" y="0"/>
                </a:moveTo>
                <a:cubicBezTo>
                  <a:pt x="0" y="35"/>
                  <a:pt x="0" y="35"/>
                  <a:pt x="0" y="35"/>
                </a:cubicBezTo>
                <a:cubicBezTo>
                  <a:pt x="0" y="53"/>
                  <a:pt x="15" y="68"/>
                  <a:pt x="34" y="68"/>
                </a:cubicBezTo>
                <a:cubicBezTo>
                  <a:pt x="44" y="68"/>
                  <a:pt x="44" y="68"/>
                  <a:pt x="44" y="68"/>
                </a:cubicBezTo>
                <a:cubicBezTo>
                  <a:pt x="63" y="68"/>
                  <a:pt x="78" y="53"/>
                  <a:pt x="78" y="35"/>
                </a:cubicBezTo>
                <a:cubicBezTo>
                  <a:pt x="78" y="0"/>
                  <a:pt x="78" y="0"/>
                  <a:pt x="78" y="0"/>
                </a:cubicBezTo>
                <a:lnTo>
                  <a:pt x="0" y="0"/>
                </a:lnTo>
                <a:close/>
                <a:moveTo>
                  <a:pt x="44" y="31"/>
                </a:moveTo>
                <a:cubicBezTo>
                  <a:pt x="44" y="46"/>
                  <a:pt x="44" y="46"/>
                  <a:pt x="44" y="46"/>
                </a:cubicBezTo>
                <a:cubicBezTo>
                  <a:pt x="44" y="48"/>
                  <a:pt x="43" y="50"/>
                  <a:pt x="41" y="50"/>
                </a:cubicBezTo>
                <a:cubicBezTo>
                  <a:pt x="39" y="50"/>
                  <a:pt x="37" y="48"/>
                  <a:pt x="37" y="46"/>
                </a:cubicBezTo>
                <a:cubicBezTo>
                  <a:pt x="37" y="31"/>
                  <a:pt x="37" y="31"/>
                  <a:pt x="37" y="31"/>
                </a:cubicBezTo>
                <a:cubicBezTo>
                  <a:pt x="34" y="30"/>
                  <a:pt x="32" y="27"/>
                  <a:pt x="32" y="23"/>
                </a:cubicBezTo>
                <a:cubicBezTo>
                  <a:pt x="32" y="18"/>
                  <a:pt x="36" y="14"/>
                  <a:pt x="41" y="14"/>
                </a:cubicBezTo>
                <a:cubicBezTo>
                  <a:pt x="46" y="14"/>
                  <a:pt x="50" y="18"/>
                  <a:pt x="50" y="23"/>
                </a:cubicBezTo>
                <a:cubicBezTo>
                  <a:pt x="50" y="27"/>
                  <a:pt x="47" y="30"/>
                  <a:pt x="44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7" name="Freeform 23"/>
          <p:cNvSpPr>
            <a:spLocks/>
          </p:cNvSpPr>
          <p:nvPr/>
        </p:nvSpPr>
        <p:spPr bwMode="auto">
          <a:xfrm>
            <a:off x="4413251" y="2763103"/>
            <a:ext cx="1281113" cy="1068717"/>
          </a:xfrm>
          <a:custGeom>
            <a:avLst/>
            <a:gdLst>
              <a:gd name="T0" fmla="*/ 274 w 342"/>
              <a:gd name="T1" fmla="*/ 0 h 285"/>
              <a:gd name="T2" fmla="*/ 199 w 342"/>
              <a:gd name="T3" fmla="*/ 52 h 285"/>
              <a:gd name="T4" fmla="*/ 124 w 342"/>
              <a:gd name="T5" fmla="*/ 0 h 285"/>
              <a:gd name="T6" fmla="*/ 57 w 342"/>
              <a:gd name="T7" fmla="*/ 0 h 285"/>
              <a:gd name="T8" fmla="*/ 57 w 342"/>
              <a:gd name="T9" fmla="*/ 86 h 285"/>
              <a:gd name="T10" fmla="*/ 0 w 342"/>
              <a:gd name="T11" fmla="*/ 142 h 285"/>
              <a:gd name="T12" fmla="*/ 57 w 342"/>
              <a:gd name="T13" fmla="*/ 199 h 285"/>
              <a:gd name="T14" fmla="*/ 57 w 342"/>
              <a:gd name="T15" fmla="*/ 285 h 285"/>
              <a:gd name="T16" fmla="*/ 342 w 342"/>
              <a:gd name="T17" fmla="*/ 285 h 285"/>
              <a:gd name="T18" fmla="*/ 342 w 342"/>
              <a:gd name="T19" fmla="*/ 0 h 285"/>
              <a:gd name="T20" fmla="*/ 274 w 342"/>
              <a:gd name="T21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2" h="285">
                <a:moveTo>
                  <a:pt x="274" y="0"/>
                </a:moveTo>
                <a:cubicBezTo>
                  <a:pt x="263" y="30"/>
                  <a:pt x="234" y="52"/>
                  <a:pt x="199" y="52"/>
                </a:cubicBezTo>
                <a:cubicBezTo>
                  <a:pt x="165" y="52"/>
                  <a:pt x="136" y="30"/>
                  <a:pt x="12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86"/>
                  <a:pt x="57" y="86"/>
                  <a:pt x="57" y="86"/>
                </a:cubicBezTo>
                <a:cubicBezTo>
                  <a:pt x="25" y="86"/>
                  <a:pt x="0" y="111"/>
                  <a:pt x="0" y="142"/>
                </a:cubicBezTo>
                <a:cubicBezTo>
                  <a:pt x="0" y="173"/>
                  <a:pt x="25" y="199"/>
                  <a:pt x="57" y="199"/>
                </a:cubicBezTo>
                <a:cubicBezTo>
                  <a:pt x="57" y="285"/>
                  <a:pt x="57" y="285"/>
                  <a:pt x="57" y="285"/>
                </a:cubicBezTo>
                <a:cubicBezTo>
                  <a:pt x="342" y="285"/>
                  <a:pt x="342" y="285"/>
                  <a:pt x="342" y="285"/>
                </a:cubicBezTo>
                <a:cubicBezTo>
                  <a:pt x="342" y="0"/>
                  <a:pt x="342" y="0"/>
                  <a:pt x="342" y="0"/>
                </a:cubicBezTo>
                <a:lnTo>
                  <a:pt x="2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12" name="Freeform 28"/>
          <p:cNvSpPr>
            <a:spLocks/>
          </p:cNvSpPr>
          <p:nvPr/>
        </p:nvSpPr>
        <p:spPr bwMode="auto">
          <a:xfrm>
            <a:off x="5129213" y="3303020"/>
            <a:ext cx="146050" cy="142919"/>
          </a:xfrm>
          <a:custGeom>
            <a:avLst/>
            <a:gdLst>
              <a:gd name="T0" fmla="*/ 37 w 39"/>
              <a:gd name="T1" fmla="*/ 2 h 38"/>
              <a:gd name="T2" fmla="*/ 37 w 39"/>
              <a:gd name="T3" fmla="*/ 9 h 38"/>
              <a:gd name="T4" fmla="*/ 9 w 39"/>
              <a:gd name="T5" fmla="*/ 36 h 38"/>
              <a:gd name="T6" fmla="*/ 2 w 39"/>
              <a:gd name="T7" fmla="*/ 36 h 38"/>
              <a:gd name="T8" fmla="*/ 2 w 39"/>
              <a:gd name="T9" fmla="*/ 36 h 38"/>
              <a:gd name="T10" fmla="*/ 2 w 39"/>
              <a:gd name="T11" fmla="*/ 30 h 38"/>
              <a:gd name="T12" fmla="*/ 30 w 39"/>
              <a:gd name="T13" fmla="*/ 2 h 38"/>
              <a:gd name="T14" fmla="*/ 37 w 39"/>
              <a:gd name="T15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38">
                <a:moveTo>
                  <a:pt x="37" y="2"/>
                </a:moveTo>
                <a:cubicBezTo>
                  <a:pt x="39" y="4"/>
                  <a:pt x="39" y="7"/>
                  <a:pt x="37" y="9"/>
                </a:cubicBezTo>
                <a:cubicBezTo>
                  <a:pt x="9" y="36"/>
                  <a:pt x="9" y="36"/>
                  <a:pt x="9" y="36"/>
                </a:cubicBezTo>
                <a:cubicBezTo>
                  <a:pt x="7" y="38"/>
                  <a:pt x="4" y="38"/>
                  <a:pt x="2" y="36"/>
                </a:cubicBezTo>
                <a:cubicBezTo>
                  <a:pt x="2" y="36"/>
                  <a:pt x="2" y="36"/>
                  <a:pt x="2" y="36"/>
                </a:cubicBezTo>
                <a:cubicBezTo>
                  <a:pt x="0" y="35"/>
                  <a:pt x="0" y="32"/>
                  <a:pt x="2" y="30"/>
                </a:cubicBezTo>
                <a:cubicBezTo>
                  <a:pt x="30" y="2"/>
                  <a:pt x="30" y="2"/>
                  <a:pt x="30" y="2"/>
                </a:cubicBezTo>
                <a:cubicBezTo>
                  <a:pt x="32" y="0"/>
                  <a:pt x="35" y="0"/>
                  <a:pt x="37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3" name="Freeform 29"/>
          <p:cNvSpPr>
            <a:spLocks noEditPoints="1"/>
          </p:cNvSpPr>
          <p:nvPr/>
        </p:nvSpPr>
        <p:spPr bwMode="auto">
          <a:xfrm>
            <a:off x="4986339" y="3160100"/>
            <a:ext cx="434975" cy="427169"/>
          </a:xfrm>
          <a:custGeom>
            <a:avLst/>
            <a:gdLst>
              <a:gd name="T0" fmla="*/ 28 w 116"/>
              <a:gd name="T1" fmla="*/ 96 h 114"/>
              <a:gd name="T2" fmla="*/ 20 w 116"/>
              <a:gd name="T3" fmla="*/ 96 h 114"/>
              <a:gd name="T4" fmla="*/ 18 w 116"/>
              <a:gd name="T5" fmla="*/ 94 h 114"/>
              <a:gd name="T6" fmla="*/ 18 w 116"/>
              <a:gd name="T7" fmla="*/ 86 h 114"/>
              <a:gd name="T8" fmla="*/ 32 w 116"/>
              <a:gd name="T9" fmla="*/ 73 h 114"/>
              <a:gd name="T10" fmla="*/ 41 w 116"/>
              <a:gd name="T11" fmla="*/ 57 h 114"/>
              <a:gd name="T12" fmla="*/ 22 w 116"/>
              <a:gd name="T13" fmla="*/ 62 h 114"/>
              <a:gd name="T14" fmla="*/ 8 w 116"/>
              <a:gd name="T15" fmla="*/ 76 h 114"/>
              <a:gd name="T16" fmla="*/ 8 w 116"/>
              <a:gd name="T17" fmla="*/ 104 h 114"/>
              <a:gd name="T18" fmla="*/ 9 w 116"/>
              <a:gd name="T19" fmla="*/ 106 h 114"/>
              <a:gd name="T20" fmla="*/ 38 w 116"/>
              <a:gd name="T21" fmla="*/ 106 h 114"/>
              <a:gd name="T22" fmla="*/ 53 w 116"/>
              <a:gd name="T23" fmla="*/ 92 h 114"/>
              <a:gd name="T24" fmla="*/ 58 w 116"/>
              <a:gd name="T25" fmla="*/ 73 h 114"/>
              <a:gd name="T26" fmla="*/ 42 w 116"/>
              <a:gd name="T27" fmla="*/ 82 h 114"/>
              <a:gd name="T28" fmla="*/ 28 w 116"/>
              <a:gd name="T29" fmla="*/ 96 h 114"/>
              <a:gd name="T30" fmla="*/ 77 w 116"/>
              <a:gd name="T31" fmla="*/ 8 h 114"/>
              <a:gd name="T32" fmla="*/ 63 w 116"/>
              <a:gd name="T33" fmla="*/ 22 h 114"/>
              <a:gd name="T34" fmla="*/ 57 w 116"/>
              <a:gd name="T35" fmla="*/ 40 h 114"/>
              <a:gd name="T36" fmla="*/ 74 w 116"/>
              <a:gd name="T37" fmla="*/ 32 h 114"/>
              <a:gd name="T38" fmla="*/ 88 w 116"/>
              <a:gd name="T39" fmla="*/ 18 h 114"/>
              <a:gd name="T40" fmla="*/ 96 w 116"/>
              <a:gd name="T41" fmla="*/ 18 h 114"/>
              <a:gd name="T42" fmla="*/ 98 w 116"/>
              <a:gd name="T43" fmla="*/ 20 h 114"/>
              <a:gd name="T44" fmla="*/ 98 w 116"/>
              <a:gd name="T45" fmla="*/ 28 h 114"/>
              <a:gd name="T46" fmla="*/ 84 w 116"/>
              <a:gd name="T47" fmla="*/ 42 h 114"/>
              <a:gd name="T48" fmla="*/ 75 w 116"/>
              <a:gd name="T49" fmla="*/ 57 h 114"/>
              <a:gd name="T50" fmla="*/ 94 w 116"/>
              <a:gd name="T51" fmla="*/ 52 h 114"/>
              <a:gd name="T52" fmla="*/ 108 w 116"/>
              <a:gd name="T53" fmla="*/ 38 h 114"/>
              <a:gd name="T54" fmla="*/ 108 w 116"/>
              <a:gd name="T55" fmla="*/ 10 h 114"/>
              <a:gd name="T56" fmla="*/ 106 w 116"/>
              <a:gd name="T57" fmla="*/ 8 h 114"/>
              <a:gd name="T58" fmla="*/ 77 w 116"/>
              <a:gd name="T59" fmla="*/ 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6" h="114">
                <a:moveTo>
                  <a:pt x="28" y="96"/>
                </a:moveTo>
                <a:cubicBezTo>
                  <a:pt x="26" y="98"/>
                  <a:pt x="22" y="98"/>
                  <a:pt x="20" y="96"/>
                </a:cubicBezTo>
                <a:cubicBezTo>
                  <a:pt x="18" y="94"/>
                  <a:pt x="18" y="94"/>
                  <a:pt x="18" y="94"/>
                </a:cubicBezTo>
                <a:cubicBezTo>
                  <a:pt x="16" y="92"/>
                  <a:pt x="16" y="88"/>
                  <a:pt x="18" y="86"/>
                </a:cubicBezTo>
                <a:cubicBezTo>
                  <a:pt x="32" y="73"/>
                  <a:pt x="32" y="73"/>
                  <a:pt x="32" y="73"/>
                </a:cubicBezTo>
                <a:cubicBezTo>
                  <a:pt x="33" y="71"/>
                  <a:pt x="38" y="65"/>
                  <a:pt x="41" y="57"/>
                </a:cubicBezTo>
                <a:cubicBezTo>
                  <a:pt x="34" y="55"/>
                  <a:pt x="27" y="57"/>
                  <a:pt x="22" y="62"/>
                </a:cubicBezTo>
                <a:cubicBezTo>
                  <a:pt x="8" y="76"/>
                  <a:pt x="8" y="76"/>
                  <a:pt x="8" y="76"/>
                </a:cubicBezTo>
                <a:cubicBezTo>
                  <a:pt x="0" y="84"/>
                  <a:pt x="0" y="97"/>
                  <a:pt x="8" y="104"/>
                </a:cubicBezTo>
                <a:cubicBezTo>
                  <a:pt x="9" y="106"/>
                  <a:pt x="9" y="106"/>
                  <a:pt x="9" y="106"/>
                </a:cubicBezTo>
                <a:cubicBezTo>
                  <a:pt x="17" y="114"/>
                  <a:pt x="30" y="114"/>
                  <a:pt x="38" y="106"/>
                </a:cubicBezTo>
                <a:cubicBezTo>
                  <a:pt x="53" y="92"/>
                  <a:pt x="53" y="92"/>
                  <a:pt x="53" y="92"/>
                </a:cubicBezTo>
                <a:cubicBezTo>
                  <a:pt x="58" y="87"/>
                  <a:pt x="60" y="80"/>
                  <a:pt x="58" y="73"/>
                </a:cubicBezTo>
                <a:cubicBezTo>
                  <a:pt x="52" y="76"/>
                  <a:pt x="46" y="79"/>
                  <a:pt x="42" y="82"/>
                </a:cubicBezTo>
                <a:lnTo>
                  <a:pt x="28" y="96"/>
                </a:lnTo>
                <a:close/>
                <a:moveTo>
                  <a:pt x="77" y="8"/>
                </a:moveTo>
                <a:cubicBezTo>
                  <a:pt x="63" y="22"/>
                  <a:pt x="63" y="22"/>
                  <a:pt x="63" y="22"/>
                </a:cubicBezTo>
                <a:cubicBezTo>
                  <a:pt x="58" y="27"/>
                  <a:pt x="56" y="34"/>
                  <a:pt x="57" y="40"/>
                </a:cubicBezTo>
                <a:cubicBezTo>
                  <a:pt x="62" y="38"/>
                  <a:pt x="67" y="36"/>
                  <a:pt x="74" y="32"/>
                </a:cubicBezTo>
                <a:cubicBezTo>
                  <a:pt x="88" y="18"/>
                  <a:pt x="88" y="18"/>
                  <a:pt x="88" y="18"/>
                </a:cubicBezTo>
                <a:cubicBezTo>
                  <a:pt x="90" y="16"/>
                  <a:pt x="94" y="16"/>
                  <a:pt x="96" y="18"/>
                </a:cubicBezTo>
                <a:cubicBezTo>
                  <a:pt x="98" y="20"/>
                  <a:pt x="98" y="20"/>
                  <a:pt x="98" y="20"/>
                </a:cubicBezTo>
                <a:cubicBezTo>
                  <a:pt x="100" y="22"/>
                  <a:pt x="100" y="26"/>
                  <a:pt x="98" y="28"/>
                </a:cubicBezTo>
                <a:cubicBezTo>
                  <a:pt x="84" y="42"/>
                  <a:pt x="84" y="42"/>
                  <a:pt x="84" y="42"/>
                </a:cubicBezTo>
                <a:cubicBezTo>
                  <a:pt x="78" y="49"/>
                  <a:pt x="76" y="54"/>
                  <a:pt x="75" y="57"/>
                </a:cubicBezTo>
                <a:cubicBezTo>
                  <a:pt x="82" y="59"/>
                  <a:pt x="89" y="57"/>
                  <a:pt x="94" y="52"/>
                </a:cubicBezTo>
                <a:cubicBezTo>
                  <a:pt x="108" y="38"/>
                  <a:pt x="108" y="38"/>
                  <a:pt x="108" y="38"/>
                </a:cubicBezTo>
                <a:cubicBezTo>
                  <a:pt x="116" y="30"/>
                  <a:pt x="116" y="17"/>
                  <a:pt x="108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98" y="0"/>
                  <a:pt x="85" y="0"/>
                  <a:pt x="7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8" name="Freeform 24"/>
          <p:cNvSpPr>
            <a:spLocks/>
          </p:cNvSpPr>
          <p:nvPr/>
        </p:nvSpPr>
        <p:spPr bwMode="auto">
          <a:xfrm>
            <a:off x="3452814" y="2548723"/>
            <a:ext cx="1068387" cy="1283096"/>
          </a:xfrm>
          <a:custGeom>
            <a:avLst/>
            <a:gdLst>
              <a:gd name="T0" fmla="*/ 285 w 285"/>
              <a:gd name="T1" fmla="*/ 124 h 342"/>
              <a:gd name="T2" fmla="*/ 285 w 285"/>
              <a:gd name="T3" fmla="*/ 57 h 342"/>
              <a:gd name="T4" fmla="*/ 199 w 285"/>
              <a:gd name="T5" fmla="*/ 57 h 342"/>
              <a:gd name="T6" fmla="*/ 142 w 285"/>
              <a:gd name="T7" fmla="*/ 0 h 342"/>
              <a:gd name="T8" fmla="*/ 86 w 285"/>
              <a:gd name="T9" fmla="*/ 57 h 342"/>
              <a:gd name="T10" fmla="*/ 0 w 285"/>
              <a:gd name="T11" fmla="*/ 57 h 342"/>
              <a:gd name="T12" fmla="*/ 0 w 285"/>
              <a:gd name="T13" fmla="*/ 342 h 342"/>
              <a:gd name="T14" fmla="*/ 285 w 285"/>
              <a:gd name="T15" fmla="*/ 342 h 342"/>
              <a:gd name="T16" fmla="*/ 285 w 285"/>
              <a:gd name="T17" fmla="*/ 274 h 342"/>
              <a:gd name="T18" fmla="*/ 233 w 285"/>
              <a:gd name="T19" fmla="*/ 199 h 342"/>
              <a:gd name="T20" fmla="*/ 285 w 285"/>
              <a:gd name="T21" fmla="*/ 124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5" h="342">
                <a:moveTo>
                  <a:pt x="285" y="124"/>
                </a:moveTo>
                <a:cubicBezTo>
                  <a:pt x="285" y="57"/>
                  <a:pt x="285" y="57"/>
                  <a:pt x="285" y="57"/>
                </a:cubicBezTo>
                <a:cubicBezTo>
                  <a:pt x="199" y="57"/>
                  <a:pt x="199" y="57"/>
                  <a:pt x="199" y="57"/>
                </a:cubicBezTo>
                <a:cubicBezTo>
                  <a:pt x="199" y="25"/>
                  <a:pt x="174" y="0"/>
                  <a:pt x="142" y="0"/>
                </a:cubicBezTo>
                <a:cubicBezTo>
                  <a:pt x="111" y="0"/>
                  <a:pt x="86" y="25"/>
                  <a:pt x="86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342"/>
                  <a:pt x="0" y="342"/>
                  <a:pt x="0" y="342"/>
                </a:cubicBezTo>
                <a:cubicBezTo>
                  <a:pt x="285" y="342"/>
                  <a:pt x="285" y="342"/>
                  <a:pt x="285" y="342"/>
                </a:cubicBezTo>
                <a:cubicBezTo>
                  <a:pt x="285" y="274"/>
                  <a:pt x="285" y="274"/>
                  <a:pt x="285" y="274"/>
                </a:cubicBezTo>
                <a:cubicBezTo>
                  <a:pt x="255" y="263"/>
                  <a:pt x="233" y="234"/>
                  <a:pt x="233" y="199"/>
                </a:cubicBezTo>
                <a:cubicBezTo>
                  <a:pt x="233" y="165"/>
                  <a:pt x="255" y="136"/>
                  <a:pt x="285" y="1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14" name="Freeform 30"/>
          <p:cNvSpPr>
            <a:spLocks noEditPoints="1"/>
          </p:cNvSpPr>
          <p:nvPr/>
        </p:nvSpPr>
        <p:spPr bwMode="auto">
          <a:xfrm>
            <a:off x="3862388" y="3118813"/>
            <a:ext cx="157162" cy="195323"/>
          </a:xfrm>
          <a:custGeom>
            <a:avLst/>
            <a:gdLst>
              <a:gd name="T0" fmla="*/ 40 w 42"/>
              <a:gd name="T1" fmla="*/ 10 h 52"/>
              <a:gd name="T2" fmla="*/ 1 w 42"/>
              <a:gd name="T3" fmla="*/ 10 h 52"/>
              <a:gd name="T4" fmla="*/ 0 w 42"/>
              <a:gd name="T5" fmla="*/ 11 h 52"/>
              <a:gd name="T6" fmla="*/ 1 w 42"/>
              <a:gd name="T7" fmla="*/ 13 h 52"/>
              <a:gd name="T8" fmla="*/ 40 w 42"/>
              <a:gd name="T9" fmla="*/ 13 h 52"/>
              <a:gd name="T10" fmla="*/ 42 w 42"/>
              <a:gd name="T11" fmla="*/ 11 h 52"/>
              <a:gd name="T12" fmla="*/ 40 w 42"/>
              <a:gd name="T13" fmla="*/ 10 h 52"/>
              <a:gd name="T14" fmla="*/ 1 w 42"/>
              <a:gd name="T15" fmla="*/ 3 h 52"/>
              <a:gd name="T16" fmla="*/ 40 w 42"/>
              <a:gd name="T17" fmla="*/ 3 h 52"/>
              <a:gd name="T18" fmla="*/ 42 w 42"/>
              <a:gd name="T19" fmla="*/ 1 h 52"/>
              <a:gd name="T20" fmla="*/ 40 w 42"/>
              <a:gd name="T21" fmla="*/ 0 h 52"/>
              <a:gd name="T22" fmla="*/ 1 w 42"/>
              <a:gd name="T23" fmla="*/ 0 h 52"/>
              <a:gd name="T24" fmla="*/ 0 w 42"/>
              <a:gd name="T25" fmla="*/ 1 h 52"/>
              <a:gd name="T26" fmla="*/ 1 w 42"/>
              <a:gd name="T27" fmla="*/ 3 h 52"/>
              <a:gd name="T28" fmla="*/ 0 w 42"/>
              <a:gd name="T29" fmla="*/ 21 h 52"/>
              <a:gd name="T30" fmla="*/ 1 w 42"/>
              <a:gd name="T31" fmla="*/ 23 h 52"/>
              <a:gd name="T32" fmla="*/ 29 w 42"/>
              <a:gd name="T33" fmla="*/ 23 h 52"/>
              <a:gd name="T34" fmla="*/ 39 w 42"/>
              <a:gd name="T35" fmla="*/ 19 h 52"/>
              <a:gd name="T36" fmla="*/ 1 w 42"/>
              <a:gd name="T37" fmla="*/ 19 h 52"/>
              <a:gd name="T38" fmla="*/ 0 w 42"/>
              <a:gd name="T39" fmla="*/ 21 h 52"/>
              <a:gd name="T40" fmla="*/ 0 w 42"/>
              <a:gd name="T41" fmla="*/ 31 h 52"/>
              <a:gd name="T42" fmla="*/ 1 w 42"/>
              <a:gd name="T43" fmla="*/ 33 h 52"/>
              <a:gd name="T44" fmla="*/ 18 w 42"/>
              <a:gd name="T45" fmla="*/ 33 h 52"/>
              <a:gd name="T46" fmla="*/ 21 w 42"/>
              <a:gd name="T47" fmla="*/ 29 h 52"/>
              <a:gd name="T48" fmla="*/ 1 w 42"/>
              <a:gd name="T49" fmla="*/ 29 h 52"/>
              <a:gd name="T50" fmla="*/ 0 w 42"/>
              <a:gd name="T51" fmla="*/ 31 h 52"/>
              <a:gd name="T52" fmla="*/ 0 w 42"/>
              <a:gd name="T53" fmla="*/ 41 h 52"/>
              <a:gd name="T54" fmla="*/ 1 w 42"/>
              <a:gd name="T55" fmla="*/ 43 h 52"/>
              <a:gd name="T56" fmla="*/ 12 w 42"/>
              <a:gd name="T57" fmla="*/ 43 h 52"/>
              <a:gd name="T58" fmla="*/ 14 w 42"/>
              <a:gd name="T59" fmla="*/ 39 h 52"/>
              <a:gd name="T60" fmla="*/ 1 w 42"/>
              <a:gd name="T61" fmla="*/ 39 h 52"/>
              <a:gd name="T62" fmla="*/ 0 w 42"/>
              <a:gd name="T63" fmla="*/ 41 h 52"/>
              <a:gd name="T64" fmla="*/ 0 w 42"/>
              <a:gd name="T65" fmla="*/ 51 h 52"/>
              <a:gd name="T66" fmla="*/ 1 w 42"/>
              <a:gd name="T67" fmla="*/ 52 h 52"/>
              <a:gd name="T68" fmla="*/ 11 w 42"/>
              <a:gd name="T69" fmla="*/ 52 h 52"/>
              <a:gd name="T70" fmla="*/ 11 w 42"/>
              <a:gd name="T71" fmla="*/ 49 h 52"/>
              <a:gd name="T72" fmla="*/ 1 w 42"/>
              <a:gd name="T73" fmla="*/ 49 h 52"/>
              <a:gd name="T74" fmla="*/ 0 w 42"/>
              <a:gd name="T7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2" h="52">
                <a:moveTo>
                  <a:pt x="40" y="10"/>
                </a:moveTo>
                <a:cubicBezTo>
                  <a:pt x="1" y="10"/>
                  <a:pt x="1" y="10"/>
                  <a:pt x="1" y="10"/>
                </a:cubicBezTo>
                <a:cubicBezTo>
                  <a:pt x="0" y="10"/>
                  <a:pt x="0" y="10"/>
                  <a:pt x="0" y="11"/>
                </a:cubicBezTo>
                <a:cubicBezTo>
                  <a:pt x="0" y="12"/>
                  <a:pt x="0" y="13"/>
                  <a:pt x="1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1" y="13"/>
                  <a:pt x="42" y="12"/>
                  <a:pt x="42" y="11"/>
                </a:cubicBezTo>
                <a:cubicBezTo>
                  <a:pt x="42" y="10"/>
                  <a:pt x="41" y="10"/>
                  <a:pt x="40" y="10"/>
                </a:cubicBezTo>
                <a:close/>
                <a:moveTo>
                  <a:pt x="1" y="3"/>
                </a:moveTo>
                <a:cubicBezTo>
                  <a:pt x="40" y="3"/>
                  <a:pt x="40" y="3"/>
                  <a:pt x="40" y="3"/>
                </a:cubicBezTo>
                <a:cubicBezTo>
                  <a:pt x="41" y="3"/>
                  <a:pt x="42" y="2"/>
                  <a:pt x="42" y="1"/>
                </a:cubicBezTo>
                <a:cubicBezTo>
                  <a:pt x="42" y="0"/>
                  <a:pt x="41" y="0"/>
                  <a:pt x="40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2"/>
                  <a:pt x="0" y="3"/>
                  <a:pt x="1" y="3"/>
                </a:cubicBezTo>
                <a:close/>
                <a:moveTo>
                  <a:pt x="0" y="21"/>
                </a:moveTo>
                <a:cubicBezTo>
                  <a:pt x="0" y="22"/>
                  <a:pt x="0" y="23"/>
                  <a:pt x="1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32" y="21"/>
                  <a:pt x="36" y="20"/>
                  <a:pt x="39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1"/>
                </a:cubicBezTo>
                <a:close/>
                <a:moveTo>
                  <a:pt x="0" y="31"/>
                </a:moveTo>
                <a:cubicBezTo>
                  <a:pt x="0" y="32"/>
                  <a:pt x="0" y="33"/>
                  <a:pt x="1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9" y="32"/>
                  <a:pt x="20" y="30"/>
                  <a:pt x="21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9"/>
                  <a:pt x="0" y="30"/>
                  <a:pt x="0" y="31"/>
                </a:cubicBezTo>
                <a:close/>
                <a:moveTo>
                  <a:pt x="0" y="41"/>
                </a:moveTo>
                <a:cubicBezTo>
                  <a:pt x="0" y="42"/>
                  <a:pt x="0" y="43"/>
                  <a:pt x="1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13" y="41"/>
                  <a:pt x="13" y="40"/>
                  <a:pt x="14" y="39"/>
                </a:cubicBezTo>
                <a:cubicBezTo>
                  <a:pt x="1" y="39"/>
                  <a:pt x="1" y="39"/>
                  <a:pt x="1" y="39"/>
                </a:cubicBezTo>
                <a:cubicBezTo>
                  <a:pt x="0" y="39"/>
                  <a:pt x="0" y="40"/>
                  <a:pt x="0" y="41"/>
                </a:cubicBezTo>
                <a:close/>
                <a:moveTo>
                  <a:pt x="0" y="51"/>
                </a:moveTo>
                <a:cubicBezTo>
                  <a:pt x="0" y="52"/>
                  <a:pt x="0" y="52"/>
                  <a:pt x="1" y="52"/>
                </a:cubicBezTo>
                <a:cubicBezTo>
                  <a:pt x="11" y="52"/>
                  <a:pt x="11" y="52"/>
                  <a:pt x="11" y="52"/>
                </a:cubicBezTo>
                <a:cubicBezTo>
                  <a:pt x="11" y="51"/>
                  <a:pt x="11" y="50"/>
                  <a:pt x="11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0" y="49"/>
                  <a:pt x="0" y="50"/>
                  <a:pt x="0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5" name="Freeform 31"/>
          <p:cNvSpPr>
            <a:spLocks noEditPoints="1"/>
          </p:cNvSpPr>
          <p:nvPr/>
        </p:nvSpPr>
        <p:spPr bwMode="auto">
          <a:xfrm>
            <a:off x="3917951" y="3206152"/>
            <a:ext cx="236537" cy="231847"/>
          </a:xfrm>
          <a:custGeom>
            <a:avLst/>
            <a:gdLst>
              <a:gd name="T0" fmla="*/ 52 w 63"/>
              <a:gd name="T1" fmla="*/ 11 h 62"/>
              <a:gd name="T2" fmla="*/ 11 w 63"/>
              <a:gd name="T3" fmla="*/ 11 h 62"/>
              <a:gd name="T4" fmla="*/ 11 w 63"/>
              <a:gd name="T5" fmla="*/ 51 h 62"/>
              <a:gd name="T6" fmla="*/ 52 w 63"/>
              <a:gd name="T7" fmla="*/ 51 h 62"/>
              <a:gd name="T8" fmla="*/ 52 w 63"/>
              <a:gd name="T9" fmla="*/ 11 h 62"/>
              <a:gd name="T10" fmla="*/ 17 w 63"/>
              <a:gd name="T11" fmla="*/ 45 h 62"/>
              <a:gd name="T12" fmla="*/ 17 w 63"/>
              <a:gd name="T13" fmla="*/ 17 h 62"/>
              <a:gd name="T14" fmla="*/ 46 w 63"/>
              <a:gd name="T15" fmla="*/ 17 h 62"/>
              <a:gd name="T16" fmla="*/ 46 w 63"/>
              <a:gd name="T17" fmla="*/ 45 h 62"/>
              <a:gd name="T18" fmla="*/ 17 w 63"/>
              <a:gd name="T19" fmla="*/ 4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" h="62">
                <a:moveTo>
                  <a:pt x="52" y="11"/>
                </a:moveTo>
                <a:cubicBezTo>
                  <a:pt x="40" y="0"/>
                  <a:pt x="22" y="0"/>
                  <a:pt x="11" y="11"/>
                </a:cubicBezTo>
                <a:cubicBezTo>
                  <a:pt x="0" y="22"/>
                  <a:pt x="0" y="40"/>
                  <a:pt x="11" y="51"/>
                </a:cubicBezTo>
                <a:cubicBezTo>
                  <a:pt x="22" y="62"/>
                  <a:pt x="40" y="62"/>
                  <a:pt x="52" y="51"/>
                </a:cubicBezTo>
                <a:cubicBezTo>
                  <a:pt x="63" y="40"/>
                  <a:pt x="63" y="22"/>
                  <a:pt x="52" y="11"/>
                </a:cubicBezTo>
                <a:close/>
                <a:moveTo>
                  <a:pt x="17" y="45"/>
                </a:moveTo>
                <a:cubicBezTo>
                  <a:pt x="9" y="37"/>
                  <a:pt x="9" y="25"/>
                  <a:pt x="17" y="17"/>
                </a:cubicBezTo>
                <a:cubicBezTo>
                  <a:pt x="25" y="9"/>
                  <a:pt x="38" y="9"/>
                  <a:pt x="46" y="17"/>
                </a:cubicBezTo>
                <a:cubicBezTo>
                  <a:pt x="53" y="25"/>
                  <a:pt x="53" y="37"/>
                  <a:pt x="46" y="45"/>
                </a:cubicBezTo>
                <a:cubicBezTo>
                  <a:pt x="38" y="53"/>
                  <a:pt x="25" y="53"/>
                  <a:pt x="17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6" name="Freeform 32"/>
          <p:cNvSpPr>
            <a:spLocks noEditPoints="1"/>
          </p:cNvSpPr>
          <p:nvPr/>
        </p:nvSpPr>
        <p:spPr bwMode="auto">
          <a:xfrm>
            <a:off x="3802064" y="3399886"/>
            <a:ext cx="149225" cy="146095"/>
          </a:xfrm>
          <a:custGeom>
            <a:avLst/>
            <a:gdLst>
              <a:gd name="T0" fmla="*/ 38 w 40"/>
              <a:gd name="T1" fmla="*/ 2 h 39"/>
              <a:gd name="T2" fmla="*/ 30 w 40"/>
              <a:gd name="T3" fmla="*/ 2 h 39"/>
              <a:gd name="T4" fmla="*/ 30 w 40"/>
              <a:gd name="T5" fmla="*/ 2 h 39"/>
              <a:gd name="T6" fmla="*/ 38 w 40"/>
              <a:gd name="T7" fmla="*/ 11 h 39"/>
              <a:gd name="T8" fmla="*/ 38 w 40"/>
              <a:gd name="T9" fmla="*/ 10 h 39"/>
              <a:gd name="T10" fmla="*/ 38 w 40"/>
              <a:gd name="T11" fmla="*/ 2 h 39"/>
              <a:gd name="T12" fmla="*/ 2 w 40"/>
              <a:gd name="T13" fmla="*/ 29 h 39"/>
              <a:gd name="T14" fmla="*/ 2 w 40"/>
              <a:gd name="T15" fmla="*/ 37 h 39"/>
              <a:gd name="T16" fmla="*/ 11 w 40"/>
              <a:gd name="T17" fmla="*/ 37 h 39"/>
              <a:gd name="T18" fmla="*/ 35 w 40"/>
              <a:gd name="T19" fmla="*/ 13 h 39"/>
              <a:gd name="T20" fmla="*/ 27 w 40"/>
              <a:gd name="T21" fmla="*/ 5 h 39"/>
              <a:gd name="T22" fmla="*/ 2 w 40"/>
              <a:gd name="T23" fmla="*/ 2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39">
                <a:moveTo>
                  <a:pt x="38" y="2"/>
                </a:moveTo>
                <a:cubicBezTo>
                  <a:pt x="36" y="0"/>
                  <a:pt x="32" y="0"/>
                  <a:pt x="30" y="2"/>
                </a:cubicBezTo>
                <a:cubicBezTo>
                  <a:pt x="30" y="2"/>
                  <a:pt x="30" y="2"/>
                  <a:pt x="30" y="2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10"/>
                  <a:pt x="38" y="10"/>
                  <a:pt x="38" y="10"/>
                </a:cubicBezTo>
                <a:cubicBezTo>
                  <a:pt x="40" y="8"/>
                  <a:pt x="40" y="4"/>
                  <a:pt x="38" y="2"/>
                </a:cubicBezTo>
                <a:close/>
                <a:moveTo>
                  <a:pt x="2" y="29"/>
                </a:moveTo>
                <a:cubicBezTo>
                  <a:pt x="0" y="31"/>
                  <a:pt x="0" y="35"/>
                  <a:pt x="2" y="37"/>
                </a:cubicBezTo>
                <a:cubicBezTo>
                  <a:pt x="5" y="39"/>
                  <a:pt x="8" y="39"/>
                  <a:pt x="11" y="37"/>
                </a:cubicBezTo>
                <a:cubicBezTo>
                  <a:pt x="35" y="13"/>
                  <a:pt x="35" y="13"/>
                  <a:pt x="35" y="13"/>
                </a:cubicBezTo>
                <a:cubicBezTo>
                  <a:pt x="27" y="5"/>
                  <a:pt x="27" y="5"/>
                  <a:pt x="27" y="5"/>
                </a:cubicBezTo>
                <a:lnTo>
                  <a:pt x="2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7" name="Freeform 33"/>
          <p:cNvSpPr>
            <a:spLocks/>
          </p:cNvSpPr>
          <p:nvPr/>
        </p:nvSpPr>
        <p:spPr bwMode="auto">
          <a:xfrm>
            <a:off x="3810001" y="3066408"/>
            <a:ext cx="261937" cy="296955"/>
          </a:xfrm>
          <a:custGeom>
            <a:avLst/>
            <a:gdLst>
              <a:gd name="T0" fmla="*/ 33 w 70"/>
              <a:gd name="T1" fmla="*/ 73 h 79"/>
              <a:gd name="T2" fmla="*/ 11 w 70"/>
              <a:gd name="T3" fmla="*/ 73 h 79"/>
              <a:gd name="T4" fmla="*/ 7 w 70"/>
              <a:gd name="T5" fmla="*/ 69 h 79"/>
              <a:gd name="T6" fmla="*/ 7 w 70"/>
              <a:gd name="T7" fmla="*/ 10 h 79"/>
              <a:gd name="T8" fmla="*/ 11 w 70"/>
              <a:gd name="T9" fmla="*/ 6 h 79"/>
              <a:gd name="T10" fmla="*/ 59 w 70"/>
              <a:gd name="T11" fmla="*/ 6 h 79"/>
              <a:gd name="T12" fmla="*/ 63 w 70"/>
              <a:gd name="T13" fmla="*/ 10 h 79"/>
              <a:gd name="T14" fmla="*/ 63 w 70"/>
              <a:gd name="T15" fmla="*/ 41 h 79"/>
              <a:gd name="T16" fmla="*/ 70 w 70"/>
              <a:gd name="T17" fmla="*/ 42 h 79"/>
              <a:gd name="T18" fmla="*/ 70 w 70"/>
              <a:gd name="T19" fmla="*/ 10 h 79"/>
              <a:gd name="T20" fmla="*/ 59 w 70"/>
              <a:gd name="T21" fmla="*/ 0 h 79"/>
              <a:gd name="T22" fmla="*/ 11 w 70"/>
              <a:gd name="T23" fmla="*/ 0 h 79"/>
              <a:gd name="T24" fmla="*/ 0 w 70"/>
              <a:gd name="T25" fmla="*/ 10 h 79"/>
              <a:gd name="T26" fmla="*/ 0 w 70"/>
              <a:gd name="T27" fmla="*/ 69 h 79"/>
              <a:gd name="T28" fmla="*/ 11 w 70"/>
              <a:gd name="T29" fmla="*/ 79 h 79"/>
              <a:gd name="T30" fmla="*/ 36 w 70"/>
              <a:gd name="T31" fmla="*/ 79 h 79"/>
              <a:gd name="T32" fmla="*/ 33 w 70"/>
              <a:gd name="T33" fmla="*/ 73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0" h="79">
                <a:moveTo>
                  <a:pt x="33" y="73"/>
                </a:moveTo>
                <a:cubicBezTo>
                  <a:pt x="11" y="73"/>
                  <a:pt x="11" y="73"/>
                  <a:pt x="11" y="73"/>
                </a:cubicBezTo>
                <a:cubicBezTo>
                  <a:pt x="9" y="73"/>
                  <a:pt x="7" y="71"/>
                  <a:pt x="7" y="69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8"/>
                  <a:pt x="9" y="6"/>
                  <a:pt x="11" y="6"/>
                </a:cubicBezTo>
                <a:cubicBezTo>
                  <a:pt x="59" y="6"/>
                  <a:pt x="59" y="6"/>
                  <a:pt x="59" y="6"/>
                </a:cubicBezTo>
                <a:cubicBezTo>
                  <a:pt x="61" y="6"/>
                  <a:pt x="63" y="8"/>
                  <a:pt x="63" y="10"/>
                </a:cubicBezTo>
                <a:cubicBezTo>
                  <a:pt x="63" y="41"/>
                  <a:pt x="63" y="41"/>
                  <a:pt x="63" y="41"/>
                </a:cubicBezTo>
                <a:cubicBezTo>
                  <a:pt x="65" y="41"/>
                  <a:pt x="68" y="41"/>
                  <a:pt x="70" y="42"/>
                </a:cubicBezTo>
                <a:cubicBezTo>
                  <a:pt x="70" y="10"/>
                  <a:pt x="70" y="10"/>
                  <a:pt x="70" y="10"/>
                </a:cubicBezTo>
                <a:cubicBezTo>
                  <a:pt x="70" y="4"/>
                  <a:pt x="65" y="0"/>
                  <a:pt x="5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75"/>
                  <a:pt x="5" y="79"/>
                  <a:pt x="11" y="79"/>
                </a:cubicBezTo>
                <a:cubicBezTo>
                  <a:pt x="36" y="79"/>
                  <a:pt x="36" y="79"/>
                  <a:pt x="36" y="79"/>
                </a:cubicBezTo>
                <a:cubicBezTo>
                  <a:pt x="35" y="77"/>
                  <a:pt x="34" y="75"/>
                  <a:pt x="33" y="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9" name="Freeform 25"/>
          <p:cNvSpPr>
            <a:spLocks/>
          </p:cNvSpPr>
          <p:nvPr/>
        </p:nvSpPr>
        <p:spPr bwMode="auto">
          <a:xfrm>
            <a:off x="3452814" y="1589577"/>
            <a:ext cx="1277937" cy="1068718"/>
          </a:xfrm>
          <a:custGeom>
            <a:avLst/>
            <a:gdLst>
              <a:gd name="T0" fmla="*/ 217 w 341"/>
              <a:gd name="T1" fmla="*/ 285 h 285"/>
              <a:gd name="T2" fmla="*/ 285 w 341"/>
              <a:gd name="T3" fmla="*/ 285 h 285"/>
              <a:gd name="T4" fmla="*/ 285 w 341"/>
              <a:gd name="T5" fmla="*/ 199 h 285"/>
              <a:gd name="T6" fmla="*/ 341 w 341"/>
              <a:gd name="T7" fmla="*/ 143 h 285"/>
              <a:gd name="T8" fmla="*/ 285 w 341"/>
              <a:gd name="T9" fmla="*/ 86 h 285"/>
              <a:gd name="T10" fmla="*/ 285 w 341"/>
              <a:gd name="T11" fmla="*/ 0 h 285"/>
              <a:gd name="T12" fmla="*/ 0 w 341"/>
              <a:gd name="T13" fmla="*/ 0 h 285"/>
              <a:gd name="T14" fmla="*/ 0 w 341"/>
              <a:gd name="T15" fmla="*/ 285 h 285"/>
              <a:gd name="T16" fmla="*/ 68 w 341"/>
              <a:gd name="T17" fmla="*/ 285 h 285"/>
              <a:gd name="T18" fmla="*/ 142 w 341"/>
              <a:gd name="T19" fmla="*/ 233 h 285"/>
              <a:gd name="T20" fmla="*/ 217 w 341"/>
              <a:gd name="T21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1" h="285">
                <a:moveTo>
                  <a:pt x="217" y="285"/>
                </a:moveTo>
                <a:cubicBezTo>
                  <a:pt x="285" y="285"/>
                  <a:pt x="285" y="285"/>
                  <a:pt x="285" y="285"/>
                </a:cubicBezTo>
                <a:cubicBezTo>
                  <a:pt x="285" y="199"/>
                  <a:pt x="285" y="199"/>
                  <a:pt x="285" y="199"/>
                </a:cubicBezTo>
                <a:cubicBezTo>
                  <a:pt x="316" y="199"/>
                  <a:pt x="341" y="174"/>
                  <a:pt x="341" y="143"/>
                </a:cubicBezTo>
                <a:cubicBezTo>
                  <a:pt x="341" y="111"/>
                  <a:pt x="316" y="86"/>
                  <a:pt x="285" y="86"/>
                </a:cubicBezTo>
                <a:cubicBezTo>
                  <a:pt x="285" y="0"/>
                  <a:pt x="285" y="0"/>
                  <a:pt x="28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5"/>
                  <a:pt x="0" y="285"/>
                  <a:pt x="0" y="285"/>
                </a:cubicBezTo>
                <a:cubicBezTo>
                  <a:pt x="68" y="285"/>
                  <a:pt x="68" y="285"/>
                  <a:pt x="68" y="285"/>
                </a:cubicBezTo>
                <a:cubicBezTo>
                  <a:pt x="79" y="255"/>
                  <a:pt x="108" y="233"/>
                  <a:pt x="142" y="233"/>
                </a:cubicBezTo>
                <a:cubicBezTo>
                  <a:pt x="177" y="233"/>
                  <a:pt x="206" y="255"/>
                  <a:pt x="217" y="28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18" name="Freeform 34"/>
          <p:cNvSpPr>
            <a:spLocks noEditPoints="1"/>
          </p:cNvSpPr>
          <p:nvPr/>
        </p:nvSpPr>
        <p:spPr bwMode="auto">
          <a:xfrm>
            <a:off x="3730626" y="1884944"/>
            <a:ext cx="415925" cy="390646"/>
          </a:xfrm>
          <a:custGeom>
            <a:avLst/>
            <a:gdLst>
              <a:gd name="T0" fmla="*/ 18 w 111"/>
              <a:gd name="T1" fmla="*/ 67 h 104"/>
              <a:gd name="T2" fmla="*/ 16 w 111"/>
              <a:gd name="T3" fmla="*/ 60 h 104"/>
              <a:gd name="T4" fmla="*/ 14 w 111"/>
              <a:gd name="T5" fmla="*/ 16 h 104"/>
              <a:gd name="T6" fmla="*/ 34 w 111"/>
              <a:gd name="T7" fmla="*/ 17 h 104"/>
              <a:gd name="T8" fmla="*/ 34 w 111"/>
              <a:gd name="T9" fmla="*/ 0 h 104"/>
              <a:gd name="T10" fmla="*/ 77 w 111"/>
              <a:gd name="T11" fmla="*/ 18 h 104"/>
              <a:gd name="T12" fmla="*/ 80 w 111"/>
              <a:gd name="T13" fmla="*/ 20 h 104"/>
              <a:gd name="T14" fmla="*/ 111 w 111"/>
              <a:gd name="T15" fmla="*/ 54 h 104"/>
              <a:gd name="T16" fmla="*/ 93 w 111"/>
              <a:gd name="T17" fmla="*/ 64 h 104"/>
              <a:gd name="T18" fmla="*/ 104 w 111"/>
              <a:gd name="T19" fmla="*/ 78 h 104"/>
              <a:gd name="T20" fmla="*/ 60 w 111"/>
              <a:gd name="T21" fmla="*/ 90 h 104"/>
              <a:gd name="T22" fmla="*/ 55 w 111"/>
              <a:gd name="T23" fmla="*/ 90 h 104"/>
              <a:gd name="T24" fmla="*/ 54 w 111"/>
              <a:gd name="T25" fmla="*/ 90 h 104"/>
              <a:gd name="T26" fmla="*/ 9 w 111"/>
              <a:gd name="T27" fmla="*/ 79 h 104"/>
              <a:gd name="T28" fmla="*/ 25 w 111"/>
              <a:gd name="T29" fmla="*/ 53 h 104"/>
              <a:gd name="T30" fmla="*/ 29 w 111"/>
              <a:gd name="T31" fmla="*/ 65 h 104"/>
              <a:gd name="T32" fmla="*/ 30 w 111"/>
              <a:gd name="T33" fmla="*/ 68 h 104"/>
              <a:gd name="T34" fmla="*/ 42 w 111"/>
              <a:gd name="T35" fmla="*/ 90 h 104"/>
              <a:gd name="T36" fmla="*/ 52 w 111"/>
              <a:gd name="T37" fmla="*/ 80 h 104"/>
              <a:gd name="T38" fmla="*/ 55 w 111"/>
              <a:gd name="T39" fmla="*/ 80 h 104"/>
              <a:gd name="T40" fmla="*/ 61 w 111"/>
              <a:gd name="T41" fmla="*/ 80 h 104"/>
              <a:gd name="T42" fmla="*/ 72 w 111"/>
              <a:gd name="T43" fmla="*/ 89 h 104"/>
              <a:gd name="T44" fmla="*/ 82 w 111"/>
              <a:gd name="T45" fmla="*/ 65 h 104"/>
              <a:gd name="T46" fmla="*/ 85 w 111"/>
              <a:gd name="T47" fmla="*/ 55 h 104"/>
              <a:gd name="T48" fmla="*/ 86 w 111"/>
              <a:gd name="T49" fmla="*/ 52 h 104"/>
              <a:gd name="T50" fmla="*/ 92 w 111"/>
              <a:gd name="T51" fmla="*/ 26 h 104"/>
              <a:gd name="T52" fmla="*/ 76 w 111"/>
              <a:gd name="T53" fmla="*/ 29 h 104"/>
              <a:gd name="T54" fmla="*/ 69 w 111"/>
              <a:gd name="T55" fmla="*/ 25 h 104"/>
              <a:gd name="T56" fmla="*/ 67 w 111"/>
              <a:gd name="T57" fmla="*/ 10 h 104"/>
              <a:gd name="T58" fmla="*/ 44 w 111"/>
              <a:gd name="T59" fmla="*/ 23 h 104"/>
              <a:gd name="T60" fmla="*/ 34 w 111"/>
              <a:gd name="T61" fmla="*/ 30 h 104"/>
              <a:gd name="T62" fmla="*/ 32 w 111"/>
              <a:gd name="T63" fmla="*/ 32 h 104"/>
              <a:gd name="T64" fmla="*/ 13 w 111"/>
              <a:gd name="T65" fmla="*/ 49 h 104"/>
              <a:gd name="T66" fmla="*/ 56 w 111"/>
              <a:gd name="T67" fmla="*/ 33 h 104"/>
              <a:gd name="T68" fmla="*/ 74 w 111"/>
              <a:gd name="T69" fmla="*/ 51 h 104"/>
              <a:gd name="T70" fmla="*/ 56 w 111"/>
              <a:gd name="T71" fmla="*/ 68 h 104"/>
              <a:gd name="T72" fmla="*/ 56 w 111"/>
              <a:gd name="T73" fmla="*/ 63 h 104"/>
              <a:gd name="T74" fmla="*/ 64 w 111"/>
              <a:gd name="T75" fmla="*/ 51 h 104"/>
              <a:gd name="T76" fmla="*/ 56 w 111"/>
              <a:gd name="T77" fmla="*/ 43 h 104"/>
              <a:gd name="T78" fmla="*/ 49 w 111"/>
              <a:gd name="T79" fmla="*/ 51 h 104"/>
              <a:gd name="T80" fmla="*/ 56 w 111"/>
              <a:gd name="T81" fmla="*/ 58 h 104"/>
              <a:gd name="T82" fmla="*/ 56 w 111"/>
              <a:gd name="T83" fmla="*/ 63 h 104"/>
              <a:gd name="T84" fmla="*/ 39 w 111"/>
              <a:gd name="T85" fmla="*/ 5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1" h="104">
                <a:moveTo>
                  <a:pt x="9" y="79"/>
                </a:moveTo>
                <a:cubicBezTo>
                  <a:pt x="18" y="67"/>
                  <a:pt x="18" y="67"/>
                  <a:pt x="18" y="67"/>
                </a:cubicBezTo>
                <a:cubicBezTo>
                  <a:pt x="18" y="65"/>
                  <a:pt x="17" y="62"/>
                  <a:pt x="16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0" y="55"/>
                  <a:pt x="0" y="55"/>
                  <a:pt x="0" y="55"/>
                </a:cubicBezTo>
                <a:cubicBezTo>
                  <a:pt x="14" y="16"/>
                  <a:pt x="14" y="16"/>
                  <a:pt x="14" y="16"/>
                </a:cubicBezTo>
                <a:cubicBezTo>
                  <a:pt x="29" y="21"/>
                  <a:pt x="29" y="21"/>
                  <a:pt x="29" y="21"/>
                </a:cubicBezTo>
                <a:cubicBezTo>
                  <a:pt x="31" y="19"/>
                  <a:pt x="32" y="18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0"/>
                  <a:pt x="34" y="0"/>
                  <a:pt x="34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18"/>
                  <a:pt x="77" y="18"/>
                  <a:pt x="77" y="18"/>
                </a:cubicBezTo>
                <a:cubicBezTo>
                  <a:pt x="78" y="18"/>
                  <a:pt x="79" y="19"/>
                  <a:pt x="80" y="20"/>
                </a:cubicBezTo>
                <a:cubicBezTo>
                  <a:pt x="80" y="20"/>
                  <a:pt x="80" y="20"/>
                  <a:pt x="80" y="20"/>
                </a:cubicBezTo>
                <a:cubicBezTo>
                  <a:pt x="98" y="14"/>
                  <a:pt x="98" y="14"/>
                  <a:pt x="98" y="14"/>
                </a:cubicBezTo>
                <a:cubicBezTo>
                  <a:pt x="111" y="54"/>
                  <a:pt x="111" y="54"/>
                  <a:pt x="111" y="54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61"/>
                  <a:pt x="94" y="62"/>
                  <a:pt x="93" y="64"/>
                </a:cubicBezTo>
                <a:cubicBezTo>
                  <a:pt x="93" y="64"/>
                  <a:pt x="93" y="64"/>
                  <a:pt x="93" y="64"/>
                </a:cubicBezTo>
                <a:cubicBezTo>
                  <a:pt x="104" y="78"/>
                  <a:pt x="104" y="78"/>
                  <a:pt x="104" y="78"/>
                </a:cubicBezTo>
                <a:cubicBezTo>
                  <a:pt x="70" y="103"/>
                  <a:pt x="70" y="103"/>
                  <a:pt x="70" y="103"/>
                </a:cubicBezTo>
                <a:cubicBezTo>
                  <a:pt x="60" y="90"/>
                  <a:pt x="60" y="90"/>
                  <a:pt x="60" y="90"/>
                </a:cubicBezTo>
                <a:cubicBezTo>
                  <a:pt x="58" y="90"/>
                  <a:pt x="57" y="90"/>
                  <a:pt x="55" y="90"/>
                </a:cubicBezTo>
                <a:cubicBezTo>
                  <a:pt x="55" y="90"/>
                  <a:pt x="55" y="90"/>
                  <a:pt x="55" y="90"/>
                </a:cubicBezTo>
                <a:cubicBezTo>
                  <a:pt x="55" y="90"/>
                  <a:pt x="54" y="90"/>
                  <a:pt x="54" y="90"/>
                </a:cubicBezTo>
                <a:cubicBezTo>
                  <a:pt x="54" y="90"/>
                  <a:pt x="54" y="90"/>
                  <a:pt x="54" y="90"/>
                </a:cubicBezTo>
                <a:cubicBezTo>
                  <a:pt x="44" y="104"/>
                  <a:pt x="44" y="104"/>
                  <a:pt x="44" y="104"/>
                </a:cubicBezTo>
                <a:cubicBezTo>
                  <a:pt x="9" y="79"/>
                  <a:pt x="9" y="79"/>
                  <a:pt x="9" y="79"/>
                </a:cubicBezTo>
                <a:close/>
                <a:moveTo>
                  <a:pt x="13" y="49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6"/>
                  <a:pt x="25" y="56"/>
                  <a:pt x="25" y="56"/>
                </a:cubicBezTo>
                <a:cubicBezTo>
                  <a:pt x="26" y="59"/>
                  <a:pt x="27" y="62"/>
                  <a:pt x="29" y="65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8"/>
                  <a:pt x="30" y="68"/>
                  <a:pt x="30" y="68"/>
                </a:cubicBezTo>
                <a:cubicBezTo>
                  <a:pt x="23" y="77"/>
                  <a:pt x="23" y="77"/>
                  <a:pt x="23" y="77"/>
                </a:cubicBezTo>
                <a:cubicBezTo>
                  <a:pt x="42" y="90"/>
                  <a:pt x="42" y="90"/>
                  <a:pt x="42" y="90"/>
                </a:cubicBezTo>
                <a:cubicBezTo>
                  <a:pt x="49" y="80"/>
                  <a:pt x="49" y="80"/>
                  <a:pt x="49" y="80"/>
                </a:cubicBezTo>
                <a:cubicBezTo>
                  <a:pt x="52" y="80"/>
                  <a:pt x="52" y="80"/>
                  <a:pt x="52" y="80"/>
                </a:cubicBezTo>
                <a:cubicBezTo>
                  <a:pt x="53" y="80"/>
                  <a:pt x="54" y="80"/>
                  <a:pt x="55" y="8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0"/>
                  <a:pt x="59" y="80"/>
                  <a:pt x="61" y="80"/>
                </a:cubicBezTo>
                <a:cubicBezTo>
                  <a:pt x="61" y="80"/>
                  <a:pt x="61" y="80"/>
                  <a:pt x="61" y="80"/>
                </a:cubicBezTo>
                <a:cubicBezTo>
                  <a:pt x="64" y="79"/>
                  <a:pt x="64" y="79"/>
                  <a:pt x="64" y="79"/>
                </a:cubicBezTo>
                <a:cubicBezTo>
                  <a:pt x="72" y="89"/>
                  <a:pt x="72" y="89"/>
                  <a:pt x="72" y="89"/>
                </a:cubicBezTo>
                <a:cubicBezTo>
                  <a:pt x="90" y="76"/>
                  <a:pt x="90" y="76"/>
                  <a:pt x="90" y="76"/>
                </a:cubicBezTo>
                <a:cubicBezTo>
                  <a:pt x="82" y="65"/>
                  <a:pt x="82" y="65"/>
                  <a:pt x="82" y="65"/>
                </a:cubicBezTo>
                <a:cubicBezTo>
                  <a:pt x="83" y="62"/>
                  <a:pt x="83" y="62"/>
                  <a:pt x="83" y="62"/>
                </a:cubicBezTo>
                <a:cubicBezTo>
                  <a:pt x="84" y="60"/>
                  <a:pt x="85" y="58"/>
                  <a:pt x="85" y="55"/>
                </a:cubicBezTo>
                <a:cubicBezTo>
                  <a:pt x="85" y="55"/>
                  <a:pt x="85" y="55"/>
                  <a:pt x="85" y="55"/>
                </a:cubicBezTo>
                <a:cubicBezTo>
                  <a:pt x="86" y="52"/>
                  <a:pt x="86" y="52"/>
                  <a:pt x="86" y="52"/>
                </a:cubicBezTo>
                <a:cubicBezTo>
                  <a:pt x="99" y="48"/>
                  <a:pt x="99" y="48"/>
                  <a:pt x="99" y="48"/>
                </a:cubicBezTo>
                <a:cubicBezTo>
                  <a:pt x="92" y="26"/>
                  <a:pt x="92" y="26"/>
                  <a:pt x="92" y="26"/>
                </a:cubicBezTo>
                <a:cubicBezTo>
                  <a:pt x="78" y="31"/>
                  <a:pt x="78" y="31"/>
                  <a:pt x="78" y="31"/>
                </a:cubicBezTo>
                <a:cubicBezTo>
                  <a:pt x="76" y="29"/>
                  <a:pt x="76" y="29"/>
                  <a:pt x="76" y="29"/>
                </a:cubicBezTo>
                <a:cubicBezTo>
                  <a:pt x="74" y="27"/>
                  <a:pt x="72" y="26"/>
                  <a:pt x="6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10"/>
                  <a:pt x="67" y="10"/>
                  <a:pt x="67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23"/>
                  <a:pt x="44" y="23"/>
                  <a:pt x="44" y="23"/>
                </a:cubicBezTo>
                <a:cubicBezTo>
                  <a:pt x="41" y="25"/>
                  <a:pt x="41" y="25"/>
                  <a:pt x="41" y="25"/>
                </a:cubicBezTo>
                <a:cubicBezTo>
                  <a:pt x="39" y="26"/>
                  <a:pt x="36" y="28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32"/>
                  <a:pt x="32" y="32"/>
                  <a:pt x="32" y="32"/>
                </a:cubicBezTo>
                <a:cubicBezTo>
                  <a:pt x="20" y="28"/>
                  <a:pt x="20" y="28"/>
                  <a:pt x="20" y="28"/>
                </a:cubicBezTo>
                <a:cubicBezTo>
                  <a:pt x="13" y="49"/>
                  <a:pt x="13" y="49"/>
                  <a:pt x="13" y="49"/>
                </a:cubicBezTo>
                <a:close/>
                <a:moveTo>
                  <a:pt x="39" y="51"/>
                </a:moveTo>
                <a:cubicBezTo>
                  <a:pt x="39" y="41"/>
                  <a:pt x="46" y="33"/>
                  <a:pt x="56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66" y="33"/>
                  <a:pt x="74" y="41"/>
                  <a:pt x="74" y="51"/>
                </a:cubicBezTo>
                <a:cubicBezTo>
                  <a:pt x="74" y="51"/>
                  <a:pt x="74" y="51"/>
                  <a:pt x="74" y="51"/>
                </a:cubicBezTo>
                <a:cubicBezTo>
                  <a:pt x="74" y="60"/>
                  <a:pt x="66" y="68"/>
                  <a:pt x="56" y="68"/>
                </a:cubicBezTo>
                <a:cubicBezTo>
                  <a:pt x="56" y="68"/>
                  <a:pt x="56" y="68"/>
                  <a:pt x="56" y="68"/>
                </a:cubicBezTo>
                <a:cubicBezTo>
                  <a:pt x="56" y="63"/>
                  <a:pt x="56" y="63"/>
                  <a:pt x="56" y="63"/>
                </a:cubicBezTo>
                <a:cubicBezTo>
                  <a:pt x="56" y="58"/>
                  <a:pt x="56" y="58"/>
                  <a:pt x="56" y="58"/>
                </a:cubicBezTo>
                <a:cubicBezTo>
                  <a:pt x="60" y="58"/>
                  <a:pt x="64" y="55"/>
                  <a:pt x="64" y="51"/>
                </a:cubicBezTo>
                <a:cubicBezTo>
                  <a:pt x="64" y="51"/>
                  <a:pt x="64" y="51"/>
                  <a:pt x="64" y="51"/>
                </a:cubicBezTo>
                <a:cubicBezTo>
                  <a:pt x="64" y="46"/>
                  <a:pt x="60" y="43"/>
                  <a:pt x="56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52" y="43"/>
                  <a:pt x="49" y="46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5"/>
                  <a:pt x="52" y="58"/>
                  <a:pt x="56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63"/>
                  <a:pt x="56" y="63"/>
                  <a:pt x="56" y="63"/>
                </a:cubicBezTo>
                <a:cubicBezTo>
                  <a:pt x="56" y="68"/>
                  <a:pt x="56" y="68"/>
                  <a:pt x="56" y="68"/>
                </a:cubicBezTo>
                <a:cubicBezTo>
                  <a:pt x="46" y="68"/>
                  <a:pt x="39" y="60"/>
                  <a:pt x="39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709614" y="1821424"/>
            <a:ext cx="2447925" cy="62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SUMMARY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709614" y="3012416"/>
            <a:ext cx="2447925" cy="62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SUMMARY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5967414" y="1821424"/>
            <a:ext cx="2447925" cy="62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SUMMARY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5967414" y="3012416"/>
            <a:ext cx="2447925" cy="62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SUMMARY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1115616" y="4228818"/>
            <a:ext cx="6912768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https://liangliangtuwen.tmall.com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39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535359" y="509426"/>
            <a:ext cx="199926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797318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Freeform 8"/>
          <p:cNvSpPr>
            <a:spLocks/>
          </p:cNvSpPr>
          <p:nvPr/>
        </p:nvSpPr>
        <p:spPr bwMode="auto">
          <a:xfrm>
            <a:off x="5222875" y="1350412"/>
            <a:ext cx="2452688" cy="1384727"/>
          </a:xfrm>
          <a:custGeom>
            <a:avLst/>
            <a:gdLst>
              <a:gd name="T0" fmla="*/ 840 w 840"/>
              <a:gd name="T1" fmla="*/ 474 h 474"/>
              <a:gd name="T2" fmla="*/ 819 w 840"/>
              <a:gd name="T3" fmla="*/ 357 h 474"/>
              <a:gd name="T4" fmla="*/ 803 w 840"/>
              <a:gd name="T5" fmla="*/ 386 h 474"/>
              <a:gd name="T6" fmla="*/ 486 w 840"/>
              <a:gd name="T7" fmla="*/ 181 h 474"/>
              <a:gd name="T8" fmla="*/ 417 w 840"/>
              <a:gd name="T9" fmla="*/ 188 h 474"/>
              <a:gd name="T10" fmla="*/ 209 w 840"/>
              <a:gd name="T11" fmla="*/ 0 h 474"/>
              <a:gd name="T12" fmla="*/ 0 w 840"/>
              <a:gd name="T13" fmla="*/ 209 h 474"/>
              <a:gd name="T14" fmla="*/ 160 w 840"/>
              <a:gd name="T15" fmla="*/ 412 h 474"/>
              <a:gd name="T16" fmla="*/ 174 w 840"/>
              <a:gd name="T17" fmla="*/ 415 h 474"/>
              <a:gd name="T18" fmla="*/ 179 w 840"/>
              <a:gd name="T19" fmla="*/ 405 h 474"/>
              <a:gd name="T20" fmla="*/ 183 w 840"/>
              <a:gd name="T21" fmla="*/ 398 h 474"/>
              <a:gd name="T22" fmla="*/ 186 w 840"/>
              <a:gd name="T23" fmla="*/ 393 h 474"/>
              <a:gd name="T24" fmla="*/ 192 w 840"/>
              <a:gd name="T25" fmla="*/ 383 h 474"/>
              <a:gd name="T26" fmla="*/ 195 w 840"/>
              <a:gd name="T27" fmla="*/ 378 h 474"/>
              <a:gd name="T28" fmla="*/ 199 w 840"/>
              <a:gd name="T29" fmla="*/ 371 h 474"/>
              <a:gd name="T30" fmla="*/ 205 w 840"/>
              <a:gd name="T31" fmla="*/ 363 h 474"/>
              <a:gd name="T32" fmla="*/ 209 w 840"/>
              <a:gd name="T33" fmla="*/ 357 h 474"/>
              <a:gd name="T34" fmla="*/ 213 w 840"/>
              <a:gd name="T35" fmla="*/ 352 h 474"/>
              <a:gd name="T36" fmla="*/ 221 w 840"/>
              <a:gd name="T37" fmla="*/ 343 h 474"/>
              <a:gd name="T38" fmla="*/ 224 w 840"/>
              <a:gd name="T39" fmla="*/ 338 h 474"/>
              <a:gd name="T40" fmla="*/ 229 w 840"/>
              <a:gd name="T41" fmla="*/ 332 h 474"/>
              <a:gd name="T42" fmla="*/ 233 w 840"/>
              <a:gd name="T43" fmla="*/ 328 h 474"/>
              <a:gd name="T44" fmla="*/ 242 w 840"/>
              <a:gd name="T45" fmla="*/ 319 h 474"/>
              <a:gd name="T46" fmla="*/ 245 w 840"/>
              <a:gd name="T47" fmla="*/ 316 h 474"/>
              <a:gd name="T48" fmla="*/ 255 w 840"/>
              <a:gd name="T49" fmla="*/ 306 h 474"/>
              <a:gd name="T50" fmla="*/ 258 w 840"/>
              <a:gd name="T51" fmla="*/ 303 h 474"/>
              <a:gd name="T52" fmla="*/ 265 w 840"/>
              <a:gd name="T53" fmla="*/ 298 h 474"/>
              <a:gd name="T54" fmla="*/ 268 w 840"/>
              <a:gd name="T55" fmla="*/ 296 h 474"/>
              <a:gd name="T56" fmla="*/ 279 w 840"/>
              <a:gd name="T57" fmla="*/ 286 h 474"/>
              <a:gd name="T58" fmla="*/ 282 w 840"/>
              <a:gd name="T59" fmla="*/ 284 h 474"/>
              <a:gd name="T60" fmla="*/ 305 w 840"/>
              <a:gd name="T61" fmla="*/ 268 h 474"/>
              <a:gd name="T62" fmla="*/ 307 w 840"/>
              <a:gd name="T63" fmla="*/ 267 h 474"/>
              <a:gd name="T64" fmla="*/ 322 w 840"/>
              <a:gd name="T65" fmla="*/ 259 h 474"/>
              <a:gd name="T66" fmla="*/ 324 w 840"/>
              <a:gd name="T67" fmla="*/ 258 h 474"/>
              <a:gd name="T68" fmla="*/ 350 w 840"/>
              <a:gd name="T69" fmla="*/ 245 h 474"/>
              <a:gd name="T70" fmla="*/ 351 w 840"/>
              <a:gd name="T71" fmla="*/ 244 h 474"/>
              <a:gd name="T72" fmla="*/ 368 w 840"/>
              <a:gd name="T73" fmla="*/ 237 h 474"/>
              <a:gd name="T74" fmla="*/ 369 w 840"/>
              <a:gd name="T75" fmla="*/ 237 h 474"/>
              <a:gd name="T76" fmla="*/ 397 w 840"/>
              <a:gd name="T77" fmla="*/ 228 h 474"/>
              <a:gd name="T78" fmla="*/ 399 w 840"/>
              <a:gd name="T79" fmla="*/ 227 h 474"/>
              <a:gd name="T80" fmla="*/ 418 w 840"/>
              <a:gd name="T81" fmla="*/ 223 h 474"/>
              <a:gd name="T82" fmla="*/ 492 w 840"/>
              <a:gd name="T83" fmla="*/ 215 h 474"/>
              <a:gd name="T84" fmla="*/ 796 w 840"/>
              <a:gd name="T85" fmla="*/ 389 h 474"/>
              <a:gd name="T86" fmla="*/ 757 w 840"/>
              <a:gd name="T87" fmla="*/ 389 h 474"/>
              <a:gd name="T88" fmla="*/ 840 w 840"/>
              <a:gd name="T89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40" h="474">
                <a:moveTo>
                  <a:pt x="840" y="474"/>
                </a:moveTo>
                <a:cubicBezTo>
                  <a:pt x="819" y="357"/>
                  <a:pt x="819" y="357"/>
                  <a:pt x="819" y="357"/>
                </a:cubicBezTo>
                <a:cubicBezTo>
                  <a:pt x="803" y="386"/>
                  <a:pt x="803" y="386"/>
                  <a:pt x="803" y="386"/>
                </a:cubicBezTo>
                <a:cubicBezTo>
                  <a:pt x="748" y="265"/>
                  <a:pt x="627" y="181"/>
                  <a:pt x="486" y="181"/>
                </a:cubicBezTo>
                <a:cubicBezTo>
                  <a:pt x="463" y="181"/>
                  <a:pt x="440" y="183"/>
                  <a:pt x="417" y="188"/>
                </a:cubicBezTo>
                <a:cubicBezTo>
                  <a:pt x="407" y="82"/>
                  <a:pt x="318" y="0"/>
                  <a:pt x="209" y="0"/>
                </a:cubicBezTo>
                <a:cubicBezTo>
                  <a:pt x="94" y="0"/>
                  <a:pt x="0" y="93"/>
                  <a:pt x="0" y="209"/>
                </a:cubicBezTo>
                <a:cubicBezTo>
                  <a:pt x="0" y="307"/>
                  <a:pt x="68" y="389"/>
                  <a:pt x="160" y="412"/>
                </a:cubicBezTo>
                <a:cubicBezTo>
                  <a:pt x="164" y="413"/>
                  <a:pt x="169" y="414"/>
                  <a:pt x="174" y="415"/>
                </a:cubicBezTo>
                <a:cubicBezTo>
                  <a:pt x="176" y="411"/>
                  <a:pt x="177" y="408"/>
                  <a:pt x="179" y="405"/>
                </a:cubicBezTo>
                <a:cubicBezTo>
                  <a:pt x="180" y="403"/>
                  <a:pt x="181" y="401"/>
                  <a:pt x="183" y="398"/>
                </a:cubicBezTo>
                <a:cubicBezTo>
                  <a:pt x="184" y="397"/>
                  <a:pt x="185" y="395"/>
                  <a:pt x="186" y="393"/>
                </a:cubicBezTo>
                <a:cubicBezTo>
                  <a:pt x="188" y="390"/>
                  <a:pt x="190" y="386"/>
                  <a:pt x="192" y="383"/>
                </a:cubicBezTo>
                <a:cubicBezTo>
                  <a:pt x="193" y="381"/>
                  <a:pt x="194" y="380"/>
                  <a:pt x="195" y="378"/>
                </a:cubicBezTo>
                <a:cubicBezTo>
                  <a:pt x="196" y="376"/>
                  <a:pt x="198" y="374"/>
                  <a:pt x="199" y="371"/>
                </a:cubicBezTo>
                <a:cubicBezTo>
                  <a:pt x="201" y="369"/>
                  <a:pt x="203" y="366"/>
                  <a:pt x="205" y="363"/>
                </a:cubicBezTo>
                <a:cubicBezTo>
                  <a:pt x="206" y="361"/>
                  <a:pt x="208" y="359"/>
                  <a:pt x="209" y="357"/>
                </a:cubicBezTo>
                <a:cubicBezTo>
                  <a:pt x="211" y="355"/>
                  <a:pt x="212" y="354"/>
                  <a:pt x="213" y="352"/>
                </a:cubicBezTo>
                <a:cubicBezTo>
                  <a:pt x="215" y="349"/>
                  <a:pt x="218" y="346"/>
                  <a:pt x="221" y="343"/>
                </a:cubicBezTo>
                <a:cubicBezTo>
                  <a:pt x="222" y="341"/>
                  <a:pt x="223" y="340"/>
                  <a:pt x="224" y="338"/>
                </a:cubicBezTo>
                <a:cubicBezTo>
                  <a:pt x="226" y="336"/>
                  <a:pt x="228" y="334"/>
                  <a:pt x="229" y="332"/>
                </a:cubicBezTo>
                <a:cubicBezTo>
                  <a:pt x="231" y="331"/>
                  <a:pt x="232" y="330"/>
                  <a:pt x="233" y="328"/>
                </a:cubicBezTo>
                <a:cubicBezTo>
                  <a:pt x="236" y="325"/>
                  <a:pt x="239" y="322"/>
                  <a:pt x="242" y="319"/>
                </a:cubicBezTo>
                <a:cubicBezTo>
                  <a:pt x="243" y="318"/>
                  <a:pt x="244" y="317"/>
                  <a:pt x="245" y="316"/>
                </a:cubicBezTo>
                <a:cubicBezTo>
                  <a:pt x="249" y="312"/>
                  <a:pt x="252" y="309"/>
                  <a:pt x="255" y="306"/>
                </a:cubicBezTo>
                <a:cubicBezTo>
                  <a:pt x="256" y="305"/>
                  <a:pt x="257" y="304"/>
                  <a:pt x="258" y="303"/>
                </a:cubicBezTo>
                <a:cubicBezTo>
                  <a:pt x="261" y="301"/>
                  <a:pt x="263" y="300"/>
                  <a:pt x="265" y="298"/>
                </a:cubicBezTo>
                <a:cubicBezTo>
                  <a:pt x="266" y="297"/>
                  <a:pt x="267" y="296"/>
                  <a:pt x="268" y="296"/>
                </a:cubicBezTo>
                <a:cubicBezTo>
                  <a:pt x="271" y="292"/>
                  <a:pt x="275" y="289"/>
                  <a:pt x="279" y="286"/>
                </a:cubicBezTo>
                <a:cubicBezTo>
                  <a:pt x="280" y="285"/>
                  <a:pt x="281" y="285"/>
                  <a:pt x="282" y="284"/>
                </a:cubicBezTo>
                <a:cubicBezTo>
                  <a:pt x="290" y="279"/>
                  <a:pt x="297" y="273"/>
                  <a:pt x="305" y="268"/>
                </a:cubicBezTo>
                <a:cubicBezTo>
                  <a:pt x="306" y="268"/>
                  <a:pt x="306" y="268"/>
                  <a:pt x="307" y="267"/>
                </a:cubicBezTo>
                <a:cubicBezTo>
                  <a:pt x="312" y="264"/>
                  <a:pt x="317" y="261"/>
                  <a:pt x="322" y="259"/>
                </a:cubicBezTo>
                <a:cubicBezTo>
                  <a:pt x="322" y="258"/>
                  <a:pt x="323" y="258"/>
                  <a:pt x="324" y="258"/>
                </a:cubicBezTo>
                <a:cubicBezTo>
                  <a:pt x="332" y="253"/>
                  <a:pt x="341" y="249"/>
                  <a:pt x="350" y="245"/>
                </a:cubicBezTo>
                <a:cubicBezTo>
                  <a:pt x="350" y="245"/>
                  <a:pt x="350" y="244"/>
                  <a:pt x="351" y="244"/>
                </a:cubicBezTo>
                <a:cubicBezTo>
                  <a:pt x="357" y="242"/>
                  <a:pt x="362" y="239"/>
                  <a:pt x="368" y="237"/>
                </a:cubicBezTo>
                <a:cubicBezTo>
                  <a:pt x="368" y="237"/>
                  <a:pt x="369" y="237"/>
                  <a:pt x="369" y="237"/>
                </a:cubicBezTo>
                <a:cubicBezTo>
                  <a:pt x="378" y="234"/>
                  <a:pt x="388" y="230"/>
                  <a:pt x="397" y="228"/>
                </a:cubicBezTo>
                <a:cubicBezTo>
                  <a:pt x="398" y="228"/>
                  <a:pt x="398" y="228"/>
                  <a:pt x="399" y="227"/>
                </a:cubicBezTo>
                <a:cubicBezTo>
                  <a:pt x="405" y="226"/>
                  <a:pt x="411" y="224"/>
                  <a:pt x="418" y="223"/>
                </a:cubicBezTo>
                <a:cubicBezTo>
                  <a:pt x="442" y="218"/>
                  <a:pt x="466" y="215"/>
                  <a:pt x="492" y="215"/>
                </a:cubicBezTo>
                <a:cubicBezTo>
                  <a:pt x="621" y="215"/>
                  <a:pt x="735" y="285"/>
                  <a:pt x="796" y="389"/>
                </a:cubicBezTo>
                <a:cubicBezTo>
                  <a:pt x="757" y="389"/>
                  <a:pt x="757" y="389"/>
                  <a:pt x="757" y="389"/>
                </a:cubicBezTo>
                <a:lnTo>
                  <a:pt x="840" y="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" name="Freeform 9"/>
          <p:cNvSpPr>
            <a:spLocks/>
          </p:cNvSpPr>
          <p:nvPr/>
        </p:nvSpPr>
        <p:spPr bwMode="auto">
          <a:xfrm>
            <a:off x="7108825" y="1347235"/>
            <a:ext cx="1397000" cy="2451857"/>
          </a:xfrm>
          <a:custGeom>
            <a:avLst/>
            <a:gdLst>
              <a:gd name="T0" fmla="*/ 0 w 478"/>
              <a:gd name="T1" fmla="*/ 839 h 839"/>
              <a:gd name="T2" fmla="*/ 117 w 478"/>
              <a:gd name="T3" fmla="*/ 818 h 839"/>
              <a:gd name="T4" fmla="*/ 88 w 478"/>
              <a:gd name="T5" fmla="*/ 802 h 839"/>
              <a:gd name="T6" fmla="*/ 295 w 478"/>
              <a:gd name="T7" fmla="*/ 487 h 839"/>
              <a:gd name="T8" fmla="*/ 288 w 478"/>
              <a:gd name="T9" fmla="*/ 418 h 839"/>
              <a:gd name="T10" fmla="*/ 477 w 478"/>
              <a:gd name="T11" fmla="*/ 211 h 839"/>
              <a:gd name="T12" fmla="*/ 269 w 478"/>
              <a:gd name="T13" fmla="*/ 1 h 839"/>
              <a:gd name="T14" fmla="*/ 66 w 478"/>
              <a:gd name="T15" fmla="*/ 159 h 839"/>
              <a:gd name="T16" fmla="*/ 62 w 478"/>
              <a:gd name="T17" fmla="*/ 174 h 839"/>
              <a:gd name="T18" fmla="*/ 72 w 478"/>
              <a:gd name="T19" fmla="*/ 178 h 839"/>
              <a:gd name="T20" fmla="*/ 79 w 478"/>
              <a:gd name="T21" fmla="*/ 182 h 839"/>
              <a:gd name="T22" fmla="*/ 84 w 478"/>
              <a:gd name="T23" fmla="*/ 185 h 839"/>
              <a:gd name="T24" fmla="*/ 94 w 478"/>
              <a:gd name="T25" fmla="*/ 191 h 839"/>
              <a:gd name="T26" fmla="*/ 99 w 478"/>
              <a:gd name="T27" fmla="*/ 194 h 839"/>
              <a:gd name="T28" fmla="*/ 106 w 478"/>
              <a:gd name="T29" fmla="*/ 198 h 839"/>
              <a:gd name="T30" fmla="*/ 114 w 478"/>
              <a:gd name="T31" fmla="*/ 204 h 839"/>
              <a:gd name="T32" fmla="*/ 120 w 478"/>
              <a:gd name="T33" fmla="*/ 209 h 839"/>
              <a:gd name="T34" fmla="*/ 125 w 478"/>
              <a:gd name="T35" fmla="*/ 212 h 839"/>
              <a:gd name="T36" fmla="*/ 134 w 478"/>
              <a:gd name="T37" fmla="*/ 220 h 839"/>
              <a:gd name="T38" fmla="*/ 139 w 478"/>
              <a:gd name="T39" fmla="*/ 224 h 839"/>
              <a:gd name="T40" fmla="*/ 145 w 478"/>
              <a:gd name="T41" fmla="*/ 229 h 839"/>
              <a:gd name="T42" fmla="*/ 148 w 478"/>
              <a:gd name="T43" fmla="*/ 233 h 839"/>
              <a:gd name="T44" fmla="*/ 158 w 478"/>
              <a:gd name="T45" fmla="*/ 242 h 839"/>
              <a:gd name="T46" fmla="*/ 161 w 478"/>
              <a:gd name="T47" fmla="*/ 245 h 839"/>
              <a:gd name="T48" fmla="*/ 171 w 478"/>
              <a:gd name="T49" fmla="*/ 255 h 839"/>
              <a:gd name="T50" fmla="*/ 173 w 478"/>
              <a:gd name="T51" fmla="*/ 258 h 839"/>
              <a:gd name="T52" fmla="*/ 179 w 478"/>
              <a:gd name="T53" fmla="*/ 265 h 839"/>
              <a:gd name="T54" fmla="*/ 181 w 478"/>
              <a:gd name="T55" fmla="*/ 267 h 839"/>
              <a:gd name="T56" fmla="*/ 190 w 478"/>
              <a:gd name="T57" fmla="*/ 279 h 839"/>
              <a:gd name="T58" fmla="*/ 193 w 478"/>
              <a:gd name="T59" fmla="*/ 282 h 839"/>
              <a:gd name="T60" fmla="*/ 208 w 478"/>
              <a:gd name="T61" fmla="*/ 305 h 839"/>
              <a:gd name="T62" fmla="*/ 209 w 478"/>
              <a:gd name="T63" fmla="*/ 307 h 839"/>
              <a:gd name="T64" fmla="*/ 218 w 478"/>
              <a:gd name="T65" fmla="*/ 322 h 839"/>
              <a:gd name="T66" fmla="*/ 219 w 478"/>
              <a:gd name="T67" fmla="*/ 324 h 839"/>
              <a:gd name="T68" fmla="*/ 231 w 478"/>
              <a:gd name="T69" fmla="*/ 350 h 839"/>
              <a:gd name="T70" fmla="*/ 232 w 478"/>
              <a:gd name="T71" fmla="*/ 351 h 839"/>
              <a:gd name="T72" fmla="*/ 239 w 478"/>
              <a:gd name="T73" fmla="*/ 368 h 839"/>
              <a:gd name="T74" fmla="*/ 239 w 478"/>
              <a:gd name="T75" fmla="*/ 369 h 839"/>
              <a:gd name="T76" fmla="*/ 248 w 478"/>
              <a:gd name="T77" fmla="*/ 397 h 839"/>
              <a:gd name="T78" fmla="*/ 249 w 478"/>
              <a:gd name="T79" fmla="*/ 399 h 839"/>
              <a:gd name="T80" fmla="*/ 253 w 478"/>
              <a:gd name="T81" fmla="*/ 418 h 839"/>
              <a:gd name="T82" fmla="*/ 261 w 478"/>
              <a:gd name="T83" fmla="*/ 492 h 839"/>
              <a:gd name="T84" fmla="*/ 85 w 478"/>
              <a:gd name="T85" fmla="*/ 795 h 839"/>
              <a:gd name="T86" fmla="*/ 85 w 478"/>
              <a:gd name="T87" fmla="*/ 757 h 839"/>
              <a:gd name="T88" fmla="*/ 0 w 478"/>
              <a:gd name="T89" fmla="*/ 83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78" h="839">
                <a:moveTo>
                  <a:pt x="0" y="839"/>
                </a:moveTo>
                <a:cubicBezTo>
                  <a:pt x="117" y="818"/>
                  <a:pt x="117" y="818"/>
                  <a:pt x="117" y="818"/>
                </a:cubicBezTo>
                <a:cubicBezTo>
                  <a:pt x="88" y="802"/>
                  <a:pt x="88" y="802"/>
                  <a:pt x="88" y="802"/>
                </a:cubicBezTo>
                <a:cubicBezTo>
                  <a:pt x="210" y="748"/>
                  <a:pt x="294" y="628"/>
                  <a:pt x="295" y="487"/>
                </a:cubicBezTo>
                <a:cubicBezTo>
                  <a:pt x="295" y="463"/>
                  <a:pt x="293" y="440"/>
                  <a:pt x="288" y="418"/>
                </a:cubicBezTo>
                <a:cubicBezTo>
                  <a:pt x="394" y="408"/>
                  <a:pt x="477" y="319"/>
                  <a:pt x="477" y="211"/>
                </a:cubicBezTo>
                <a:cubicBezTo>
                  <a:pt x="478" y="95"/>
                  <a:pt x="385" y="1"/>
                  <a:pt x="269" y="1"/>
                </a:cubicBezTo>
                <a:cubicBezTo>
                  <a:pt x="171" y="0"/>
                  <a:pt x="88" y="68"/>
                  <a:pt x="66" y="159"/>
                </a:cubicBezTo>
                <a:cubicBezTo>
                  <a:pt x="64" y="164"/>
                  <a:pt x="63" y="169"/>
                  <a:pt x="62" y="174"/>
                </a:cubicBezTo>
                <a:cubicBezTo>
                  <a:pt x="66" y="175"/>
                  <a:pt x="69" y="177"/>
                  <a:pt x="72" y="178"/>
                </a:cubicBezTo>
                <a:cubicBezTo>
                  <a:pt x="74" y="180"/>
                  <a:pt x="76" y="181"/>
                  <a:pt x="79" y="182"/>
                </a:cubicBezTo>
                <a:cubicBezTo>
                  <a:pt x="80" y="183"/>
                  <a:pt x="82" y="184"/>
                  <a:pt x="84" y="185"/>
                </a:cubicBezTo>
                <a:cubicBezTo>
                  <a:pt x="87" y="187"/>
                  <a:pt x="91" y="189"/>
                  <a:pt x="94" y="191"/>
                </a:cubicBezTo>
                <a:cubicBezTo>
                  <a:pt x="96" y="192"/>
                  <a:pt x="97" y="193"/>
                  <a:pt x="99" y="194"/>
                </a:cubicBezTo>
                <a:cubicBezTo>
                  <a:pt x="101" y="196"/>
                  <a:pt x="103" y="197"/>
                  <a:pt x="106" y="198"/>
                </a:cubicBezTo>
                <a:cubicBezTo>
                  <a:pt x="108" y="200"/>
                  <a:pt x="111" y="202"/>
                  <a:pt x="114" y="204"/>
                </a:cubicBezTo>
                <a:cubicBezTo>
                  <a:pt x="116" y="206"/>
                  <a:pt x="118" y="207"/>
                  <a:pt x="120" y="209"/>
                </a:cubicBezTo>
                <a:cubicBezTo>
                  <a:pt x="122" y="210"/>
                  <a:pt x="123" y="211"/>
                  <a:pt x="125" y="212"/>
                </a:cubicBezTo>
                <a:cubicBezTo>
                  <a:pt x="128" y="215"/>
                  <a:pt x="131" y="218"/>
                  <a:pt x="134" y="220"/>
                </a:cubicBezTo>
                <a:cubicBezTo>
                  <a:pt x="136" y="221"/>
                  <a:pt x="137" y="223"/>
                  <a:pt x="139" y="224"/>
                </a:cubicBezTo>
                <a:cubicBezTo>
                  <a:pt x="141" y="226"/>
                  <a:pt x="143" y="227"/>
                  <a:pt x="145" y="229"/>
                </a:cubicBezTo>
                <a:cubicBezTo>
                  <a:pt x="146" y="230"/>
                  <a:pt x="147" y="231"/>
                  <a:pt x="148" y="233"/>
                </a:cubicBezTo>
                <a:cubicBezTo>
                  <a:pt x="152" y="236"/>
                  <a:pt x="155" y="239"/>
                  <a:pt x="158" y="242"/>
                </a:cubicBezTo>
                <a:cubicBezTo>
                  <a:pt x="159" y="243"/>
                  <a:pt x="160" y="244"/>
                  <a:pt x="161" y="245"/>
                </a:cubicBezTo>
                <a:cubicBezTo>
                  <a:pt x="164" y="248"/>
                  <a:pt x="168" y="252"/>
                  <a:pt x="171" y="255"/>
                </a:cubicBezTo>
                <a:cubicBezTo>
                  <a:pt x="172" y="256"/>
                  <a:pt x="172" y="257"/>
                  <a:pt x="173" y="258"/>
                </a:cubicBezTo>
                <a:cubicBezTo>
                  <a:pt x="175" y="260"/>
                  <a:pt x="177" y="263"/>
                  <a:pt x="179" y="265"/>
                </a:cubicBezTo>
                <a:cubicBezTo>
                  <a:pt x="180" y="266"/>
                  <a:pt x="180" y="267"/>
                  <a:pt x="181" y="267"/>
                </a:cubicBezTo>
                <a:cubicBezTo>
                  <a:pt x="184" y="271"/>
                  <a:pt x="187" y="275"/>
                  <a:pt x="190" y="279"/>
                </a:cubicBezTo>
                <a:cubicBezTo>
                  <a:pt x="191" y="280"/>
                  <a:pt x="192" y="281"/>
                  <a:pt x="193" y="282"/>
                </a:cubicBezTo>
                <a:cubicBezTo>
                  <a:pt x="198" y="290"/>
                  <a:pt x="203" y="297"/>
                  <a:pt x="208" y="305"/>
                </a:cubicBezTo>
                <a:cubicBezTo>
                  <a:pt x="208" y="306"/>
                  <a:pt x="209" y="306"/>
                  <a:pt x="209" y="307"/>
                </a:cubicBezTo>
                <a:cubicBezTo>
                  <a:pt x="212" y="312"/>
                  <a:pt x="215" y="317"/>
                  <a:pt x="218" y="322"/>
                </a:cubicBezTo>
                <a:cubicBezTo>
                  <a:pt x="218" y="322"/>
                  <a:pt x="218" y="323"/>
                  <a:pt x="219" y="324"/>
                </a:cubicBezTo>
                <a:cubicBezTo>
                  <a:pt x="223" y="332"/>
                  <a:pt x="228" y="341"/>
                  <a:pt x="231" y="350"/>
                </a:cubicBezTo>
                <a:cubicBezTo>
                  <a:pt x="232" y="350"/>
                  <a:pt x="232" y="351"/>
                  <a:pt x="232" y="351"/>
                </a:cubicBezTo>
                <a:cubicBezTo>
                  <a:pt x="234" y="357"/>
                  <a:pt x="237" y="362"/>
                  <a:pt x="239" y="368"/>
                </a:cubicBezTo>
                <a:cubicBezTo>
                  <a:pt x="239" y="369"/>
                  <a:pt x="239" y="369"/>
                  <a:pt x="239" y="369"/>
                </a:cubicBezTo>
                <a:cubicBezTo>
                  <a:pt x="243" y="378"/>
                  <a:pt x="246" y="388"/>
                  <a:pt x="248" y="397"/>
                </a:cubicBezTo>
                <a:cubicBezTo>
                  <a:pt x="248" y="398"/>
                  <a:pt x="249" y="398"/>
                  <a:pt x="249" y="399"/>
                </a:cubicBezTo>
                <a:cubicBezTo>
                  <a:pt x="250" y="405"/>
                  <a:pt x="252" y="412"/>
                  <a:pt x="253" y="418"/>
                </a:cubicBezTo>
                <a:cubicBezTo>
                  <a:pt x="258" y="442"/>
                  <a:pt x="261" y="467"/>
                  <a:pt x="261" y="492"/>
                </a:cubicBezTo>
                <a:cubicBezTo>
                  <a:pt x="260" y="622"/>
                  <a:pt x="190" y="734"/>
                  <a:pt x="85" y="795"/>
                </a:cubicBezTo>
                <a:cubicBezTo>
                  <a:pt x="85" y="757"/>
                  <a:pt x="85" y="757"/>
                  <a:pt x="85" y="757"/>
                </a:cubicBezTo>
                <a:lnTo>
                  <a:pt x="0" y="8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2" name="Freeform 10"/>
          <p:cNvSpPr>
            <a:spLocks/>
          </p:cNvSpPr>
          <p:nvPr/>
        </p:nvSpPr>
        <p:spPr bwMode="auto">
          <a:xfrm>
            <a:off x="6026150" y="3354456"/>
            <a:ext cx="2487613" cy="1329147"/>
          </a:xfrm>
          <a:custGeom>
            <a:avLst/>
            <a:gdLst>
              <a:gd name="T0" fmla="*/ 0 w 852"/>
              <a:gd name="T1" fmla="*/ 0 h 455"/>
              <a:gd name="T2" fmla="*/ 25 w 852"/>
              <a:gd name="T3" fmla="*/ 115 h 455"/>
              <a:gd name="T4" fmla="*/ 40 w 852"/>
              <a:gd name="T5" fmla="*/ 87 h 455"/>
              <a:gd name="T6" fmla="*/ 364 w 852"/>
              <a:gd name="T7" fmla="*/ 280 h 455"/>
              <a:gd name="T8" fmla="*/ 432 w 852"/>
              <a:gd name="T9" fmla="*/ 271 h 455"/>
              <a:gd name="T10" fmla="*/ 647 w 852"/>
              <a:gd name="T11" fmla="*/ 451 h 455"/>
              <a:gd name="T12" fmla="*/ 848 w 852"/>
              <a:gd name="T13" fmla="*/ 235 h 455"/>
              <a:gd name="T14" fmla="*/ 682 w 852"/>
              <a:gd name="T15" fmla="*/ 38 h 455"/>
              <a:gd name="T16" fmla="*/ 667 w 852"/>
              <a:gd name="T17" fmla="*/ 35 h 455"/>
              <a:gd name="T18" fmla="*/ 662 w 852"/>
              <a:gd name="T19" fmla="*/ 45 h 455"/>
              <a:gd name="T20" fmla="*/ 659 w 852"/>
              <a:gd name="T21" fmla="*/ 52 h 455"/>
              <a:gd name="T22" fmla="*/ 656 w 852"/>
              <a:gd name="T23" fmla="*/ 57 h 455"/>
              <a:gd name="T24" fmla="*/ 651 w 852"/>
              <a:gd name="T25" fmla="*/ 67 h 455"/>
              <a:gd name="T26" fmla="*/ 648 w 852"/>
              <a:gd name="T27" fmla="*/ 73 h 455"/>
              <a:gd name="T28" fmla="*/ 644 w 852"/>
              <a:gd name="T29" fmla="*/ 79 h 455"/>
              <a:gd name="T30" fmla="*/ 638 w 852"/>
              <a:gd name="T31" fmla="*/ 88 h 455"/>
              <a:gd name="T32" fmla="*/ 634 w 852"/>
              <a:gd name="T33" fmla="*/ 94 h 455"/>
              <a:gd name="T34" fmla="*/ 631 w 852"/>
              <a:gd name="T35" fmla="*/ 99 h 455"/>
              <a:gd name="T36" fmla="*/ 623 w 852"/>
              <a:gd name="T37" fmla="*/ 109 h 455"/>
              <a:gd name="T38" fmla="*/ 620 w 852"/>
              <a:gd name="T39" fmla="*/ 113 h 455"/>
              <a:gd name="T40" fmla="*/ 615 w 852"/>
              <a:gd name="T41" fmla="*/ 119 h 455"/>
              <a:gd name="T42" fmla="*/ 611 w 852"/>
              <a:gd name="T43" fmla="*/ 123 h 455"/>
              <a:gd name="T44" fmla="*/ 603 w 852"/>
              <a:gd name="T45" fmla="*/ 133 h 455"/>
              <a:gd name="T46" fmla="*/ 600 w 852"/>
              <a:gd name="T47" fmla="*/ 137 h 455"/>
              <a:gd name="T48" fmla="*/ 590 w 852"/>
              <a:gd name="T49" fmla="*/ 147 h 455"/>
              <a:gd name="T50" fmla="*/ 587 w 852"/>
              <a:gd name="T51" fmla="*/ 149 h 455"/>
              <a:gd name="T52" fmla="*/ 581 w 852"/>
              <a:gd name="T53" fmla="*/ 155 h 455"/>
              <a:gd name="T54" fmla="*/ 578 w 852"/>
              <a:gd name="T55" fmla="*/ 157 h 455"/>
              <a:gd name="T56" fmla="*/ 566 w 852"/>
              <a:gd name="T57" fmla="*/ 167 h 455"/>
              <a:gd name="T58" fmla="*/ 564 w 852"/>
              <a:gd name="T59" fmla="*/ 170 h 455"/>
              <a:gd name="T60" fmla="*/ 541 w 852"/>
              <a:gd name="T61" fmla="*/ 186 h 455"/>
              <a:gd name="T62" fmla="*/ 540 w 852"/>
              <a:gd name="T63" fmla="*/ 187 h 455"/>
              <a:gd name="T64" fmla="*/ 525 w 852"/>
              <a:gd name="T65" fmla="*/ 196 h 455"/>
              <a:gd name="T66" fmla="*/ 523 w 852"/>
              <a:gd name="T67" fmla="*/ 197 h 455"/>
              <a:gd name="T68" fmla="*/ 498 w 852"/>
              <a:gd name="T69" fmla="*/ 211 h 455"/>
              <a:gd name="T70" fmla="*/ 497 w 852"/>
              <a:gd name="T71" fmla="*/ 212 h 455"/>
              <a:gd name="T72" fmla="*/ 480 w 852"/>
              <a:gd name="T73" fmla="*/ 219 h 455"/>
              <a:gd name="T74" fmla="*/ 479 w 852"/>
              <a:gd name="T75" fmla="*/ 220 h 455"/>
              <a:gd name="T76" fmla="*/ 451 w 852"/>
              <a:gd name="T77" fmla="*/ 230 h 455"/>
              <a:gd name="T78" fmla="*/ 449 w 852"/>
              <a:gd name="T79" fmla="*/ 230 h 455"/>
              <a:gd name="T80" fmla="*/ 430 w 852"/>
              <a:gd name="T81" fmla="*/ 236 h 455"/>
              <a:gd name="T82" fmla="*/ 357 w 852"/>
              <a:gd name="T83" fmla="*/ 246 h 455"/>
              <a:gd name="T84" fmla="*/ 47 w 852"/>
              <a:gd name="T85" fmla="*/ 83 h 455"/>
              <a:gd name="T86" fmla="*/ 85 w 852"/>
              <a:gd name="T87" fmla="*/ 82 h 455"/>
              <a:gd name="T88" fmla="*/ 0 w 852"/>
              <a:gd name="T89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52" h="455">
                <a:moveTo>
                  <a:pt x="0" y="0"/>
                </a:moveTo>
                <a:cubicBezTo>
                  <a:pt x="25" y="115"/>
                  <a:pt x="25" y="115"/>
                  <a:pt x="25" y="115"/>
                </a:cubicBezTo>
                <a:cubicBezTo>
                  <a:pt x="40" y="87"/>
                  <a:pt x="40" y="87"/>
                  <a:pt x="40" y="87"/>
                </a:cubicBezTo>
                <a:cubicBezTo>
                  <a:pt x="98" y="205"/>
                  <a:pt x="223" y="285"/>
                  <a:pt x="364" y="280"/>
                </a:cubicBezTo>
                <a:cubicBezTo>
                  <a:pt x="387" y="279"/>
                  <a:pt x="410" y="276"/>
                  <a:pt x="432" y="271"/>
                </a:cubicBezTo>
                <a:cubicBezTo>
                  <a:pt x="447" y="376"/>
                  <a:pt x="539" y="455"/>
                  <a:pt x="647" y="451"/>
                </a:cubicBezTo>
                <a:cubicBezTo>
                  <a:pt x="762" y="447"/>
                  <a:pt x="852" y="350"/>
                  <a:pt x="848" y="235"/>
                </a:cubicBezTo>
                <a:cubicBezTo>
                  <a:pt x="845" y="137"/>
                  <a:pt x="774" y="57"/>
                  <a:pt x="682" y="38"/>
                </a:cubicBezTo>
                <a:cubicBezTo>
                  <a:pt x="677" y="37"/>
                  <a:pt x="672" y="36"/>
                  <a:pt x="667" y="35"/>
                </a:cubicBezTo>
                <a:cubicBezTo>
                  <a:pt x="665" y="38"/>
                  <a:pt x="664" y="42"/>
                  <a:pt x="662" y="45"/>
                </a:cubicBezTo>
                <a:cubicBezTo>
                  <a:pt x="661" y="47"/>
                  <a:pt x="660" y="49"/>
                  <a:pt x="659" y="52"/>
                </a:cubicBezTo>
                <a:cubicBezTo>
                  <a:pt x="658" y="53"/>
                  <a:pt x="657" y="55"/>
                  <a:pt x="656" y="57"/>
                </a:cubicBezTo>
                <a:cubicBezTo>
                  <a:pt x="655" y="61"/>
                  <a:pt x="653" y="64"/>
                  <a:pt x="651" y="67"/>
                </a:cubicBezTo>
                <a:cubicBezTo>
                  <a:pt x="650" y="69"/>
                  <a:pt x="649" y="71"/>
                  <a:pt x="648" y="73"/>
                </a:cubicBezTo>
                <a:cubicBezTo>
                  <a:pt x="646" y="75"/>
                  <a:pt x="645" y="77"/>
                  <a:pt x="644" y="79"/>
                </a:cubicBezTo>
                <a:cubicBezTo>
                  <a:pt x="642" y="82"/>
                  <a:pt x="640" y="85"/>
                  <a:pt x="638" y="88"/>
                </a:cubicBezTo>
                <a:cubicBezTo>
                  <a:pt x="637" y="90"/>
                  <a:pt x="635" y="92"/>
                  <a:pt x="634" y="94"/>
                </a:cubicBezTo>
                <a:cubicBezTo>
                  <a:pt x="633" y="96"/>
                  <a:pt x="632" y="97"/>
                  <a:pt x="631" y="99"/>
                </a:cubicBezTo>
                <a:cubicBezTo>
                  <a:pt x="628" y="102"/>
                  <a:pt x="626" y="106"/>
                  <a:pt x="623" y="109"/>
                </a:cubicBezTo>
                <a:cubicBezTo>
                  <a:pt x="622" y="110"/>
                  <a:pt x="621" y="112"/>
                  <a:pt x="620" y="113"/>
                </a:cubicBezTo>
                <a:cubicBezTo>
                  <a:pt x="618" y="115"/>
                  <a:pt x="617" y="117"/>
                  <a:pt x="615" y="119"/>
                </a:cubicBezTo>
                <a:cubicBezTo>
                  <a:pt x="614" y="121"/>
                  <a:pt x="613" y="122"/>
                  <a:pt x="611" y="123"/>
                </a:cubicBezTo>
                <a:cubicBezTo>
                  <a:pt x="609" y="127"/>
                  <a:pt x="606" y="130"/>
                  <a:pt x="603" y="133"/>
                </a:cubicBezTo>
                <a:cubicBezTo>
                  <a:pt x="602" y="134"/>
                  <a:pt x="601" y="135"/>
                  <a:pt x="600" y="137"/>
                </a:cubicBezTo>
                <a:cubicBezTo>
                  <a:pt x="596" y="140"/>
                  <a:pt x="593" y="143"/>
                  <a:pt x="590" y="147"/>
                </a:cubicBezTo>
                <a:cubicBezTo>
                  <a:pt x="589" y="147"/>
                  <a:pt x="588" y="148"/>
                  <a:pt x="587" y="149"/>
                </a:cubicBezTo>
                <a:cubicBezTo>
                  <a:pt x="585" y="151"/>
                  <a:pt x="583" y="153"/>
                  <a:pt x="581" y="155"/>
                </a:cubicBezTo>
                <a:cubicBezTo>
                  <a:pt x="580" y="156"/>
                  <a:pt x="579" y="157"/>
                  <a:pt x="578" y="157"/>
                </a:cubicBezTo>
                <a:cubicBezTo>
                  <a:pt x="574" y="161"/>
                  <a:pt x="570" y="164"/>
                  <a:pt x="566" y="167"/>
                </a:cubicBezTo>
                <a:cubicBezTo>
                  <a:pt x="566" y="168"/>
                  <a:pt x="565" y="169"/>
                  <a:pt x="564" y="170"/>
                </a:cubicBezTo>
                <a:cubicBezTo>
                  <a:pt x="556" y="175"/>
                  <a:pt x="549" y="181"/>
                  <a:pt x="541" y="186"/>
                </a:cubicBezTo>
                <a:cubicBezTo>
                  <a:pt x="541" y="186"/>
                  <a:pt x="540" y="187"/>
                  <a:pt x="540" y="187"/>
                </a:cubicBezTo>
                <a:cubicBezTo>
                  <a:pt x="535" y="190"/>
                  <a:pt x="530" y="193"/>
                  <a:pt x="525" y="196"/>
                </a:cubicBezTo>
                <a:cubicBezTo>
                  <a:pt x="525" y="197"/>
                  <a:pt x="524" y="197"/>
                  <a:pt x="523" y="197"/>
                </a:cubicBezTo>
                <a:cubicBezTo>
                  <a:pt x="515" y="202"/>
                  <a:pt x="507" y="207"/>
                  <a:pt x="498" y="211"/>
                </a:cubicBezTo>
                <a:cubicBezTo>
                  <a:pt x="497" y="211"/>
                  <a:pt x="497" y="212"/>
                  <a:pt x="497" y="212"/>
                </a:cubicBezTo>
                <a:cubicBezTo>
                  <a:pt x="491" y="214"/>
                  <a:pt x="485" y="217"/>
                  <a:pt x="480" y="219"/>
                </a:cubicBezTo>
                <a:cubicBezTo>
                  <a:pt x="479" y="219"/>
                  <a:pt x="479" y="220"/>
                  <a:pt x="479" y="220"/>
                </a:cubicBezTo>
                <a:cubicBezTo>
                  <a:pt x="470" y="223"/>
                  <a:pt x="460" y="227"/>
                  <a:pt x="451" y="230"/>
                </a:cubicBezTo>
                <a:cubicBezTo>
                  <a:pt x="450" y="230"/>
                  <a:pt x="450" y="230"/>
                  <a:pt x="449" y="230"/>
                </a:cubicBezTo>
                <a:cubicBezTo>
                  <a:pt x="443" y="232"/>
                  <a:pt x="437" y="234"/>
                  <a:pt x="430" y="236"/>
                </a:cubicBezTo>
                <a:cubicBezTo>
                  <a:pt x="407" y="242"/>
                  <a:pt x="382" y="245"/>
                  <a:pt x="357" y="246"/>
                </a:cubicBezTo>
                <a:cubicBezTo>
                  <a:pt x="227" y="251"/>
                  <a:pt x="112" y="185"/>
                  <a:pt x="47" y="83"/>
                </a:cubicBezTo>
                <a:cubicBezTo>
                  <a:pt x="85" y="82"/>
                  <a:pt x="85" y="82"/>
                  <a:pt x="85" y="8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" name="Freeform 11"/>
          <p:cNvSpPr>
            <a:spLocks/>
          </p:cNvSpPr>
          <p:nvPr/>
        </p:nvSpPr>
        <p:spPr bwMode="auto">
          <a:xfrm>
            <a:off x="5214939" y="2198399"/>
            <a:ext cx="1336675" cy="2485204"/>
          </a:xfrm>
          <a:custGeom>
            <a:avLst/>
            <a:gdLst>
              <a:gd name="T0" fmla="*/ 458 w 458"/>
              <a:gd name="T1" fmla="*/ 0 h 851"/>
              <a:gd name="T2" fmla="*/ 342 w 458"/>
              <a:gd name="T3" fmla="*/ 25 h 851"/>
              <a:gd name="T4" fmla="*/ 371 w 458"/>
              <a:gd name="T5" fmla="*/ 40 h 851"/>
              <a:gd name="T6" fmla="*/ 176 w 458"/>
              <a:gd name="T7" fmla="*/ 362 h 851"/>
              <a:gd name="T8" fmla="*/ 185 w 458"/>
              <a:gd name="T9" fmla="*/ 431 h 851"/>
              <a:gd name="T10" fmla="*/ 4 w 458"/>
              <a:gd name="T11" fmla="*/ 645 h 851"/>
              <a:gd name="T12" fmla="*/ 219 w 458"/>
              <a:gd name="T13" fmla="*/ 847 h 851"/>
              <a:gd name="T14" fmla="*/ 417 w 458"/>
              <a:gd name="T15" fmla="*/ 682 h 851"/>
              <a:gd name="T16" fmla="*/ 420 w 458"/>
              <a:gd name="T17" fmla="*/ 667 h 851"/>
              <a:gd name="T18" fmla="*/ 410 w 458"/>
              <a:gd name="T19" fmla="*/ 662 h 851"/>
              <a:gd name="T20" fmla="*/ 403 w 458"/>
              <a:gd name="T21" fmla="*/ 659 h 851"/>
              <a:gd name="T22" fmla="*/ 398 w 458"/>
              <a:gd name="T23" fmla="*/ 656 h 851"/>
              <a:gd name="T24" fmla="*/ 387 w 458"/>
              <a:gd name="T25" fmla="*/ 651 h 851"/>
              <a:gd name="T26" fmla="*/ 382 w 458"/>
              <a:gd name="T27" fmla="*/ 647 h 851"/>
              <a:gd name="T28" fmla="*/ 376 w 458"/>
              <a:gd name="T29" fmla="*/ 644 h 851"/>
              <a:gd name="T30" fmla="*/ 367 w 458"/>
              <a:gd name="T31" fmla="*/ 638 h 851"/>
              <a:gd name="T32" fmla="*/ 361 w 458"/>
              <a:gd name="T33" fmla="*/ 634 h 851"/>
              <a:gd name="T34" fmla="*/ 356 w 458"/>
              <a:gd name="T35" fmla="*/ 630 h 851"/>
              <a:gd name="T36" fmla="*/ 346 w 458"/>
              <a:gd name="T37" fmla="*/ 623 h 851"/>
              <a:gd name="T38" fmla="*/ 342 w 458"/>
              <a:gd name="T39" fmla="*/ 619 h 851"/>
              <a:gd name="T40" fmla="*/ 336 w 458"/>
              <a:gd name="T41" fmla="*/ 614 h 851"/>
              <a:gd name="T42" fmla="*/ 332 w 458"/>
              <a:gd name="T43" fmla="*/ 611 h 851"/>
              <a:gd name="T44" fmla="*/ 322 w 458"/>
              <a:gd name="T45" fmla="*/ 602 h 851"/>
              <a:gd name="T46" fmla="*/ 318 w 458"/>
              <a:gd name="T47" fmla="*/ 599 h 851"/>
              <a:gd name="T48" fmla="*/ 309 w 458"/>
              <a:gd name="T49" fmla="*/ 589 h 851"/>
              <a:gd name="T50" fmla="*/ 306 w 458"/>
              <a:gd name="T51" fmla="*/ 586 h 851"/>
              <a:gd name="T52" fmla="*/ 300 w 458"/>
              <a:gd name="T53" fmla="*/ 580 h 851"/>
              <a:gd name="T54" fmla="*/ 298 w 458"/>
              <a:gd name="T55" fmla="*/ 577 h 851"/>
              <a:gd name="T56" fmla="*/ 288 w 458"/>
              <a:gd name="T57" fmla="*/ 566 h 851"/>
              <a:gd name="T58" fmla="*/ 286 w 458"/>
              <a:gd name="T59" fmla="*/ 563 h 851"/>
              <a:gd name="T60" fmla="*/ 269 w 458"/>
              <a:gd name="T61" fmla="*/ 541 h 851"/>
              <a:gd name="T62" fmla="*/ 268 w 458"/>
              <a:gd name="T63" fmla="*/ 539 h 851"/>
              <a:gd name="T64" fmla="*/ 259 w 458"/>
              <a:gd name="T65" fmla="*/ 524 h 851"/>
              <a:gd name="T66" fmla="*/ 258 w 458"/>
              <a:gd name="T67" fmla="*/ 522 h 851"/>
              <a:gd name="T68" fmla="*/ 244 w 458"/>
              <a:gd name="T69" fmla="*/ 497 h 851"/>
              <a:gd name="T70" fmla="*/ 244 w 458"/>
              <a:gd name="T71" fmla="*/ 496 h 851"/>
              <a:gd name="T72" fmla="*/ 236 w 458"/>
              <a:gd name="T73" fmla="*/ 479 h 851"/>
              <a:gd name="T74" fmla="*/ 236 w 458"/>
              <a:gd name="T75" fmla="*/ 478 h 851"/>
              <a:gd name="T76" fmla="*/ 226 w 458"/>
              <a:gd name="T77" fmla="*/ 450 h 851"/>
              <a:gd name="T78" fmla="*/ 225 w 458"/>
              <a:gd name="T79" fmla="*/ 448 h 851"/>
              <a:gd name="T80" fmla="*/ 220 w 458"/>
              <a:gd name="T81" fmla="*/ 429 h 851"/>
              <a:gd name="T82" fmla="*/ 210 w 458"/>
              <a:gd name="T83" fmla="*/ 356 h 851"/>
              <a:gd name="T84" fmla="*/ 375 w 458"/>
              <a:gd name="T85" fmla="*/ 47 h 851"/>
              <a:gd name="T86" fmla="*/ 376 w 458"/>
              <a:gd name="T87" fmla="*/ 85 h 851"/>
              <a:gd name="T88" fmla="*/ 458 w 458"/>
              <a:gd name="T89" fmla="*/ 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58" h="851">
                <a:moveTo>
                  <a:pt x="458" y="0"/>
                </a:moveTo>
                <a:cubicBezTo>
                  <a:pt x="342" y="25"/>
                  <a:pt x="342" y="25"/>
                  <a:pt x="342" y="25"/>
                </a:cubicBezTo>
                <a:cubicBezTo>
                  <a:pt x="371" y="40"/>
                  <a:pt x="371" y="40"/>
                  <a:pt x="371" y="40"/>
                </a:cubicBezTo>
                <a:cubicBezTo>
                  <a:pt x="252" y="98"/>
                  <a:pt x="172" y="221"/>
                  <a:pt x="176" y="362"/>
                </a:cubicBezTo>
                <a:cubicBezTo>
                  <a:pt x="177" y="386"/>
                  <a:pt x="180" y="409"/>
                  <a:pt x="185" y="431"/>
                </a:cubicBezTo>
                <a:cubicBezTo>
                  <a:pt x="80" y="445"/>
                  <a:pt x="0" y="537"/>
                  <a:pt x="4" y="645"/>
                </a:cubicBezTo>
                <a:cubicBezTo>
                  <a:pt x="7" y="760"/>
                  <a:pt x="104" y="851"/>
                  <a:pt x="219" y="847"/>
                </a:cubicBezTo>
                <a:cubicBezTo>
                  <a:pt x="317" y="844"/>
                  <a:pt x="397" y="774"/>
                  <a:pt x="417" y="682"/>
                </a:cubicBezTo>
                <a:cubicBezTo>
                  <a:pt x="418" y="677"/>
                  <a:pt x="419" y="672"/>
                  <a:pt x="420" y="667"/>
                </a:cubicBezTo>
                <a:cubicBezTo>
                  <a:pt x="416" y="665"/>
                  <a:pt x="413" y="664"/>
                  <a:pt x="410" y="662"/>
                </a:cubicBezTo>
                <a:cubicBezTo>
                  <a:pt x="408" y="661"/>
                  <a:pt x="405" y="660"/>
                  <a:pt x="403" y="659"/>
                </a:cubicBezTo>
                <a:cubicBezTo>
                  <a:pt x="401" y="658"/>
                  <a:pt x="399" y="657"/>
                  <a:pt x="398" y="656"/>
                </a:cubicBezTo>
                <a:cubicBezTo>
                  <a:pt x="394" y="654"/>
                  <a:pt x="391" y="652"/>
                  <a:pt x="387" y="651"/>
                </a:cubicBezTo>
                <a:cubicBezTo>
                  <a:pt x="386" y="650"/>
                  <a:pt x="384" y="649"/>
                  <a:pt x="382" y="647"/>
                </a:cubicBezTo>
                <a:cubicBezTo>
                  <a:pt x="380" y="646"/>
                  <a:pt x="378" y="645"/>
                  <a:pt x="376" y="644"/>
                </a:cubicBezTo>
                <a:cubicBezTo>
                  <a:pt x="373" y="642"/>
                  <a:pt x="370" y="640"/>
                  <a:pt x="367" y="638"/>
                </a:cubicBezTo>
                <a:cubicBezTo>
                  <a:pt x="365" y="636"/>
                  <a:pt x="363" y="635"/>
                  <a:pt x="361" y="634"/>
                </a:cubicBezTo>
                <a:cubicBezTo>
                  <a:pt x="359" y="632"/>
                  <a:pt x="357" y="631"/>
                  <a:pt x="356" y="630"/>
                </a:cubicBezTo>
                <a:cubicBezTo>
                  <a:pt x="353" y="628"/>
                  <a:pt x="349" y="625"/>
                  <a:pt x="346" y="623"/>
                </a:cubicBezTo>
                <a:cubicBezTo>
                  <a:pt x="345" y="622"/>
                  <a:pt x="343" y="621"/>
                  <a:pt x="342" y="619"/>
                </a:cubicBezTo>
                <a:cubicBezTo>
                  <a:pt x="340" y="618"/>
                  <a:pt x="338" y="616"/>
                  <a:pt x="336" y="614"/>
                </a:cubicBezTo>
                <a:cubicBezTo>
                  <a:pt x="334" y="613"/>
                  <a:pt x="333" y="612"/>
                  <a:pt x="332" y="611"/>
                </a:cubicBezTo>
                <a:cubicBezTo>
                  <a:pt x="328" y="608"/>
                  <a:pt x="325" y="605"/>
                  <a:pt x="322" y="602"/>
                </a:cubicBezTo>
                <a:cubicBezTo>
                  <a:pt x="321" y="601"/>
                  <a:pt x="320" y="600"/>
                  <a:pt x="318" y="599"/>
                </a:cubicBezTo>
                <a:cubicBezTo>
                  <a:pt x="315" y="596"/>
                  <a:pt x="312" y="593"/>
                  <a:pt x="309" y="589"/>
                </a:cubicBezTo>
                <a:cubicBezTo>
                  <a:pt x="308" y="588"/>
                  <a:pt x="307" y="587"/>
                  <a:pt x="306" y="586"/>
                </a:cubicBezTo>
                <a:cubicBezTo>
                  <a:pt x="304" y="584"/>
                  <a:pt x="302" y="582"/>
                  <a:pt x="300" y="580"/>
                </a:cubicBezTo>
                <a:cubicBezTo>
                  <a:pt x="299" y="579"/>
                  <a:pt x="298" y="578"/>
                  <a:pt x="298" y="577"/>
                </a:cubicBezTo>
                <a:cubicBezTo>
                  <a:pt x="294" y="574"/>
                  <a:pt x="291" y="570"/>
                  <a:pt x="288" y="566"/>
                </a:cubicBezTo>
                <a:cubicBezTo>
                  <a:pt x="287" y="565"/>
                  <a:pt x="286" y="564"/>
                  <a:pt x="286" y="563"/>
                </a:cubicBezTo>
                <a:cubicBezTo>
                  <a:pt x="280" y="556"/>
                  <a:pt x="274" y="548"/>
                  <a:pt x="269" y="541"/>
                </a:cubicBezTo>
                <a:cubicBezTo>
                  <a:pt x="269" y="540"/>
                  <a:pt x="268" y="539"/>
                  <a:pt x="268" y="539"/>
                </a:cubicBezTo>
                <a:cubicBezTo>
                  <a:pt x="265" y="534"/>
                  <a:pt x="262" y="529"/>
                  <a:pt x="259" y="524"/>
                </a:cubicBezTo>
                <a:cubicBezTo>
                  <a:pt x="259" y="524"/>
                  <a:pt x="258" y="523"/>
                  <a:pt x="258" y="522"/>
                </a:cubicBezTo>
                <a:cubicBezTo>
                  <a:pt x="253" y="514"/>
                  <a:pt x="249" y="506"/>
                  <a:pt x="244" y="497"/>
                </a:cubicBezTo>
                <a:cubicBezTo>
                  <a:pt x="244" y="497"/>
                  <a:pt x="244" y="496"/>
                  <a:pt x="244" y="496"/>
                </a:cubicBezTo>
                <a:cubicBezTo>
                  <a:pt x="241" y="490"/>
                  <a:pt x="239" y="484"/>
                  <a:pt x="236" y="479"/>
                </a:cubicBezTo>
                <a:cubicBezTo>
                  <a:pt x="236" y="478"/>
                  <a:pt x="236" y="478"/>
                  <a:pt x="236" y="478"/>
                </a:cubicBezTo>
                <a:cubicBezTo>
                  <a:pt x="232" y="469"/>
                  <a:pt x="229" y="459"/>
                  <a:pt x="226" y="450"/>
                </a:cubicBezTo>
                <a:cubicBezTo>
                  <a:pt x="226" y="449"/>
                  <a:pt x="226" y="449"/>
                  <a:pt x="225" y="448"/>
                </a:cubicBezTo>
                <a:cubicBezTo>
                  <a:pt x="223" y="442"/>
                  <a:pt x="222" y="436"/>
                  <a:pt x="220" y="429"/>
                </a:cubicBezTo>
                <a:cubicBezTo>
                  <a:pt x="214" y="406"/>
                  <a:pt x="211" y="381"/>
                  <a:pt x="210" y="356"/>
                </a:cubicBezTo>
                <a:cubicBezTo>
                  <a:pt x="206" y="226"/>
                  <a:pt x="272" y="111"/>
                  <a:pt x="375" y="47"/>
                </a:cubicBezTo>
                <a:cubicBezTo>
                  <a:pt x="376" y="85"/>
                  <a:pt x="376" y="85"/>
                  <a:pt x="376" y="85"/>
                </a:cubicBezTo>
                <a:lnTo>
                  <a:pt x="4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283325" y="2474709"/>
            <a:ext cx="1074738" cy="10750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5" name="Freeform 13"/>
          <p:cNvSpPr>
            <a:spLocks noEditPoints="1"/>
          </p:cNvSpPr>
          <p:nvPr/>
        </p:nvSpPr>
        <p:spPr bwMode="auto">
          <a:xfrm>
            <a:off x="7800975" y="3870551"/>
            <a:ext cx="266700" cy="300131"/>
          </a:xfrm>
          <a:custGeom>
            <a:avLst/>
            <a:gdLst>
              <a:gd name="T0" fmla="*/ 85 w 91"/>
              <a:gd name="T1" fmla="*/ 0 h 103"/>
              <a:gd name="T2" fmla="*/ 7 w 91"/>
              <a:gd name="T3" fmla="*/ 0 h 103"/>
              <a:gd name="T4" fmla="*/ 0 w 91"/>
              <a:gd name="T5" fmla="*/ 6 h 103"/>
              <a:gd name="T6" fmla="*/ 0 w 91"/>
              <a:gd name="T7" fmla="*/ 97 h 103"/>
              <a:gd name="T8" fmla="*/ 7 w 91"/>
              <a:gd name="T9" fmla="*/ 103 h 103"/>
              <a:gd name="T10" fmla="*/ 85 w 91"/>
              <a:gd name="T11" fmla="*/ 103 h 103"/>
              <a:gd name="T12" fmla="*/ 91 w 91"/>
              <a:gd name="T13" fmla="*/ 97 h 103"/>
              <a:gd name="T14" fmla="*/ 91 w 91"/>
              <a:gd name="T15" fmla="*/ 6 h 103"/>
              <a:gd name="T16" fmla="*/ 85 w 91"/>
              <a:gd name="T17" fmla="*/ 0 h 103"/>
              <a:gd name="T18" fmla="*/ 13 w 91"/>
              <a:gd name="T19" fmla="*/ 6 h 103"/>
              <a:gd name="T20" fmla="*/ 20 w 91"/>
              <a:gd name="T21" fmla="*/ 13 h 103"/>
              <a:gd name="T22" fmla="*/ 13 w 91"/>
              <a:gd name="T23" fmla="*/ 19 h 103"/>
              <a:gd name="T24" fmla="*/ 7 w 91"/>
              <a:gd name="T25" fmla="*/ 13 h 103"/>
              <a:gd name="T26" fmla="*/ 13 w 91"/>
              <a:gd name="T27" fmla="*/ 6 h 103"/>
              <a:gd name="T28" fmla="*/ 85 w 91"/>
              <a:gd name="T29" fmla="*/ 97 h 103"/>
              <a:gd name="T30" fmla="*/ 7 w 91"/>
              <a:gd name="T31" fmla="*/ 97 h 103"/>
              <a:gd name="T32" fmla="*/ 7 w 91"/>
              <a:gd name="T33" fmla="*/ 26 h 103"/>
              <a:gd name="T34" fmla="*/ 85 w 91"/>
              <a:gd name="T35" fmla="*/ 26 h 103"/>
              <a:gd name="T36" fmla="*/ 85 w 91"/>
              <a:gd name="T37" fmla="*/ 97 h 103"/>
              <a:gd name="T38" fmla="*/ 78 w 91"/>
              <a:gd name="T39" fmla="*/ 19 h 103"/>
              <a:gd name="T40" fmla="*/ 72 w 91"/>
              <a:gd name="T41" fmla="*/ 13 h 103"/>
              <a:gd name="T42" fmla="*/ 78 w 91"/>
              <a:gd name="T43" fmla="*/ 6 h 103"/>
              <a:gd name="T44" fmla="*/ 85 w 91"/>
              <a:gd name="T45" fmla="*/ 13 h 103"/>
              <a:gd name="T46" fmla="*/ 78 w 91"/>
              <a:gd name="T47" fmla="*/ 19 h 103"/>
              <a:gd name="T48" fmla="*/ 13 w 91"/>
              <a:gd name="T49" fmla="*/ 42 h 103"/>
              <a:gd name="T50" fmla="*/ 17 w 91"/>
              <a:gd name="T51" fmla="*/ 39 h 103"/>
              <a:gd name="T52" fmla="*/ 75 w 91"/>
              <a:gd name="T53" fmla="*/ 39 h 103"/>
              <a:gd name="T54" fmla="*/ 78 w 91"/>
              <a:gd name="T55" fmla="*/ 42 h 103"/>
              <a:gd name="T56" fmla="*/ 75 w 91"/>
              <a:gd name="T57" fmla="*/ 45 h 103"/>
              <a:gd name="T58" fmla="*/ 17 w 91"/>
              <a:gd name="T59" fmla="*/ 45 h 103"/>
              <a:gd name="T60" fmla="*/ 13 w 91"/>
              <a:gd name="T61" fmla="*/ 42 h 103"/>
              <a:gd name="T62" fmla="*/ 13 w 91"/>
              <a:gd name="T63" fmla="*/ 61 h 103"/>
              <a:gd name="T64" fmla="*/ 17 w 91"/>
              <a:gd name="T65" fmla="*/ 58 h 103"/>
              <a:gd name="T66" fmla="*/ 75 w 91"/>
              <a:gd name="T67" fmla="*/ 58 h 103"/>
              <a:gd name="T68" fmla="*/ 78 w 91"/>
              <a:gd name="T69" fmla="*/ 61 h 103"/>
              <a:gd name="T70" fmla="*/ 75 w 91"/>
              <a:gd name="T71" fmla="*/ 65 h 103"/>
              <a:gd name="T72" fmla="*/ 17 w 91"/>
              <a:gd name="T73" fmla="*/ 65 h 103"/>
              <a:gd name="T74" fmla="*/ 13 w 91"/>
              <a:gd name="T75" fmla="*/ 61 h 103"/>
              <a:gd name="T76" fmla="*/ 13 w 91"/>
              <a:gd name="T77" fmla="*/ 81 h 103"/>
              <a:gd name="T78" fmla="*/ 17 w 91"/>
              <a:gd name="T79" fmla="*/ 77 h 103"/>
              <a:gd name="T80" fmla="*/ 75 w 91"/>
              <a:gd name="T81" fmla="*/ 77 h 103"/>
              <a:gd name="T82" fmla="*/ 78 w 91"/>
              <a:gd name="T83" fmla="*/ 81 h 103"/>
              <a:gd name="T84" fmla="*/ 75 w 91"/>
              <a:gd name="T85" fmla="*/ 84 h 103"/>
              <a:gd name="T86" fmla="*/ 17 w 91"/>
              <a:gd name="T87" fmla="*/ 84 h 103"/>
              <a:gd name="T88" fmla="*/ 13 w 91"/>
              <a:gd name="T89" fmla="*/ 8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103">
                <a:moveTo>
                  <a:pt x="85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0"/>
                  <a:pt x="3" y="103"/>
                  <a:pt x="7" y="103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88" y="103"/>
                  <a:pt x="91" y="100"/>
                  <a:pt x="91" y="97"/>
                </a:cubicBezTo>
                <a:cubicBezTo>
                  <a:pt x="91" y="6"/>
                  <a:pt x="91" y="6"/>
                  <a:pt x="91" y="6"/>
                </a:cubicBezTo>
                <a:cubicBezTo>
                  <a:pt x="91" y="3"/>
                  <a:pt x="88" y="0"/>
                  <a:pt x="85" y="0"/>
                </a:cubicBezTo>
                <a:close/>
                <a:moveTo>
                  <a:pt x="13" y="6"/>
                </a:moveTo>
                <a:cubicBezTo>
                  <a:pt x="17" y="6"/>
                  <a:pt x="20" y="9"/>
                  <a:pt x="20" y="13"/>
                </a:cubicBezTo>
                <a:cubicBezTo>
                  <a:pt x="20" y="16"/>
                  <a:pt x="17" y="19"/>
                  <a:pt x="13" y="19"/>
                </a:cubicBezTo>
                <a:cubicBezTo>
                  <a:pt x="10" y="19"/>
                  <a:pt x="7" y="16"/>
                  <a:pt x="7" y="13"/>
                </a:cubicBezTo>
                <a:cubicBezTo>
                  <a:pt x="7" y="9"/>
                  <a:pt x="10" y="6"/>
                  <a:pt x="13" y="6"/>
                </a:cubicBezTo>
                <a:close/>
                <a:moveTo>
                  <a:pt x="85" y="97"/>
                </a:moveTo>
                <a:cubicBezTo>
                  <a:pt x="7" y="97"/>
                  <a:pt x="7" y="97"/>
                  <a:pt x="7" y="97"/>
                </a:cubicBezTo>
                <a:cubicBezTo>
                  <a:pt x="7" y="26"/>
                  <a:pt x="7" y="26"/>
                  <a:pt x="7" y="26"/>
                </a:cubicBezTo>
                <a:cubicBezTo>
                  <a:pt x="85" y="26"/>
                  <a:pt x="85" y="26"/>
                  <a:pt x="85" y="26"/>
                </a:cubicBezTo>
                <a:lnTo>
                  <a:pt x="85" y="97"/>
                </a:lnTo>
                <a:close/>
                <a:moveTo>
                  <a:pt x="78" y="19"/>
                </a:moveTo>
                <a:cubicBezTo>
                  <a:pt x="75" y="19"/>
                  <a:pt x="72" y="16"/>
                  <a:pt x="72" y="13"/>
                </a:cubicBezTo>
                <a:cubicBezTo>
                  <a:pt x="72" y="9"/>
                  <a:pt x="75" y="6"/>
                  <a:pt x="78" y="6"/>
                </a:cubicBezTo>
                <a:cubicBezTo>
                  <a:pt x="82" y="6"/>
                  <a:pt x="85" y="9"/>
                  <a:pt x="85" y="13"/>
                </a:cubicBezTo>
                <a:cubicBezTo>
                  <a:pt x="85" y="16"/>
                  <a:pt x="82" y="19"/>
                  <a:pt x="78" y="19"/>
                </a:cubicBezTo>
                <a:close/>
                <a:moveTo>
                  <a:pt x="13" y="42"/>
                </a:moveTo>
                <a:cubicBezTo>
                  <a:pt x="13" y="40"/>
                  <a:pt x="15" y="39"/>
                  <a:pt x="17" y="39"/>
                </a:cubicBezTo>
                <a:cubicBezTo>
                  <a:pt x="75" y="39"/>
                  <a:pt x="75" y="39"/>
                  <a:pt x="75" y="39"/>
                </a:cubicBezTo>
                <a:cubicBezTo>
                  <a:pt x="77" y="39"/>
                  <a:pt x="78" y="40"/>
                  <a:pt x="78" y="42"/>
                </a:cubicBezTo>
                <a:cubicBezTo>
                  <a:pt x="78" y="44"/>
                  <a:pt x="77" y="45"/>
                  <a:pt x="75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5" y="45"/>
                  <a:pt x="13" y="44"/>
                  <a:pt x="13" y="42"/>
                </a:cubicBezTo>
                <a:close/>
                <a:moveTo>
                  <a:pt x="13" y="61"/>
                </a:moveTo>
                <a:cubicBezTo>
                  <a:pt x="13" y="59"/>
                  <a:pt x="15" y="58"/>
                  <a:pt x="17" y="58"/>
                </a:cubicBezTo>
                <a:cubicBezTo>
                  <a:pt x="75" y="58"/>
                  <a:pt x="75" y="58"/>
                  <a:pt x="75" y="58"/>
                </a:cubicBezTo>
                <a:cubicBezTo>
                  <a:pt x="77" y="58"/>
                  <a:pt x="78" y="59"/>
                  <a:pt x="78" y="61"/>
                </a:cubicBezTo>
                <a:cubicBezTo>
                  <a:pt x="78" y="63"/>
                  <a:pt x="77" y="65"/>
                  <a:pt x="75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5" y="65"/>
                  <a:pt x="13" y="63"/>
                  <a:pt x="13" y="61"/>
                </a:cubicBezTo>
                <a:close/>
                <a:moveTo>
                  <a:pt x="13" y="81"/>
                </a:moveTo>
                <a:cubicBezTo>
                  <a:pt x="13" y="79"/>
                  <a:pt x="15" y="77"/>
                  <a:pt x="17" y="77"/>
                </a:cubicBezTo>
                <a:cubicBezTo>
                  <a:pt x="75" y="77"/>
                  <a:pt x="75" y="77"/>
                  <a:pt x="75" y="77"/>
                </a:cubicBezTo>
                <a:cubicBezTo>
                  <a:pt x="77" y="77"/>
                  <a:pt x="78" y="79"/>
                  <a:pt x="78" y="81"/>
                </a:cubicBezTo>
                <a:cubicBezTo>
                  <a:pt x="78" y="82"/>
                  <a:pt x="77" y="84"/>
                  <a:pt x="75" y="84"/>
                </a:cubicBezTo>
                <a:cubicBezTo>
                  <a:pt x="17" y="84"/>
                  <a:pt x="17" y="84"/>
                  <a:pt x="17" y="84"/>
                </a:cubicBezTo>
                <a:cubicBezTo>
                  <a:pt x="15" y="84"/>
                  <a:pt x="13" y="82"/>
                  <a:pt x="13" y="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Freeform 14"/>
          <p:cNvSpPr>
            <a:spLocks/>
          </p:cNvSpPr>
          <p:nvPr/>
        </p:nvSpPr>
        <p:spPr bwMode="auto">
          <a:xfrm>
            <a:off x="7848601" y="1561614"/>
            <a:ext cx="269875" cy="292190"/>
          </a:xfrm>
          <a:custGeom>
            <a:avLst/>
            <a:gdLst>
              <a:gd name="T0" fmla="*/ 4 w 92"/>
              <a:gd name="T1" fmla="*/ 100 h 100"/>
              <a:gd name="T2" fmla="*/ 1 w 92"/>
              <a:gd name="T3" fmla="*/ 100 h 100"/>
              <a:gd name="T4" fmla="*/ 0 w 92"/>
              <a:gd name="T5" fmla="*/ 97 h 100"/>
              <a:gd name="T6" fmla="*/ 5 w 92"/>
              <a:gd name="T7" fmla="*/ 56 h 100"/>
              <a:gd name="T8" fmla="*/ 6 w 92"/>
              <a:gd name="T9" fmla="*/ 54 h 100"/>
              <a:gd name="T10" fmla="*/ 56 w 92"/>
              <a:gd name="T11" fmla="*/ 3 h 100"/>
              <a:gd name="T12" fmla="*/ 70 w 92"/>
              <a:gd name="T13" fmla="*/ 3 h 100"/>
              <a:gd name="T14" fmla="*/ 88 w 92"/>
              <a:gd name="T15" fmla="*/ 22 h 100"/>
              <a:gd name="T16" fmla="*/ 88 w 92"/>
              <a:gd name="T17" fmla="*/ 35 h 100"/>
              <a:gd name="T18" fmla="*/ 52 w 92"/>
              <a:gd name="T19" fmla="*/ 72 h 100"/>
              <a:gd name="T20" fmla="*/ 49 w 92"/>
              <a:gd name="T21" fmla="*/ 73 h 100"/>
              <a:gd name="T22" fmla="*/ 31 w 92"/>
              <a:gd name="T23" fmla="*/ 73 h 100"/>
              <a:gd name="T24" fmla="*/ 28 w 92"/>
              <a:gd name="T25" fmla="*/ 70 h 100"/>
              <a:gd name="T26" fmla="*/ 28 w 92"/>
              <a:gd name="T27" fmla="*/ 51 h 100"/>
              <a:gd name="T28" fmla="*/ 29 w 92"/>
              <a:gd name="T29" fmla="*/ 49 h 100"/>
              <a:gd name="T30" fmla="*/ 56 w 92"/>
              <a:gd name="T31" fmla="*/ 22 h 100"/>
              <a:gd name="T32" fmla="*/ 61 w 92"/>
              <a:gd name="T33" fmla="*/ 22 h 100"/>
              <a:gd name="T34" fmla="*/ 61 w 92"/>
              <a:gd name="T35" fmla="*/ 26 h 100"/>
              <a:gd name="T36" fmla="*/ 34 w 92"/>
              <a:gd name="T37" fmla="*/ 53 h 100"/>
              <a:gd name="T38" fmla="*/ 34 w 92"/>
              <a:gd name="T39" fmla="*/ 67 h 100"/>
              <a:gd name="T40" fmla="*/ 48 w 92"/>
              <a:gd name="T41" fmla="*/ 67 h 100"/>
              <a:gd name="T42" fmla="*/ 84 w 92"/>
              <a:gd name="T43" fmla="*/ 31 h 100"/>
              <a:gd name="T44" fmla="*/ 84 w 92"/>
              <a:gd name="T45" fmla="*/ 26 h 100"/>
              <a:gd name="T46" fmla="*/ 65 w 92"/>
              <a:gd name="T47" fmla="*/ 8 h 100"/>
              <a:gd name="T48" fmla="*/ 61 w 92"/>
              <a:gd name="T49" fmla="*/ 8 h 100"/>
              <a:gd name="T50" fmla="*/ 11 w 92"/>
              <a:gd name="T51" fmla="*/ 58 h 100"/>
              <a:gd name="T52" fmla="*/ 7 w 92"/>
              <a:gd name="T53" fmla="*/ 94 h 100"/>
              <a:gd name="T54" fmla="*/ 43 w 92"/>
              <a:gd name="T55" fmla="*/ 90 h 100"/>
              <a:gd name="T56" fmla="*/ 84 w 92"/>
              <a:gd name="T57" fmla="*/ 49 h 100"/>
              <a:gd name="T58" fmla="*/ 88 w 92"/>
              <a:gd name="T59" fmla="*/ 49 h 100"/>
              <a:gd name="T60" fmla="*/ 88 w 92"/>
              <a:gd name="T61" fmla="*/ 54 h 100"/>
              <a:gd name="T62" fmla="*/ 47 w 92"/>
              <a:gd name="T63" fmla="*/ 95 h 100"/>
              <a:gd name="T64" fmla="*/ 45 w 92"/>
              <a:gd name="T65" fmla="*/ 96 h 100"/>
              <a:gd name="T66" fmla="*/ 4 w 92"/>
              <a:gd name="T67" fmla="*/ 100 h 100"/>
              <a:gd name="T68" fmla="*/ 4 w 92"/>
              <a:gd name="T69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2" h="100">
                <a:moveTo>
                  <a:pt x="4" y="100"/>
                </a:moveTo>
                <a:cubicBezTo>
                  <a:pt x="3" y="100"/>
                  <a:pt x="2" y="100"/>
                  <a:pt x="1" y="100"/>
                </a:cubicBezTo>
                <a:cubicBezTo>
                  <a:pt x="1" y="99"/>
                  <a:pt x="0" y="98"/>
                  <a:pt x="0" y="97"/>
                </a:cubicBezTo>
                <a:cubicBezTo>
                  <a:pt x="5" y="56"/>
                  <a:pt x="5" y="56"/>
                  <a:pt x="5" y="56"/>
                </a:cubicBezTo>
                <a:cubicBezTo>
                  <a:pt x="5" y="55"/>
                  <a:pt x="5" y="54"/>
                  <a:pt x="6" y="54"/>
                </a:cubicBezTo>
                <a:cubicBezTo>
                  <a:pt x="56" y="3"/>
                  <a:pt x="56" y="3"/>
                  <a:pt x="56" y="3"/>
                </a:cubicBezTo>
                <a:cubicBezTo>
                  <a:pt x="60" y="0"/>
                  <a:pt x="66" y="0"/>
                  <a:pt x="70" y="3"/>
                </a:cubicBezTo>
                <a:cubicBezTo>
                  <a:pt x="88" y="22"/>
                  <a:pt x="88" y="22"/>
                  <a:pt x="88" y="22"/>
                </a:cubicBezTo>
                <a:cubicBezTo>
                  <a:pt x="92" y="25"/>
                  <a:pt x="92" y="32"/>
                  <a:pt x="88" y="35"/>
                </a:cubicBezTo>
                <a:cubicBezTo>
                  <a:pt x="52" y="72"/>
                  <a:pt x="52" y="72"/>
                  <a:pt x="52" y="72"/>
                </a:cubicBezTo>
                <a:cubicBezTo>
                  <a:pt x="51" y="73"/>
                  <a:pt x="50" y="73"/>
                  <a:pt x="49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29" y="73"/>
                  <a:pt x="28" y="72"/>
                  <a:pt x="28" y="70"/>
                </a:cubicBez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0"/>
                  <a:pt x="29" y="49"/>
                </a:cubicBezTo>
                <a:cubicBezTo>
                  <a:pt x="56" y="22"/>
                  <a:pt x="56" y="22"/>
                  <a:pt x="56" y="22"/>
                </a:cubicBezTo>
                <a:cubicBezTo>
                  <a:pt x="58" y="20"/>
                  <a:pt x="60" y="20"/>
                  <a:pt x="61" y="22"/>
                </a:cubicBezTo>
                <a:cubicBezTo>
                  <a:pt x="62" y="23"/>
                  <a:pt x="62" y="25"/>
                  <a:pt x="61" y="26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67"/>
                  <a:pt x="34" y="67"/>
                  <a:pt x="34" y="67"/>
                </a:cubicBezTo>
                <a:cubicBezTo>
                  <a:pt x="48" y="67"/>
                  <a:pt x="48" y="67"/>
                  <a:pt x="48" y="67"/>
                </a:cubicBezTo>
                <a:cubicBezTo>
                  <a:pt x="84" y="31"/>
                  <a:pt x="84" y="31"/>
                  <a:pt x="84" y="31"/>
                </a:cubicBezTo>
                <a:cubicBezTo>
                  <a:pt x="85" y="30"/>
                  <a:pt x="85" y="28"/>
                  <a:pt x="84" y="26"/>
                </a:cubicBezTo>
                <a:cubicBezTo>
                  <a:pt x="65" y="8"/>
                  <a:pt x="65" y="8"/>
                  <a:pt x="65" y="8"/>
                </a:cubicBezTo>
                <a:cubicBezTo>
                  <a:pt x="64" y="7"/>
                  <a:pt x="62" y="7"/>
                  <a:pt x="61" y="8"/>
                </a:cubicBezTo>
                <a:cubicBezTo>
                  <a:pt x="11" y="58"/>
                  <a:pt x="11" y="58"/>
                  <a:pt x="11" y="58"/>
                </a:cubicBezTo>
                <a:cubicBezTo>
                  <a:pt x="7" y="94"/>
                  <a:pt x="7" y="94"/>
                  <a:pt x="7" y="94"/>
                </a:cubicBezTo>
                <a:cubicBezTo>
                  <a:pt x="43" y="90"/>
                  <a:pt x="43" y="90"/>
                  <a:pt x="43" y="90"/>
                </a:cubicBezTo>
                <a:cubicBezTo>
                  <a:pt x="84" y="49"/>
                  <a:pt x="84" y="49"/>
                  <a:pt x="84" y="49"/>
                </a:cubicBezTo>
                <a:cubicBezTo>
                  <a:pt x="85" y="48"/>
                  <a:pt x="87" y="48"/>
                  <a:pt x="88" y="49"/>
                </a:cubicBezTo>
                <a:cubicBezTo>
                  <a:pt x="90" y="50"/>
                  <a:pt x="90" y="52"/>
                  <a:pt x="88" y="54"/>
                </a:cubicBezTo>
                <a:cubicBezTo>
                  <a:pt x="47" y="95"/>
                  <a:pt x="47" y="95"/>
                  <a:pt x="47" y="95"/>
                </a:cubicBezTo>
                <a:cubicBezTo>
                  <a:pt x="47" y="95"/>
                  <a:pt x="46" y="96"/>
                  <a:pt x="45" y="96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100"/>
                  <a:pt x="4" y="100"/>
                  <a:pt x="4" y="1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Freeform 15"/>
          <p:cNvSpPr>
            <a:spLocks noEditPoints="1"/>
          </p:cNvSpPr>
          <p:nvPr/>
        </p:nvSpPr>
        <p:spPr bwMode="auto">
          <a:xfrm>
            <a:off x="5626100" y="3843556"/>
            <a:ext cx="306388" cy="303306"/>
          </a:xfrm>
          <a:custGeom>
            <a:avLst/>
            <a:gdLst>
              <a:gd name="T0" fmla="*/ 101 w 105"/>
              <a:gd name="T1" fmla="*/ 4 h 104"/>
              <a:gd name="T2" fmla="*/ 101 w 105"/>
              <a:gd name="T3" fmla="*/ 17 h 104"/>
              <a:gd name="T4" fmla="*/ 96 w 105"/>
              <a:gd name="T5" fmla="*/ 22 h 104"/>
              <a:gd name="T6" fmla="*/ 82 w 105"/>
              <a:gd name="T7" fmla="*/ 8 h 104"/>
              <a:gd name="T8" fmla="*/ 87 w 105"/>
              <a:gd name="T9" fmla="*/ 4 h 104"/>
              <a:gd name="T10" fmla="*/ 101 w 105"/>
              <a:gd name="T11" fmla="*/ 4 h 104"/>
              <a:gd name="T12" fmla="*/ 32 w 105"/>
              <a:gd name="T13" fmla="*/ 59 h 104"/>
              <a:gd name="T14" fmla="*/ 28 w 105"/>
              <a:gd name="T15" fmla="*/ 77 h 104"/>
              <a:gd name="T16" fmla="*/ 46 w 105"/>
              <a:gd name="T17" fmla="*/ 72 h 104"/>
              <a:gd name="T18" fmla="*/ 92 w 105"/>
              <a:gd name="T19" fmla="*/ 26 h 104"/>
              <a:gd name="T20" fmla="*/ 78 w 105"/>
              <a:gd name="T21" fmla="*/ 13 h 104"/>
              <a:gd name="T22" fmla="*/ 32 w 105"/>
              <a:gd name="T23" fmla="*/ 59 h 104"/>
              <a:gd name="T24" fmla="*/ 78 w 105"/>
              <a:gd name="T25" fmla="*/ 50 h 104"/>
              <a:gd name="T26" fmla="*/ 78 w 105"/>
              <a:gd name="T27" fmla="*/ 91 h 104"/>
              <a:gd name="T28" fmla="*/ 13 w 105"/>
              <a:gd name="T29" fmla="*/ 91 h 104"/>
              <a:gd name="T30" fmla="*/ 13 w 105"/>
              <a:gd name="T31" fmla="*/ 27 h 104"/>
              <a:gd name="T32" fmla="*/ 55 w 105"/>
              <a:gd name="T33" fmla="*/ 27 h 104"/>
              <a:gd name="T34" fmla="*/ 68 w 105"/>
              <a:gd name="T35" fmla="*/ 14 h 104"/>
              <a:gd name="T36" fmla="*/ 0 w 105"/>
              <a:gd name="T37" fmla="*/ 14 h 104"/>
              <a:gd name="T38" fmla="*/ 0 w 105"/>
              <a:gd name="T39" fmla="*/ 104 h 104"/>
              <a:gd name="T40" fmla="*/ 91 w 105"/>
              <a:gd name="T41" fmla="*/ 104 h 104"/>
              <a:gd name="T42" fmla="*/ 91 w 105"/>
              <a:gd name="T43" fmla="*/ 37 h 104"/>
              <a:gd name="T44" fmla="*/ 78 w 105"/>
              <a:gd name="T45" fmla="*/ 5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5" h="104">
                <a:moveTo>
                  <a:pt x="101" y="4"/>
                </a:moveTo>
                <a:cubicBezTo>
                  <a:pt x="105" y="7"/>
                  <a:pt x="105" y="14"/>
                  <a:pt x="101" y="17"/>
                </a:cubicBezTo>
                <a:cubicBezTo>
                  <a:pt x="96" y="22"/>
                  <a:pt x="96" y="22"/>
                  <a:pt x="96" y="22"/>
                </a:cubicBezTo>
                <a:cubicBezTo>
                  <a:pt x="82" y="8"/>
                  <a:pt x="82" y="8"/>
                  <a:pt x="82" y="8"/>
                </a:cubicBezTo>
                <a:cubicBezTo>
                  <a:pt x="87" y="4"/>
                  <a:pt x="87" y="4"/>
                  <a:pt x="87" y="4"/>
                </a:cubicBezTo>
                <a:cubicBezTo>
                  <a:pt x="91" y="0"/>
                  <a:pt x="97" y="0"/>
                  <a:pt x="101" y="4"/>
                </a:cubicBezTo>
                <a:close/>
                <a:moveTo>
                  <a:pt x="32" y="59"/>
                </a:moveTo>
                <a:cubicBezTo>
                  <a:pt x="28" y="77"/>
                  <a:pt x="28" y="77"/>
                  <a:pt x="28" y="77"/>
                </a:cubicBezTo>
                <a:cubicBezTo>
                  <a:pt x="46" y="72"/>
                  <a:pt x="46" y="72"/>
                  <a:pt x="46" y="72"/>
                </a:cubicBezTo>
                <a:cubicBezTo>
                  <a:pt x="92" y="26"/>
                  <a:pt x="92" y="26"/>
                  <a:pt x="92" y="26"/>
                </a:cubicBezTo>
                <a:cubicBezTo>
                  <a:pt x="78" y="13"/>
                  <a:pt x="78" y="13"/>
                  <a:pt x="78" y="13"/>
                </a:cubicBezTo>
                <a:lnTo>
                  <a:pt x="32" y="59"/>
                </a:lnTo>
                <a:close/>
                <a:moveTo>
                  <a:pt x="78" y="50"/>
                </a:moveTo>
                <a:cubicBezTo>
                  <a:pt x="78" y="91"/>
                  <a:pt x="78" y="91"/>
                  <a:pt x="78" y="91"/>
                </a:cubicBezTo>
                <a:cubicBezTo>
                  <a:pt x="13" y="91"/>
                  <a:pt x="13" y="91"/>
                  <a:pt x="13" y="91"/>
                </a:cubicBezTo>
                <a:cubicBezTo>
                  <a:pt x="13" y="27"/>
                  <a:pt x="13" y="27"/>
                  <a:pt x="13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68" y="14"/>
                  <a:pt x="68" y="14"/>
                  <a:pt x="68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4"/>
                  <a:pt x="0" y="104"/>
                  <a:pt x="0" y="104"/>
                </a:cubicBezTo>
                <a:cubicBezTo>
                  <a:pt x="91" y="104"/>
                  <a:pt x="91" y="104"/>
                  <a:pt x="91" y="104"/>
                </a:cubicBezTo>
                <a:cubicBezTo>
                  <a:pt x="91" y="37"/>
                  <a:pt x="91" y="37"/>
                  <a:pt x="91" y="37"/>
                </a:cubicBezTo>
                <a:lnTo>
                  <a:pt x="78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8" name="Freeform 16"/>
          <p:cNvSpPr>
            <a:spLocks noEditPoints="1"/>
          </p:cNvSpPr>
          <p:nvPr/>
        </p:nvSpPr>
        <p:spPr bwMode="auto">
          <a:xfrm>
            <a:off x="5664201" y="1558438"/>
            <a:ext cx="227013" cy="300131"/>
          </a:xfrm>
          <a:custGeom>
            <a:avLst/>
            <a:gdLst>
              <a:gd name="T0" fmla="*/ 71 w 78"/>
              <a:gd name="T1" fmla="*/ 6 h 103"/>
              <a:gd name="T2" fmla="*/ 78 w 78"/>
              <a:gd name="T3" fmla="*/ 6 h 103"/>
              <a:gd name="T4" fmla="*/ 78 w 78"/>
              <a:gd name="T5" fmla="*/ 0 h 103"/>
              <a:gd name="T6" fmla="*/ 0 w 78"/>
              <a:gd name="T7" fmla="*/ 0 h 103"/>
              <a:gd name="T8" fmla="*/ 0 w 78"/>
              <a:gd name="T9" fmla="*/ 6 h 103"/>
              <a:gd name="T10" fmla="*/ 6 w 78"/>
              <a:gd name="T11" fmla="*/ 6 h 103"/>
              <a:gd name="T12" fmla="*/ 6 w 78"/>
              <a:gd name="T13" fmla="*/ 13 h 103"/>
              <a:gd name="T14" fmla="*/ 10 w 78"/>
              <a:gd name="T15" fmla="*/ 13 h 103"/>
              <a:gd name="T16" fmla="*/ 20 w 78"/>
              <a:gd name="T17" fmla="*/ 48 h 103"/>
              <a:gd name="T18" fmla="*/ 25 w 78"/>
              <a:gd name="T19" fmla="*/ 52 h 103"/>
              <a:gd name="T20" fmla="*/ 20 w 78"/>
              <a:gd name="T21" fmla="*/ 55 h 103"/>
              <a:gd name="T22" fmla="*/ 10 w 78"/>
              <a:gd name="T23" fmla="*/ 90 h 103"/>
              <a:gd name="T24" fmla="*/ 6 w 78"/>
              <a:gd name="T25" fmla="*/ 90 h 103"/>
              <a:gd name="T26" fmla="*/ 6 w 78"/>
              <a:gd name="T27" fmla="*/ 97 h 103"/>
              <a:gd name="T28" fmla="*/ 0 w 78"/>
              <a:gd name="T29" fmla="*/ 97 h 103"/>
              <a:gd name="T30" fmla="*/ 0 w 78"/>
              <a:gd name="T31" fmla="*/ 103 h 103"/>
              <a:gd name="T32" fmla="*/ 78 w 78"/>
              <a:gd name="T33" fmla="*/ 103 h 103"/>
              <a:gd name="T34" fmla="*/ 78 w 78"/>
              <a:gd name="T35" fmla="*/ 97 h 103"/>
              <a:gd name="T36" fmla="*/ 71 w 78"/>
              <a:gd name="T37" fmla="*/ 97 h 103"/>
              <a:gd name="T38" fmla="*/ 71 w 78"/>
              <a:gd name="T39" fmla="*/ 90 h 103"/>
              <a:gd name="T40" fmla="*/ 68 w 78"/>
              <a:gd name="T41" fmla="*/ 90 h 103"/>
              <a:gd name="T42" fmla="*/ 58 w 78"/>
              <a:gd name="T43" fmla="*/ 55 h 103"/>
              <a:gd name="T44" fmla="*/ 53 w 78"/>
              <a:gd name="T45" fmla="*/ 52 h 103"/>
              <a:gd name="T46" fmla="*/ 58 w 78"/>
              <a:gd name="T47" fmla="*/ 48 h 103"/>
              <a:gd name="T48" fmla="*/ 68 w 78"/>
              <a:gd name="T49" fmla="*/ 13 h 103"/>
              <a:gd name="T50" fmla="*/ 71 w 78"/>
              <a:gd name="T51" fmla="*/ 13 h 103"/>
              <a:gd name="T52" fmla="*/ 71 w 78"/>
              <a:gd name="T53" fmla="*/ 6 h 103"/>
              <a:gd name="T54" fmla="*/ 62 w 78"/>
              <a:gd name="T55" fmla="*/ 14 h 103"/>
              <a:gd name="T56" fmla="*/ 54 w 78"/>
              <a:gd name="T57" fmla="*/ 43 h 103"/>
              <a:gd name="T58" fmla="*/ 45 w 78"/>
              <a:gd name="T59" fmla="*/ 47 h 103"/>
              <a:gd name="T60" fmla="*/ 45 w 78"/>
              <a:gd name="T61" fmla="*/ 56 h 103"/>
              <a:gd name="T62" fmla="*/ 54 w 78"/>
              <a:gd name="T63" fmla="*/ 60 h 103"/>
              <a:gd name="T64" fmla="*/ 62 w 78"/>
              <a:gd name="T65" fmla="*/ 89 h 103"/>
              <a:gd name="T66" fmla="*/ 61 w 78"/>
              <a:gd name="T67" fmla="*/ 90 h 103"/>
              <a:gd name="T68" fmla="*/ 55 w 78"/>
              <a:gd name="T69" fmla="*/ 90 h 103"/>
              <a:gd name="T70" fmla="*/ 50 w 78"/>
              <a:gd name="T71" fmla="*/ 75 h 103"/>
              <a:gd name="T72" fmla="*/ 42 w 78"/>
              <a:gd name="T73" fmla="*/ 71 h 103"/>
              <a:gd name="T74" fmla="*/ 42 w 78"/>
              <a:gd name="T75" fmla="*/ 45 h 103"/>
              <a:gd name="T76" fmla="*/ 53 w 78"/>
              <a:gd name="T77" fmla="*/ 40 h 103"/>
              <a:gd name="T78" fmla="*/ 59 w 78"/>
              <a:gd name="T79" fmla="*/ 32 h 103"/>
              <a:gd name="T80" fmla="*/ 19 w 78"/>
              <a:gd name="T81" fmla="*/ 32 h 103"/>
              <a:gd name="T82" fmla="*/ 25 w 78"/>
              <a:gd name="T83" fmla="*/ 40 h 103"/>
              <a:gd name="T84" fmla="*/ 36 w 78"/>
              <a:gd name="T85" fmla="*/ 45 h 103"/>
              <a:gd name="T86" fmla="*/ 36 w 78"/>
              <a:gd name="T87" fmla="*/ 71 h 103"/>
              <a:gd name="T88" fmla="*/ 28 w 78"/>
              <a:gd name="T89" fmla="*/ 75 h 103"/>
              <a:gd name="T90" fmla="*/ 23 w 78"/>
              <a:gd name="T91" fmla="*/ 90 h 103"/>
              <a:gd name="T92" fmla="*/ 16 w 78"/>
              <a:gd name="T93" fmla="*/ 90 h 103"/>
              <a:gd name="T94" fmla="*/ 16 w 78"/>
              <a:gd name="T95" fmla="*/ 89 h 103"/>
              <a:gd name="T96" fmla="*/ 24 w 78"/>
              <a:gd name="T97" fmla="*/ 60 h 103"/>
              <a:gd name="T98" fmla="*/ 32 w 78"/>
              <a:gd name="T99" fmla="*/ 56 h 103"/>
              <a:gd name="T100" fmla="*/ 32 w 78"/>
              <a:gd name="T101" fmla="*/ 47 h 103"/>
              <a:gd name="T102" fmla="*/ 24 w 78"/>
              <a:gd name="T103" fmla="*/ 43 h 103"/>
              <a:gd name="T104" fmla="*/ 16 w 78"/>
              <a:gd name="T105" fmla="*/ 14 h 103"/>
              <a:gd name="T106" fmla="*/ 16 w 78"/>
              <a:gd name="T107" fmla="*/ 13 h 103"/>
              <a:gd name="T108" fmla="*/ 61 w 78"/>
              <a:gd name="T109" fmla="*/ 13 h 103"/>
              <a:gd name="T110" fmla="*/ 62 w 78"/>
              <a:gd name="T111" fmla="*/ 14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8" h="103">
                <a:moveTo>
                  <a:pt x="71" y="6"/>
                </a:moveTo>
                <a:cubicBezTo>
                  <a:pt x="78" y="6"/>
                  <a:pt x="78" y="6"/>
                  <a:pt x="78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5" y="25"/>
                  <a:pt x="9" y="40"/>
                  <a:pt x="20" y="48"/>
                </a:cubicBezTo>
                <a:cubicBezTo>
                  <a:pt x="21" y="50"/>
                  <a:pt x="23" y="51"/>
                  <a:pt x="25" y="52"/>
                </a:cubicBezTo>
                <a:cubicBezTo>
                  <a:pt x="23" y="52"/>
                  <a:pt x="21" y="53"/>
                  <a:pt x="20" y="55"/>
                </a:cubicBezTo>
                <a:cubicBezTo>
                  <a:pt x="9" y="63"/>
                  <a:pt x="5" y="78"/>
                  <a:pt x="10" y="90"/>
                </a:cubicBezTo>
                <a:cubicBezTo>
                  <a:pt x="6" y="90"/>
                  <a:pt x="6" y="90"/>
                  <a:pt x="6" y="90"/>
                </a:cubicBezTo>
                <a:cubicBezTo>
                  <a:pt x="6" y="97"/>
                  <a:pt x="6" y="97"/>
                  <a:pt x="6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3"/>
                  <a:pt x="0" y="103"/>
                  <a:pt x="0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97"/>
                  <a:pt x="78" y="97"/>
                  <a:pt x="78" y="97"/>
                </a:cubicBezTo>
                <a:cubicBezTo>
                  <a:pt x="71" y="97"/>
                  <a:pt x="71" y="97"/>
                  <a:pt x="71" y="97"/>
                </a:cubicBezTo>
                <a:cubicBezTo>
                  <a:pt x="71" y="90"/>
                  <a:pt x="71" y="90"/>
                  <a:pt x="71" y="90"/>
                </a:cubicBezTo>
                <a:cubicBezTo>
                  <a:pt x="68" y="90"/>
                  <a:pt x="68" y="90"/>
                  <a:pt x="68" y="90"/>
                </a:cubicBezTo>
                <a:cubicBezTo>
                  <a:pt x="73" y="78"/>
                  <a:pt x="69" y="63"/>
                  <a:pt x="58" y="55"/>
                </a:cubicBezTo>
                <a:cubicBezTo>
                  <a:pt x="56" y="53"/>
                  <a:pt x="54" y="52"/>
                  <a:pt x="53" y="52"/>
                </a:cubicBezTo>
                <a:cubicBezTo>
                  <a:pt x="54" y="51"/>
                  <a:pt x="56" y="50"/>
                  <a:pt x="58" y="48"/>
                </a:cubicBezTo>
                <a:cubicBezTo>
                  <a:pt x="69" y="40"/>
                  <a:pt x="73" y="25"/>
                  <a:pt x="68" y="13"/>
                </a:cubicBezTo>
                <a:cubicBezTo>
                  <a:pt x="71" y="13"/>
                  <a:pt x="71" y="13"/>
                  <a:pt x="71" y="13"/>
                </a:cubicBezTo>
                <a:lnTo>
                  <a:pt x="71" y="6"/>
                </a:lnTo>
                <a:close/>
                <a:moveTo>
                  <a:pt x="62" y="14"/>
                </a:moveTo>
                <a:cubicBezTo>
                  <a:pt x="66" y="24"/>
                  <a:pt x="63" y="36"/>
                  <a:pt x="54" y="43"/>
                </a:cubicBezTo>
                <a:cubicBezTo>
                  <a:pt x="51" y="45"/>
                  <a:pt x="48" y="47"/>
                  <a:pt x="45" y="47"/>
                </a:cubicBezTo>
                <a:cubicBezTo>
                  <a:pt x="45" y="56"/>
                  <a:pt x="45" y="56"/>
                  <a:pt x="45" y="56"/>
                </a:cubicBezTo>
                <a:cubicBezTo>
                  <a:pt x="48" y="57"/>
                  <a:pt x="51" y="58"/>
                  <a:pt x="54" y="60"/>
                </a:cubicBezTo>
                <a:cubicBezTo>
                  <a:pt x="63" y="67"/>
                  <a:pt x="66" y="79"/>
                  <a:pt x="62" y="89"/>
                </a:cubicBezTo>
                <a:cubicBezTo>
                  <a:pt x="61" y="90"/>
                  <a:pt x="61" y="90"/>
                  <a:pt x="61" y="90"/>
                </a:cubicBezTo>
                <a:cubicBezTo>
                  <a:pt x="55" y="90"/>
                  <a:pt x="55" y="90"/>
                  <a:pt x="55" y="90"/>
                </a:cubicBezTo>
                <a:cubicBezTo>
                  <a:pt x="56" y="85"/>
                  <a:pt x="54" y="79"/>
                  <a:pt x="50" y="75"/>
                </a:cubicBezTo>
                <a:cubicBezTo>
                  <a:pt x="47" y="73"/>
                  <a:pt x="45" y="72"/>
                  <a:pt x="42" y="71"/>
                </a:cubicBezTo>
                <a:cubicBezTo>
                  <a:pt x="42" y="45"/>
                  <a:pt x="42" y="45"/>
                  <a:pt x="42" y="45"/>
                </a:cubicBezTo>
                <a:cubicBezTo>
                  <a:pt x="46" y="44"/>
                  <a:pt x="50" y="43"/>
                  <a:pt x="53" y="40"/>
                </a:cubicBezTo>
                <a:cubicBezTo>
                  <a:pt x="55" y="38"/>
                  <a:pt x="57" y="35"/>
                  <a:pt x="5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0" y="35"/>
                  <a:pt x="22" y="38"/>
                  <a:pt x="25" y="40"/>
                </a:cubicBezTo>
                <a:cubicBezTo>
                  <a:pt x="28" y="43"/>
                  <a:pt x="32" y="44"/>
                  <a:pt x="36" y="45"/>
                </a:cubicBezTo>
                <a:cubicBezTo>
                  <a:pt x="36" y="71"/>
                  <a:pt x="36" y="71"/>
                  <a:pt x="36" y="71"/>
                </a:cubicBezTo>
                <a:cubicBezTo>
                  <a:pt x="33" y="72"/>
                  <a:pt x="30" y="73"/>
                  <a:pt x="28" y="75"/>
                </a:cubicBezTo>
                <a:cubicBezTo>
                  <a:pt x="24" y="79"/>
                  <a:pt x="22" y="85"/>
                  <a:pt x="23" y="90"/>
                </a:cubicBezTo>
                <a:cubicBezTo>
                  <a:pt x="16" y="90"/>
                  <a:pt x="16" y="90"/>
                  <a:pt x="16" y="90"/>
                </a:cubicBezTo>
                <a:cubicBezTo>
                  <a:pt x="16" y="89"/>
                  <a:pt x="16" y="89"/>
                  <a:pt x="16" y="89"/>
                </a:cubicBezTo>
                <a:cubicBezTo>
                  <a:pt x="12" y="79"/>
                  <a:pt x="15" y="67"/>
                  <a:pt x="24" y="60"/>
                </a:cubicBezTo>
                <a:cubicBezTo>
                  <a:pt x="26" y="58"/>
                  <a:pt x="29" y="57"/>
                  <a:pt x="32" y="56"/>
                </a:cubicBezTo>
                <a:cubicBezTo>
                  <a:pt x="32" y="47"/>
                  <a:pt x="32" y="47"/>
                  <a:pt x="32" y="47"/>
                </a:cubicBezTo>
                <a:cubicBezTo>
                  <a:pt x="29" y="47"/>
                  <a:pt x="26" y="45"/>
                  <a:pt x="24" y="43"/>
                </a:cubicBezTo>
                <a:cubicBezTo>
                  <a:pt x="15" y="36"/>
                  <a:pt x="12" y="24"/>
                  <a:pt x="16" y="14"/>
                </a:cubicBezTo>
                <a:cubicBezTo>
                  <a:pt x="16" y="13"/>
                  <a:pt x="16" y="13"/>
                  <a:pt x="16" y="13"/>
                </a:cubicBezTo>
                <a:cubicBezTo>
                  <a:pt x="61" y="13"/>
                  <a:pt x="61" y="13"/>
                  <a:pt x="61" y="13"/>
                </a:cubicBezTo>
                <a:lnTo>
                  <a:pt x="62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5461001" y="1923676"/>
            <a:ext cx="646113" cy="1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01</a:t>
            </a:r>
            <a:endParaRPr lang="zh-CN" altLang="en-US" sz="1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7648576" y="1923676"/>
            <a:ext cx="646113" cy="1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02</a:t>
            </a:r>
            <a:endParaRPr lang="zh-CN" altLang="zh-CN" sz="1000" b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5508626" y="4270725"/>
            <a:ext cx="646113" cy="1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03</a:t>
            </a:r>
            <a:endParaRPr lang="zh-CN" altLang="zh-CN" sz="1000" b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7577138" y="4270725"/>
            <a:ext cx="646112" cy="1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04</a:t>
            </a:r>
            <a:endParaRPr lang="zh-CN" altLang="zh-CN" sz="1000" b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6374607" y="2942517"/>
            <a:ext cx="895350" cy="1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 WORDS</a:t>
            </a:r>
            <a:endParaRPr lang="zh-CN" altLang="zh-CN" sz="1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539750" y="1431399"/>
            <a:ext cx="388778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https://liangliangtuwen.tmall.com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539750" y="2223806"/>
            <a:ext cx="3816350" cy="29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zh-CN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01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539750" y="2622391"/>
            <a:ext cx="38163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539750" y="2871706"/>
            <a:ext cx="3816350" cy="29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zh-CN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02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539750" y="3270291"/>
            <a:ext cx="38163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539750" y="3549777"/>
            <a:ext cx="3816350" cy="29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zh-CN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03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539750" y="3948363"/>
            <a:ext cx="38163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539750" y="4204029"/>
            <a:ext cx="3816350" cy="29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zh-CN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04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539750" y="4602615"/>
            <a:ext cx="38163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41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535359" y="509426"/>
            <a:ext cx="199926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410130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0" name="Freeform 36"/>
            <p:cNvSpPr>
              <a:spLocks/>
            </p:cNvSpPr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05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24160" y="175979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相关建议与论文总结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3524161" y="2220096"/>
            <a:ext cx="2286000" cy="1034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问题评估</a:t>
            </a: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相关对策</a:t>
            </a: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研究总结</a:t>
            </a: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成绩与思考</a:t>
            </a:r>
          </a:p>
        </p:txBody>
      </p:sp>
    </p:spTree>
    <p:extLst>
      <p:ext uri="{BB962C8B-B14F-4D97-AF65-F5344CB8AC3E}">
        <p14:creationId xmlns:p14="http://schemas.microsoft.com/office/powerpoint/2010/main" val="1931931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9" name="Freeform 21"/>
          <p:cNvSpPr>
            <a:spLocks/>
          </p:cNvSpPr>
          <p:nvPr/>
        </p:nvSpPr>
        <p:spPr bwMode="auto">
          <a:xfrm>
            <a:off x="3446464" y="3384453"/>
            <a:ext cx="1081087" cy="963909"/>
          </a:xfrm>
          <a:custGeom>
            <a:avLst/>
            <a:gdLst>
              <a:gd name="T0" fmla="*/ 0 w 288"/>
              <a:gd name="T1" fmla="*/ 91 h 257"/>
              <a:gd name="T2" fmla="*/ 288 w 288"/>
              <a:gd name="T3" fmla="*/ 257 h 257"/>
              <a:gd name="T4" fmla="*/ 288 w 288"/>
              <a:gd name="T5" fmla="*/ 76 h 257"/>
              <a:gd name="T6" fmla="*/ 157 w 288"/>
              <a:gd name="T7" fmla="*/ 0 h 257"/>
              <a:gd name="T8" fmla="*/ 0 w 288"/>
              <a:gd name="T9" fmla="*/ 91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57">
                <a:moveTo>
                  <a:pt x="0" y="91"/>
                </a:moveTo>
                <a:cubicBezTo>
                  <a:pt x="60" y="188"/>
                  <a:pt x="166" y="253"/>
                  <a:pt x="288" y="257"/>
                </a:cubicBezTo>
                <a:cubicBezTo>
                  <a:pt x="288" y="76"/>
                  <a:pt x="288" y="76"/>
                  <a:pt x="288" y="76"/>
                </a:cubicBezTo>
                <a:cubicBezTo>
                  <a:pt x="157" y="0"/>
                  <a:pt x="157" y="0"/>
                  <a:pt x="157" y="0"/>
                </a:cubicBezTo>
                <a:lnTo>
                  <a:pt x="0" y="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0" name="Freeform 22"/>
          <p:cNvSpPr>
            <a:spLocks/>
          </p:cNvSpPr>
          <p:nvPr/>
        </p:nvSpPr>
        <p:spPr bwMode="auto">
          <a:xfrm>
            <a:off x="3244851" y="2398312"/>
            <a:ext cx="746125" cy="1248160"/>
          </a:xfrm>
          <a:custGeom>
            <a:avLst/>
            <a:gdLst>
              <a:gd name="T0" fmla="*/ 42 w 199"/>
              <a:gd name="T1" fmla="*/ 0 h 333"/>
              <a:gd name="T2" fmla="*/ 0 w 199"/>
              <a:gd name="T3" fmla="*/ 167 h 333"/>
              <a:gd name="T4" fmla="*/ 42 w 199"/>
              <a:gd name="T5" fmla="*/ 333 h 333"/>
              <a:gd name="T6" fmla="*/ 199 w 199"/>
              <a:gd name="T7" fmla="*/ 242 h 333"/>
              <a:gd name="T8" fmla="*/ 199 w 199"/>
              <a:gd name="T9" fmla="*/ 91 h 333"/>
              <a:gd name="T10" fmla="*/ 42 w 199"/>
              <a:gd name="T1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9" h="333">
                <a:moveTo>
                  <a:pt x="42" y="0"/>
                </a:moveTo>
                <a:cubicBezTo>
                  <a:pt x="15" y="50"/>
                  <a:pt x="0" y="106"/>
                  <a:pt x="0" y="167"/>
                </a:cubicBezTo>
                <a:cubicBezTo>
                  <a:pt x="0" y="227"/>
                  <a:pt x="15" y="283"/>
                  <a:pt x="42" y="333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91"/>
                  <a:pt x="199" y="91"/>
                  <a:pt x="199" y="91"/>
                </a:cubicBezTo>
                <a:lnTo>
                  <a:pt x="4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1" name="Freeform 23"/>
          <p:cNvSpPr>
            <a:spLocks/>
          </p:cNvSpPr>
          <p:nvPr/>
        </p:nvSpPr>
        <p:spPr bwMode="auto">
          <a:xfrm>
            <a:off x="4616450" y="3384453"/>
            <a:ext cx="1079500" cy="963909"/>
          </a:xfrm>
          <a:custGeom>
            <a:avLst/>
            <a:gdLst>
              <a:gd name="T0" fmla="*/ 0 w 288"/>
              <a:gd name="T1" fmla="*/ 257 h 257"/>
              <a:gd name="T2" fmla="*/ 288 w 288"/>
              <a:gd name="T3" fmla="*/ 91 h 257"/>
              <a:gd name="T4" fmla="*/ 131 w 288"/>
              <a:gd name="T5" fmla="*/ 0 h 257"/>
              <a:gd name="T6" fmla="*/ 0 w 288"/>
              <a:gd name="T7" fmla="*/ 76 h 257"/>
              <a:gd name="T8" fmla="*/ 0 w 288"/>
              <a:gd name="T9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57">
                <a:moveTo>
                  <a:pt x="0" y="257"/>
                </a:moveTo>
                <a:cubicBezTo>
                  <a:pt x="122" y="253"/>
                  <a:pt x="228" y="188"/>
                  <a:pt x="288" y="91"/>
                </a:cubicBezTo>
                <a:cubicBezTo>
                  <a:pt x="131" y="0"/>
                  <a:pt x="131" y="0"/>
                  <a:pt x="131" y="0"/>
                </a:cubicBezTo>
                <a:cubicBezTo>
                  <a:pt x="0" y="76"/>
                  <a:pt x="0" y="76"/>
                  <a:pt x="0" y="76"/>
                </a:cubicBezTo>
                <a:lnTo>
                  <a:pt x="0" y="25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2" name="Freeform 24"/>
          <p:cNvSpPr>
            <a:spLocks/>
          </p:cNvSpPr>
          <p:nvPr/>
        </p:nvSpPr>
        <p:spPr bwMode="auto">
          <a:xfrm>
            <a:off x="3446464" y="1696420"/>
            <a:ext cx="1081087" cy="963910"/>
          </a:xfrm>
          <a:custGeom>
            <a:avLst/>
            <a:gdLst>
              <a:gd name="T0" fmla="*/ 288 w 288"/>
              <a:gd name="T1" fmla="*/ 0 h 257"/>
              <a:gd name="T2" fmla="*/ 0 w 288"/>
              <a:gd name="T3" fmla="*/ 166 h 257"/>
              <a:gd name="T4" fmla="*/ 157 w 288"/>
              <a:gd name="T5" fmla="*/ 257 h 257"/>
              <a:gd name="T6" fmla="*/ 288 w 288"/>
              <a:gd name="T7" fmla="*/ 181 h 257"/>
              <a:gd name="T8" fmla="*/ 288 w 288"/>
              <a:gd name="T9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57">
                <a:moveTo>
                  <a:pt x="288" y="0"/>
                </a:moveTo>
                <a:cubicBezTo>
                  <a:pt x="166" y="4"/>
                  <a:pt x="60" y="69"/>
                  <a:pt x="0" y="166"/>
                </a:cubicBezTo>
                <a:cubicBezTo>
                  <a:pt x="157" y="257"/>
                  <a:pt x="157" y="257"/>
                  <a:pt x="157" y="257"/>
                </a:cubicBezTo>
                <a:cubicBezTo>
                  <a:pt x="288" y="181"/>
                  <a:pt x="288" y="181"/>
                  <a:pt x="288" y="181"/>
                </a:cubicBezTo>
                <a:lnTo>
                  <a:pt x="2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3" name="Freeform 25"/>
          <p:cNvSpPr>
            <a:spLocks/>
          </p:cNvSpPr>
          <p:nvPr/>
        </p:nvSpPr>
        <p:spPr bwMode="auto">
          <a:xfrm>
            <a:off x="5153026" y="2398312"/>
            <a:ext cx="746125" cy="1248160"/>
          </a:xfrm>
          <a:custGeom>
            <a:avLst/>
            <a:gdLst>
              <a:gd name="T0" fmla="*/ 157 w 199"/>
              <a:gd name="T1" fmla="*/ 333 h 333"/>
              <a:gd name="T2" fmla="*/ 199 w 199"/>
              <a:gd name="T3" fmla="*/ 167 h 333"/>
              <a:gd name="T4" fmla="*/ 157 w 199"/>
              <a:gd name="T5" fmla="*/ 0 h 333"/>
              <a:gd name="T6" fmla="*/ 0 w 199"/>
              <a:gd name="T7" fmla="*/ 91 h 333"/>
              <a:gd name="T8" fmla="*/ 0 w 199"/>
              <a:gd name="T9" fmla="*/ 242 h 333"/>
              <a:gd name="T10" fmla="*/ 157 w 199"/>
              <a:gd name="T11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9" h="333">
                <a:moveTo>
                  <a:pt x="157" y="333"/>
                </a:moveTo>
                <a:cubicBezTo>
                  <a:pt x="184" y="283"/>
                  <a:pt x="199" y="227"/>
                  <a:pt x="199" y="167"/>
                </a:cubicBezTo>
                <a:cubicBezTo>
                  <a:pt x="199" y="106"/>
                  <a:pt x="184" y="50"/>
                  <a:pt x="157" y="0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242"/>
                  <a:pt x="0" y="242"/>
                  <a:pt x="0" y="242"/>
                </a:cubicBezTo>
                <a:lnTo>
                  <a:pt x="157" y="3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4" name="Freeform 26"/>
          <p:cNvSpPr>
            <a:spLocks/>
          </p:cNvSpPr>
          <p:nvPr/>
        </p:nvSpPr>
        <p:spPr bwMode="auto">
          <a:xfrm>
            <a:off x="4616450" y="1696420"/>
            <a:ext cx="1079500" cy="963910"/>
          </a:xfrm>
          <a:custGeom>
            <a:avLst/>
            <a:gdLst>
              <a:gd name="T0" fmla="*/ 288 w 288"/>
              <a:gd name="T1" fmla="*/ 166 h 257"/>
              <a:gd name="T2" fmla="*/ 0 w 288"/>
              <a:gd name="T3" fmla="*/ 0 h 257"/>
              <a:gd name="T4" fmla="*/ 0 w 288"/>
              <a:gd name="T5" fmla="*/ 181 h 257"/>
              <a:gd name="T6" fmla="*/ 131 w 288"/>
              <a:gd name="T7" fmla="*/ 257 h 257"/>
              <a:gd name="T8" fmla="*/ 288 w 288"/>
              <a:gd name="T9" fmla="*/ 16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57">
                <a:moveTo>
                  <a:pt x="288" y="166"/>
                </a:moveTo>
                <a:cubicBezTo>
                  <a:pt x="228" y="69"/>
                  <a:pt x="122" y="4"/>
                  <a:pt x="0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131" y="257"/>
                  <a:pt x="131" y="257"/>
                  <a:pt x="131" y="257"/>
                </a:cubicBezTo>
                <a:lnTo>
                  <a:pt x="288" y="1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5" name="Freeform 27"/>
          <p:cNvSpPr>
            <a:spLocks noEditPoints="1"/>
          </p:cNvSpPr>
          <p:nvPr/>
        </p:nvSpPr>
        <p:spPr bwMode="auto">
          <a:xfrm>
            <a:off x="3473451" y="2892176"/>
            <a:ext cx="288925" cy="258842"/>
          </a:xfrm>
          <a:custGeom>
            <a:avLst/>
            <a:gdLst>
              <a:gd name="T0" fmla="*/ 6 w 77"/>
              <a:gd name="T1" fmla="*/ 61 h 69"/>
              <a:gd name="T2" fmla="*/ 4 w 77"/>
              <a:gd name="T3" fmla="*/ 59 h 69"/>
              <a:gd name="T4" fmla="*/ 6 w 77"/>
              <a:gd name="T5" fmla="*/ 58 h 69"/>
              <a:gd name="T6" fmla="*/ 9 w 77"/>
              <a:gd name="T7" fmla="*/ 58 h 69"/>
              <a:gd name="T8" fmla="*/ 9 w 77"/>
              <a:gd name="T9" fmla="*/ 24 h 69"/>
              <a:gd name="T10" fmla="*/ 3 w 77"/>
              <a:gd name="T11" fmla="*/ 24 h 69"/>
              <a:gd name="T12" fmla="*/ 0 w 77"/>
              <a:gd name="T13" fmla="*/ 21 h 69"/>
              <a:gd name="T14" fmla="*/ 2 w 77"/>
              <a:gd name="T15" fmla="*/ 18 h 69"/>
              <a:gd name="T16" fmla="*/ 37 w 77"/>
              <a:gd name="T17" fmla="*/ 0 h 69"/>
              <a:gd name="T18" fmla="*/ 40 w 77"/>
              <a:gd name="T19" fmla="*/ 0 h 69"/>
              <a:gd name="T20" fmla="*/ 75 w 77"/>
              <a:gd name="T21" fmla="*/ 18 h 69"/>
              <a:gd name="T22" fmla="*/ 77 w 77"/>
              <a:gd name="T23" fmla="*/ 22 h 69"/>
              <a:gd name="T24" fmla="*/ 74 w 77"/>
              <a:gd name="T25" fmla="*/ 24 h 69"/>
              <a:gd name="T26" fmla="*/ 74 w 77"/>
              <a:gd name="T27" fmla="*/ 24 h 69"/>
              <a:gd name="T28" fmla="*/ 67 w 77"/>
              <a:gd name="T29" fmla="*/ 24 h 69"/>
              <a:gd name="T30" fmla="*/ 67 w 77"/>
              <a:gd name="T31" fmla="*/ 58 h 69"/>
              <a:gd name="T32" fmla="*/ 71 w 77"/>
              <a:gd name="T33" fmla="*/ 58 h 69"/>
              <a:gd name="T34" fmla="*/ 73 w 77"/>
              <a:gd name="T35" fmla="*/ 59 h 69"/>
              <a:gd name="T36" fmla="*/ 71 w 77"/>
              <a:gd name="T37" fmla="*/ 61 h 69"/>
              <a:gd name="T38" fmla="*/ 6 w 77"/>
              <a:gd name="T39" fmla="*/ 61 h 69"/>
              <a:gd name="T40" fmla="*/ 16 w 77"/>
              <a:gd name="T41" fmla="*/ 24 h 69"/>
              <a:gd name="T42" fmla="*/ 16 w 77"/>
              <a:gd name="T43" fmla="*/ 24 h 69"/>
              <a:gd name="T44" fmla="*/ 16 w 77"/>
              <a:gd name="T45" fmla="*/ 58 h 69"/>
              <a:gd name="T46" fmla="*/ 27 w 77"/>
              <a:gd name="T47" fmla="*/ 58 h 69"/>
              <a:gd name="T48" fmla="*/ 27 w 77"/>
              <a:gd name="T49" fmla="*/ 24 h 69"/>
              <a:gd name="T50" fmla="*/ 16 w 77"/>
              <a:gd name="T51" fmla="*/ 24 h 69"/>
              <a:gd name="T52" fmla="*/ 33 w 77"/>
              <a:gd name="T53" fmla="*/ 24 h 69"/>
              <a:gd name="T54" fmla="*/ 33 w 77"/>
              <a:gd name="T55" fmla="*/ 24 h 69"/>
              <a:gd name="T56" fmla="*/ 33 w 77"/>
              <a:gd name="T57" fmla="*/ 58 h 69"/>
              <a:gd name="T58" fmla="*/ 44 w 77"/>
              <a:gd name="T59" fmla="*/ 58 h 69"/>
              <a:gd name="T60" fmla="*/ 44 w 77"/>
              <a:gd name="T61" fmla="*/ 24 h 69"/>
              <a:gd name="T62" fmla="*/ 33 w 77"/>
              <a:gd name="T63" fmla="*/ 24 h 69"/>
              <a:gd name="T64" fmla="*/ 50 w 77"/>
              <a:gd name="T65" fmla="*/ 24 h 69"/>
              <a:gd name="T66" fmla="*/ 50 w 77"/>
              <a:gd name="T67" fmla="*/ 24 h 69"/>
              <a:gd name="T68" fmla="*/ 50 w 77"/>
              <a:gd name="T69" fmla="*/ 58 h 69"/>
              <a:gd name="T70" fmla="*/ 61 w 77"/>
              <a:gd name="T71" fmla="*/ 58 h 69"/>
              <a:gd name="T72" fmla="*/ 61 w 77"/>
              <a:gd name="T73" fmla="*/ 24 h 69"/>
              <a:gd name="T74" fmla="*/ 50 w 77"/>
              <a:gd name="T75" fmla="*/ 24 h 69"/>
              <a:gd name="T76" fmla="*/ 61 w 77"/>
              <a:gd name="T77" fmla="*/ 17 h 69"/>
              <a:gd name="T78" fmla="*/ 61 w 77"/>
              <a:gd name="T79" fmla="*/ 17 h 69"/>
              <a:gd name="T80" fmla="*/ 38 w 77"/>
              <a:gd name="T81" fmla="*/ 6 h 69"/>
              <a:gd name="T82" fmla="*/ 16 w 77"/>
              <a:gd name="T83" fmla="*/ 17 h 69"/>
              <a:gd name="T84" fmla="*/ 61 w 77"/>
              <a:gd name="T85" fmla="*/ 17 h 69"/>
              <a:gd name="T86" fmla="*/ 3 w 77"/>
              <a:gd name="T87" fmla="*/ 69 h 69"/>
              <a:gd name="T88" fmla="*/ 3 w 77"/>
              <a:gd name="T89" fmla="*/ 69 h 69"/>
              <a:gd name="T90" fmla="*/ 0 w 77"/>
              <a:gd name="T91" fmla="*/ 66 h 69"/>
              <a:gd name="T92" fmla="*/ 3 w 77"/>
              <a:gd name="T93" fmla="*/ 63 h 69"/>
              <a:gd name="T94" fmla="*/ 74 w 77"/>
              <a:gd name="T95" fmla="*/ 63 h 69"/>
              <a:gd name="T96" fmla="*/ 77 w 77"/>
              <a:gd name="T97" fmla="*/ 66 h 69"/>
              <a:gd name="T98" fmla="*/ 74 w 77"/>
              <a:gd name="T99" fmla="*/ 69 h 69"/>
              <a:gd name="T100" fmla="*/ 3 w 77"/>
              <a:gd name="T101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7" h="69">
                <a:moveTo>
                  <a:pt x="6" y="61"/>
                </a:moveTo>
                <a:cubicBezTo>
                  <a:pt x="5" y="61"/>
                  <a:pt x="4" y="60"/>
                  <a:pt x="4" y="59"/>
                </a:cubicBezTo>
                <a:cubicBezTo>
                  <a:pt x="4" y="58"/>
                  <a:pt x="5" y="58"/>
                  <a:pt x="6" y="58"/>
                </a:cubicBezTo>
                <a:cubicBezTo>
                  <a:pt x="9" y="58"/>
                  <a:pt x="9" y="58"/>
                  <a:pt x="9" y="58"/>
                </a:cubicBezTo>
                <a:cubicBezTo>
                  <a:pt x="9" y="24"/>
                  <a:pt x="9" y="24"/>
                  <a:pt x="9" y="24"/>
                </a:cubicBezTo>
                <a:cubicBezTo>
                  <a:pt x="3" y="24"/>
                  <a:pt x="3" y="24"/>
                  <a:pt x="3" y="24"/>
                </a:cubicBezTo>
                <a:cubicBezTo>
                  <a:pt x="1" y="24"/>
                  <a:pt x="0" y="22"/>
                  <a:pt x="0" y="21"/>
                </a:cubicBezTo>
                <a:cubicBezTo>
                  <a:pt x="0" y="19"/>
                  <a:pt x="1" y="18"/>
                  <a:pt x="2" y="18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0"/>
                  <a:pt x="39" y="0"/>
                  <a:pt x="40" y="0"/>
                </a:cubicBezTo>
                <a:cubicBezTo>
                  <a:pt x="75" y="18"/>
                  <a:pt x="75" y="18"/>
                  <a:pt x="75" y="18"/>
                </a:cubicBezTo>
                <a:cubicBezTo>
                  <a:pt x="77" y="19"/>
                  <a:pt x="77" y="20"/>
                  <a:pt x="77" y="22"/>
                </a:cubicBezTo>
                <a:cubicBezTo>
                  <a:pt x="76" y="23"/>
                  <a:pt x="75" y="24"/>
                  <a:pt x="74" y="24"/>
                </a:cubicBezTo>
                <a:cubicBezTo>
                  <a:pt x="74" y="24"/>
                  <a:pt x="74" y="24"/>
                  <a:pt x="74" y="24"/>
                </a:cubicBezTo>
                <a:cubicBezTo>
                  <a:pt x="67" y="24"/>
                  <a:pt x="67" y="24"/>
                  <a:pt x="67" y="24"/>
                </a:cubicBezTo>
                <a:cubicBezTo>
                  <a:pt x="67" y="58"/>
                  <a:pt x="67" y="58"/>
                  <a:pt x="67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2" y="58"/>
                  <a:pt x="73" y="58"/>
                  <a:pt x="73" y="59"/>
                </a:cubicBezTo>
                <a:cubicBezTo>
                  <a:pt x="73" y="60"/>
                  <a:pt x="72" y="61"/>
                  <a:pt x="71" y="61"/>
                </a:cubicBezTo>
                <a:cubicBezTo>
                  <a:pt x="6" y="61"/>
                  <a:pt x="6" y="61"/>
                  <a:pt x="6" y="61"/>
                </a:cubicBezTo>
                <a:close/>
                <a:moveTo>
                  <a:pt x="16" y="24"/>
                </a:moveTo>
                <a:cubicBezTo>
                  <a:pt x="16" y="24"/>
                  <a:pt x="16" y="24"/>
                  <a:pt x="16" y="24"/>
                </a:cubicBezTo>
                <a:cubicBezTo>
                  <a:pt x="16" y="58"/>
                  <a:pt x="16" y="58"/>
                  <a:pt x="16" y="58"/>
                </a:cubicBezTo>
                <a:cubicBezTo>
                  <a:pt x="27" y="58"/>
                  <a:pt x="27" y="58"/>
                  <a:pt x="27" y="58"/>
                </a:cubicBezTo>
                <a:cubicBezTo>
                  <a:pt x="27" y="24"/>
                  <a:pt x="27" y="24"/>
                  <a:pt x="27" y="24"/>
                </a:cubicBezTo>
                <a:cubicBezTo>
                  <a:pt x="16" y="24"/>
                  <a:pt x="16" y="24"/>
                  <a:pt x="16" y="24"/>
                </a:cubicBezTo>
                <a:close/>
                <a:moveTo>
                  <a:pt x="33" y="24"/>
                </a:moveTo>
                <a:cubicBezTo>
                  <a:pt x="33" y="24"/>
                  <a:pt x="33" y="24"/>
                  <a:pt x="33" y="24"/>
                </a:cubicBezTo>
                <a:cubicBezTo>
                  <a:pt x="33" y="58"/>
                  <a:pt x="33" y="58"/>
                  <a:pt x="3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24"/>
                  <a:pt x="44" y="24"/>
                  <a:pt x="44" y="24"/>
                </a:cubicBezTo>
                <a:cubicBezTo>
                  <a:pt x="33" y="24"/>
                  <a:pt x="33" y="24"/>
                  <a:pt x="33" y="24"/>
                </a:cubicBezTo>
                <a:close/>
                <a:moveTo>
                  <a:pt x="50" y="24"/>
                </a:moveTo>
                <a:cubicBezTo>
                  <a:pt x="50" y="24"/>
                  <a:pt x="50" y="24"/>
                  <a:pt x="50" y="24"/>
                </a:cubicBezTo>
                <a:cubicBezTo>
                  <a:pt x="50" y="58"/>
                  <a:pt x="50" y="58"/>
                  <a:pt x="50" y="58"/>
                </a:cubicBezTo>
                <a:cubicBezTo>
                  <a:pt x="61" y="58"/>
                  <a:pt x="61" y="58"/>
                  <a:pt x="61" y="58"/>
                </a:cubicBezTo>
                <a:cubicBezTo>
                  <a:pt x="61" y="24"/>
                  <a:pt x="61" y="24"/>
                  <a:pt x="61" y="24"/>
                </a:cubicBezTo>
                <a:cubicBezTo>
                  <a:pt x="50" y="24"/>
                  <a:pt x="50" y="24"/>
                  <a:pt x="50" y="24"/>
                </a:cubicBezTo>
                <a:close/>
                <a:moveTo>
                  <a:pt x="61" y="17"/>
                </a:moveTo>
                <a:cubicBezTo>
                  <a:pt x="61" y="17"/>
                  <a:pt x="61" y="17"/>
                  <a:pt x="61" y="17"/>
                </a:cubicBezTo>
                <a:cubicBezTo>
                  <a:pt x="38" y="6"/>
                  <a:pt x="38" y="6"/>
                  <a:pt x="38" y="6"/>
                </a:cubicBezTo>
                <a:cubicBezTo>
                  <a:pt x="16" y="17"/>
                  <a:pt x="16" y="17"/>
                  <a:pt x="16" y="17"/>
                </a:cubicBezTo>
                <a:cubicBezTo>
                  <a:pt x="61" y="17"/>
                  <a:pt x="61" y="17"/>
                  <a:pt x="61" y="17"/>
                </a:cubicBezTo>
                <a:close/>
                <a:moveTo>
                  <a:pt x="3" y="69"/>
                </a:moveTo>
                <a:cubicBezTo>
                  <a:pt x="3" y="69"/>
                  <a:pt x="3" y="69"/>
                  <a:pt x="3" y="69"/>
                </a:cubicBezTo>
                <a:cubicBezTo>
                  <a:pt x="1" y="69"/>
                  <a:pt x="0" y="68"/>
                  <a:pt x="0" y="66"/>
                </a:cubicBezTo>
                <a:cubicBezTo>
                  <a:pt x="0" y="64"/>
                  <a:pt x="1" y="63"/>
                  <a:pt x="3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76" y="63"/>
                  <a:pt x="77" y="64"/>
                  <a:pt x="77" y="66"/>
                </a:cubicBezTo>
                <a:cubicBezTo>
                  <a:pt x="77" y="68"/>
                  <a:pt x="76" y="69"/>
                  <a:pt x="74" y="69"/>
                </a:cubicBezTo>
                <a:cubicBezTo>
                  <a:pt x="3" y="69"/>
                  <a:pt x="3" y="69"/>
                  <a:pt x="3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6" name="Freeform 28"/>
          <p:cNvSpPr>
            <a:spLocks noEditPoints="1"/>
          </p:cNvSpPr>
          <p:nvPr/>
        </p:nvSpPr>
        <p:spPr bwMode="auto">
          <a:xfrm>
            <a:off x="5411788" y="2874709"/>
            <a:ext cx="228600" cy="295366"/>
          </a:xfrm>
          <a:custGeom>
            <a:avLst/>
            <a:gdLst>
              <a:gd name="T0" fmla="*/ 41 w 61"/>
              <a:gd name="T1" fmla="*/ 29 h 79"/>
              <a:gd name="T2" fmla="*/ 31 w 61"/>
              <a:gd name="T3" fmla="*/ 33 h 79"/>
              <a:gd name="T4" fmla="*/ 25 w 61"/>
              <a:gd name="T5" fmla="*/ 32 h 79"/>
              <a:gd name="T6" fmla="*/ 21 w 61"/>
              <a:gd name="T7" fmla="*/ 29 h 79"/>
              <a:gd name="T8" fmla="*/ 18 w 61"/>
              <a:gd name="T9" fmla="*/ 29 h 79"/>
              <a:gd name="T10" fmla="*/ 18 w 61"/>
              <a:gd name="T11" fmla="*/ 31 h 79"/>
              <a:gd name="T12" fmla="*/ 24 w 61"/>
              <a:gd name="T13" fmla="*/ 35 h 79"/>
              <a:gd name="T14" fmla="*/ 31 w 61"/>
              <a:gd name="T15" fmla="*/ 37 h 79"/>
              <a:gd name="T16" fmla="*/ 43 w 61"/>
              <a:gd name="T17" fmla="*/ 31 h 79"/>
              <a:gd name="T18" fmla="*/ 43 w 61"/>
              <a:gd name="T19" fmla="*/ 29 h 79"/>
              <a:gd name="T20" fmla="*/ 41 w 61"/>
              <a:gd name="T21" fmla="*/ 29 h 79"/>
              <a:gd name="T22" fmla="*/ 45 w 61"/>
              <a:gd name="T23" fmla="*/ 69 h 79"/>
              <a:gd name="T24" fmla="*/ 45 w 61"/>
              <a:gd name="T25" fmla="*/ 69 h 79"/>
              <a:gd name="T26" fmla="*/ 16 w 61"/>
              <a:gd name="T27" fmla="*/ 69 h 79"/>
              <a:gd name="T28" fmla="*/ 14 w 61"/>
              <a:gd name="T29" fmla="*/ 71 h 79"/>
              <a:gd name="T30" fmla="*/ 16 w 61"/>
              <a:gd name="T31" fmla="*/ 73 h 79"/>
              <a:gd name="T32" fmla="*/ 45 w 61"/>
              <a:gd name="T33" fmla="*/ 73 h 79"/>
              <a:gd name="T34" fmla="*/ 47 w 61"/>
              <a:gd name="T35" fmla="*/ 71 h 79"/>
              <a:gd name="T36" fmla="*/ 45 w 61"/>
              <a:gd name="T37" fmla="*/ 69 h 79"/>
              <a:gd name="T38" fmla="*/ 61 w 61"/>
              <a:gd name="T39" fmla="*/ 30 h 79"/>
              <a:gd name="T40" fmla="*/ 61 w 61"/>
              <a:gd name="T41" fmla="*/ 30 h 79"/>
              <a:gd name="T42" fmla="*/ 52 w 61"/>
              <a:gd name="T43" fmla="*/ 9 h 79"/>
              <a:gd name="T44" fmla="*/ 31 w 61"/>
              <a:gd name="T45" fmla="*/ 0 h 79"/>
              <a:gd name="T46" fmla="*/ 9 w 61"/>
              <a:gd name="T47" fmla="*/ 9 h 79"/>
              <a:gd name="T48" fmla="*/ 0 w 61"/>
              <a:gd name="T49" fmla="*/ 30 h 79"/>
              <a:gd name="T50" fmla="*/ 4 w 61"/>
              <a:gd name="T51" fmla="*/ 46 h 79"/>
              <a:gd name="T52" fmla="*/ 4 w 61"/>
              <a:gd name="T53" fmla="*/ 46 h 79"/>
              <a:gd name="T54" fmla="*/ 13 w 61"/>
              <a:gd name="T55" fmla="*/ 56 h 79"/>
              <a:gd name="T56" fmla="*/ 13 w 61"/>
              <a:gd name="T57" fmla="*/ 64 h 79"/>
              <a:gd name="T58" fmla="*/ 16 w 61"/>
              <a:gd name="T59" fmla="*/ 67 h 79"/>
              <a:gd name="T60" fmla="*/ 45 w 61"/>
              <a:gd name="T61" fmla="*/ 67 h 79"/>
              <a:gd name="T62" fmla="*/ 48 w 61"/>
              <a:gd name="T63" fmla="*/ 64 h 79"/>
              <a:gd name="T64" fmla="*/ 48 w 61"/>
              <a:gd name="T65" fmla="*/ 56 h 79"/>
              <a:gd name="T66" fmla="*/ 57 w 61"/>
              <a:gd name="T67" fmla="*/ 46 h 79"/>
              <a:gd name="T68" fmla="*/ 57 w 61"/>
              <a:gd name="T69" fmla="*/ 46 h 79"/>
              <a:gd name="T70" fmla="*/ 61 w 61"/>
              <a:gd name="T71" fmla="*/ 30 h 79"/>
              <a:gd name="T72" fmla="*/ 52 w 61"/>
              <a:gd name="T73" fmla="*/ 42 h 79"/>
              <a:gd name="T74" fmla="*/ 52 w 61"/>
              <a:gd name="T75" fmla="*/ 42 h 79"/>
              <a:gd name="T76" fmla="*/ 52 w 61"/>
              <a:gd name="T77" fmla="*/ 42 h 79"/>
              <a:gd name="T78" fmla="*/ 52 w 61"/>
              <a:gd name="T79" fmla="*/ 42 h 79"/>
              <a:gd name="T80" fmla="*/ 43 w 61"/>
              <a:gd name="T81" fmla="*/ 51 h 79"/>
              <a:gd name="T82" fmla="*/ 42 w 61"/>
              <a:gd name="T83" fmla="*/ 54 h 79"/>
              <a:gd name="T84" fmla="*/ 42 w 61"/>
              <a:gd name="T85" fmla="*/ 54 h 79"/>
              <a:gd name="T86" fmla="*/ 42 w 61"/>
              <a:gd name="T87" fmla="*/ 61 h 79"/>
              <a:gd name="T88" fmla="*/ 19 w 61"/>
              <a:gd name="T89" fmla="*/ 61 h 79"/>
              <a:gd name="T90" fmla="*/ 19 w 61"/>
              <a:gd name="T91" fmla="*/ 54 h 79"/>
              <a:gd name="T92" fmla="*/ 18 w 61"/>
              <a:gd name="T93" fmla="*/ 51 h 79"/>
              <a:gd name="T94" fmla="*/ 9 w 61"/>
              <a:gd name="T95" fmla="*/ 42 h 79"/>
              <a:gd name="T96" fmla="*/ 9 w 61"/>
              <a:gd name="T97" fmla="*/ 42 h 79"/>
              <a:gd name="T98" fmla="*/ 6 w 61"/>
              <a:gd name="T99" fmla="*/ 30 h 79"/>
              <a:gd name="T100" fmla="*/ 13 w 61"/>
              <a:gd name="T101" fmla="*/ 13 h 79"/>
              <a:gd name="T102" fmla="*/ 31 w 61"/>
              <a:gd name="T103" fmla="*/ 6 h 79"/>
              <a:gd name="T104" fmla="*/ 48 w 61"/>
              <a:gd name="T105" fmla="*/ 13 h 79"/>
              <a:gd name="T106" fmla="*/ 55 w 61"/>
              <a:gd name="T107" fmla="*/ 30 h 79"/>
              <a:gd name="T108" fmla="*/ 52 w 61"/>
              <a:gd name="T109" fmla="*/ 42 h 79"/>
              <a:gd name="T110" fmla="*/ 39 w 61"/>
              <a:gd name="T111" fmla="*/ 76 h 79"/>
              <a:gd name="T112" fmla="*/ 39 w 61"/>
              <a:gd name="T113" fmla="*/ 76 h 79"/>
              <a:gd name="T114" fmla="*/ 22 w 61"/>
              <a:gd name="T115" fmla="*/ 76 h 79"/>
              <a:gd name="T116" fmla="*/ 20 w 61"/>
              <a:gd name="T117" fmla="*/ 78 h 79"/>
              <a:gd name="T118" fmla="*/ 22 w 61"/>
              <a:gd name="T119" fmla="*/ 79 h 79"/>
              <a:gd name="T120" fmla="*/ 39 w 61"/>
              <a:gd name="T121" fmla="*/ 79 h 79"/>
              <a:gd name="T122" fmla="*/ 41 w 61"/>
              <a:gd name="T123" fmla="*/ 78 h 79"/>
              <a:gd name="T124" fmla="*/ 39 w 61"/>
              <a:gd name="T125" fmla="*/ 7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1" h="79">
                <a:moveTo>
                  <a:pt x="41" y="29"/>
                </a:moveTo>
                <a:cubicBezTo>
                  <a:pt x="38" y="31"/>
                  <a:pt x="34" y="33"/>
                  <a:pt x="31" y="33"/>
                </a:cubicBezTo>
                <a:cubicBezTo>
                  <a:pt x="29" y="33"/>
                  <a:pt x="27" y="32"/>
                  <a:pt x="25" y="32"/>
                </a:cubicBezTo>
                <a:cubicBezTo>
                  <a:pt x="24" y="31"/>
                  <a:pt x="22" y="30"/>
                  <a:pt x="21" y="29"/>
                </a:cubicBezTo>
                <a:cubicBezTo>
                  <a:pt x="20" y="28"/>
                  <a:pt x="19" y="28"/>
                  <a:pt x="18" y="29"/>
                </a:cubicBezTo>
                <a:cubicBezTo>
                  <a:pt x="17" y="29"/>
                  <a:pt x="17" y="31"/>
                  <a:pt x="18" y="31"/>
                </a:cubicBezTo>
                <a:cubicBezTo>
                  <a:pt x="20" y="33"/>
                  <a:pt x="22" y="34"/>
                  <a:pt x="24" y="35"/>
                </a:cubicBezTo>
                <a:cubicBezTo>
                  <a:pt x="26" y="36"/>
                  <a:pt x="28" y="37"/>
                  <a:pt x="31" y="37"/>
                </a:cubicBezTo>
                <a:cubicBezTo>
                  <a:pt x="36" y="37"/>
                  <a:pt x="40" y="35"/>
                  <a:pt x="43" y="31"/>
                </a:cubicBezTo>
                <a:cubicBezTo>
                  <a:pt x="44" y="31"/>
                  <a:pt x="44" y="29"/>
                  <a:pt x="43" y="29"/>
                </a:cubicBezTo>
                <a:cubicBezTo>
                  <a:pt x="42" y="28"/>
                  <a:pt x="41" y="28"/>
                  <a:pt x="41" y="29"/>
                </a:cubicBezTo>
                <a:close/>
                <a:moveTo>
                  <a:pt x="45" y="69"/>
                </a:moveTo>
                <a:cubicBezTo>
                  <a:pt x="45" y="69"/>
                  <a:pt x="45" y="69"/>
                  <a:pt x="4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5" y="69"/>
                  <a:pt x="14" y="70"/>
                  <a:pt x="14" y="71"/>
                </a:cubicBezTo>
                <a:cubicBezTo>
                  <a:pt x="14" y="72"/>
                  <a:pt x="15" y="73"/>
                  <a:pt x="16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6" y="73"/>
                  <a:pt x="47" y="72"/>
                  <a:pt x="47" y="71"/>
                </a:cubicBezTo>
                <a:cubicBezTo>
                  <a:pt x="47" y="70"/>
                  <a:pt x="46" y="69"/>
                  <a:pt x="45" y="69"/>
                </a:cubicBezTo>
                <a:close/>
                <a:moveTo>
                  <a:pt x="61" y="30"/>
                </a:moveTo>
                <a:cubicBezTo>
                  <a:pt x="61" y="30"/>
                  <a:pt x="61" y="30"/>
                  <a:pt x="61" y="30"/>
                </a:cubicBezTo>
                <a:cubicBezTo>
                  <a:pt x="61" y="22"/>
                  <a:pt x="58" y="14"/>
                  <a:pt x="52" y="9"/>
                </a:cubicBezTo>
                <a:cubicBezTo>
                  <a:pt x="47" y="3"/>
                  <a:pt x="39" y="0"/>
                  <a:pt x="31" y="0"/>
                </a:cubicBezTo>
                <a:cubicBezTo>
                  <a:pt x="22" y="0"/>
                  <a:pt x="14" y="3"/>
                  <a:pt x="9" y="9"/>
                </a:cubicBezTo>
                <a:cubicBezTo>
                  <a:pt x="3" y="14"/>
                  <a:pt x="0" y="22"/>
                  <a:pt x="0" y="30"/>
                </a:cubicBezTo>
                <a:cubicBezTo>
                  <a:pt x="0" y="36"/>
                  <a:pt x="1" y="41"/>
                  <a:pt x="4" y="46"/>
                </a:cubicBezTo>
                <a:cubicBezTo>
                  <a:pt x="4" y="46"/>
                  <a:pt x="4" y="46"/>
                  <a:pt x="4" y="46"/>
                </a:cubicBezTo>
                <a:cubicBezTo>
                  <a:pt x="6" y="50"/>
                  <a:pt x="9" y="53"/>
                  <a:pt x="13" y="56"/>
                </a:cubicBezTo>
                <a:cubicBezTo>
                  <a:pt x="13" y="64"/>
                  <a:pt x="13" y="64"/>
                  <a:pt x="13" y="64"/>
                </a:cubicBezTo>
                <a:cubicBezTo>
                  <a:pt x="13" y="66"/>
                  <a:pt x="15" y="67"/>
                  <a:pt x="16" y="67"/>
                </a:cubicBezTo>
                <a:cubicBezTo>
                  <a:pt x="45" y="67"/>
                  <a:pt x="45" y="67"/>
                  <a:pt x="45" y="67"/>
                </a:cubicBezTo>
                <a:cubicBezTo>
                  <a:pt x="47" y="67"/>
                  <a:pt x="48" y="66"/>
                  <a:pt x="48" y="64"/>
                </a:cubicBezTo>
                <a:cubicBezTo>
                  <a:pt x="48" y="56"/>
                  <a:pt x="48" y="56"/>
                  <a:pt x="48" y="56"/>
                </a:cubicBezTo>
                <a:cubicBezTo>
                  <a:pt x="52" y="53"/>
                  <a:pt x="55" y="50"/>
                  <a:pt x="57" y="46"/>
                </a:cubicBezTo>
                <a:cubicBezTo>
                  <a:pt x="57" y="46"/>
                  <a:pt x="57" y="46"/>
                  <a:pt x="57" y="46"/>
                </a:cubicBezTo>
                <a:cubicBezTo>
                  <a:pt x="60" y="41"/>
                  <a:pt x="61" y="36"/>
                  <a:pt x="61" y="30"/>
                </a:cubicBezTo>
                <a:close/>
                <a:moveTo>
                  <a:pt x="52" y="42"/>
                </a:move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6"/>
                  <a:pt x="47" y="49"/>
                  <a:pt x="43" y="51"/>
                </a:cubicBezTo>
                <a:cubicBezTo>
                  <a:pt x="42" y="52"/>
                  <a:pt x="42" y="53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61"/>
                  <a:pt x="42" y="61"/>
                  <a:pt x="42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3"/>
                  <a:pt x="19" y="52"/>
                  <a:pt x="18" y="51"/>
                </a:cubicBezTo>
                <a:cubicBezTo>
                  <a:pt x="14" y="49"/>
                  <a:pt x="11" y="46"/>
                  <a:pt x="9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7" y="39"/>
                  <a:pt x="6" y="35"/>
                  <a:pt x="6" y="30"/>
                </a:cubicBezTo>
                <a:cubicBezTo>
                  <a:pt x="6" y="24"/>
                  <a:pt x="9" y="17"/>
                  <a:pt x="13" y="13"/>
                </a:cubicBezTo>
                <a:cubicBezTo>
                  <a:pt x="18" y="9"/>
                  <a:pt x="24" y="6"/>
                  <a:pt x="31" y="6"/>
                </a:cubicBezTo>
                <a:cubicBezTo>
                  <a:pt x="37" y="6"/>
                  <a:pt x="43" y="9"/>
                  <a:pt x="48" y="13"/>
                </a:cubicBezTo>
                <a:cubicBezTo>
                  <a:pt x="52" y="17"/>
                  <a:pt x="55" y="24"/>
                  <a:pt x="55" y="30"/>
                </a:cubicBezTo>
                <a:cubicBezTo>
                  <a:pt x="55" y="35"/>
                  <a:pt x="54" y="39"/>
                  <a:pt x="52" y="42"/>
                </a:cubicBezTo>
                <a:close/>
                <a:moveTo>
                  <a:pt x="39" y="76"/>
                </a:moveTo>
                <a:cubicBezTo>
                  <a:pt x="39" y="76"/>
                  <a:pt x="39" y="76"/>
                  <a:pt x="39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1" y="76"/>
                  <a:pt x="20" y="77"/>
                  <a:pt x="20" y="78"/>
                </a:cubicBezTo>
                <a:cubicBezTo>
                  <a:pt x="20" y="79"/>
                  <a:pt x="21" y="79"/>
                  <a:pt x="22" y="79"/>
                </a:cubicBezTo>
                <a:cubicBezTo>
                  <a:pt x="39" y="79"/>
                  <a:pt x="39" y="79"/>
                  <a:pt x="39" y="79"/>
                </a:cubicBezTo>
                <a:cubicBezTo>
                  <a:pt x="40" y="79"/>
                  <a:pt x="41" y="79"/>
                  <a:pt x="41" y="78"/>
                </a:cubicBezTo>
                <a:cubicBezTo>
                  <a:pt x="41" y="77"/>
                  <a:pt x="40" y="76"/>
                  <a:pt x="39" y="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7" name="Freeform 29"/>
          <p:cNvSpPr>
            <a:spLocks noEditPoints="1"/>
          </p:cNvSpPr>
          <p:nvPr/>
        </p:nvSpPr>
        <p:spPr bwMode="auto">
          <a:xfrm>
            <a:off x="3933825" y="2026722"/>
            <a:ext cx="304800" cy="303307"/>
          </a:xfrm>
          <a:custGeom>
            <a:avLst/>
            <a:gdLst>
              <a:gd name="T0" fmla="*/ 35 w 81"/>
              <a:gd name="T1" fmla="*/ 26 h 81"/>
              <a:gd name="T2" fmla="*/ 39 w 81"/>
              <a:gd name="T3" fmla="*/ 15 h 81"/>
              <a:gd name="T4" fmla="*/ 45 w 81"/>
              <a:gd name="T5" fmla="*/ 10 h 81"/>
              <a:gd name="T6" fmla="*/ 56 w 81"/>
              <a:gd name="T7" fmla="*/ 1 h 81"/>
              <a:gd name="T8" fmla="*/ 71 w 81"/>
              <a:gd name="T9" fmla="*/ 4 h 81"/>
              <a:gd name="T10" fmla="*/ 74 w 81"/>
              <a:gd name="T11" fmla="*/ 7 h 81"/>
              <a:gd name="T12" fmla="*/ 80 w 81"/>
              <a:gd name="T13" fmla="*/ 14 h 81"/>
              <a:gd name="T14" fmla="*/ 77 w 81"/>
              <a:gd name="T15" fmla="*/ 30 h 81"/>
              <a:gd name="T16" fmla="*/ 65 w 81"/>
              <a:gd name="T17" fmla="*/ 41 h 81"/>
              <a:gd name="T18" fmla="*/ 52 w 81"/>
              <a:gd name="T19" fmla="*/ 42 h 81"/>
              <a:gd name="T20" fmla="*/ 61 w 81"/>
              <a:gd name="T21" fmla="*/ 37 h 81"/>
              <a:gd name="T22" fmla="*/ 66 w 81"/>
              <a:gd name="T23" fmla="*/ 31 h 81"/>
              <a:gd name="T24" fmla="*/ 74 w 81"/>
              <a:gd name="T25" fmla="*/ 20 h 81"/>
              <a:gd name="T26" fmla="*/ 72 w 81"/>
              <a:gd name="T27" fmla="*/ 14 h 81"/>
              <a:gd name="T28" fmla="*/ 67 w 81"/>
              <a:gd name="T29" fmla="*/ 9 h 81"/>
              <a:gd name="T30" fmla="*/ 61 w 81"/>
              <a:gd name="T31" fmla="*/ 6 h 81"/>
              <a:gd name="T32" fmla="*/ 55 w 81"/>
              <a:gd name="T33" fmla="*/ 8 h 81"/>
              <a:gd name="T34" fmla="*/ 50 w 81"/>
              <a:gd name="T35" fmla="*/ 14 h 81"/>
              <a:gd name="T36" fmla="*/ 42 w 81"/>
              <a:gd name="T37" fmla="*/ 22 h 81"/>
              <a:gd name="T38" fmla="*/ 60 w 81"/>
              <a:gd name="T39" fmla="*/ 53 h 81"/>
              <a:gd name="T40" fmla="*/ 70 w 81"/>
              <a:gd name="T41" fmla="*/ 49 h 81"/>
              <a:gd name="T42" fmla="*/ 60 w 81"/>
              <a:gd name="T43" fmla="*/ 53 h 81"/>
              <a:gd name="T44" fmla="*/ 24 w 81"/>
              <a:gd name="T45" fmla="*/ 24 h 81"/>
              <a:gd name="T46" fmla="*/ 15 w 81"/>
              <a:gd name="T47" fmla="*/ 15 h 81"/>
              <a:gd name="T48" fmla="*/ 56 w 81"/>
              <a:gd name="T49" fmla="*/ 59 h 81"/>
              <a:gd name="T50" fmla="*/ 59 w 81"/>
              <a:gd name="T51" fmla="*/ 56 h 81"/>
              <a:gd name="T52" fmla="*/ 63 w 81"/>
              <a:gd name="T53" fmla="*/ 66 h 81"/>
              <a:gd name="T54" fmla="*/ 31 w 81"/>
              <a:gd name="T55" fmla="*/ 20 h 81"/>
              <a:gd name="T56" fmla="*/ 28 w 81"/>
              <a:gd name="T57" fmla="*/ 10 h 81"/>
              <a:gd name="T58" fmla="*/ 31 w 81"/>
              <a:gd name="T59" fmla="*/ 20 h 81"/>
              <a:gd name="T60" fmla="*/ 51 w 81"/>
              <a:gd name="T61" fmla="*/ 58 h 81"/>
              <a:gd name="T62" fmla="*/ 51 w 81"/>
              <a:gd name="T63" fmla="*/ 72 h 81"/>
              <a:gd name="T64" fmla="*/ 20 w 81"/>
              <a:gd name="T65" fmla="*/ 28 h 81"/>
              <a:gd name="T66" fmla="*/ 20 w 81"/>
              <a:gd name="T67" fmla="*/ 32 h 81"/>
              <a:gd name="T68" fmla="*/ 10 w 81"/>
              <a:gd name="T69" fmla="*/ 28 h 81"/>
              <a:gd name="T70" fmla="*/ 39 w 81"/>
              <a:gd name="T71" fmla="*/ 55 h 81"/>
              <a:gd name="T72" fmla="*/ 31 w 81"/>
              <a:gd name="T73" fmla="*/ 67 h 81"/>
              <a:gd name="T74" fmla="*/ 25 w 81"/>
              <a:gd name="T75" fmla="*/ 72 h 81"/>
              <a:gd name="T76" fmla="*/ 16 w 81"/>
              <a:gd name="T77" fmla="*/ 74 h 81"/>
              <a:gd name="T78" fmla="*/ 14 w 81"/>
              <a:gd name="T79" fmla="*/ 72 h 81"/>
              <a:gd name="T80" fmla="*/ 8 w 81"/>
              <a:gd name="T81" fmla="*/ 67 h 81"/>
              <a:gd name="T82" fmla="*/ 6 w 81"/>
              <a:gd name="T83" fmla="*/ 58 h 81"/>
              <a:gd name="T84" fmla="*/ 20 w 81"/>
              <a:gd name="T85" fmla="*/ 44 h 81"/>
              <a:gd name="T86" fmla="*/ 25 w 81"/>
              <a:gd name="T87" fmla="*/ 42 h 81"/>
              <a:gd name="T88" fmla="*/ 20 w 81"/>
              <a:gd name="T89" fmla="*/ 37 h 81"/>
              <a:gd name="T90" fmla="*/ 10 w 81"/>
              <a:gd name="T91" fmla="*/ 45 h 81"/>
              <a:gd name="T92" fmla="*/ 0 w 81"/>
              <a:gd name="T93" fmla="*/ 61 h 81"/>
              <a:gd name="T94" fmla="*/ 4 w 81"/>
              <a:gd name="T95" fmla="*/ 71 h 81"/>
              <a:gd name="T96" fmla="*/ 9 w 81"/>
              <a:gd name="T97" fmla="*/ 77 h 81"/>
              <a:gd name="T98" fmla="*/ 25 w 81"/>
              <a:gd name="T99" fmla="*/ 80 h 81"/>
              <a:gd name="T100" fmla="*/ 35 w 81"/>
              <a:gd name="T101" fmla="*/ 71 h 81"/>
              <a:gd name="T102" fmla="*/ 44 w 81"/>
              <a:gd name="T103" fmla="*/ 61 h 81"/>
              <a:gd name="T104" fmla="*/ 39 w 81"/>
              <a:gd name="T105" fmla="*/ 5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1" h="81">
                <a:moveTo>
                  <a:pt x="41" y="26"/>
                </a:moveTo>
                <a:cubicBezTo>
                  <a:pt x="41" y="27"/>
                  <a:pt x="40" y="29"/>
                  <a:pt x="38" y="29"/>
                </a:cubicBezTo>
                <a:cubicBezTo>
                  <a:pt x="37" y="29"/>
                  <a:pt x="35" y="27"/>
                  <a:pt x="35" y="26"/>
                </a:cubicBezTo>
                <a:cubicBezTo>
                  <a:pt x="35" y="24"/>
                  <a:pt x="36" y="22"/>
                  <a:pt x="36" y="20"/>
                </a:cubicBezTo>
                <a:cubicBezTo>
                  <a:pt x="37" y="18"/>
                  <a:pt x="38" y="17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51" y="4"/>
                  <a:pt x="51" y="4"/>
                  <a:pt x="51" y="4"/>
                </a:cubicBezTo>
                <a:cubicBezTo>
                  <a:pt x="51" y="4"/>
                  <a:pt x="51" y="4"/>
                  <a:pt x="51" y="4"/>
                </a:cubicBezTo>
                <a:cubicBezTo>
                  <a:pt x="52" y="3"/>
                  <a:pt x="54" y="2"/>
                  <a:pt x="56" y="1"/>
                </a:cubicBezTo>
                <a:cubicBezTo>
                  <a:pt x="57" y="0"/>
                  <a:pt x="59" y="0"/>
                  <a:pt x="61" y="0"/>
                </a:cubicBezTo>
                <a:cubicBezTo>
                  <a:pt x="63" y="0"/>
                  <a:pt x="65" y="0"/>
                  <a:pt x="67" y="1"/>
                </a:cubicBezTo>
                <a:cubicBezTo>
                  <a:pt x="68" y="2"/>
                  <a:pt x="70" y="3"/>
                  <a:pt x="71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4" y="7"/>
                  <a:pt x="74" y="7"/>
                  <a:pt x="74" y="7"/>
                </a:cubicBezTo>
                <a:cubicBezTo>
                  <a:pt x="74" y="7"/>
                  <a:pt x="74" y="7"/>
                  <a:pt x="74" y="7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10"/>
                  <a:pt x="77" y="10"/>
                  <a:pt x="77" y="10"/>
                </a:cubicBezTo>
                <a:cubicBezTo>
                  <a:pt x="78" y="11"/>
                  <a:pt x="79" y="12"/>
                  <a:pt x="80" y="14"/>
                </a:cubicBezTo>
                <a:cubicBezTo>
                  <a:pt x="80" y="16"/>
                  <a:pt x="81" y="18"/>
                  <a:pt x="81" y="20"/>
                </a:cubicBezTo>
                <a:cubicBezTo>
                  <a:pt x="81" y="21"/>
                  <a:pt x="80" y="23"/>
                  <a:pt x="80" y="25"/>
                </a:cubicBezTo>
                <a:cubicBezTo>
                  <a:pt x="79" y="27"/>
                  <a:pt x="78" y="28"/>
                  <a:pt x="77" y="30"/>
                </a:cubicBezTo>
                <a:cubicBezTo>
                  <a:pt x="71" y="35"/>
                  <a:pt x="71" y="35"/>
                  <a:pt x="71" y="35"/>
                </a:cubicBezTo>
                <a:cubicBezTo>
                  <a:pt x="65" y="41"/>
                  <a:pt x="65" y="41"/>
                  <a:pt x="65" y="41"/>
                </a:cubicBezTo>
                <a:cubicBezTo>
                  <a:pt x="65" y="41"/>
                  <a:pt x="65" y="41"/>
                  <a:pt x="65" y="41"/>
                </a:cubicBezTo>
                <a:cubicBezTo>
                  <a:pt x="64" y="43"/>
                  <a:pt x="62" y="44"/>
                  <a:pt x="60" y="44"/>
                </a:cubicBezTo>
                <a:cubicBezTo>
                  <a:pt x="59" y="45"/>
                  <a:pt x="57" y="45"/>
                  <a:pt x="55" y="45"/>
                </a:cubicBezTo>
                <a:cubicBezTo>
                  <a:pt x="53" y="45"/>
                  <a:pt x="52" y="44"/>
                  <a:pt x="52" y="42"/>
                </a:cubicBezTo>
                <a:cubicBezTo>
                  <a:pt x="52" y="40"/>
                  <a:pt x="53" y="39"/>
                  <a:pt x="55" y="39"/>
                </a:cubicBezTo>
                <a:cubicBezTo>
                  <a:pt x="56" y="39"/>
                  <a:pt x="57" y="39"/>
                  <a:pt x="58" y="38"/>
                </a:cubicBezTo>
                <a:cubicBezTo>
                  <a:pt x="59" y="38"/>
                  <a:pt x="60" y="38"/>
                  <a:pt x="61" y="37"/>
                </a:cubicBezTo>
                <a:cubicBezTo>
                  <a:pt x="61" y="37"/>
                  <a:pt x="61" y="37"/>
                  <a:pt x="61" y="37"/>
                </a:cubicBezTo>
                <a:cubicBezTo>
                  <a:pt x="66" y="31"/>
                  <a:pt x="66" y="31"/>
                  <a:pt x="66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72" y="25"/>
                  <a:pt x="72" y="25"/>
                  <a:pt x="72" y="25"/>
                </a:cubicBezTo>
                <a:cubicBezTo>
                  <a:pt x="73" y="25"/>
                  <a:pt x="74" y="24"/>
                  <a:pt x="74" y="23"/>
                </a:cubicBezTo>
                <a:cubicBezTo>
                  <a:pt x="74" y="22"/>
                  <a:pt x="74" y="21"/>
                  <a:pt x="74" y="20"/>
                </a:cubicBezTo>
                <a:cubicBezTo>
                  <a:pt x="74" y="18"/>
                  <a:pt x="74" y="17"/>
                  <a:pt x="74" y="16"/>
                </a:cubicBezTo>
                <a:cubicBezTo>
                  <a:pt x="74" y="15"/>
                  <a:pt x="73" y="15"/>
                  <a:pt x="72" y="14"/>
                </a:cubicBezTo>
                <a:cubicBezTo>
                  <a:pt x="72" y="14"/>
                  <a:pt x="72" y="14"/>
                  <a:pt x="72" y="14"/>
                </a:cubicBezTo>
                <a:cubicBezTo>
                  <a:pt x="69" y="11"/>
                  <a:pt x="69" y="11"/>
                  <a:pt x="69" y="11"/>
                </a:cubicBezTo>
                <a:cubicBezTo>
                  <a:pt x="69" y="11"/>
                  <a:pt x="69" y="11"/>
                  <a:pt x="69" y="11"/>
                </a:cubicBezTo>
                <a:cubicBezTo>
                  <a:pt x="67" y="9"/>
                  <a:pt x="67" y="9"/>
                  <a:pt x="67" y="9"/>
                </a:cubicBezTo>
                <a:cubicBezTo>
                  <a:pt x="67" y="8"/>
                  <a:pt x="67" y="8"/>
                  <a:pt x="67" y="8"/>
                </a:cubicBezTo>
                <a:cubicBezTo>
                  <a:pt x="66" y="8"/>
                  <a:pt x="65" y="7"/>
                  <a:pt x="64" y="7"/>
                </a:cubicBezTo>
                <a:cubicBezTo>
                  <a:pt x="63" y="6"/>
                  <a:pt x="62" y="6"/>
                  <a:pt x="61" y="6"/>
                </a:cubicBezTo>
                <a:cubicBezTo>
                  <a:pt x="60" y="6"/>
                  <a:pt x="59" y="6"/>
                  <a:pt x="58" y="7"/>
                </a:cubicBezTo>
                <a:cubicBezTo>
                  <a:pt x="57" y="7"/>
                  <a:pt x="56" y="8"/>
                  <a:pt x="5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3" y="21"/>
                  <a:pt x="42" y="22"/>
                  <a:pt x="42" y="22"/>
                </a:cubicBezTo>
                <a:cubicBezTo>
                  <a:pt x="42" y="23"/>
                  <a:pt x="41" y="25"/>
                  <a:pt x="41" y="26"/>
                </a:cubicBezTo>
                <a:close/>
                <a:moveTo>
                  <a:pt x="60" y="53"/>
                </a:moveTo>
                <a:cubicBezTo>
                  <a:pt x="60" y="53"/>
                  <a:pt x="60" y="53"/>
                  <a:pt x="60" y="53"/>
                </a:cubicBezTo>
                <a:cubicBezTo>
                  <a:pt x="59" y="53"/>
                  <a:pt x="58" y="52"/>
                  <a:pt x="58" y="51"/>
                </a:cubicBezTo>
                <a:cubicBezTo>
                  <a:pt x="58" y="50"/>
                  <a:pt x="59" y="49"/>
                  <a:pt x="60" y="49"/>
                </a:cubicBezTo>
                <a:cubicBezTo>
                  <a:pt x="70" y="49"/>
                  <a:pt x="70" y="49"/>
                  <a:pt x="70" y="49"/>
                </a:cubicBezTo>
                <a:cubicBezTo>
                  <a:pt x="71" y="49"/>
                  <a:pt x="72" y="50"/>
                  <a:pt x="72" y="51"/>
                </a:cubicBezTo>
                <a:cubicBezTo>
                  <a:pt x="72" y="52"/>
                  <a:pt x="71" y="53"/>
                  <a:pt x="70" y="53"/>
                </a:cubicBezTo>
                <a:cubicBezTo>
                  <a:pt x="60" y="53"/>
                  <a:pt x="60" y="53"/>
                  <a:pt x="60" y="53"/>
                </a:cubicBezTo>
                <a:close/>
                <a:moveTo>
                  <a:pt x="24" y="22"/>
                </a:moveTo>
                <a:cubicBezTo>
                  <a:pt x="24" y="22"/>
                  <a:pt x="24" y="22"/>
                  <a:pt x="24" y="22"/>
                </a:cubicBezTo>
                <a:cubicBezTo>
                  <a:pt x="25" y="23"/>
                  <a:pt x="25" y="24"/>
                  <a:pt x="24" y="24"/>
                </a:cubicBezTo>
                <a:cubicBezTo>
                  <a:pt x="24" y="25"/>
                  <a:pt x="22" y="25"/>
                  <a:pt x="22" y="24"/>
                </a:cubicBezTo>
                <a:cubicBezTo>
                  <a:pt x="15" y="17"/>
                  <a:pt x="15" y="17"/>
                  <a:pt x="15" y="17"/>
                </a:cubicBezTo>
                <a:cubicBezTo>
                  <a:pt x="14" y="17"/>
                  <a:pt x="14" y="15"/>
                  <a:pt x="15" y="15"/>
                </a:cubicBezTo>
                <a:cubicBezTo>
                  <a:pt x="15" y="14"/>
                  <a:pt x="16" y="14"/>
                  <a:pt x="17" y="15"/>
                </a:cubicBezTo>
                <a:cubicBezTo>
                  <a:pt x="24" y="22"/>
                  <a:pt x="24" y="22"/>
                  <a:pt x="24" y="22"/>
                </a:cubicBezTo>
                <a:close/>
                <a:moveTo>
                  <a:pt x="56" y="59"/>
                </a:moveTo>
                <a:cubicBezTo>
                  <a:pt x="56" y="59"/>
                  <a:pt x="56" y="59"/>
                  <a:pt x="56" y="59"/>
                </a:cubicBezTo>
                <a:cubicBezTo>
                  <a:pt x="55" y="58"/>
                  <a:pt x="55" y="57"/>
                  <a:pt x="56" y="56"/>
                </a:cubicBezTo>
                <a:cubicBezTo>
                  <a:pt x="57" y="55"/>
                  <a:pt x="58" y="55"/>
                  <a:pt x="59" y="56"/>
                </a:cubicBezTo>
                <a:cubicBezTo>
                  <a:pt x="66" y="63"/>
                  <a:pt x="66" y="63"/>
                  <a:pt x="66" y="63"/>
                </a:cubicBezTo>
                <a:cubicBezTo>
                  <a:pt x="67" y="64"/>
                  <a:pt x="67" y="65"/>
                  <a:pt x="66" y="66"/>
                </a:cubicBezTo>
                <a:cubicBezTo>
                  <a:pt x="65" y="67"/>
                  <a:pt x="64" y="67"/>
                  <a:pt x="63" y="66"/>
                </a:cubicBezTo>
                <a:cubicBezTo>
                  <a:pt x="56" y="59"/>
                  <a:pt x="56" y="59"/>
                  <a:pt x="56" y="59"/>
                </a:cubicBezTo>
                <a:close/>
                <a:moveTo>
                  <a:pt x="31" y="20"/>
                </a:moveTo>
                <a:cubicBezTo>
                  <a:pt x="31" y="20"/>
                  <a:pt x="31" y="20"/>
                  <a:pt x="31" y="20"/>
                </a:cubicBezTo>
                <a:cubicBezTo>
                  <a:pt x="31" y="21"/>
                  <a:pt x="31" y="22"/>
                  <a:pt x="30" y="22"/>
                </a:cubicBezTo>
                <a:cubicBezTo>
                  <a:pt x="29" y="22"/>
                  <a:pt x="28" y="21"/>
                  <a:pt x="28" y="2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9"/>
                  <a:pt x="29" y="9"/>
                  <a:pt x="30" y="9"/>
                </a:cubicBezTo>
                <a:cubicBezTo>
                  <a:pt x="31" y="9"/>
                  <a:pt x="31" y="9"/>
                  <a:pt x="31" y="10"/>
                </a:cubicBezTo>
                <a:cubicBezTo>
                  <a:pt x="31" y="20"/>
                  <a:pt x="31" y="20"/>
                  <a:pt x="31" y="20"/>
                </a:cubicBezTo>
                <a:close/>
                <a:moveTo>
                  <a:pt x="49" y="60"/>
                </a:moveTo>
                <a:cubicBezTo>
                  <a:pt x="49" y="60"/>
                  <a:pt x="49" y="60"/>
                  <a:pt x="49" y="60"/>
                </a:cubicBezTo>
                <a:cubicBezTo>
                  <a:pt x="49" y="59"/>
                  <a:pt x="50" y="58"/>
                  <a:pt x="51" y="58"/>
                </a:cubicBezTo>
                <a:cubicBezTo>
                  <a:pt x="52" y="58"/>
                  <a:pt x="53" y="59"/>
                  <a:pt x="53" y="60"/>
                </a:cubicBezTo>
                <a:cubicBezTo>
                  <a:pt x="53" y="70"/>
                  <a:pt x="53" y="70"/>
                  <a:pt x="53" y="70"/>
                </a:cubicBezTo>
                <a:cubicBezTo>
                  <a:pt x="53" y="71"/>
                  <a:pt x="52" y="72"/>
                  <a:pt x="51" y="72"/>
                </a:cubicBezTo>
                <a:cubicBezTo>
                  <a:pt x="50" y="72"/>
                  <a:pt x="49" y="71"/>
                  <a:pt x="49" y="70"/>
                </a:cubicBezTo>
                <a:cubicBezTo>
                  <a:pt x="49" y="60"/>
                  <a:pt x="49" y="60"/>
                  <a:pt x="49" y="60"/>
                </a:cubicBezTo>
                <a:close/>
                <a:moveTo>
                  <a:pt x="20" y="28"/>
                </a:moveTo>
                <a:cubicBezTo>
                  <a:pt x="20" y="28"/>
                  <a:pt x="20" y="28"/>
                  <a:pt x="20" y="28"/>
                </a:cubicBezTo>
                <a:cubicBezTo>
                  <a:pt x="21" y="28"/>
                  <a:pt x="22" y="29"/>
                  <a:pt x="22" y="30"/>
                </a:cubicBezTo>
                <a:cubicBezTo>
                  <a:pt x="22" y="31"/>
                  <a:pt x="21" y="32"/>
                  <a:pt x="20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9" y="32"/>
                  <a:pt x="8" y="31"/>
                  <a:pt x="8" y="30"/>
                </a:cubicBezTo>
                <a:cubicBezTo>
                  <a:pt x="8" y="29"/>
                  <a:pt x="9" y="28"/>
                  <a:pt x="10" y="28"/>
                </a:cubicBezTo>
                <a:cubicBezTo>
                  <a:pt x="20" y="28"/>
                  <a:pt x="20" y="28"/>
                  <a:pt x="20" y="28"/>
                </a:cubicBezTo>
                <a:close/>
                <a:moveTo>
                  <a:pt x="39" y="55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56"/>
                  <a:pt x="39" y="57"/>
                  <a:pt x="38" y="58"/>
                </a:cubicBezTo>
                <a:cubicBezTo>
                  <a:pt x="38" y="59"/>
                  <a:pt x="37" y="60"/>
                  <a:pt x="37" y="61"/>
                </a:cubicBezTo>
                <a:cubicBezTo>
                  <a:pt x="31" y="67"/>
                  <a:pt x="31" y="67"/>
                  <a:pt x="31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72"/>
                  <a:pt x="25" y="72"/>
                  <a:pt x="25" y="72"/>
                </a:cubicBezTo>
                <a:cubicBezTo>
                  <a:pt x="24" y="73"/>
                  <a:pt x="23" y="74"/>
                  <a:pt x="23" y="74"/>
                </a:cubicBezTo>
                <a:cubicBezTo>
                  <a:pt x="21" y="74"/>
                  <a:pt x="20" y="75"/>
                  <a:pt x="19" y="75"/>
                </a:cubicBezTo>
                <a:cubicBezTo>
                  <a:pt x="18" y="75"/>
                  <a:pt x="17" y="74"/>
                  <a:pt x="16" y="74"/>
                </a:cubicBezTo>
                <a:cubicBezTo>
                  <a:pt x="15" y="74"/>
                  <a:pt x="14" y="73"/>
                  <a:pt x="14" y="72"/>
                </a:cubicBezTo>
                <a:cubicBezTo>
                  <a:pt x="14" y="72"/>
                  <a:pt x="14" y="72"/>
                  <a:pt x="14" y="72"/>
                </a:cubicBezTo>
                <a:cubicBezTo>
                  <a:pt x="14" y="72"/>
                  <a:pt x="14" y="72"/>
                  <a:pt x="14" y="72"/>
                </a:cubicBezTo>
                <a:cubicBezTo>
                  <a:pt x="11" y="70"/>
                  <a:pt x="11" y="70"/>
                  <a:pt x="11" y="70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67"/>
                  <a:pt x="8" y="67"/>
                  <a:pt x="8" y="67"/>
                </a:cubicBezTo>
                <a:cubicBezTo>
                  <a:pt x="7" y="66"/>
                  <a:pt x="7" y="65"/>
                  <a:pt x="6" y="64"/>
                </a:cubicBezTo>
                <a:cubicBezTo>
                  <a:pt x="6" y="63"/>
                  <a:pt x="6" y="62"/>
                  <a:pt x="6" y="61"/>
                </a:cubicBezTo>
                <a:cubicBezTo>
                  <a:pt x="6" y="60"/>
                  <a:pt x="6" y="59"/>
                  <a:pt x="6" y="58"/>
                </a:cubicBezTo>
                <a:cubicBezTo>
                  <a:pt x="7" y="57"/>
                  <a:pt x="7" y="56"/>
                  <a:pt x="8" y="55"/>
                </a:cubicBezTo>
                <a:cubicBezTo>
                  <a:pt x="14" y="50"/>
                  <a:pt x="14" y="50"/>
                  <a:pt x="14" y="50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1" y="43"/>
                  <a:pt x="21" y="43"/>
                  <a:pt x="22" y="42"/>
                </a:cubicBezTo>
                <a:cubicBezTo>
                  <a:pt x="23" y="42"/>
                  <a:pt x="24" y="42"/>
                  <a:pt x="25" y="42"/>
                </a:cubicBezTo>
                <a:cubicBezTo>
                  <a:pt x="27" y="42"/>
                  <a:pt x="29" y="40"/>
                  <a:pt x="29" y="39"/>
                </a:cubicBezTo>
                <a:cubicBezTo>
                  <a:pt x="29" y="37"/>
                  <a:pt x="27" y="35"/>
                  <a:pt x="25" y="35"/>
                </a:cubicBezTo>
                <a:cubicBezTo>
                  <a:pt x="24" y="35"/>
                  <a:pt x="22" y="36"/>
                  <a:pt x="20" y="37"/>
                </a:cubicBezTo>
                <a:cubicBezTo>
                  <a:pt x="18" y="37"/>
                  <a:pt x="17" y="38"/>
                  <a:pt x="15" y="39"/>
                </a:cubicBezTo>
                <a:cubicBezTo>
                  <a:pt x="15" y="40"/>
                  <a:pt x="15" y="40"/>
                  <a:pt x="15" y="40"/>
                </a:cubicBezTo>
                <a:cubicBezTo>
                  <a:pt x="10" y="45"/>
                  <a:pt x="10" y="45"/>
                  <a:pt x="10" y="45"/>
                </a:cubicBezTo>
                <a:cubicBezTo>
                  <a:pt x="4" y="51"/>
                  <a:pt x="4" y="51"/>
                  <a:pt x="4" y="51"/>
                </a:cubicBezTo>
                <a:cubicBezTo>
                  <a:pt x="2" y="52"/>
                  <a:pt x="1" y="54"/>
                  <a:pt x="1" y="56"/>
                </a:cubicBezTo>
                <a:cubicBezTo>
                  <a:pt x="0" y="57"/>
                  <a:pt x="0" y="59"/>
                  <a:pt x="0" y="61"/>
                </a:cubicBezTo>
                <a:cubicBezTo>
                  <a:pt x="0" y="63"/>
                  <a:pt x="0" y="65"/>
                  <a:pt x="1" y="67"/>
                </a:cubicBezTo>
                <a:cubicBezTo>
                  <a:pt x="1" y="68"/>
                  <a:pt x="2" y="70"/>
                  <a:pt x="4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7" y="74"/>
                  <a:pt x="7" y="74"/>
                  <a:pt x="7" y="74"/>
                </a:cubicBezTo>
                <a:cubicBezTo>
                  <a:pt x="9" y="77"/>
                  <a:pt x="9" y="77"/>
                  <a:pt x="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8"/>
                  <a:pt x="12" y="79"/>
                  <a:pt x="14" y="80"/>
                </a:cubicBezTo>
                <a:cubicBezTo>
                  <a:pt x="16" y="81"/>
                  <a:pt x="17" y="81"/>
                  <a:pt x="19" y="81"/>
                </a:cubicBezTo>
                <a:cubicBezTo>
                  <a:pt x="21" y="81"/>
                  <a:pt x="23" y="81"/>
                  <a:pt x="25" y="80"/>
                </a:cubicBezTo>
                <a:cubicBezTo>
                  <a:pt x="27" y="79"/>
                  <a:pt x="28" y="78"/>
                  <a:pt x="29" y="77"/>
                </a:cubicBezTo>
                <a:cubicBezTo>
                  <a:pt x="29" y="77"/>
                  <a:pt x="29" y="77"/>
                  <a:pt x="29" y="77"/>
                </a:cubicBezTo>
                <a:cubicBezTo>
                  <a:pt x="35" y="71"/>
                  <a:pt x="35" y="71"/>
                  <a:pt x="35" y="71"/>
                </a:cubicBezTo>
                <a:cubicBezTo>
                  <a:pt x="35" y="71"/>
                  <a:pt x="35" y="71"/>
                  <a:pt x="35" y="71"/>
                </a:cubicBezTo>
                <a:cubicBezTo>
                  <a:pt x="41" y="65"/>
                  <a:pt x="41" y="65"/>
                  <a:pt x="41" y="65"/>
                </a:cubicBezTo>
                <a:cubicBezTo>
                  <a:pt x="42" y="64"/>
                  <a:pt x="43" y="62"/>
                  <a:pt x="44" y="61"/>
                </a:cubicBezTo>
                <a:cubicBezTo>
                  <a:pt x="45" y="59"/>
                  <a:pt x="45" y="57"/>
                  <a:pt x="45" y="55"/>
                </a:cubicBezTo>
                <a:cubicBezTo>
                  <a:pt x="45" y="53"/>
                  <a:pt x="44" y="52"/>
                  <a:pt x="42" y="52"/>
                </a:cubicBezTo>
                <a:cubicBezTo>
                  <a:pt x="40" y="52"/>
                  <a:pt x="39" y="53"/>
                  <a:pt x="3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8" name="Freeform 30"/>
          <p:cNvSpPr>
            <a:spLocks noEditPoints="1"/>
          </p:cNvSpPr>
          <p:nvPr/>
        </p:nvSpPr>
        <p:spPr bwMode="auto">
          <a:xfrm>
            <a:off x="4908550" y="3714755"/>
            <a:ext cx="304800" cy="303306"/>
          </a:xfrm>
          <a:custGeom>
            <a:avLst/>
            <a:gdLst>
              <a:gd name="T0" fmla="*/ 9 w 81"/>
              <a:gd name="T1" fmla="*/ 72 h 81"/>
              <a:gd name="T2" fmla="*/ 0 w 81"/>
              <a:gd name="T3" fmla="*/ 48 h 81"/>
              <a:gd name="T4" fmla="*/ 9 w 81"/>
              <a:gd name="T5" fmla="*/ 25 h 81"/>
              <a:gd name="T6" fmla="*/ 9 w 81"/>
              <a:gd name="T7" fmla="*/ 25 h 81"/>
              <a:gd name="T8" fmla="*/ 9 w 81"/>
              <a:gd name="T9" fmla="*/ 25 h 81"/>
              <a:gd name="T10" fmla="*/ 34 w 81"/>
              <a:gd name="T11" fmla="*/ 1 h 81"/>
              <a:gd name="T12" fmla="*/ 38 w 81"/>
              <a:gd name="T13" fmla="*/ 1 h 81"/>
              <a:gd name="T14" fmla="*/ 50 w 81"/>
              <a:gd name="T15" fmla="*/ 13 h 81"/>
              <a:gd name="T16" fmla="*/ 50 w 81"/>
              <a:gd name="T17" fmla="*/ 17 h 81"/>
              <a:gd name="T18" fmla="*/ 50 w 81"/>
              <a:gd name="T19" fmla="*/ 17 h 81"/>
              <a:gd name="T20" fmla="*/ 26 w 81"/>
              <a:gd name="T21" fmla="*/ 42 h 81"/>
              <a:gd name="T22" fmla="*/ 26 w 81"/>
              <a:gd name="T23" fmla="*/ 42 h 81"/>
              <a:gd name="T24" fmla="*/ 23 w 81"/>
              <a:gd name="T25" fmla="*/ 48 h 81"/>
              <a:gd name="T26" fmla="*/ 26 w 81"/>
              <a:gd name="T27" fmla="*/ 55 h 81"/>
              <a:gd name="T28" fmla="*/ 33 w 81"/>
              <a:gd name="T29" fmla="*/ 58 h 81"/>
              <a:gd name="T30" fmla="*/ 39 w 81"/>
              <a:gd name="T31" fmla="*/ 55 h 81"/>
              <a:gd name="T32" fmla="*/ 64 w 81"/>
              <a:gd name="T33" fmla="*/ 31 h 81"/>
              <a:gd name="T34" fmla="*/ 68 w 81"/>
              <a:gd name="T35" fmla="*/ 31 h 81"/>
              <a:gd name="T36" fmla="*/ 68 w 81"/>
              <a:gd name="T37" fmla="*/ 31 h 81"/>
              <a:gd name="T38" fmla="*/ 80 w 81"/>
              <a:gd name="T39" fmla="*/ 43 h 81"/>
              <a:gd name="T40" fmla="*/ 80 w 81"/>
              <a:gd name="T41" fmla="*/ 48 h 81"/>
              <a:gd name="T42" fmla="*/ 80 w 81"/>
              <a:gd name="T43" fmla="*/ 48 h 81"/>
              <a:gd name="T44" fmla="*/ 56 w 81"/>
              <a:gd name="T45" fmla="*/ 72 h 81"/>
              <a:gd name="T46" fmla="*/ 33 w 81"/>
              <a:gd name="T47" fmla="*/ 81 h 81"/>
              <a:gd name="T48" fmla="*/ 9 w 81"/>
              <a:gd name="T49" fmla="*/ 72 h 81"/>
              <a:gd name="T50" fmla="*/ 32 w 81"/>
              <a:gd name="T51" fmla="*/ 26 h 81"/>
              <a:gd name="T52" fmla="*/ 32 w 81"/>
              <a:gd name="T53" fmla="*/ 26 h 81"/>
              <a:gd name="T54" fmla="*/ 25 w 81"/>
              <a:gd name="T55" fmla="*/ 19 h 81"/>
              <a:gd name="T56" fmla="*/ 14 w 81"/>
              <a:gd name="T57" fmla="*/ 30 h 81"/>
              <a:gd name="T58" fmla="*/ 14 w 81"/>
              <a:gd name="T59" fmla="*/ 30 h 81"/>
              <a:gd name="T60" fmla="*/ 6 w 81"/>
              <a:gd name="T61" fmla="*/ 48 h 81"/>
              <a:gd name="T62" fmla="*/ 14 w 81"/>
              <a:gd name="T63" fmla="*/ 67 h 81"/>
              <a:gd name="T64" fmla="*/ 33 w 81"/>
              <a:gd name="T65" fmla="*/ 75 h 81"/>
              <a:gd name="T66" fmla="*/ 51 w 81"/>
              <a:gd name="T67" fmla="*/ 67 h 81"/>
              <a:gd name="T68" fmla="*/ 62 w 81"/>
              <a:gd name="T69" fmla="*/ 56 h 81"/>
              <a:gd name="T70" fmla="*/ 55 w 81"/>
              <a:gd name="T71" fmla="*/ 49 h 81"/>
              <a:gd name="T72" fmla="*/ 44 w 81"/>
              <a:gd name="T73" fmla="*/ 60 h 81"/>
              <a:gd name="T74" fmla="*/ 33 w 81"/>
              <a:gd name="T75" fmla="*/ 64 h 81"/>
              <a:gd name="T76" fmla="*/ 21 w 81"/>
              <a:gd name="T77" fmla="*/ 60 h 81"/>
              <a:gd name="T78" fmla="*/ 17 w 81"/>
              <a:gd name="T79" fmla="*/ 48 h 81"/>
              <a:gd name="T80" fmla="*/ 21 w 81"/>
              <a:gd name="T81" fmla="*/ 37 h 81"/>
              <a:gd name="T82" fmla="*/ 21 w 81"/>
              <a:gd name="T83" fmla="*/ 37 h 81"/>
              <a:gd name="T84" fmla="*/ 32 w 81"/>
              <a:gd name="T85" fmla="*/ 26 h 81"/>
              <a:gd name="T86" fmla="*/ 27 w 81"/>
              <a:gd name="T87" fmla="*/ 16 h 81"/>
              <a:gd name="T88" fmla="*/ 27 w 81"/>
              <a:gd name="T89" fmla="*/ 16 h 81"/>
              <a:gd name="T90" fmla="*/ 35 w 81"/>
              <a:gd name="T91" fmla="*/ 23 h 81"/>
              <a:gd name="T92" fmla="*/ 43 w 81"/>
              <a:gd name="T93" fmla="*/ 15 h 81"/>
              <a:gd name="T94" fmla="*/ 36 w 81"/>
              <a:gd name="T95" fmla="*/ 8 h 81"/>
              <a:gd name="T96" fmla="*/ 27 w 81"/>
              <a:gd name="T97" fmla="*/ 16 h 81"/>
              <a:gd name="T98" fmla="*/ 65 w 81"/>
              <a:gd name="T99" fmla="*/ 54 h 81"/>
              <a:gd name="T100" fmla="*/ 65 w 81"/>
              <a:gd name="T101" fmla="*/ 54 h 81"/>
              <a:gd name="T102" fmla="*/ 73 w 81"/>
              <a:gd name="T103" fmla="*/ 45 h 81"/>
              <a:gd name="T104" fmla="*/ 66 w 81"/>
              <a:gd name="T105" fmla="*/ 38 h 81"/>
              <a:gd name="T106" fmla="*/ 58 w 81"/>
              <a:gd name="T107" fmla="*/ 46 h 81"/>
              <a:gd name="T108" fmla="*/ 65 w 81"/>
              <a:gd name="T109" fmla="*/ 5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1" h="81">
                <a:moveTo>
                  <a:pt x="9" y="72"/>
                </a:moveTo>
                <a:cubicBezTo>
                  <a:pt x="3" y="65"/>
                  <a:pt x="0" y="57"/>
                  <a:pt x="0" y="48"/>
                </a:cubicBezTo>
                <a:cubicBezTo>
                  <a:pt x="0" y="40"/>
                  <a:pt x="3" y="32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34" y="1"/>
                  <a:pt x="34" y="1"/>
                  <a:pt x="34" y="1"/>
                </a:cubicBezTo>
                <a:cubicBezTo>
                  <a:pt x="35" y="0"/>
                  <a:pt x="37" y="0"/>
                  <a:pt x="38" y="1"/>
                </a:cubicBezTo>
                <a:cubicBezTo>
                  <a:pt x="50" y="13"/>
                  <a:pt x="50" y="13"/>
                  <a:pt x="50" y="13"/>
                </a:cubicBezTo>
                <a:cubicBezTo>
                  <a:pt x="51" y="14"/>
                  <a:pt x="51" y="16"/>
                  <a:pt x="50" y="17"/>
                </a:cubicBezTo>
                <a:cubicBezTo>
                  <a:pt x="50" y="17"/>
                  <a:pt x="50" y="17"/>
                  <a:pt x="50" y="17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42"/>
                  <a:pt x="26" y="42"/>
                  <a:pt x="26" y="42"/>
                </a:cubicBezTo>
                <a:cubicBezTo>
                  <a:pt x="24" y="44"/>
                  <a:pt x="23" y="46"/>
                  <a:pt x="23" y="48"/>
                </a:cubicBezTo>
                <a:cubicBezTo>
                  <a:pt x="23" y="51"/>
                  <a:pt x="24" y="53"/>
                  <a:pt x="26" y="55"/>
                </a:cubicBezTo>
                <a:cubicBezTo>
                  <a:pt x="28" y="57"/>
                  <a:pt x="30" y="58"/>
                  <a:pt x="33" y="58"/>
                </a:cubicBezTo>
                <a:cubicBezTo>
                  <a:pt x="35" y="58"/>
                  <a:pt x="38" y="57"/>
                  <a:pt x="39" y="55"/>
                </a:cubicBezTo>
                <a:cubicBezTo>
                  <a:pt x="64" y="31"/>
                  <a:pt x="64" y="31"/>
                  <a:pt x="64" y="31"/>
                </a:cubicBezTo>
                <a:cubicBezTo>
                  <a:pt x="65" y="30"/>
                  <a:pt x="67" y="30"/>
                  <a:pt x="68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80" y="43"/>
                  <a:pt x="80" y="43"/>
                  <a:pt x="80" y="43"/>
                </a:cubicBezTo>
                <a:cubicBezTo>
                  <a:pt x="81" y="44"/>
                  <a:pt x="81" y="46"/>
                  <a:pt x="80" y="48"/>
                </a:cubicBezTo>
                <a:cubicBezTo>
                  <a:pt x="80" y="48"/>
                  <a:pt x="80" y="48"/>
                  <a:pt x="80" y="48"/>
                </a:cubicBezTo>
                <a:cubicBezTo>
                  <a:pt x="56" y="72"/>
                  <a:pt x="56" y="72"/>
                  <a:pt x="56" y="72"/>
                </a:cubicBezTo>
                <a:cubicBezTo>
                  <a:pt x="49" y="78"/>
                  <a:pt x="41" y="81"/>
                  <a:pt x="33" y="81"/>
                </a:cubicBezTo>
                <a:cubicBezTo>
                  <a:pt x="24" y="81"/>
                  <a:pt x="16" y="78"/>
                  <a:pt x="9" y="72"/>
                </a:cubicBezTo>
                <a:close/>
                <a:moveTo>
                  <a:pt x="32" y="26"/>
                </a:moveTo>
                <a:cubicBezTo>
                  <a:pt x="32" y="26"/>
                  <a:pt x="32" y="26"/>
                  <a:pt x="32" y="26"/>
                </a:cubicBezTo>
                <a:cubicBezTo>
                  <a:pt x="25" y="19"/>
                  <a:pt x="25" y="19"/>
                  <a:pt x="25" y="19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9" y="35"/>
                  <a:pt x="6" y="42"/>
                  <a:pt x="6" y="48"/>
                </a:cubicBezTo>
                <a:cubicBezTo>
                  <a:pt x="6" y="55"/>
                  <a:pt x="9" y="62"/>
                  <a:pt x="14" y="67"/>
                </a:cubicBezTo>
                <a:cubicBezTo>
                  <a:pt x="19" y="72"/>
                  <a:pt x="26" y="75"/>
                  <a:pt x="33" y="75"/>
                </a:cubicBezTo>
                <a:cubicBezTo>
                  <a:pt x="39" y="75"/>
                  <a:pt x="46" y="72"/>
                  <a:pt x="51" y="67"/>
                </a:cubicBezTo>
                <a:cubicBezTo>
                  <a:pt x="62" y="56"/>
                  <a:pt x="62" y="56"/>
                  <a:pt x="62" y="56"/>
                </a:cubicBezTo>
                <a:cubicBezTo>
                  <a:pt x="55" y="49"/>
                  <a:pt x="55" y="49"/>
                  <a:pt x="55" y="49"/>
                </a:cubicBezTo>
                <a:cubicBezTo>
                  <a:pt x="44" y="60"/>
                  <a:pt x="44" y="60"/>
                  <a:pt x="44" y="60"/>
                </a:cubicBezTo>
                <a:cubicBezTo>
                  <a:pt x="41" y="63"/>
                  <a:pt x="37" y="64"/>
                  <a:pt x="33" y="64"/>
                </a:cubicBezTo>
                <a:cubicBezTo>
                  <a:pt x="29" y="64"/>
                  <a:pt x="24" y="63"/>
                  <a:pt x="21" y="60"/>
                </a:cubicBezTo>
                <a:cubicBezTo>
                  <a:pt x="18" y="57"/>
                  <a:pt x="17" y="52"/>
                  <a:pt x="17" y="48"/>
                </a:cubicBezTo>
                <a:cubicBezTo>
                  <a:pt x="17" y="44"/>
                  <a:pt x="18" y="40"/>
                  <a:pt x="21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32" y="26"/>
                  <a:pt x="32" y="26"/>
                  <a:pt x="32" y="26"/>
                </a:cubicBezTo>
                <a:close/>
                <a:moveTo>
                  <a:pt x="27" y="16"/>
                </a:moveTo>
                <a:cubicBezTo>
                  <a:pt x="27" y="16"/>
                  <a:pt x="27" y="16"/>
                  <a:pt x="27" y="16"/>
                </a:cubicBezTo>
                <a:cubicBezTo>
                  <a:pt x="35" y="23"/>
                  <a:pt x="35" y="23"/>
                  <a:pt x="35" y="23"/>
                </a:cubicBezTo>
                <a:cubicBezTo>
                  <a:pt x="43" y="15"/>
                  <a:pt x="43" y="15"/>
                  <a:pt x="43" y="15"/>
                </a:cubicBezTo>
                <a:cubicBezTo>
                  <a:pt x="36" y="8"/>
                  <a:pt x="36" y="8"/>
                  <a:pt x="36" y="8"/>
                </a:cubicBezTo>
                <a:cubicBezTo>
                  <a:pt x="27" y="16"/>
                  <a:pt x="27" y="16"/>
                  <a:pt x="27" y="16"/>
                </a:cubicBezTo>
                <a:close/>
                <a:moveTo>
                  <a:pt x="65" y="54"/>
                </a:moveTo>
                <a:cubicBezTo>
                  <a:pt x="65" y="54"/>
                  <a:pt x="65" y="54"/>
                  <a:pt x="65" y="54"/>
                </a:cubicBezTo>
                <a:cubicBezTo>
                  <a:pt x="73" y="45"/>
                  <a:pt x="73" y="45"/>
                  <a:pt x="73" y="45"/>
                </a:cubicBezTo>
                <a:cubicBezTo>
                  <a:pt x="66" y="38"/>
                  <a:pt x="66" y="38"/>
                  <a:pt x="66" y="38"/>
                </a:cubicBezTo>
                <a:cubicBezTo>
                  <a:pt x="58" y="46"/>
                  <a:pt x="58" y="46"/>
                  <a:pt x="58" y="46"/>
                </a:cubicBezTo>
                <a:cubicBezTo>
                  <a:pt x="65" y="54"/>
                  <a:pt x="65" y="54"/>
                  <a:pt x="65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9" name="Freeform 31"/>
          <p:cNvSpPr>
            <a:spLocks noEditPoints="1"/>
          </p:cNvSpPr>
          <p:nvPr/>
        </p:nvSpPr>
        <p:spPr bwMode="auto">
          <a:xfrm>
            <a:off x="3946525" y="3679820"/>
            <a:ext cx="325438" cy="327126"/>
          </a:xfrm>
          <a:custGeom>
            <a:avLst/>
            <a:gdLst>
              <a:gd name="T0" fmla="*/ 21 w 87"/>
              <a:gd name="T1" fmla="*/ 19 h 87"/>
              <a:gd name="T2" fmla="*/ 27 w 87"/>
              <a:gd name="T3" fmla="*/ 11 h 87"/>
              <a:gd name="T4" fmla="*/ 8 w 87"/>
              <a:gd name="T5" fmla="*/ 24 h 87"/>
              <a:gd name="T6" fmla="*/ 39 w 87"/>
              <a:gd name="T7" fmla="*/ 24 h 87"/>
              <a:gd name="T8" fmla="*/ 34 w 87"/>
              <a:gd name="T9" fmla="*/ 24 h 87"/>
              <a:gd name="T10" fmla="*/ 31 w 87"/>
              <a:gd name="T11" fmla="*/ 21 h 87"/>
              <a:gd name="T12" fmla="*/ 29 w 87"/>
              <a:gd name="T13" fmla="*/ 14 h 87"/>
              <a:gd name="T14" fmla="*/ 68 w 87"/>
              <a:gd name="T15" fmla="*/ 44 h 87"/>
              <a:gd name="T16" fmla="*/ 86 w 87"/>
              <a:gd name="T17" fmla="*/ 62 h 87"/>
              <a:gd name="T18" fmla="*/ 66 w 87"/>
              <a:gd name="T19" fmla="*/ 86 h 87"/>
              <a:gd name="T20" fmla="*/ 62 w 87"/>
              <a:gd name="T21" fmla="*/ 86 h 87"/>
              <a:gd name="T22" fmla="*/ 27 w 87"/>
              <a:gd name="T23" fmla="*/ 86 h 87"/>
              <a:gd name="T24" fmla="*/ 4 w 87"/>
              <a:gd name="T25" fmla="*/ 87 h 87"/>
              <a:gd name="T26" fmla="*/ 1 w 87"/>
              <a:gd name="T27" fmla="*/ 63 h 87"/>
              <a:gd name="T28" fmla="*/ 19 w 87"/>
              <a:gd name="T29" fmla="*/ 43 h 87"/>
              <a:gd name="T30" fmla="*/ 2 w 87"/>
              <a:gd name="T31" fmla="*/ 21 h 87"/>
              <a:gd name="T32" fmla="*/ 26 w 87"/>
              <a:gd name="T33" fmla="*/ 2 h 87"/>
              <a:gd name="T34" fmla="*/ 59 w 87"/>
              <a:gd name="T35" fmla="*/ 3 h 87"/>
              <a:gd name="T36" fmla="*/ 86 w 87"/>
              <a:gd name="T37" fmla="*/ 18 h 87"/>
              <a:gd name="T38" fmla="*/ 68 w 87"/>
              <a:gd name="T39" fmla="*/ 44 h 87"/>
              <a:gd name="T40" fmla="*/ 48 w 87"/>
              <a:gd name="T41" fmla="*/ 64 h 87"/>
              <a:gd name="T42" fmla="*/ 79 w 87"/>
              <a:gd name="T43" fmla="*/ 64 h 87"/>
              <a:gd name="T44" fmla="*/ 71 w 87"/>
              <a:gd name="T45" fmla="*/ 67 h 87"/>
              <a:gd name="T46" fmla="*/ 68 w 87"/>
              <a:gd name="T47" fmla="*/ 64 h 87"/>
              <a:gd name="T48" fmla="*/ 69 w 87"/>
              <a:gd name="T49" fmla="*/ 54 h 87"/>
              <a:gd name="T50" fmla="*/ 64 w 87"/>
              <a:gd name="T51" fmla="*/ 57 h 87"/>
              <a:gd name="T52" fmla="*/ 67 w 87"/>
              <a:gd name="T53" fmla="*/ 51 h 87"/>
              <a:gd name="T54" fmla="*/ 48 w 87"/>
              <a:gd name="T55" fmla="*/ 64 h 87"/>
              <a:gd name="T56" fmla="*/ 18 w 87"/>
              <a:gd name="T57" fmla="*/ 75 h 87"/>
              <a:gd name="T58" fmla="*/ 60 w 87"/>
              <a:gd name="T59" fmla="*/ 21 h 87"/>
              <a:gd name="T60" fmla="*/ 18 w 87"/>
              <a:gd name="T61" fmla="*/ 75 h 87"/>
              <a:gd name="T62" fmla="*/ 70 w 87"/>
              <a:gd name="T63" fmla="*/ 26 h 87"/>
              <a:gd name="T64" fmla="*/ 71 w 87"/>
              <a:gd name="T65" fmla="*/ 26 h 87"/>
              <a:gd name="T66" fmla="*/ 71 w 87"/>
              <a:gd name="T67" fmla="*/ 26 h 87"/>
              <a:gd name="T68" fmla="*/ 80 w 87"/>
              <a:gd name="T69" fmla="*/ 24 h 87"/>
              <a:gd name="T70" fmla="*/ 67 w 87"/>
              <a:gd name="T71" fmla="*/ 8 h 87"/>
              <a:gd name="T72" fmla="*/ 58 w 87"/>
              <a:gd name="T73" fmla="*/ 13 h 87"/>
              <a:gd name="T74" fmla="*/ 62 w 87"/>
              <a:gd name="T75" fmla="*/ 17 h 87"/>
              <a:gd name="T76" fmla="*/ 62 w 87"/>
              <a:gd name="T77" fmla="*/ 17 h 87"/>
              <a:gd name="T78" fmla="*/ 62 w 87"/>
              <a:gd name="T79" fmla="*/ 17 h 87"/>
              <a:gd name="T80" fmla="*/ 70 w 87"/>
              <a:gd name="T81" fmla="*/ 26 h 87"/>
              <a:gd name="T82" fmla="*/ 70 w 87"/>
              <a:gd name="T83" fmla="*/ 26 h 87"/>
              <a:gd name="T84" fmla="*/ 69 w 87"/>
              <a:gd name="T85" fmla="*/ 30 h 87"/>
              <a:gd name="T86" fmla="*/ 23 w 87"/>
              <a:gd name="T87" fmla="*/ 80 h 87"/>
              <a:gd name="T88" fmla="*/ 69 w 87"/>
              <a:gd name="T89" fmla="*/ 30 h 87"/>
              <a:gd name="T90" fmla="*/ 10 w 87"/>
              <a:gd name="T91" fmla="*/ 66 h 87"/>
              <a:gd name="T92" fmla="*/ 55 w 87"/>
              <a:gd name="T93" fmla="*/ 16 h 87"/>
              <a:gd name="T94" fmla="*/ 10 w 87"/>
              <a:gd name="T95" fmla="*/ 66 h 87"/>
              <a:gd name="T96" fmla="*/ 7 w 87"/>
              <a:gd name="T97" fmla="*/ 69 h 87"/>
              <a:gd name="T98" fmla="*/ 19 w 87"/>
              <a:gd name="T99" fmla="*/ 8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" h="87">
                <a:moveTo>
                  <a:pt x="24" y="19"/>
                </a:moveTo>
                <a:cubicBezTo>
                  <a:pt x="23" y="20"/>
                  <a:pt x="22" y="20"/>
                  <a:pt x="21" y="19"/>
                </a:cubicBezTo>
                <a:cubicBezTo>
                  <a:pt x="20" y="19"/>
                  <a:pt x="20" y="17"/>
                  <a:pt x="21" y="17"/>
                </a:cubicBezTo>
                <a:cubicBezTo>
                  <a:pt x="27" y="11"/>
                  <a:pt x="27" y="11"/>
                  <a:pt x="27" y="11"/>
                </a:cubicBezTo>
                <a:cubicBezTo>
                  <a:pt x="24" y="8"/>
                  <a:pt x="24" y="8"/>
                  <a:pt x="24" y="8"/>
                </a:cubicBezTo>
                <a:cubicBezTo>
                  <a:pt x="8" y="24"/>
                  <a:pt x="8" y="24"/>
                  <a:pt x="8" y="24"/>
                </a:cubicBezTo>
                <a:cubicBezTo>
                  <a:pt x="24" y="39"/>
                  <a:pt x="24" y="39"/>
                  <a:pt x="24" y="39"/>
                </a:cubicBezTo>
                <a:cubicBezTo>
                  <a:pt x="39" y="24"/>
                  <a:pt x="39" y="24"/>
                  <a:pt x="39" y="24"/>
                </a:cubicBezTo>
                <a:cubicBezTo>
                  <a:pt x="36" y="21"/>
                  <a:pt x="36" y="21"/>
                  <a:pt x="36" y="21"/>
                </a:cubicBezTo>
                <a:cubicBezTo>
                  <a:pt x="34" y="24"/>
                  <a:pt x="34" y="24"/>
                  <a:pt x="34" y="24"/>
                </a:cubicBezTo>
                <a:cubicBezTo>
                  <a:pt x="33" y="24"/>
                  <a:pt x="32" y="24"/>
                  <a:pt x="31" y="24"/>
                </a:cubicBezTo>
                <a:cubicBezTo>
                  <a:pt x="30" y="23"/>
                  <a:pt x="30" y="22"/>
                  <a:pt x="31" y="21"/>
                </a:cubicBezTo>
                <a:cubicBezTo>
                  <a:pt x="34" y="18"/>
                  <a:pt x="34" y="18"/>
                  <a:pt x="34" y="18"/>
                </a:cubicBezTo>
                <a:cubicBezTo>
                  <a:pt x="29" y="14"/>
                  <a:pt x="29" y="14"/>
                  <a:pt x="29" y="14"/>
                </a:cubicBezTo>
                <a:cubicBezTo>
                  <a:pt x="24" y="19"/>
                  <a:pt x="24" y="19"/>
                  <a:pt x="24" y="19"/>
                </a:cubicBezTo>
                <a:close/>
                <a:moveTo>
                  <a:pt x="68" y="44"/>
                </a:moveTo>
                <a:cubicBezTo>
                  <a:pt x="68" y="44"/>
                  <a:pt x="68" y="44"/>
                  <a:pt x="68" y="44"/>
                </a:cubicBezTo>
                <a:cubicBezTo>
                  <a:pt x="86" y="62"/>
                  <a:pt x="86" y="62"/>
                  <a:pt x="86" y="62"/>
                </a:cubicBezTo>
                <a:cubicBezTo>
                  <a:pt x="87" y="63"/>
                  <a:pt x="87" y="65"/>
                  <a:pt x="86" y="6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87"/>
                  <a:pt x="63" y="87"/>
                  <a:pt x="62" y="86"/>
                </a:cubicBezTo>
                <a:cubicBezTo>
                  <a:pt x="62" y="86"/>
                  <a:pt x="62" y="86"/>
                  <a:pt x="62" y="86"/>
                </a:cubicBezTo>
                <a:cubicBezTo>
                  <a:pt x="44" y="68"/>
                  <a:pt x="44" y="68"/>
                  <a:pt x="44" y="68"/>
                </a:cubicBezTo>
                <a:cubicBezTo>
                  <a:pt x="27" y="86"/>
                  <a:pt x="27" y="86"/>
                  <a:pt x="27" y="86"/>
                </a:cubicBezTo>
                <a:cubicBezTo>
                  <a:pt x="26" y="86"/>
                  <a:pt x="25" y="87"/>
                  <a:pt x="24" y="87"/>
                </a:cubicBezTo>
                <a:cubicBezTo>
                  <a:pt x="4" y="87"/>
                  <a:pt x="4" y="87"/>
                  <a:pt x="4" y="87"/>
                </a:cubicBezTo>
                <a:cubicBezTo>
                  <a:pt x="2" y="87"/>
                  <a:pt x="1" y="85"/>
                  <a:pt x="1" y="83"/>
                </a:cubicBezTo>
                <a:cubicBezTo>
                  <a:pt x="1" y="77"/>
                  <a:pt x="1" y="70"/>
                  <a:pt x="1" y="63"/>
                </a:cubicBezTo>
                <a:cubicBezTo>
                  <a:pt x="1" y="62"/>
                  <a:pt x="1" y="61"/>
                  <a:pt x="2" y="61"/>
                </a:cubicBezTo>
                <a:cubicBezTo>
                  <a:pt x="19" y="43"/>
                  <a:pt x="19" y="43"/>
                  <a:pt x="19" y="43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5"/>
                  <a:pt x="0" y="23"/>
                  <a:pt x="2" y="21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0"/>
                  <a:pt x="25" y="0"/>
                  <a:pt x="26" y="2"/>
                </a:cubicBezTo>
                <a:cubicBezTo>
                  <a:pt x="43" y="19"/>
                  <a:pt x="43" y="19"/>
                  <a:pt x="43" y="19"/>
                </a:cubicBezTo>
                <a:cubicBezTo>
                  <a:pt x="59" y="3"/>
                  <a:pt x="59" y="3"/>
                  <a:pt x="59" y="3"/>
                </a:cubicBezTo>
                <a:cubicBezTo>
                  <a:pt x="63" y="0"/>
                  <a:pt x="68" y="0"/>
                  <a:pt x="72" y="3"/>
                </a:cubicBezTo>
                <a:cubicBezTo>
                  <a:pt x="76" y="7"/>
                  <a:pt x="84" y="14"/>
                  <a:pt x="86" y="18"/>
                </a:cubicBezTo>
                <a:cubicBezTo>
                  <a:pt x="87" y="22"/>
                  <a:pt x="87" y="25"/>
                  <a:pt x="84" y="28"/>
                </a:cubicBezTo>
                <a:cubicBezTo>
                  <a:pt x="68" y="44"/>
                  <a:pt x="68" y="44"/>
                  <a:pt x="68" y="44"/>
                </a:cubicBezTo>
                <a:close/>
                <a:moveTo>
                  <a:pt x="48" y="64"/>
                </a:moveTo>
                <a:cubicBezTo>
                  <a:pt x="48" y="64"/>
                  <a:pt x="48" y="64"/>
                  <a:pt x="48" y="64"/>
                </a:cubicBezTo>
                <a:cubicBezTo>
                  <a:pt x="64" y="79"/>
                  <a:pt x="64" y="79"/>
                  <a:pt x="64" y="79"/>
                </a:cubicBezTo>
                <a:cubicBezTo>
                  <a:pt x="79" y="64"/>
                  <a:pt x="79" y="64"/>
                  <a:pt x="79" y="64"/>
                </a:cubicBezTo>
                <a:cubicBezTo>
                  <a:pt x="76" y="61"/>
                  <a:pt x="76" y="61"/>
                  <a:pt x="76" y="61"/>
                </a:cubicBezTo>
                <a:cubicBezTo>
                  <a:pt x="71" y="67"/>
                  <a:pt x="71" y="67"/>
                  <a:pt x="71" y="67"/>
                </a:cubicBezTo>
                <a:cubicBezTo>
                  <a:pt x="70" y="67"/>
                  <a:pt x="69" y="67"/>
                  <a:pt x="68" y="67"/>
                </a:cubicBezTo>
                <a:cubicBezTo>
                  <a:pt x="68" y="66"/>
                  <a:pt x="68" y="65"/>
                  <a:pt x="68" y="64"/>
                </a:cubicBezTo>
                <a:cubicBezTo>
                  <a:pt x="74" y="58"/>
                  <a:pt x="74" y="58"/>
                  <a:pt x="74" y="58"/>
                </a:cubicBezTo>
                <a:cubicBezTo>
                  <a:pt x="69" y="54"/>
                  <a:pt x="69" y="54"/>
                  <a:pt x="69" y="54"/>
                </a:cubicBezTo>
                <a:cubicBezTo>
                  <a:pt x="67" y="57"/>
                  <a:pt x="67" y="57"/>
                  <a:pt x="67" y="57"/>
                </a:cubicBezTo>
                <a:cubicBezTo>
                  <a:pt x="66" y="57"/>
                  <a:pt x="65" y="57"/>
                  <a:pt x="64" y="57"/>
                </a:cubicBezTo>
                <a:cubicBezTo>
                  <a:pt x="63" y="56"/>
                  <a:pt x="63" y="55"/>
                  <a:pt x="64" y="54"/>
                </a:cubicBezTo>
                <a:cubicBezTo>
                  <a:pt x="67" y="51"/>
                  <a:pt x="67" y="51"/>
                  <a:pt x="67" y="51"/>
                </a:cubicBezTo>
                <a:cubicBezTo>
                  <a:pt x="64" y="48"/>
                  <a:pt x="64" y="48"/>
                  <a:pt x="64" y="48"/>
                </a:cubicBezTo>
                <a:cubicBezTo>
                  <a:pt x="48" y="64"/>
                  <a:pt x="48" y="64"/>
                  <a:pt x="48" y="64"/>
                </a:cubicBezTo>
                <a:close/>
                <a:moveTo>
                  <a:pt x="18" y="75"/>
                </a:moveTo>
                <a:cubicBezTo>
                  <a:pt x="18" y="75"/>
                  <a:pt x="18" y="75"/>
                  <a:pt x="18" y="75"/>
                </a:cubicBezTo>
                <a:cubicBezTo>
                  <a:pt x="34" y="59"/>
                  <a:pt x="50" y="43"/>
                  <a:pt x="67" y="27"/>
                </a:cubicBezTo>
                <a:cubicBezTo>
                  <a:pt x="64" y="25"/>
                  <a:pt x="62" y="23"/>
                  <a:pt x="60" y="21"/>
                </a:cubicBezTo>
                <a:cubicBezTo>
                  <a:pt x="12" y="69"/>
                  <a:pt x="12" y="69"/>
                  <a:pt x="12" y="69"/>
                </a:cubicBezTo>
                <a:cubicBezTo>
                  <a:pt x="18" y="75"/>
                  <a:pt x="18" y="75"/>
                  <a:pt x="18" y="75"/>
                </a:cubicBezTo>
                <a:close/>
                <a:moveTo>
                  <a:pt x="70" y="26"/>
                </a:move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1" y="26"/>
                  <a:pt x="71" y="26"/>
                  <a:pt x="71" y="26"/>
                </a:cubicBezTo>
                <a:cubicBezTo>
                  <a:pt x="71" y="26"/>
                  <a:pt x="71" y="26"/>
                  <a:pt x="71" y="26"/>
                </a:cubicBezTo>
                <a:cubicBezTo>
                  <a:pt x="71" y="26"/>
                  <a:pt x="71" y="26"/>
                  <a:pt x="71" y="26"/>
                </a:cubicBezTo>
                <a:cubicBezTo>
                  <a:pt x="74" y="29"/>
                  <a:pt x="74" y="29"/>
                  <a:pt x="74" y="29"/>
                </a:cubicBezTo>
                <a:cubicBezTo>
                  <a:pt x="80" y="24"/>
                  <a:pt x="80" y="24"/>
                  <a:pt x="80" y="24"/>
                </a:cubicBezTo>
                <a:cubicBezTo>
                  <a:pt x="81" y="23"/>
                  <a:pt x="81" y="21"/>
                  <a:pt x="80" y="20"/>
                </a:cubicBezTo>
                <a:cubicBezTo>
                  <a:pt x="76" y="16"/>
                  <a:pt x="72" y="12"/>
                  <a:pt x="67" y="8"/>
                </a:cubicBezTo>
                <a:cubicBezTo>
                  <a:pt x="66" y="7"/>
                  <a:pt x="65" y="7"/>
                  <a:pt x="64" y="8"/>
                </a:cubicBezTo>
                <a:cubicBezTo>
                  <a:pt x="58" y="13"/>
                  <a:pt x="58" y="13"/>
                  <a:pt x="58" y="13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70" y="26"/>
                  <a:pt x="70" y="26"/>
                </a:cubicBezTo>
                <a:close/>
                <a:moveTo>
                  <a:pt x="69" y="30"/>
                </a:moveTo>
                <a:cubicBezTo>
                  <a:pt x="69" y="30"/>
                  <a:pt x="69" y="30"/>
                  <a:pt x="69" y="30"/>
                </a:cubicBezTo>
                <a:cubicBezTo>
                  <a:pt x="53" y="46"/>
                  <a:pt x="37" y="62"/>
                  <a:pt x="21" y="78"/>
                </a:cubicBezTo>
                <a:cubicBezTo>
                  <a:pt x="23" y="80"/>
                  <a:pt x="23" y="80"/>
                  <a:pt x="23" y="80"/>
                </a:cubicBezTo>
                <a:cubicBezTo>
                  <a:pt x="71" y="32"/>
                  <a:pt x="71" y="32"/>
                  <a:pt x="71" y="32"/>
                </a:cubicBezTo>
                <a:cubicBezTo>
                  <a:pt x="69" y="30"/>
                  <a:pt x="69" y="30"/>
                  <a:pt x="69" y="30"/>
                </a:cubicBezTo>
                <a:close/>
                <a:moveTo>
                  <a:pt x="10" y="66"/>
                </a:moveTo>
                <a:cubicBezTo>
                  <a:pt x="10" y="66"/>
                  <a:pt x="10" y="66"/>
                  <a:pt x="10" y="66"/>
                </a:cubicBezTo>
                <a:cubicBezTo>
                  <a:pt x="58" y="18"/>
                  <a:pt x="58" y="18"/>
                  <a:pt x="58" y="18"/>
                </a:cubicBezTo>
                <a:cubicBezTo>
                  <a:pt x="55" y="16"/>
                  <a:pt x="55" y="16"/>
                  <a:pt x="55" y="16"/>
                </a:cubicBezTo>
                <a:cubicBezTo>
                  <a:pt x="7" y="64"/>
                  <a:pt x="7" y="64"/>
                  <a:pt x="7" y="64"/>
                </a:cubicBezTo>
                <a:cubicBezTo>
                  <a:pt x="10" y="66"/>
                  <a:pt x="10" y="66"/>
                  <a:pt x="10" y="66"/>
                </a:cubicBezTo>
                <a:close/>
                <a:moveTo>
                  <a:pt x="7" y="69"/>
                </a:moveTo>
                <a:cubicBezTo>
                  <a:pt x="7" y="69"/>
                  <a:pt x="7" y="69"/>
                  <a:pt x="7" y="69"/>
                </a:cubicBezTo>
                <a:cubicBezTo>
                  <a:pt x="7" y="73"/>
                  <a:pt x="7" y="77"/>
                  <a:pt x="7" y="80"/>
                </a:cubicBezTo>
                <a:cubicBezTo>
                  <a:pt x="19" y="80"/>
                  <a:pt x="19" y="80"/>
                  <a:pt x="19" y="80"/>
                </a:cubicBezTo>
                <a:cubicBezTo>
                  <a:pt x="7" y="69"/>
                  <a:pt x="7" y="69"/>
                  <a:pt x="7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0" name="Freeform 32"/>
          <p:cNvSpPr>
            <a:spLocks noEditPoints="1"/>
          </p:cNvSpPr>
          <p:nvPr/>
        </p:nvSpPr>
        <p:spPr bwMode="auto">
          <a:xfrm>
            <a:off x="4905376" y="2060070"/>
            <a:ext cx="307975" cy="236610"/>
          </a:xfrm>
          <a:custGeom>
            <a:avLst/>
            <a:gdLst>
              <a:gd name="T0" fmla="*/ 1 w 82"/>
              <a:gd name="T1" fmla="*/ 21 h 63"/>
              <a:gd name="T2" fmla="*/ 13 w 82"/>
              <a:gd name="T3" fmla="*/ 1 h 63"/>
              <a:gd name="T4" fmla="*/ 16 w 82"/>
              <a:gd name="T5" fmla="*/ 0 h 63"/>
              <a:gd name="T6" fmla="*/ 67 w 82"/>
              <a:gd name="T7" fmla="*/ 0 h 63"/>
              <a:gd name="T8" fmla="*/ 70 w 82"/>
              <a:gd name="T9" fmla="*/ 1 h 63"/>
              <a:gd name="T10" fmla="*/ 81 w 82"/>
              <a:gd name="T11" fmla="*/ 21 h 63"/>
              <a:gd name="T12" fmla="*/ 81 w 82"/>
              <a:gd name="T13" fmla="*/ 25 h 63"/>
              <a:gd name="T14" fmla="*/ 81 w 82"/>
              <a:gd name="T15" fmla="*/ 25 h 63"/>
              <a:gd name="T16" fmla="*/ 44 w 82"/>
              <a:gd name="T17" fmla="*/ 62 h 63"/>
              <a:gd name="T18" fmla="*/ 39 w 82"/>
              <a:gd name="T19" fmla="*/ 62 h 63"/>
              <a:gd name="T20" fmla="*/ 39 w 82"/>
              <a:gd name="T21" fmla="*/ 62 h 63"/>
              <a:gd name="T22" fmla="*/ 2 w 82"/>
              <a:gd name="T23" fmla="*/ 25 h 63"/>
              <a:gd name="T24" fmla="*/ 1 w 82"/>
              <a:gd name="T25" fmla="*/ 21 h 63"/>
              <a:gd name="T26" fmla="*/ 9 w 82"/>
              <a:gd name="T27" fmla="*/ 21 h 63"/>
              <a:gd name="T28" fmla="*/ 9 w 82"/>
              <a:gd name="T29" fmla="*/ 21 h 63"/>
              <a:gd name="T30" fmla="*/ 24 w 82"/>
              <a:gd name="T31" fmla="*/ 21 h 63"/>
              <a:gd name="T32" fmla="*/ 16 w 82"/>
              <a:gd name="T33" fmla="*/ 8 h 63"/>
              <a:gd name="T34" fmla="*/ 9 w 82"/>
              <a:gd name="T35" fmla="*/ 21 h 63"/>
              <a:gd name="T36" fmla="*/ 66 w 82"/>
              <a:gd name="T37" fmla="*/ 8 h 63"/>
              <a:gd name="T38" fmla="*/ 66 w 82"/>
              <a:gd name="T39" fmla="*/ 8 h 63"/>
              <a:gd name="T40" fmla="*/ 58 w 82"/>
              <a:gd name="T41" fmla="*/ 21 h 63"/>
              <a:gd name="T42" fmla="*/ 74 w 82"/>
              <a:gd name="T43" fmla="*/ 21 h 63"/>
              <a:gd name="T44" fmla="*/ 66 w 82"/>
              <a:gd name="T45" fmla="*/ 8 h 63"/>
              <a:gd name="T46" fmla="*/ 73 w 82"/>
              <a:gd name="T47" fmla="*/ 24 h 63"/>
              <a:gd name="T48" fmla="*/ 73 w 82"/>
              <a:gd name="T49" fmla="*/ 24 h 63"/>
              <a:gd name="T50" fmla="*/ 56 w 82"/>
              <a:gd name="T51" fmla="*/ 24 h 63"/>
              <a:gd name="T52" fmla="*/ 47 w 82"/>
              <a:gd name="T53" fmla="*/ 50 h 63"/>
              <a:gd name="T54" fmla="*/ 73 w 82"/>
              <a:gd name="T55" fmla="*/ 24 h 63"/>
              <a:gd name="T56" fmla="*/ 36 w 82"/>
              <a:gd name="T57" fmla="*/ 50 h 63"/>
              <a:gd name="T58" fmla="*/ 36 w 82"/>
              <a:gd name="T59" fmla="*/ 50 h 63"/>
              <a:gd name="T60" fmla="*/ 26 w 82"/>
              <a:gd name="T61" fmla="*/ 24 h 63"/>
              <a:gd name="T62" fmla="*/ 10 w 82"/>
              <a:gd name="T63" fmla="*/ 24 h 63"/>
              <a:gd name="T64" fmla="*/ 36 w 82"/>
              <a:gd name="T65" fmla="*/ 50 h 63"/>
              <a:gd name="T66" fmla="*/ 63 w 82"/>
              <a:gd name="T67" fmla="*/ 6 h 63"/>
              <a:gd name="T68" fmla="*/ 63 w 82"/>
              <a:gd name="T69" fmla="*/ 6 h 63"/>
              <a:gd name="T70" fmla="*/ 46 w 82"/>
              <a:gd name="T71" fmla="*/ 6 h 63"/>
              <a:gd name="T72" fmla="*/ 55 w 82"/>
              <a:gd name="T73" fmla="*/ 19 h 63"/>
              <a:gd name="T74" fmla="*/ 63 w 82"/>
              <a:gd name="T75" fmla="*/ 6 h 63"/>
              <a:gd name="T76" fmla="*/ 37 w 82"/>
              <a:gd name="T77" fmla="*/ 6 h 63"/>
              <a:gd name="T78" fmla="*/ 37 w 82"/>
              <a:gd name="T79" fmla="*/ 6 h 63"/>
              <a:gd name="T80" fmla="*/ 20 w 82"/>
              <a:gd name="T81" fmla="*/ 6 h 63"/>
              <a:gd name="T82" fmla="*/ 28 w 82"/>
              <a:gd name="T83" fmla="*/ 19 h 63"/>
              <a:gd name="T84" fmla="*/ 37 w 82"/>
              <a:gd name="T85" fmla="*/ 6 h 63"/>
              <a:gd name="T86" fmla="*/ 31 w 82"/>
              <a:gd name="T87" fmla="*/ 21 h 63"/>
              <a:gd name="T88" fmla="*/ 31 w 82"/>
              <a:gd name="T89" fmla="*/ 21 h 63"/>
              <a:gd name="T90" fmla="*/ 52 w 82"/>
              <a:gd name="T91" fmla="*/ 21 h 63"/>
              <a:gd name="T92" fmla="*/ 41 w 82"/>
              <a:gd name="T93" fmla="*/ 6 h 63"/>
              <a:gd name="T94" fmla="*/ 31 w 82"/>
              <a:gd name="T95" fmla="*/ 21 h 63"/>
              <a:gd name="T96" fmla="*/ 52 w 82"/>
              <a:gd name="T97" fmla="*/ 24 h 63"/>
              <a:gd name="T98" fmla="*/ 52 w 82"/>
              <a:gd name="T99" fmla="*/ 24 h 63"/>
              <a:gd name="T100" fmla="*/ 30 w 82"/>
              <a:gd name="T101" fmla="*/ 24 h 63"/>
              <a:gd name="T102" fmla="*/ 41 w 82"/>
              <a:gd name="T103" fmla="*/ 55 h 63"/>
              <a:gd name="T104" fmla="*/ 52 w 82"/>
              <a:gd name="T105" fmla="*/ 2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2" h="63">
                <a:moveTo>
                  <a:pt x="1" y="21"/>
                </a:moveTo>
                <a:cubicBezTo>
                  <a:pt x="13" y="1"/>
                  <a:pt x="13" y="1"/>
                  <a:pt x="13" y="1"/>
                </a:cubicBezTo>
                <a:cubicBezTo>
                  <a:pt x="14" y="0"/>
                  <a:pt x="15" y="0"/>
                  <a:pt x="1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69" y="0"/>
                  <a:pt x="70" y="1"/>
                </a:cubicBezTo>
                <a:cubicBezTo>
                  <a:pt x="81" y="21"/>
                  <a:pt x="81" y="21"/>
                  <a:pt x="81" y="21"/>
                </a:cubicBezTo>
                <a:cubicBezTo>
                  <a:pt x="82" y="22"/>
                  <a:pt x="82" y="24"/>
                  <a:pt x="81" y="25"/>
                </a:cubicBezTo>
                <a:cubicBezTo>
                  <a:pt x="81" y="25"/>
                  <a:pt x="81" y="25"/>
                  <a:pt x="81" y="25"/>
                </a:cubicBezTo>
                <a:cubicBezTo>
                  <a:pt x="44" y="62"/>
                  <a:pt x="44" y="62"/>
                  <a:pt x="44" y="62"/>
                </a:cubicBezTo>
                <a:cubicBezTo>
                  <a:pt x="42" y="63"/>
                  <a:pt x="40" y="63"/>
                  <a:pt x="39" y="62"/>
                </a:cubicBezTo>
                <a:cubicBezTo>
                  <a:pt x="39" y="62"/>
                  <a:pt x="39" y="62"/>
                  <a:pt x="39" y="62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4"/>
                  <a:pt x="0" y="22"/>
                  <a:pt x="1" y="21"/>
                </a:cubicBezTo>
                <a:close/>
                <a:moveTo>
                  <a:pt x="9" y="21"/>
                </a:moveTo>
                <a:cubicBezTo>
                  <a:pt x="9" y="21"/>
                  <a:pt x="9" y="21"/>
                  <a:pt x="9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6" y="8"/>
                  <a:pt x="16" y="8"/>
                  <a:pt x="16" y="8"/>
                </a:cubicBezTo>
                <a:cubicBezTo>
                  <a:pt x="9" y="21"/>
                  <a:pt x="9" y="21"/>
                  <a:pt x="9" y="21"/>
                </a:cubicBezTo>
                <a:close/>
                <a:moveTo>
                  <a:pt x="66" y="8"/>
                </a:moveTo>
                <a:cubicBezTo>
                  <a:pt x="66" y="8"/>
                  <a:pt x="66" y="8"/>
                  <a:pt x="66" y="8"/>
                </a:cubicBezTo>
                <a:cubicBezTo>
                  <a:pt x="58" y="21"/>
                  <a:pt x="58" y="21"/>
                  <a:pt x="58" y="21"/>
                </a:cubicBezTo>
                <a:cubicBezTo>
                  <a:pt x="74" y="21"/>
                  <a:pt x="74" y="21"/>
                  <a:pt x="74" y="21"/>
                </a:cubicBezTo>
                <a:cubicBezTo>
                  <a:pt x="66" y="8"/>
                  <a:pt x="66" y="8"/>
                  <a:pt x="66" y="8"/>
                </a:cubicBezTo>
                <a:close/>
                <a:moveTo>
                  <a:pt x="73" y="24"/>
                </a:moveTo>
                <a:cubicBezTo>
                  <a:pt x="73" y="24"/>
                  <a:pt x="73" y="24"/>
                  <a:pt x="73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47" y="50"/>
                  <a:pt x="47" y="50"/>
                  <a:pt x="47" y="50"/>
                </a:cubicBezTo>
                <a:cubicBezTo>
                  <a:pt x="73" y="24"/>
                  <a:pt x="73" y="24"/>
                  <a:pt x="73" y="24"/>
                </a:cubicBezTo>
                <a:close/>
                <a:moveTo>
                  <a:pt x="36" y="50"/>
                </a:moveTo>
                <a:cubicBezTo>
                  <a:pt x="36" y="50"/>
                  <a:pt x="36" y="50"/>
                  <a:pt x="36" y="50"/>
                </a:cubicBezTo>
                <a:cubicBezTo>
                  <a:pt x="26" y="24"/>
                  <a:pt x="26" y="24"/>
                  <a:pt x="26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36" y="50"/>
                  <a:pt x="36" y="50"/>
                  <a:pt x="36" y="50"/>
                </a:cubicBezTo>
                <a:close/>
                <a:moveTo>
                  <a:pt x="63" y="6"/>
                </a:moveTo>
                <a:cubicBezTo>
                  <a:pt x="63" y="6"/>
                  <a:pt x="63" y="6"/>
                  <a:pt x="63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55" y="19"/>
                  <a:pt x="55" y="19"/>
                  <a:pt x="55" y="19"/>
                </a:cubicBezTo>
                <a:cubicBezTo>
                  <a:pt x="63" y="6"/>
                  <a:pt x="63" y="6"/>
                  <a:pt x="63" y="6"/>
                </a:cubicBezTo>
                <a:close/>
                <a:moveTo>
                  <a:pt x="37" y="6"/>
                </a:moveTo>
                <a:cubicBezTo>
                  <a:pt x="37" y="6"/>
                  <a:pt x="37" y="6"/>
                  <a:pt x="37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8" y="19"/>
                  <a:pt x="28" y="19"/>
                  <a:pt x="28" y="19"/>
                </a:cubicBezTo>
                <a:cubicBezTo>
                  <a:pt x="37" y="6"/>
                  <a:pt x="37" y="6"/>
                  <a:pt x="37" y="6"/>
                </a:cubicBezTo>
                <a:close/>
                <a:moveTo>
                  <a:pt x="31" y="21"/>
                </a:moveTo>
                <a:cubicBezTo>
                  <a:pt x="31" y="21"/>
                  <a:pt x="31" y="21"/>
                  <a:pt x="31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31" y="21"/>
                  <a:pt x="31" y="21"/>
                  <a:pt x="31" y="21"/>
                </a:cubicBezTo>
                <a:close/>
                <a:moveTo>
                  <a:pt x="52" y="24"/>
                </a:moveTo>
                <a:cubicBezTo>
                  <a:pt x="52" y="24"/>
                  <a:pt x="52" y="24"/>
                  <a:pt x="52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41" y="55"/>
                  <a:pt x="41" y="55"/>
                  <a:pt x="41" y="55"/>
                </a:cubicBezTo>
                <a:cubicBezTo>
                  <a:pt x="52" y="24"/>
                  <a:pt x="52" y="24"/>
                  <a:pt x="52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4179113" y="2704794"/>
            <a:ext cx="7841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CIRCULAR</a:t>
            </a: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4067176" y="2920760"/>
            <a:ext cx="1008063" cy="458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templates.</a:t>
            </a:r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871683" y="4000594"/>
            <a:ext cx="252090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BUSINESS SECTION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</a:p>
          <a:p>
            <a:pPr algn="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439883" y="2631746"/>
            <a:ext cx="2520901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BUSINESS SECTION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</a:p>
          <a:p>
            <a:pPr algn="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https://liangliangtuwen.tmall.com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943119" y="1305774"/>
            <a:ext cx="252090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BUSINESS SECTION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</a:p>
          <a:p>
            <a:pPr algn="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5750396" y="1305774"/>
            <a:ext cx="24822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BUSINESS SECTION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807" name="Rectangle 39"/>
          <p:cNvSpPr>
            <a:spLocks noChangeArrowheads="1"/>
          </p:cNvSpPr>
          <p:nvPr/>
        </p:nvSpPr>
        <p:spPr bwMode="auto">
          <a:xfrm>
            <a:off x="6275861" y="2631746"/>
            <a:ext cx="24822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BUSINESS SECTION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5799611" y="4000594"/>
            <a:ext cx="24822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BUSINESS SECTION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34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535359" y="509426"/>
            <a:ext cx="199926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3486298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923926" y="1564171"/>
            <a:ext cx="466725" cy="47004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923926" y="2408981"/>
            <a:ext cx="466725" cy="46845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923926" y="3250616"/>
            <a:ext cx="466725" cy="46845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923926" y="4092250"/>
            <a:ext cx="466725" cy="46845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813301" y="1564171"/>
            <a:ext cx="466725" cy="47004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4813301" y="2408981"/>
            <a:ext cx="466725" cy="46845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4813301" y="3250616"/>
            <a:ext cx="466725" cy="46845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4813301" y="4092250"/>
            <a:ext cx="466725" cy="46845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0492" name="Group 12"/>
          <p:cNvGrpSpPr>
            <a:grpSpLocks/>
          </p:cNvGrpSpPr>
          <p:nvPr/>
        </p:nvGrpSpPr>
        <p:grpSpPr bwMode="auto">
          <a:xfrm>
            <a:off x="1065213" y="1676917"/>
            <a:ext cx="190500" cy="242963"/>
            <a:chOff x="0" y="0"/>
            <a:chExt cx="120" cy="153"/>
          </a:xfrm>
        </p:grpSpPr>
        <p:sp>
          <p:nvSpPr>
            <p:cNvPr id="20493" name="Freeform 13"/>
            <p:cNvSpPr>
              <a:spLocks noEditPoints="1"/>
            </p:cNvSpPr>
            <p:nvPr/>
          </p:nvSpPr>
          <p:spPr bwMode="auto">
            <a:xfrm>
              <a:off x="0" y="0"/>
              <a:ext cx="116" cy="116"/>
            </a:xfrm>
            <a:custGeom>
              <a:avLst/>
              <a:gdLst>
                <a:gd name="T0" fmla="*/ 10 w 66"/>
                <a:gd name="T1" fmla="*/ 57 h 66"/>
                <a:gd name="T2" fmla="*/ 9 w 66"/>
                <a:gd name="T3" fmla="*/ 64 h 66"/>
                <a:gd name="T4" fmla="*/ 7 w 66"/>
                <a:gd name="T5" fmla="*/ 57 h 66"/>
                <a:gd name="T6" fmla="*/ 12 w 66"/>
                <a:gd name="T7" fmla="*/ 52 h 66"/>
                <a:gd name="T8" fmla="*/ 53 w 66"/>
                <a:gd name="T9" fmla="*/ 12 h 66"/>
                <a:gd name="T10" fmla="*/ 57 w 66"/>
                <a:gd name="T11" fmla="*/ 2 h 66"/>
                <a:gd name="T12" fmla="*/ 59 w 66"/>
                <a:gd name="T13" fmla="*/ 10 h 66"/>
                <a:gd name="T14" fmla="*/ 57 w 66"/>
                <a:gd name="T15" fmla="*/ 12 h 66"/>
                <a:gd name="T16" fmla="*/ 56 w 66"/>
                <a:gd name="T17" fmla="*/ 13 h 66"/>
                <a:gd name="T18" fmla="*/ 54 w 66"/>
                <a:gd name="T19" fmla="*/ 14 h 66"/>
                <a:gd name="T20" fmla="*/ 56 w 66"/>
                <a:gd name="T21" fmla="*/ 21 h 66"/>
                <a:gd name="T22" fmla="*/ 53 w 66"/>
                <a:gd name="T23" fmla="*/ 16 h 66"/>
                <a:gd name="T24" fmla="*/ 43 w 66"/>
                <a:gd name="T25" fmla="*/ 25 h 66"/>
                <a:gd name="T26" fmla="*/ 46 w 66"/>
                <a:gd name="T27" fmla="*/ 31 h 66"/>
                <a:gd name="T28" fmla="*/ 35 w 66"/>
                <a:gd name="T29" fmla="*/ 33 h 66"/>
                <a:gd name="T30" fmla="*/ 38 w 66"/>
                <a:gd name="T31" fmla="*/ 39 h 66"/>
                <a:gd name="T32" fmla="*/ 27 w 66"/>
                <a:gd name="T33" fmla="*/ 41 h 66"/>
                <a:gd name="T34" fmla="*/ 29 w 66"/>
                <a:gd name="T35" fmla="*/ 48 h 66"/>
                <a:gd name="T36" fmla="*/ 16 w 66"/>
                <a:gd name="T37" fmla="*/ 52 h 66"/>
                <a:gd name="T38" fmla="*/ 21 w 66"/>
                <a:gd name="T39" fmla="*/ 56 h 66"/>
                <a:gd name="T40" fmla="*/ 14 w 66"/>
                <a:gd name="T41" fmla="*/ 54 h 66"/>
                <a:gd name="T42" fmla="*/ 13 w 66"/>
                <a:gd name="T43" fmla="*/ 55 h 66"/>
                <a:gd name="T44" fmla="*/ 16 w 66"/>
                <a:gd name="T45" fmla="*/ 61 h 66"/>
                <a:gd name="T46" fmla="*/ 32 w 66"/>
                <a:gd name="T47" fmla="*/ 17 h 66"/>
                <a:gd name="T48" fmla="*/ 25 w 66"/>
                <a:gd name="T49" fmla="*/ 24 h 66"/>
                <a:gd name="T50" fmla="*/ 39 w 66"/>
                <a:gd name="T51" fmla="*/ 26 h 66"/>
                <a:gd name="T52" fmla="*/ 29 w 66"/>
                <a:gd name="T53" fmla="*/ 8 h 66"/>
                <a:gd name="T54" fmla="*/ 16 w 66"/>
                <a:gd name="T55" fmla="*/ 15 h 66"/>
                <a:gd name="T56" fmla="*/ 31 w 66"/>
                <a:gd name="T57" fmla="*/ 16 h 66"/>
                <a:gd name="T58" fmla="*/ 33 w 66"/>
                <a:gd name="T59" fmla="*/ 13 h 66"/>
                <a:gd name="T60" fmla="*/ 45 w 66"/>
                <a:gd name="T61" fmla="*/ 10 h 66"/>
                <a:gd name="T62" fmla="*/ 35 w 66"/>
                <a:gd name="T63" fmla="*/ 17 h 66"/>
                <a:gd name="T64" fmla="*/ 50 w 66"/>
                <a:gd name="T65" fmla="*/ 15 h 66"/>
                <a:gd name="T66" fmla="*/ 36 w 66"/>
                <a:gd name="T67" fmla="*/ 15 h 66"/>
                <a:gd name="T68" fmla="*/ 14 w 66"/>
                <a:gd name="T69" fmla="*/ 32 h 66"/>
                <a:gd name="T70" fmla="*/ 21 w 66"/>
                <a:gd name="T71" fmla="*/ 23 h 66"/>
                <a:gd name="T72" fmla="*/ 7 w 66"/>
                <a:gd name="T73" fmla="*/ 28 h 66"/>
                <a:gd name="T74" fmla="*/ 10 w 66"/>
                <a:gd name="T75" fmla="*/ 46 h 66"/>
                <a:gd name="T76" fmla="*/ 13 w 66"/>
                <a:gd name="T77" fmla="*/ 34 h 66"/>
                <a:gd name="T78" fmla="*/ 17 w 66"/>
                <a:gd name="T79" fmla="*/ 34 h 66"/>
                <a:gd name="T80" fmla="*/ 31 w 66"/>
                <a:gd name="T81" fmla="*/ 34 h 66"/>
                <a:gd name="T82" fmla="*/ 22 w 66"/>
                <a:gd name="T83" fmla="*/ 25 h 66"/>
                <a:gd name="T84" fmla="*/ 23 w 66"/>
                <a:gd name="T85" fmla="*/ 41 h 66"/>
                <a:gd name="T86" fmla="*/ 13 w 66"/>
                <a:gd name="T87" fmla="*/ 50 h 66"/>
                <a:gd name="T88" fmla="*/ 23 w 66"/>
                <a:gd name="T89" fmla="*/ 4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" h="66">
                  <a:moveTo>
                    <a:pt x="16" y="61"/>
                  </a:moveTo>
                  <a:cubicBezTo>
                    <a:pt x="14" y="60"/>
                    <a:pt x="13" y="59"/>
                    <a:pt x="11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9" y="58"/>
                    <a:pt x="9" y="59"/>
                    <a:pt x="9" y="59"/>
                  </a:cubicBezTo>
                  <a:cubicBezTo>
                    <a:pt x="10" y="61"/>
                    <a:pt x="10" y="63"/>
                    <a:pt x="9" y="64"/>
                  </a:cubicBezTo>
                  <a:cubicBezTo>
                    <a:pt x="7" y="66"/>
                    <a:pt x="4" y="66"/>
                    <a:pt x="2" y="64"/>
                  </a:cubicBezTo>
                  <a:cubicBezTo>
                    <a:pt x="0" y="63"/>
                    <a:pt x="0" y="60"/>
                    <a:pt x="2" y="58"/>
                  </a:cubicBezTo>
                  <a:cubicBezTo>
                    <a:pt x="3" y="56"/>
                    <a:pt x="6" y="56"/>
                    <a:pt x="7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2" y="41"/>
                    <a:pt x="2" y="24"/>
                    <a:pt x="13" y="13"/>
                  </a:cubicBezTo>
                  <a:cubicBezTo>
                    <a:pt x="24" y="2"/>
                    <a:pt x="41" y="3"/>
                    <a:pt x="52" y="12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6" y="4"/>
                    <a:pt x="57" y="2"/>
                  </a:cubicBezTo>
                  <a:cubicBezTo>
                    <a:pt x="59" y="0"/>
                    <a:pt x="62" y="0"/>
                    <a:pt x="64" y="2"/>
                  </a:cubicBezTo>
                  <a:cubicBezTo>
                    <a:pt x="66" y="4"/>
                    <a:pt x="66" y="7"/>
                    <a:pt x="64" y="9"/>
                  </a:cubicBezTo>
                  <a:cubicBezTo>
                    <a:pt x="63" y="10"/>
                    <a:pt x="60" y="11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7" y="11"/>
                    <a:pt x="57" y="12"/>
                  </a:cubicBezTo>
                  <a:cubicBezTo>
                    <a:pt x="58" y="13"/>
                    <a:pt x="60" y="15"/>
                    <a:pt x="61" y="16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6"/>
                    <a:pt x="57" y="15"/>
                    <a:pt x="56" y="13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4" y="14"/>
                    <a:pt x="54" y="15"/>
                  </a:cubicBezTo>
                  <a:cubicBezTo>
                    <a:pt x="55" y="16"/>
                    <a:pt x="57" y="18"/>
                    <a:pt x="57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4" y="21"/>
                    <a:pt x="54" y="18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2" y="16"/>
                    <a:pt x="51" y="1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5" y="28"/>
                    <a:pt x="47" y="2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4" y="30"/>
                    <a:pt x="43" y="29"/>
                    <a:pt x="42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4"/>
                    <a:pt x="35" y="3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2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3"/>
                    <a:pt x="30" y="45"/>
                    <a:pt x="31" y="46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6"/>
                    <a:pt x="27" y="45"/>
                    <a:pt x="26" y="43"/>
                  </a:cubicBezTo>
                  <a:cubicBezTo>
                    <a:pt x="25" y="43"/>
                    <a:pt x="25" y="43"/>
                    <a:pt x="24" y="43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3"/>
                    <a:pt x="16" y="53"/>
                  </a:cubicBezTo>
                  <a:cubicBezTo>
                    <a:pt x="18" y="54"/>
                    <a:pt x="21" y="54"/>
                    <a:pt x="23" y="54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7" y="57"/>
                    <a:pt x="16" y="56"/>
                    <a:pt x="14" y="54"/>
                  </a:cubicBezTo>
                  <a:cubicBezTo>
                    <a:pt x="14" y="54"/>
                    <a:pt x="14" y="54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7"/>
                    <a:pt x="16" y="58"/>
                    <a:pt x="17" y="59"/>
                  </a:cubicBezTo>
                  <a:lnTo>
                    <a:pt x="16" y="61"/>
                  </a:lnTo>
                  <a:close/>
                  <a:moveTo>
                    <a:pt x="39" y="25"/>
                  </a:moveTo>
                  <a:cubicBezTo>
                    <a:pt x="37" y="22"/>
                    <a:pt x="35" y="20"/>
                    <a:pt x="33" y="18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0" y="19"/>
                    <a:pt x="27" y="21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5"/>
                    <a:pt x="39" y="25"/>
                  </a:cubicBezTo>
                  <a:close/>
                  <a:moveTo>
                    <a:pt x="32" y="14"/>
                  </a:moveTo>
                  <a:cubicBezTo>
                    <a:pt x="31" y="12"/>
                    <a:pt x="30" y="10"/>
                    <a:pt x="29" y="8"/>
                  </a:cubicBezTo>
                  <a:cubicBezTo>
                    <a:pt x="29" y="8"/>
                    <a:pt x="29" y="7"/>
                    <a:pt x="28" y="8"/>
                  </a:cubicBezTo>
                  <a:cubicBezTo>
                    <a:pt x="24" y="8"/>
                    <a:pt x="19" y="10"/>
                    <a:pt x="16" y="13"/>
                  </a:cubicBezTo>
                  <a:cubicBezTo>
                    <a:pt x="15" y="14"/>
                    <a:pt x="15" y="14"/>
                    <a:pt x="16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4" y="21"/>
                  </a:cubicBezTo>
                  <a:cubicBezTo>
                    <a:pt x="26" y="19"/>
                    <a:pt x="29" y="17"/>
                    <a:pt x="31" y="16"/>
                  </a:cubicBezTo>
                  <a:cubicBezTo>
                    <a:pt x="32" y="15"/>
                    <a:pt x="32" y="15"/>
                    <a:pt x="32" y="14"/>
                  </a:cubicBezTo>
                  <a:close/>
                  <a:moveTo>
                    <a:pt x="31" y="8"/>
                  </a:moveTo>
                  <a:cubicBezTo>
                    <a:pt x="32" y="10"/>
                    <a:pt x="32" y="12"/>
                    <a:pt x="33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2"/>
                    <a:pt x="42" y="11"/>
                    <a:pt x="45" y="11"/>
                  </a:cubicBezTo>
                  <a:cubicBezTo>
                    <a:pt x="45" y="11"/>
                    <a:pt x="46" y="10"/>
                    <a:pt x="45" y="10"/>
                  </a:cubicBezTo>
                  <a:cubicBezTo>
                    <a:pt x="41" y="8"/>
                    <a:pt x="37" y="7"/>
                    <a:pt x="32" y="7"/>
                  </a:cubicBezTo>
                  <a:cubicBezTo>
                    <a:pt x="31" y="7"/>
                    <a:pt x="31" y="8"/>
                    <a:pt x="31" y="8"/>
                  </a:cubicBezTo>
                  <a:close/>
                  <a:moveTo>
                    <a:pt x="35" y="17"/>
                  </a:moveTo>
                  <a:cubicBezTo>
                    <a:pt x="37" y="19"/>
                    <a:pt x="38" y="21"/>
                    <a:pt x="40" y="23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6" y="11"/>
                    <a:pt x="40" y="13"/>
                    <a:pt x="36" y="15"/>
                  </a:cubicBezTo>
                  <a:cubicBezTo>
                    <a:pt x="35" y="16"/>
                    <a:pt x="35" y="16"/>
                    <a:pt x="35" y="17"/>
                  </a:cubicBezTo>
                  <a:close/>
                  <a:moveTo>
                    <a:pt x="8" y="29"/>
                  </a:moveTo>
                  <a:cubicBezTo>
                    <a:pt x="10" y="30"/>
                    <a:pt x="12" y="31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29"/>
                    <a:pt x="19" y="26"/>
                    <a:pt x="21" y="24"/>
                  </a:cubicBezTo>
                  <a:cubicBezTo>
                    <a:pt x="21" y="24"/>
                    <a:pt x="21" y="23"/>
                    <a:pt x="21" y="2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0" y="20"/>
                    <a:pt x="8" y="24"/>
                    <a:pt x="7" y="28"/>
                  </a:cubicBezTo>
                  <a:cubicBezTo>
                    <a:pt x="7" y="29"/>
                    <a:pt x="7" y="29"/>
                    <a:pt x="8" y="29"/>
                  </a:cubicBezTo>
                  <a:close/>
                  <a:moveTo>
                    <a:pt x="7" y="32"/>
                  </a:moveTo>
                  <a:cubicBezTo>
                    <a:pt x="7" y="37"/>
                    <a:pt x="8" y="41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2"/>
                    <a:pt x="12" y="38"/>
                    <a:pt x="13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1" y="33"/>
                    <a:pt x="10" y="32"/>
                    <a:pt x="8" y="31"/>
                  </a:cubicBezTo>
                  <a:cubicBezTo>
                    <a:pt x="7" y="31"/>
                    <a:pt x="7" y="32"/>
                    <a:pt x="7" y="32"/>
                  </a:cubicBezTo>
                  <a:close/>
                  <a:moveTo>
                    <a:pt x="17" y="34"/>
                  </a:moveTo>
                  <a:cubicBezTo>
                    <a:pt x="20" y="35"/>
                    <a:pt x="22" y="37"/>
                    <a:pt x="24" y="39"/>
                  </a:cubicBezTo>
                  <a:cubicBezTo>
                    <a:pt x="25" y="40"/>
                    <a:pt x="25" y="40"/>
                    <a:pt x="26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3"/>
                    <a:pt x="31" y="3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20" y="28"/>
                    <a:pt x="18" y="30"/>
                    <a:pt x="17" y="33"/>
                  </a:cubicBezTo>
                  <a:cubicBezTo>
                    <a:pt x="17" y="33"/>
                    <a:pt x="17" y="33"/>
                    <a:pt x="17" y="34"/>
                  </a:cubicBezTo>
                  <a:close/>
                  <a:moveTo>
                    <a:pt x="23" y="41"/>
                  </a:moveTo>
                  <a:cubicBezTo>
                    <a:pt x="21" y="39"/>
                    <a:pt x="19" y="37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3" y="40"/>
                    <a:pt x="11" y="46"/>
                    <a:pt x="13" y="50"/>
                  </a:cubicBezTo>
                  <a:cubicBezTo>
                    <a:pt x="13" y="51"/>
                    <a:pt x="14" y="51"/>
                    <a:pt x="15" y="5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Freeform 14"/>
            <p:cNvSpPr>
              <a:spLocks noEditPoints="1"/>
            </p:cNvSpPr>
            <p:nvPr/>
          </p:nvSpPr>
          <p:spPr bwMode="auto">
            <a:xfrm>
              <a:off x="18" y="28"/>
              <a:ext cx="102" cy="125"/>
            </a:xfrm>
            <a:custGeom>
              <a:avLst/>
              <a:gdLst>
                <a:gd name="T0" fmla="*/ 34 w 58"/>
                <a:gd name="T1" fmla="*/ 29 h 71"/>
                <a:gd name="T2" fmla="*/ 25 w 58"/>
                <a:gd name="T3" fmla="*/ 35 h 71"/>
                <a:gd name="T4" fmla="*/ 27 w 58"/>
                <a:gd name="T5" fmla="*/ 42 h 71"/>
                <a:gd name="T6" fmla="*/ 40 w 58"/>
                <a:gd name="T7" fmla="*/ 37 h 71"/>
                <a:gd name="T8" fmla="*/ 6 w 58"/>
                <a:gd name="T9" fmla="*/ 45 h 71"/>
                <a:gd name="T10" fmla="*/ 44 w 58"/>
                <a:gd name="T11" fmla="*/ 39 h 71"/>
                <a:gd name="T12" fmla="*/ 51 w 58"/>
                <a:gd name="T13" fmla="*/ 0 h 71"/>
                <a:gd name="T14" fmla="*/ 26 w 58"/>
                <a:gd name="T15" fmla="*/ 50 h 71"/>
                <a:gd name="T16" fmla="*/ 25 w 58"/>
                <a:gd name="T17" fmla="*/ 52 h 71"/>
                <a:gd name="T18" fmla="*/ 25 w 58"/>
                <a:gd name="T19" fmla="*/ 61 h 71"/>
                <a:gd name="T20" fmla="*/ 25 w 58"/>
                <a:gd name="T21" fmla="*/ 63 h 71"/>
                <a:gd name="T22" fmla="*/ 45 w 58"/>
                <a:gd name="T23" fmla="*/ 69 h 71"/>
                <a:gd name="T24" fmla="*/ 1 w 58"/>
                <a:gd name="T25" fmla="*/ 71 h 71"/>
                <a:gd name="T26" fmla="*/ 20 w 58"/>
                <a:gd name="T27" fmla="*/ 63 h 71"/>
                <a:gd name="T28" fmla="*/ 21 w 58"/>
                <a:gd name="T29" fmla="*/ 61 h 71"/>
                <a:gd name="T30" fmla="*/ 21 w 58"/>
                <a:gd name="T31" fmla="*/ 52 h 71"/>
                <a:gd name="T32" fmla="*/ 21 w 58"/>
                <a:gd name="T33" fmla="*/ 50 h 71"/>
                <a:gd name="T34" fmla="*/ 6 w 58"/>
                <a:gd name="T35" fmla="*/ 45 h 71"/>
                <a:gd name="T36" fmla="*/ 11 w 58"/>
                <a:gd name="T37" fmla="*/ 40 h 71"/>
                <a:gd name="T38" fmla="*/ 24 w 58"/>
                <a:gd name="T39" fmla="*/ 43 h 71"/>
                <a:gd name="T40" fmla="*/ 23 w 58"/>
                <a:gd name="T41" fmla="*/ 37 h 71"/>
                <a:gd name="T42" fmla="*/ 11 w 58"/>
                <a:gd name="T43" fmla="*/ 40 h 71"/>
                <a:gd name="T44" fmla="*/ 13 w 58"/>
                <a:gd name="T45" fmla="*/ 38 h 71"/>
                <a:gd name="T46" fmla="*/ 21 w 58"/>
                <a:gd name="T47" fmla="*/ 34 h 71"/>
                <a:gd name="T48" fmla="*/ 21 w 58"/>
                <a:gd name="T49" fmla="*/ 30 h 71"/>
                <a:gd name="T50" fmla="*/ 24 w 58"/>
                <a:gd name="T51" fmla="*/ 33 h 71"/>
                <a:gd name="T52" fmla="*/ 31 w 58"/>
                <a:gd name="T53" fmla="*/ 27 h 71"/>
                <a:gd name="T54" fmla="*/ 29 w 58"/>
                <a:gd name="T55" fmla="*/ 22 h 71"/>
                <a:gd name="T56" fmla="*/ 33 w 58"/>
                <a:gd name="T57" fmla="*/ 25 h 71"/>
                <a:gd name="T58" fmla="*/ 39 w 58"/>
                <a:gd name="T59" fmla="*/ 18 h 71"/>
                <a:gd name="T60" fmla="*/ 36 w 58"/>
                <a:gd name="T61" fmla="*/ 15 h 71"/>
                <a:gd name="T62" fmla="*/ 40 w 58"/>
                <a:gd name="T63" fmla="*/ 15 h 71"/>
                <a:gd name="T64" fmla="*/ 43 w 58"/>
                <a:gd name="T65" fmla="*/ 7 h 71"/>
                <a:gd name="T66" fmla="*/ 46 w 58"/>
                <a:gd name="T67" fmla="*/ 5 h 71"/>
                <a:gd name="T68" fmla="*/ 43 w 58"/>
                <a:gd name="T69" fmla="*/ 17 h 71"/>
                <a:gd name="T70" fmla="*/ 49 w 58"/>
                <a:gd name="T71" fmla="*/ 18 h 71"/>
                <a:gd name="T72" fmla="*/ 46 w 58"/>
                <a:gd name="T73" fmla="*/ 5 h 71"/>
                <a:gd name="T74" fmla="*/ 43 w 58"/>
                <a:gd name="T75" fmla="*/ 37 h 71"/>
                <a:gd name="T76" fmla="*/ 48 w 58"/>
                <a:gd name="T77" fmla="*/ 21 h 71"/>
                <a:gd name="T78" fmla="*/ 41 w 58"/>
                <a:gd name="T79" fmla="*/ 19 h 71"/>
                <a:gd name="T80" fmla="*/ 35 w 58"/>
                <a:gd name="T81" fmla="*/ 28 h 71"/>
                <a:gd name="T82" fmla="*/ 42 w 58"/>
                <a:gd name="T83" fmla="*/ 35 h 71"/>
                <a:gd name="T84" fmla="*/ 49 w 58"/>
                <a:gd name="T85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71">
                  <a:moveTo>
                    <a:pt x="40" y="36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0" y="32"/>
                    <a:pt x="27" y="33"/>
                    <a:pt x="25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6" y="38"/>
                    <a:pt x="26" y="40"/>
                    <a:pt x="27" y="42"/>
                  </a:cubicBezTo>
                  <a:cubicBezTo>
                    <a:pt x="27" y="43"/>
                    <a:pt x="27" y="43"/>
                    <a:pt x="28" y="43"/>
                  </a:cubicBezTo>
                  <a:cubicBezTo>
                    <a:pt x="32" y="42"/>
                    <a:pt x="37" y="40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lose/>
                  <a:moveTo>
                    <a:pt x="6" y="45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19" y="50"/>
                    <a:pt x="34" y="49"/>
                    <a:pt x="44" y="39"/>
                  </a:cubicBezTo>
                  <a:cubicBezTo>
                    <a:pt x="54" y="29"/>
                    <a:pt x="56" y="13"/>
                    <a:pt x="49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8" y="13"/>
                    <a:pt x="57" y="29"/>
                    <a:pt x="46" y="40"/>
                  </a:cubicBezTo>
                  <a:cubicBezTo>
                    <a:pt x="40" y="46"/>
                    <a:pt x="33" y="49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9" y="54"/>
                    <a:pt x="29" y="59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5" y="63"/>
                    <a:pt x="26" y="63"/>
                  </a:cubicBezTo>
                  <a:cubicBezTo>
                    <a:pt x="32" y="64"/>
                    <a:pt x="40" y="66"/>
                    <a:pt x="45" y="69"/>
                  </a:cubicBezTo>
                  <a:cubicBezTo>
                    <a:pt x="46" y="70"/>
                    <a:pt x="46" y="71"/>
                    <a:pt x="45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1"/>
                    <a:pt x="0" y="70"/>
                    <a:pt x="1" y="69"/>
                  </a:cubicBezTo>
                  <a:cubicBezTo>
                    <a:pt x="6" y="66"/>
                    <a:pt x="14" y="64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7" y="59"/>
                    <a:pt x="17" y="54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0" y="50"/>
                  </a:cubicBezTo>
                  <a:cubicBezTo>
                    <a:pt x="15" y="49"/>
                    <a:pt x="10" y="48"/>
                    <a:pt x="6" y="45"/>
                  </a:cubicBezTo>
                  <a:close/>
                  <a:moveTo>
                    <a:pt x="9" y="42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3"/>
                    <a:pt x="19" y="44"/>
                    <a:pt x="24" y="43"/>
                  </a:cubicBezTo>
                  <a:cubicBezTo>
                    <a:pt x="25" y="43"/>
                    <a:pt x="25" y="43"/>
                    <a:pt x="25" y="42"/>
                  </a:cubicBezTo>
                  <a:cubicBezTo>
                    <a:pt x="24" y="41"/>
                    <a:pt x="24" y="39"/>
                    <a:pt x="23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8" y="39"/>
                    <a:pt x="15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5"/>
                    <a:pt x="21" y="34"/>
                    <a:pt x="21" y="34"/>
                  </a:cubicBezTo>
                  <a:cubicBezTo>
                    <a:pt x="20" y="33"/>
                    <a:pt x="20" y="32"/>
                    <a:pt x="19" y="3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2" y="32"/>
                    <a:pt x="23" y="33"/>
                  </a:cubicBezTo>
                  <a:cubicBezTo>
                    <a:pt x="23" y="33"/>
                    <a:pt x="23" y="34"/>
                    <a:pt x="24" y="33"/>
                  </a:cubicBezTo>
                  <a:cubicBezTo>
                    <a:pt x="26" y="32"/>
                    <a:pt x="29" y="30"/>
                    <a:pt x="31" y="28"/>
                  </a:cubicBezTo>
                  <a:cubicBezTo>
                    <a:pt x="31" y="28"/>
                    <a:pt x="31" y="27"/>
                    <a:pt x="31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6" y="23"/>
                    <a:pt x="38" y="20"/>
                    <a:pt x="39" y="18"/>
                  </a:cubicBezTo>
                  <a:cubicBezTo>
                    <a:pt x="39" y="18"/>
                    <a:pt x="39" y="17"/>
                    <a:pt x="39" y="17"/>
                  </a:cubicBezTo>
                  <a:cubicBezTo>
                    <a:pt x="38" y="16"/>
                    <a:pt x="37" y="16"/>
                    <a:pt x="36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4"/>
                    <a:pt x="39" y="15"/>
                    <a:pt x="40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42" y="13"/>
                    <a:pt x="43" y="10"/>
                    <a:pt x="43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9"/>
                    <a:pt x="44" y="13"/>
                    <a:pt x="43" y="16"/>
                  </a:cubicBezTo>
                  <a:cubicBezTo>
                    <a:pt x="42" y="16"/>
                    <a:pt x="43" y="17"/>
                    <a:pt x="43" y="17"/>
                  </a:cubicBezTo>
                  <a:cubicBezTo>
                    <a:pt x="45" y="18"/>
                    <a:pt x="46" y="19"/>
                    <a:pt x="48" y="19"/>
                  </a:cubicBezTo>
                  <a:cubicBezTo>
                    <a:pt x="49" y="19"/>
                    <a:pt x="49" y="19"/>
                    <a:pt x="49" y="18"/>
                  </a:cubicBezTo>
                  <a:cubicBezTo>
                    <a:pt x="49" y="14"/>
                    <a:pt x="48" y="9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53" y="14"/>
                    <a:pt x="52" y="28"/>
                    <a:pt x="43" y="37"/>
                  </a:cubicBezTo>
                  <a:cubicBezTo>
                    <a:pt x="34" y="46"/>
                    <a:pt x="20" y="48"/>
                    <a:pt x="9" y="42"/>
                  </a:cubicBezTo>
                  <a:close/>
                  <a:moveTo>
                    <a:pt x="48" y="21"/>
                  </a:moveTo>
                  <a:cubicBezTo>
                    <a:pt x="46" y="21"/>
                    <a:pt x="44" y="20"/>
                    <a:pt x="42" y="19"/>
                  </a:cubicBezTo>
                  <a:cubicBezTo>
                    <a:pt x="42" y="18"/>
                    <a:pt x="41" y="19"/>
                    <a:pt x="41" y="19"/>
                  </a:cubicBezTo>
                  <a:cubicBezTo>
                    <a:pt x="39" y="22"/>
                    <a:pt x="37" y="24"/>
                    <a:pt x="35" y="27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3" y="35"/>
                    <a:pt x="43" y="34"/>
                  </a:cubicBezTo>
                  <a:cubicBezTo>
                    <a:pt x="46" y="31"/>
                    <a:pt x="48" y="27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95" name="Group 15"/>
          <p:cNvGrpSpPr>
            <a:grpSpLocks/>
          </p:cNvGrpSpPr>
          <p:nvPr/>
        </p:nvGrpSpPr>
        <p:grpSpPr bwMode="auto">
          <a:xfrm>
            <a:off x="4926014" y="2532845"/>
            <a:ext cx="238125" cy="231847"/>
            <a:chOff x="0" y="0"/>
            <a:chExt cx="150" cy="146"/>
          </a:xfrm>
        </p:grpSpPr>
        <p:sp>
          <p:nvSpPr>
            <p:cNvPr id="20496" name="Freeform 16"/>
            <p:cNvSpPr>
              <a:spLocks noEditPoints="1"/>
            </p:cNvSpPr>
            <p:nvPr/>
          </p:nvSpPr>
          <p:spPr bwMode="auto">
            <a:xfrm>
              <a:off x="0" y="0"/>
              <a:ext cx="96" cy="88"/>
            </a:xfrm>
            <a:custGeom>
              <a:avLst/>
              <a:gdLst>
                <a:gd name="T0" fmla="*/ 54 w 54"/>
                <a:gd name="T1" fmla="*/ 34 h 50"/>
                <a:gd name="T2" fmla="*/ 2 w 54"/>
                <a:gd name="T3" fmla="*/ 34 h 50"/>
                <a:gd name="T4" fmla="*/ 1 w 54"/>
                <a:gd name="T5" fmla="*/ 36 h 50"/>
                <a:gd name="T6" fmla="*/ 19 w 54"/>
                <a:gd name="T7" fmla="*/ 50 h 50"/>
                <a:gd name="T8" fmla="*/ 38 w 54"/>
                <a:gd name="T9" fmla="*/ 50 h 50"/>
                <a:gd name="T10" fmla="*/ 42 w 54"/>
                <a:gd name="T11" fmla="*/ 47 h 50"/>
                <a:gd name="T12" fmla="*/ 40 w 54"/>
                <a:gd name="T13" fmla="*/ 42 h 50"/>
                <a:gd name="T14" fmla="*/ 40 w 54"/>
                <a:gd name="T15" fmla="*/ 40 h 50"/>
                <a:gd name="T16" fmla="*/ 41 w 54"/>
                <a:gd name="T17" fmla="*/ 40 h 50"/>
                <a:gd name="T18" fmla="*/ 45 w 54"/>
                <a:gd name="T19" fmla="*/ 43 h 50"/>
                <a:gd name="T20" fmla="*/ 47 w 54"/>
                <a:gd name="T21" fmla="*/ 42 h 50"/>
                <a:gd name="T22" fmla="*/ 42 w 54"/>
                <a:gd name="T23" fmla="*/ 38 h 50"/>
                <a:gd name="T24" fmla="*/ 43 w 54"/>
                <a:gd name="T25" fmla="*/ 37 h 50"/>
                <a:gd name="T26" fmla="*/ 45 w 54"/>
                <a:gd name="T27" fmla="*/ 36 h 50"/>
                <a:gd name="T28" fmla="*/ 50 w 54"/>
                <a:gd name="T29" fmla="*/ 39 h 50"/>
                <a:gd name="T30" fmla="*/ 54 w 54"/>
                <a:gd name="T31" fmla="*/ 34 h 50"/>
                <a:gd name="T32" fmla="*/ 35 w 54"/>
                <a:gd name="T33" fmla="*/ 31 h 50"/>
                <a:gd name="T34" fmla="*/ 27 w 54"/>
                <a:gd name="T35" fmla="*/ 3 h 50"/>
                <a:gd name="T36" fmla="*/ 29 w 54"/>
                <a:gd name="T37" fmla="*/ 1 h 50"/>
                <a:gd name="T38" fmla="*/ 47 w 54"/>
                <a:gd name="T39" fmla="*/ 15 h 50"/>
                <a:gd name="T40" fmla="*/ 51 w 54"/>
                <a:gd name="T41" fmla="*/ 30 h 50"/>
                <a:gd name="T42" fmla="*/ 49 w 54"/>
                <a:gd name="T43" fmla="*/ 32 h 50"/>
                <a:gd name="T44" fmla="*/ 36 w 54"/>
                <a:gd name="T45" fmla="*/ 32 h 50"/>
                <a:gd name="T46" fmla="*/ 35 w 54"/>
                <a:gd name="T47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50">
                  <a:moveTo>
                    <a:pt x="54" y="34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5"/>
                    <a:pt x="1" y="36"/>
                  </a:cubicBezTo>
                  <a:cubicBezTo>
                    <a:pt x="2" y="45"/>
                    <a:pt x="11" y="50"/>
                    <a:pt x="19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5"/>
                    <a:pt x="40" y="44"/>
                    <a:pt x="40" y="42"/>
                  </a:cubicBezTo>
                  <a:cubicBezTo>
                    <a:pt x="40" y="41"/>
                    <a:pt x="40" y="41"/>
                    <a:pt x="40" y="40"/>
                  </a:cubicBezTo>
                  <a:cubicBezTo>
                    <a:pt x="40" y="40"/>
                    <a:pt x="41" y="39"/>
                    <a:pt x="41" y="40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7"/>
                    <a:pt x="43" y="37"/>
                  </a:cubicBezTo>
                  <a:cubicBezTo>
                    <a:pt x="43" y="36"/>
                    <a:pt x="44" y="36"/>
                    <a:pt x="45" y="36"/>
                  </a:cubicBezTo>
                  <a:cubicBezTo>
                    <a:pt x="47" y="36"/>
                    <a:pt x="49" y="37"/>
                    <a:pt x="50" y="39"/>
                  </a:cubicBezTo>
                  <a:lnTo>
                    <a:pt x="54" y="34"/>
                  </a:lnTo>
                  <a:close/>
                  <a:moveTo>
                    <a:pt x="35" y="31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8" y="1"/>
                    <a:pt x="29" y="1"/>
                  </a:cubicBezTo>
                  <a:cubicBezTo>
                    <a:pt x="37" y="0"/>
                    <a:pt x="45" y="7"/>
                    <a:pt x="47" y="15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1" y="32"/>
                    <a:pt x="49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Freeform 17"/>
            <p:cNvSpPr>
              <a:spLocks noEditPoints="1"/>
            </p:cNvSpPr>
            <p:nvPr/>
          </p:nvSpPr>
          <p:spPr bwMode="auto">
            <a:xfrm>
              <a:off x="67" y="60"/>
              <a:ext cx="83" cy="86"/>
            </a:xfrm>
            <a:custGeom>
              <a:avLst/>
              <a:gdLst>
                <a:gd name="T0" fmla="*/ 46 w 47"/>
                <a:gd name="T1" fmla="*/ 0 h 49"/>
                <a:gd name="T2" fmla="*/ 16 w 47"/>
                <a:gd name="T3" fmla="*/ 0 h 49"/>
                <a:gd name="T4" fmla="*/ 12 w 47"/>
                <a:gd name="T5" fmla="*/ 5 h 49"/>
                <a:gd name="T6" fmla="*/ 13 w 47"/>
                <a:gd name="T7" fmla="*/ 8 h 49"/>
                <a:gd name="T8" fmla="*/ 13 w 47"/>
                <a:gd name="T9" fmla="*/ 9 h 49"/>
                <a:gd name="T10" fmla="*/ 12 w 47"/>
                <a:gd name="T11" fmla="*/ 10 h 49"/>
                <a:gd name="T12" fmla="*/ 9 w 47"/>
                <a:gd name="T13" fmla="*/ 8 h 49"/>
                <a:gd name="T14" fmla="*/ 7 w 47"/>
                <a:gd name="T15" fmla="*/ 9 h 49"/>
                <a:gd name="T16" fmla="*/ 11 w 47"/>
                <a:gd name="T17" fmla="*/ 11 h 49"/>
                <a:gd name="T18" fmla="*/ 10 w 47"/>
                <a:gd name="T19" fmla="*/ 13 h 49"/>
                <a:gd name="T20" fmla="*/ 7 w 47"/>
                <a:gd name="T21" fmla="*/ 14 h 49"/>
                <a:gd name="T22" fmla="*/ 4 w 47"/>
                <a:gd name="T23" fmla="*/ 13 h 49"/>
                <a:gd name="T24" fmla="*/ 0 w 47"/>
                <a:gd name="T25" fmla="*/ 16 h 49"/>
                <a:gd name="T26" fmla="*/ 46 w 47"/>
                <a:gd name="T27" fmla="*/ 16 h 49"/>
                <a:gd name="T28" fmla="*/ 47 w 47"/>
                <a:gd name="T29" fmla="*/ 14 h 49"/>
                <a:gd name="T30" fmla="*/ 47 w 47"/>
                <a:gd name="T31" fmla="*/ 2 h 49"/>
                <a:gd name="T32" fmla="*/ 46 w 47"/>
                <a:gd name="T33" fmla="*/ 0 h 49"/>
                <a:gd name="T34" fmla="*/ 10 w 47"/>
                <a:gd name="T35" fmla="*/ 48 h 49"/>
                <a:gd name="T36" fmla="*/ 3 w 47"/>
                <a:gd name="T37" fmla="*/ 20 h 49"/>
                <a:gd name="T38" fmla="*/ 4 w 47"/>
                <a:gd name="T39" fmla="*/ 18 h 49"/>
                <a:gd name="T40" fmla="*/ 17 w 47"/>
                <a:gd name="T41" fmla="*/ 18 h 49"/>
                <a:gd name="T42" fmla="*/ 19 w 47"/>
                <a:gd name="T43" fmla="*/ 19 h 49"/>
                <a:gd name="T44" fmla="*/ 26 w 47"/>
                <a:gd name="T45" fmla="*/ 43 h 49"/>
                <a:gd name="T46" fmla="*/ 24 w 47"/>
                <a:gd name="T47" fmla="*/ 46 h 49"/>
                <a:gd name="T48" fmla="*/ 12 w 47"/>
                <a:gd name="T49" fmla="*/ 49 h 49"/>
                <a:gd name="T50" fmla="*/ 10 w 47"/>
                <a:gd name="T51" fmla="*/ 48 h 49"/>
                <a:gd name="T52" fmla="*/ 15 w 47"/>
                <a:gd name="T53" fmla="*/ 45 h 49"/>
                <a:gd name="T54" fmla="*/ 20 w 47"/>
                <a:gd name="T55" fmla="*/ 43 h 49"/>
                <a:gd name="T56" fmla="*/ 21 w 47"/>
                <a:gd name="T57" fmla="*/ 41 h 49"/>
                <a:gd name="T58" fmla="*/ 17 w 47"/>
                <a:gd name="T59" fmla="*/ 25 h 49"/>
                <a:gd name="T60" fmla="*/ 15 w 47"/>
                <a:gd name="T61" fmla="*/ 24 h 49"/>
                <a:gd name="T62" fmla="*/ 10 w 47"/>
                <a:gd name="T63" fmla="*/ 25 h 49"/>
                <a:gd name="T64" fmla="*/ 8 w 47"/>
                <a:gd name="T65" fmla="*/ 27 h 49"/>
                <a:gd name="T66" fmla="*/ 13 w 47"/>
                <a:gd name="T67" fmla="*/ 43 h 49"/>
                <a:gd name="T68" fmla="*/ 15 w 47"/>
                <a:gd name="T69" fmla="*/ 45 h 49"/>
                <a:gd name="T70" fmla="*/ 44 w 47"/>
                <a:gd name="T71" fmla="*/ 5 h 49"/>
                <a:gd name="T72" fmla="*/ 44 w 47"/>
                <a:gd name="T73" fmla="*/ 11 h 49"/>
                <a:gd name="T74" fmla="*/ 42 w 47"/>
                <a:gd name="T75" fmla="*/ 13 h 49"/>
                <a:gd name="T76" fmla="*/ 26 w 47"/>
                <a:gd name="T77" fmla="*/ 13 h 49"/>
                <a:gd name="T78" fmla="*/ 24 w 47"/>
                <a:gd name="T79" fmla="*/ 11 h 49"/>
                <a:gd name="T80" fmla="*/ 24 w 47"/>
                <a:gd name="T81" fmla="*/ 5 h 49"/>
                <a:gd name="T82" fmla="*/ 26 w 47"/>
                <a:gd name="T83" fmla="*/ 4 h 49"/>
                <a:gd name="T84" fmla="*/ 42 w 47"/>
                <a:gd name="T85" fmla="*/ 4 h 49"/>
                <a:gd name="T86" fmla="*/ 44 w 47"/>
                <a:gd name="T87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9">
                  <a:moveTo>
                    <a:pt x="4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7"/>
                    <a:pt x="13" y="8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2"/>
                    <a:pt x="11" y="12"/>
                    <a:pt x="10" y="13"/>
                  </a:cubicBezTo>
                  <a:cubicBezTo>
                    <a:pt x="10" y="13"/>
                    <a:pt x="9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16"/>
                    <a:pt x="47" y="15"/>
                    <a:pt x="47" y="14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lose/>
                  <a:moveTo>
                    <a:pt x="10" y="48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3" y="18"/>
                    <a:pt x="4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8"/>
                    <a:pt x="19" y="19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5" y="45"/>
                    <a:pt x="24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5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2" y="42"/>
                    <a:pt x="21" y="41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4"/>
                    <a:pt x="16" y="23"/>
                    <a:pt x="15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4" y="45"/>
                    <a:pt x="15" y="45"/>
                  </a:cubicBezTo>
                  <a:close/>
                  <a:moveTo>
                    <a:pt x="44" y="5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3" y="13"/>
                    <a:pt x="42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4" y="12"/>
                    <a:pt x="24" y="1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5" y="4"/>
                    <a:pt x="26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4" y="4"/>
                    <a:pt x="4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98" name="Freeform 18"/>
          <p:cNvSpPr>
            <a:spLocks/>
          </p:cNvSpPr>
          <p:nvPr/>
        </p:nvSpPr>
        <p:spPr bwMode="auto">
          <a:xfrm>
            <a:off x="4968876" y="1703914"/>
            <a:ext cx="155575" cy="188970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60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6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60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1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6"/>
                </a:cubicBezTo>
                <a:cubicBezTo>
                  <a:pt x="56" y="67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9" name="Freeform 19"/>
          <p:cNvSpPr>
            <a:spLocks noEditPoints="1"/>
          </p:cNvSpPr>
          <p:nvPr/>
        </p:nvSpPr>
        <p:spPr bwMode="auto">
          <a:xfrm>
            <a:off x="1042989" y="2523316"/>
            <a:ext cx="200025" cy="235023"/>
          </a:xfrm>
          <a:custGeom>
            <a:avLst/>
            <a:gdLst>
              <a:gd name="T0" fmla="*/ 24 w 72"/>
              <a:gd name="T1" fmla="*/ 71 h 85"/>
              <a:gd name="T2" fmla="*/ 30 w 72"/>
              <a:gd name="T3" fmla="*/ 73 h 85"/>
              <a:gd name="T4" fmla="*/ 18 w 72"/>
              <a:gd name="T5" fmla="*/ 30 h 85"/>
              <a:gd name="T6" fmla="*/ 18 w 72"/>
              <a:gd name="T7" fmla="*/ 32 h 85"/>
              <a:gd name="T8" fmla="*/ 4 w 72"/>
              <a:gd name="T9" fmla="*/ 55 h 85"/>
              <a:gd name="T10" fmla="*/ 3 w 72"/>
              <a:gd name="T11" fmla="*/ 55 h 85"/>
              <a:gd name="T12" fmla="*/ 17 w 72"/>
              <a:gd name="T13" fmla="*/ 29 h 85"/>
              <a:gd name="T14" fmla="*/ 18 w 72"/>
              <a:gd name="T15" fmla="*/ 30 h 85"/>
              <a:gd name="T16" fmla="*/ 68 w 72"/>
              <a:gd name="T17" fmla="*/ 59 h 85"/>
              <a:gd name="T18" fmla="*/ 54 w 72"/>
              <a:gd name="T19" fmla="*/ 82 h 85"/>
              <a:gd name="T20" fmla="*/ 54 w 72"/>
              <a:gd name="T21" fmla="*/ 84 h 85"/>
              <a:gd name="T22" fmla="*/ 55 w 72"/>
              <a:gd name="T23" fmla="*/ 84 h 85"/>
              <a:gd name="T24" fmla="*/ 69 w 72"/>
              <a:gd name="T25" fmla="*/ 59 h 85"/>
              <a:gd name="T26" fmla="*/ 60 w 72"/>
              <a:gd name="T27" fmla="*/ 59 h 85"/>
              <a:gd name="T28" fmla="*/ 59 w 72"/>
              <a:gd name="T29" fmla="*/ 59 h 85"/>
              <a:gd name="T30" fmla="*/ 50 w 72"/>
              <a:gd name="T31" fmla="*/ 75 h 85"/>
              <a:gd name="T32" fmla="*/ 50 w 72"/>
              <a:gd name="T33" fmla="*/ 76 h 85"/>
              <a:gd name="T34" fmla="*/ 51 w 72"/>
              <a:gd name="T35" fmla="*/ 78 h 85"/>
              <a:gd name="T36" fmla="*/ 60 w 72"/>
              <a:gd name="T37" fmla="*/ 59 h 85"/>
              <a:gd name="T38" fmla="*/ 22 w 72"/>
              <a:gd name="T39" fmla="*/ 37 h 85"/>
              <a:gd name="T40" fmla="*/ 22 w 72"/>
              <a:gd name="T41" fmla="*/ 39 h 85"/>
              <a:gd name="T42" fmla="*/ 13 w 72"/>
              <a:gd name="T43" fmla="*/ 54 h 85"/>
              <a:gd name="T44" fmla="*/ 12 w 72"/>
              <a:gd name="T45" fmla="*/ 55 h 85"/>
              <a:gd name="T46" fmla="*/ 21 w 72"/>
              <a:gd name="T47" fmla="*/ 36 h 85"/>
              <a:gd name="T48" fmla="*/ 51 w 72"/>
              <a:gd name="T49" fmla="*/ 57 h 85"/>
              <a:gd name="T50" fmla="*/ 46 w 72"/>
              <a:gd name="T51" fmla="*/ 76 h 85"/>
              <a:gd name="T52" fmla="*/ 14 w 72"/>
              <a:gd name="T53" fmla="*/ 62 h 85"/>
              <a:gd name="T54" fmla="*/ 22 w 72"/>
              <a:gd name="T55" fmla="*/ 53 h 85"/>
              <a:gd name="T56" fmla="*/ 41 w 72"/>
              <a:gd name="T57" fmla="*/ 38 h 85"/>
              <a:gd name="T58" fmla="*/ 45 w 72"/>
              <a:gd name="T59" fmla="*/ 33 h 85"/>
              <a:gd name="T60" fmla="*/ 52 w 72"/>
              <a:gd name="T61" fmla="*/ 35 h 85"/>
              <a:gd name="T62" fmla="*/ 51 w 72"/>
              <a:gd name="T63" fmla="*/ 37 h 85"/>
              <a:gd name="T64" fmla="*/ 51 w 72"/>
              <a:gd name="T65" fmla="*/ 57 h 85"/>
              <a:gd name="T66" fmla="*/ 59 w 72"/>
              <a:gd name="T67" fmla="*/ 7 h 85"/>
              <a:gd name="T68" fmla="*/ 67 w 72"/>
              <a:gd name="T69" fmla="*/ 11 h 85"/>
              <a:gd name="T70" fmla="*/ 54 w 72"/>
              <a:gd name="T71" fmla="*/ 34 h 85"/>
              <a:gd name="T72" fmla="*/ 47 w 72"/>
              <a:gd name="T73" fmla="*/ 31 h 85"/>
              <a:gd name="T74" fmla="*/ 61 w 72"/>
              <a:gd name="T75" fmla="*/ 5 h 85"/>
              <a:gd name="T76" fmla="*/ 68 w 72"/>
              <a:gd name="T77" fmla="*/ 9 h 85"/>
              <a:gd name="T78" fmla="*/ 61 w 72"/>
              <a:gd name="T79" fmla="*/ 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" h="85">
                <a:moveTo>
                  <a:pt x="30" y="74"/>
                </a:moveTo>
                <a:cubicBezTo>
                  <a:pt x="27" y="78"/>
                  <a:pt x="22" y="74"/>
                  <a:pt x="24" y="71"/>
                </a:cubicBezTo>
                <a:cubicBezTo>
                  <a:pt x="24" y="70"/>
                  <a:pt x="24" y="70"/>
                  <a:pt x="25" y="70"/>
                </a:cubicBezTo>
                <a:cubicBezTo>
                  <a:pt x="30" y="73"/>
                  <a:pt x="30" y="73"/>
                  <a:pt x="30" y="73"/>
                </a:cubicBezTo>
                <a:cubicBezTo>
                  <a:pt x="31" y="73"/>
                  <a:pt x="31" y="74"/>
                  <a:pt x="30" y="74"/>
                </a:cubicBezTo>
                <a:close/>
                <a:moveTo>
                  <a:pt x="18" y="30"/>
                </a:moveTo>
                <a:cubicBezTo>
                  <a:pt x="19" y="30"/>
                  <a:pt x="19" y="30"/>
                  <a:pt x="19" y="30"/>
                </a:cubicBezTo>
                <a:cubicBezTo>
                  <a:pt x="19" y="31"/>
                  <a:pt x="18" y="32"/>
                  <a:pt x="18" y="32"/>
                </a:cubicBezTo>
                <a:cubicBezTo>
                  <a:pt x="9" y="35"/>
                  <a:pt x="3" y="44"/>
                  <a:pt x="5" y="54"/>
                </a:cubicBezTo>
                <a:cubicBezTo>
                  <a:pt x="5" y="54"/>
                  <a:pt x="5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3" y="55"/>
                  <a:pt x="3" y="55"/>
                </a:cubicBezTo>
                <a:cubicBezTo>
                  <a:pt x="3" y="55"/>
                  <a:pt x="3" y="55"/>
                  <a:pt x="3" y="54"/>
                </a:cubicBezTo>
                <a:cubicBezTo>
                  <a:pt x="0" y="43"/>
                  <a:pt x="7" y="33"/>
                  <a:pt x="17" y="29"/>
                </a:cubicBezTo>
                <a:cubicBezTo>
                  <a:pt x="17" y="29"/>
                  <a:pt x="18" y="29"/>
                  <a:pt x="18" y="29"/>
                </a:cubicBezTo>
                <a:cubicBezTo>
                  <a:pt x="18" y="29"/>
                  <a:pt x="18" y="30"/>
                  <a:pt x="18" y="30"/>
                </a:cubicBezTo>
                <a:close/>
                <a:moveTo>
                  <a:pt x="68" y="59"/>
                </a:moveTo>
                <a:cubicBezTo>
                  <a:pt x="68" y="59"/>
                  <a:pt x="68" y="59"/>
                  <a:pt x="68" y="59"/>
                </a:cubicBezTo>
                <a:cubicBezTo>
                  <a:pt x="67" y="59"/>
                  <a:pt x="67" y="59"/>
                  <a:pt x="67" y="60"/>
                </a:cubicBezTo>
                <a:cubicBezTo>
                  <a:pt x="69" y="69"/>
                  <a:pt x="63" y="79"/>
                  <a:pt x="54" y="82"/>
                </a:cubicBezTo>
                <a:cubicBezTo>
                  <a:pt x="54" y="82"/>
                  <a:pt x="53" y="83"/>
                  <a:pt x="53" y="83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5"/>
                  <a:pt x="55" y="85"/>
                  <a:pt x="55" y="84"/>
                </a:cubicBezTo>
                <a:cubicBezTo>
                  <a:pt x="65" y="81"/>
                  <a:pt x="72" y="70"/>
                  <a:pt x="69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69" y="59"/>
                  <a:pt x="68" y="59"/>
                  <a:pt x="68" y="59"/>
                </a:cubicBezTo>
                <a:close/>
                <a:moveTo>
                  <a:pt x="60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60"/>
                  <a:pt x="59" y="60"/>
                  <a:pt x="59" y="60"/>
                </a:cubicBezTo>
                <a:cubicBezTo>
                  <a:pt x="61" y="67"/>
                  <a:pt x="57" y="74"/>
                  <a:pt x="50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7"/>
                  <a:pt x="50" y="78"/>
                  <a:pt x="51" y="78"/>
                </a:cubicBezTo>
                <a:cubicBezTo>
                  <a:pt x="59" y="76"/>
                  <a:pt x="64" y="67"/>
                  <a:pt x="61" y="59"/>
                </a:cubicBezTo>
                <a:cubicBezTo>
                  <a:pt x="61" y="59"/>
                  <a:pt x="61" y="59"/>
                  <a:pt x="60" y="59"/>
                </a:cubicBezTo>
                <a:close/>
                <a:moveTo>
                  <a:pt x="22" y="37"/>
                </a:moveTo>
                <a:cubicBezTo>
                  <a:pt x="22" y="37"/>
                  <a:pt x="22" y="37"/>
                  <a:pt x="22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9"/>
                  <a:pt x="22" y="39"/>
                </a:cubicBezTo>
                <a:cubicBezTo>
                  <a:pt x="15" y="40"/>
                  <a:pt x="11" y="47"/>
                  <a:pt x="13" y="53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55"/>
                  <a:pt x="13" y="55"/>
                  <a:pt x="12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5"/>
                  <a:pt x="11" y="55"/>
                  <a:pt x="11" y="54"/>
                </a:cubicBezTo>
                <a:cubicBezTo>
                  <a:pt x="8" y="46"/>
                  <a:pt x="13" y="38"/>
                  <a:pt x="21" y="36"/>
                </a:cubicBezTo>
                <a:cubicBezTo>
                  <a:pt x="22" y="36"/>
                  <a:pt x="22" y="36"/>
                  <a:pt x="22" y="37"/>
                </a:cubicBezTo>
                <a:close/>
                <a:moveTo>
                  <a:pt x="51" y="57"/>
                </a:moveTo>
                <a:cubicBezTo>
                  <a:pt x="48" y="62"/>
                  <a:pt x="47" y="65"/>
                  <a:pt x="46" y="68"/>
                </a:cubicBezTo>
                <a:cubicBezTo>
                  <a:pt x="46" y="70"/>
                  <a:pt x="46" y="72"/>
                  <a:pt x="46" y="76"/>
                </a:cubicBezTo>
                <a:cubicBezTo>
                  <a:pt x="46" y="79"/>
                  <a:pt x="45" y="80"/>
                  <a:pt x="42" y="79"/>
                </a:cubicBezTo>
                <a:cubicBezTo>
                  <a:pt x="33" y="73"/>
                  <a:pt x="23" y="68"/>
                  <a:pt x="14" y="62"/>
                </a:cubicBezTo>
                <a:cubicBezTo>
                  <a:pt x="12" y="61"/>
                  <a:pt x="12" y="59"/>
                  <a:pt x="14" y="58"/>
                </a:cubicBezTo>
                <a:cubicBezTo>
                  <a:pt x="18" y="56"/>
                  <a:pt x="20" y="55"/>
                  <a:pt x="22" y="53"/>
                </a:cubicBezTo>
                <a:cubicBezTo>
                  <a:pt x="24" y="51"/>
                  <a:pt x="25" y="49"/>
                  <a:pt x="28" y="44"/>
                </a:cubicBezTo>
                <a:cubicBezTo>
                  <a:pt x="31" y="38"/>
                  <a:pt x="37" y="37"/>
                  <a:pt x="41" y="38"/>
                </a:cubicBezTo>
                <a:cubicBezTo>
                  <a:pt x="44" y="38"/>
                  <a:pt x="44" y="37"/>
                  <a:pt x="45" y="34"/>
                </a:cubicBezTo>
                <a:cubicBezTo>
                  <a:pt x="45" y="34"/>
                  <a:pt x="45" y="33"/>
                  <a:pt x="45" y="33"/>
                </a:cubicBezTo>
                <a:cubicBezTo>
                  <a:pt x="46" y="32"/>
                  <a:pt x="46" y="32"/>
                  <a:pt x="47" y="32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6"/>
                  <a:pt x="53" y="36"/>
                  <a:pt x="52" y="37"/>
                </a:cubicBezTo>
                <a:cubicBezTo>
                  <a:pt x="52" y="37"/>
                  <a:pt x="52" y="37"/>
                  <a:pt x="51" y="37"/>
                </a:cubicBezTo>
                <a:cubicBezTo>
                  <a:pt x="49" y="40"/>
                  <a:pt x="49" y="41"/>
                  <a:pt x="50" y="43"/>
                </a:cubicBezTo>
                <a:cubicBezTo>
                  <a:pt x="53" y="46"/>
                  <a:pt x="54" y="52"/>
                  <a:pt x="51" y="57"/>
                </a:cubicBezTo>
                <a:close/>
                <a:moveTo>
                  <a:pt x="46" y="30"/>
                </a:moveTo>
                <a:cubicBezTo>
                  <a:pt x="49" y="23"/>
                  <a:pt x="54" y="13"/>
                  <a:pt x="59" y="7"/>
                </a:cubicBezTo>
                <a:cubicBezTo>
                  <a:pt x="59" y="7"/>
                  <a:pt x="60" y="7"/>
                  <a:pt x="60" y="7"/>
                </a:cubicBezTo>
                <a:cubicBezTo>
                  <a:pt x="67" y="11"/>
                  <a:pt x="67" y="11"/>
                  <a:pt x="67" y="11"/>
                </a:cubicBezTo>
                <a:cubicBezTo>
                  <a:pt x="68" y="11"/>
                  <a:pt x="68" y="11"/>
                  <a:pt x="68" y="12"/>
                </a:cubicBezTo>
                <a:cubicBezTo>
                  <a:pt x="65" y="19"/>
                  <a:pt x="59" y="29"/>
                  <a:pt x="54" y="34"/>
                </a:cubicBezTo>
                <a:cubicBezTo>
                  <a:pt x="54" y="35"/>
                  <a:pt x="54" y="35"/>
                  <a:pt x="53" y="35"/>
                </a:cubicBezTo>
                <a:cubicBezTo>
                  <a:pt x="47" y="31"/>
                  <a:pt x="47" y="31"/>
                  <a:pt x="47" y="31"/>
                </a:cubicBezTo>
                <a:cubicBezTo>
                  <a:pt x="46" y="31"/>
                  <a:pt x="46" y="30"/>
                  <a:pt x="46" y="30"/>
                </a:cubicBezTo>
                <a:close/>
                <a:moveTo>
                  <a:pt x="61" y="5"/>
                </a:moveTo>
                <a:cubicBezTo>
                  <a:pt x="64" y="2"/>
                  <a:pt x="66" y="0"/>
                  <a:pt x="68" y="1"/>
                </a:cubicBezTo>
                <a:cubicBezTo>
                  <a:pt x="70" y="2"/>
                  <a:pt x="70" y="5"/>
                  <a:pt x="68" y="9"/>
                </a:cubicBezTo>
                <a:cubicBezTo>
                  <a:pt x="68" y="10"/>
                  <a:pt x="68" y="10"/>
                  <a:pt x="67" y="10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1" y="5"/>
                  <a:pt x="6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0" name="Freeform 20"/>
          <p:cNvSpPr>
            <a:spLocks noEditPoints="1"/>
          </p:cNvSpPr>
          <p:nvPr/>
        </p:nvSpPr>
        <p:spPr bwMode="auto">
          <a:xfrm>
            <a:off x="1087439" y="3406239"/>
            <a:ext cx="168275" cy="187383"/>
          </a:xfrm>
          <a:custGeom>
            <a:avLst/>
            <a:gdLst>
              <a:gd name="T0" fmla="*/ 6 w 60"/>
              <a:gd name="T1" fmla="*/ 52 h 67"/>
              <a:gd name="T2" fmla="*/ 0 w 60"/>
              <a:gd name="T3" fmla="*/ 6 h 67"/>
              <a:gd name="T4" fmla="*/ 42 w 60"/>
              <a:gd name="T5" fmla="*/ 0 h 67"/>
              <a:gd name="T6" fmla="*/ 43 w 60"/>
              <a:gd name="T7" fmla="*/ 8 h 67"/>
              <a:gd name="T8" fmla="*/ 42 w 60"/>
              <a:gd name="T9" fmla="*/ 9 h 67"/>
              <a:gd name="T10" fmla="*/ 41 w 60"/>
              <a:gd name="T11" fmla="*/ 3 h 67"/>
              <a:gd name="T12" fmla="*/ 6 w 60"/>
              <a:gd name="T13" fmla="*/ 1 h 67"/>
              <a:gd name="T14" fmla="*/ 42 w 60"/>
              <a:gd name="T15" fmla="*/ 10 h 67"/>
              <a:gd name="T16" fmla="*/ 43 w 60"/>
              <a:gd name="T17" fmla="*/ 12 h 67"/>
              <a:gd name="T18" fmla="*/ 22 w 60"/>
              <a:gd name="T19" fmla="*/ 13 h 67"/>
              <a:gd name="T20" fmla="*/ 15 w 60"/>
              <a:gd name="T21" fmla="*/ 51 h 67"/>
              <a:gd name="T22" fmla="*/ 58 w 60"/>
              <a:gd name="T23" fmla="*/ 67 h 67"/>
              <a:gd name="T24" fmla="*/ 16 w 60"/>
              <a:gd name="T25" fmla="*/ 61 h 67"/>
              <a:gd name="T26" fmla="*/ 22 w 60"/>
              <a:gd name="T27" fmla="*/ 14 h 67"/>
              <a:gd name="T28" fmla="*/ 60 w 60"/>
              <a:gd name="T29" fmla="*/ 16 h 67"/>
              <a:gd name="T30" fmla="*/ 59 w 60"/>
              <a:gd name="T31" fmla="*/ 24 h 67"/>
              <a:gd name="T32" fmla="*/ 57 w 60"/>
              <a:gd name="T33" fmla="*/ 23 h 67"/>
              <a:gd name="T34" fmla="*/ 56 w 60"/>
              <a:gd name="T35" fmla="*/ 16 h 67"/>
              <a:gd name="T36" fmla="*/ 22 w 60"/>
              <a:gd name="T37" fmla="*/ 25 h 67"/>
              <a:gd name="T38" fmla="*/ 60 w 60"/>
              <a:gd name="T39" fmla="*/ 27 h 67"/>
              <a:gd name="T40" fmla="*/ 58 w 60"/>
              <a:gd name="T41" fmla="*/ 67 h 67"/>
              <a:gd name="T42" fmla="*/ 23 w 60"/>
              <a:gd name="T43" fmla="*/ 18 h 67"/>
              <a:gd name="T44" fmla="*/ 22 w 60"/>
              <a:gd name="T45" fmla="*/ 17 h 67"/>
              <a:gd name="T46" fmla="*/ 55 w 60"/>
              <a:gd name="T47" fmla="*/ 16 h 67"/>
              <a:gd name="T48" fmla="*/ 56 w 60"/>
              <a:gd name="T49" fmla="*/ 17 h 67"/>
              <a:gd name="T50" fmla="*/ 55 w 60"/>
              <a:gd name="T51" fmla="*/ 20 h 67"/>
              <a:gd name="T52" fmla="*/ 22 w 60"/>
              <a:gd name="T53" fmla="*/ 19 h 67"/>
              <a:gd name="T54" fmla="*/ 23 w 60"/>
              <a:gd name="T55" fmla="*/ 18 h 67"/>
              <a:gd name="T56" fmla="*/ 56 w 60"/>
              <a:gd name="T57" fmla="*/ 19 h 67"/>
              <a:gd name="T58" fmla="*/ 55 w 60"/>
              <a:gd name="T59" fmla="*/ 20 h 67"/>
              <a:gd name="T60" fmla="*/ 23 w 60"/>
              <a:gd name="T61" fmla="*/ 22 h 67"/>
              <a:gd name="T62" fmla="*/ 22 w 60"/>
              <a:gd name="T63" fmla="*/ 21 h 67"/>
              <a:gd name="T64" fmla="*/ 55 w 60"/>
              <a:gd name="T65" fmla="*/ 21 h 67"/>
              <a:gd name="T66" fmla="*/ 56 w 60"/>
              <a:gd name="T67" fmla="*/ 22 h 67"/>
              <a:gd name="T68" fmla="*/ 55 w 60"/>
              <a:gd name="T69" fmla="*/ 25 h 67"/>
              <a:gd name="T70" fmla="*/ 22 w 60"/>
              <a:gd name="T71" fmla="*/ 24 h 67"/>
              <a:gd name="T72" fmla="*/ 23 w 60"/>
              <a:gd name="T73" fmla="*/ 23 h 67"/>
              <a:gd name="T74" fmla="*/ 56 w 60"/>
              <a:gd name="T75" fmla="*/ 24 h 67"/>
              <a:gd name="T76" fmla="*/ 55 w 60"/>
              <a:gd name="T77" fmla="*/ 25 h 67"/>
              <a:gd name="T78" fmla="*/ 7 w 60"/>
              <a:gd name="T79" fmla="*/ 3 h 67"/>
              <a:gd name="T80" fmla="*/ 6 w 60"/>
              <a:gd name="T81" fmla="*/ 2 h 67"/>
              <a:gd name="T82" fmla="*/ 39 w 60"/>
              <a:gd name="T83" fmla="*/ 2 h 67"/>
              <a:gd name="T84" fmla="*/ 40 w 60"/>
              <a:gd name="T85" fmla="*/ 2 h 67"/>
              <a:gd name="T86" fmla="*/ 39 w 60"/>
              <a:gd name="T87" fmla="*/ 5 h 67"/>
              <a:gd name="T88" fmla="*/ 6 w 60"/>
              <a:gd name="T89" fmla="*/ 5 h 67"/>
              <a:gd name="T90" fmla="*/ 7 w 60"/>
              <a:gd name="T91" fmla="*/ 4 h 67"/>
              <a:gd name="T92" fmla="*/ 40 w 60"/>
              <a:gd name="T93" fmla="*/ 5 h 67"/>
              <a:gd name="T94" fmla="*/ 39 w 60"/>
              <a:gd name="T95" fmla="*/ 5 h 67"/>
              <a:gd name="T96" fmla="*/ 7 w 60"/>
              <a:gd name="T97" fmla="*/ 8 h 67"/>
              <a:gd name="T98" fmla="*/ 6 w 60"/>
              <a:gd name="T99" fmla="*/ 7 h 67"/>
              <a:gd name="T100" fmla="*/ 39 w 60"/>
              <a:gd name="T101" fmla="*/ 6 h 67"/>
              <a:gd name="T102" fmla="*/ 40 w 60"/>
              <a:gd name="T103" fmla="*/ 7 h 67"/>
              <a:gd name="T104" fmla="*/ 39 w 60"/>
              <a:gd name="T105" fmla="*/ 10 h 67"/>
              <a:gd name="T106" fmla="*/ 6 w 60"/>
              <a:gd name="T107" fmla="*/ 9 h 67"/>
              <a:gd name="T108" fmla="*/ 7 w 60"/>
              <a:gd name="T109" fmla="*/ 8 h 67"/>
              <a:gd name="T110" fmla="*/ 40 w 60"/>
              <a:gd name="T111" fmla="*/ 9 h 67"/>
              <a:gd name="T112" fmla="*/ 39 w 60"/>
              <a:gd name="T113" fmla="*/ 1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" h="67">
                <a:moveTo>
                  <a:pt x="14" y="52"/>
                </a:moveTo>
                <a:cubicBezTo>
                  <a:pt x="6" y="52"/>
                  <a:pt x="6" y="52"/>
                  <a:pt x="6" y="52"/>
                </a:cubicBezTo>
                <a:cubicBezTo>
                  <a:pt x="3" y="52"/>
                  <a:pt x="0" y="49"/>
                  <a:pt x="0" y="46"/>
                </a:cubicBezTo>
                <a:cubicBezTo>
                  <a:pt x="0" y="32"/>
                  <a:pt x="0" y="1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8" y="0"/>
                  <a:pt x="30" y="0"/>
                  <a:pt x="42" y="0"/>
                </a:cubicBezTo>
                <a:cubicBezTo>
                  <a:pt x="43" y="0"/>
                  <a:pt x="43" y="0"/>
                  <a:pt x="43" y="1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3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1" y="8"/>
                  <a:pt x="41" y="8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1" y="1"/>
                  <a:pt x="40" y="1"/>
                </a:cubicBezTo>
                <a:cubicBezTo>
                  <a:pt x="6" y="1"/>
                  <a:pt x="6" y="1"/>
                  <a:pt x="6" y="1"/>
                </a:cubicBezTo>
                <a:cubicBezTo>
                  <a:pt x="0" y="1"/>
                  <a:pt x="0" y="10"/>
                  <a:pt x="6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3" y="10"/>
                  <a:pt x="43" y="11"/>
                  <a:pt x="43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3"/>
                  <a:pt x="43" y="13"/>
                  <a:pt x="4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3"/>
                  <a:pt x="15" y="16"/>
                  <a:pt x="15" y="20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2"/>
                  <a:pt x="14" y="52"/>
                </a:cubicBezTo>
                <a:close/>
                <a:moveTo>
                  <a:pt x="58" y="67"/>
                </a:moveTo>
                <a:cubicBezTo>
                  <a:pt x="22" y="67"/>
                  <a:pt x="22" y="67"/>
                  <a:pt x="22" y="67"/>
                </a:cubicBezTo>
                <a:cubicBezTo>
                  <a:pt x="19" y="67"/>
                  <a:pt x="16" y="64"/>
                  <a:pt x="16" y="61"/>
                </a:cubicBezTo>
                <a:cubicBezTo>
                  <a:pt x="16" y="47"/>
                  <a:pt x="16" y="34"/>
                  <a:pt x="16" y="20"/>
                </a:cubicBezTo>
                <a:cubicBezTo>
                  <a:pt x="16" y="17"/>
                  <a:pt x="19" y="14"/>
                  <a:pt x="22" y="14"/>
                </a:cubicBezTo>
                <a:cubicBezTo>
                  <a:pt x="35" y="14"/>
                  <a:pt x="46" y="14"/>
                  <a:pt x="58" y="14"/>
                </a:cubicBezTo>
                <a:cubicBezTo>
                  <a:pt x="59" y="14"/>
                  <a:pt x="60" y="15"/>
                  <a:pt x="60" y="16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23"/>
                  <a:pt x="59" y="24"/>
                  <a:pt x="59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8" y="24"/>
                  <a:pt x="57" y="23"/>
                  <a:pt x="57" y="23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6"/>
                  <a:pt x="57" y="16"/>
                  <a:pt x="56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16" y="16"/>
                  <a:pt x="16" y="25"/>
                  <a:pt x="22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9" y="25"/>
                  <a:pt x="60" y="26"/>
                  <a:pt x="60" y="27"/>
                </a:cubicBezTo>
                <a:cubicBezTo>
                  <a:pt x="60" y="39"/>
                  <a:pt x="60" y="52"/>
                  <a:pt x="60" y="65"/>
                </a:cubicBezTo>
                <a:cubicBezTo>
                  <a:pt x="60" y="66"/>
                  <a:pt x="59" y="67"/>
                  <a:pt x="58" y="67"/>
                </a:cubicBezTo>
                <a:close/>
                <a:moveTo>
                  <a:pt x="55" y="18"/>
                </a:moveTo>
                <a:cubicBezTo>
                  <a:pt x="23" y="18"/>
                  <a:pt x="23" y="18"/>
                  <a:pt x="23" y="18"/>
                </a:cubicBezTo>
                <a:cubicBezTo>
                  <a:pt x="22" y="18"/>
                  <a:pt x="22" y="17"/>
                  <a:pt x="22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6"/>
                  <a:pt x="23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6" y="16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8"/>
                  <a:pt x="55" y="18"/>
                </a:cubicBezTo>
                <a:close/>
                <a:moveTo>
                  <a:pt x="55" y="20"/>
                </a:move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2" y="20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8"/>
                  <a:pt x="23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6" y="18"/>
                  <a:pt x="56" y="19"/>
                  <a:pt x="56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20"/>
                  <a:pt x="56" y="20"/>
                  <a:pt x="55" y="20"/>
                </a:cubicBezTo>
                <a:close/>
                <a:moveTo>
                  <a:pt x="55" y="22"/>
                </a:moveTo>
                <a:cubicBezTo>
                  <a:pt x="23" y="22"/>
                  <a:pt x="23" y="22"/>
                  <a:pt x="23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1"/>
                  <a:pt x="22" y="21"/>
                  <a:pt x="23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5" y="22"/>
                </a:cubicBezTo>
                <a:close/>
                <a:moveTo>
                  <a:pt x="55" y="25"/>
                </a:moveTo>
                <a:cubicBezTo>
                  <a:pt x="23" y="25"/>
                  <a:pt x="23" y="25"/>
                  <a:pt x="23" y="25"/>
                </a:cubicBezTo>
                <a:cubicBezTo>
                  <a:pt x="22" y="25"/>
                  <a:pt x="22" y="24"/>
                  <a:pt x="22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3"/>
                  <a:pt x="22" y="23"/>
                  <a:pt x="23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6" y="23"/>
                  <a:pt x="56" y="23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5"/>
                  <a:pt x="55" y="25"/>
                </a:cubicBezTo>
                <a:close/>
                <a:moveTo>
                  <a:pt x="39" y="3"/>
                </a:moveTo>
                <a:cubicBezTo>
                  <a:pt x="7" y="3"/>
                  <a:pt x="7" y="3"/>
                  <a:pt x="7" y="3"/>
                </a:cubicBezTo>
                <a:cubicBezTo>
                  <a:pt x="6" y="3"/>
                  <a:pt x="6" y="3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7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3"/>
                  <a:pt x="40" y="3"/>
                  <a:pt x="39" y="3"/>
                </a:cubicBezTo>
                <a:close/>
                <a:moveTo>
                  <a:pt x="39" y="5"/>
                </a:moveTo>
                <a:cubicBezTo>
                  <a:pt x="7" y="5"/>
                  <a:pt x="7" y="5"/>
                  <a:pt x="7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4"/>
                  <a:pt x="6" y="4"/>
                  <a:pt x="7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39" y="5"/>
                </a:cubicBezTo>
                <a:close/>
                <a:moveTo>
                  <a:pt x="39" y="8"/>
                </a:move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6"/>
                  <a:pt x="6" y="6"/>
                  <a:pt x="7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40" y="6"/>
                  <a:pt x="40" y="6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8"/>
                  <a:pt x="39" y="8"/>
                </a:cubicBezTo>
                <a:close/>
                <a:moveTo>
                  <a:pt x="39" y="10"/>
                </a:move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8"/>
                  <a:pt x="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40" y="8"/>
                  <a:pt x="40" y="9"/>
                  <a:pt x="40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10"/>
                  <a:pt x="40" y="10"/>
                  <a:pt x="3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1" name="Freeform 21"/>
          <p:cNvSpPr>
            <a:spLocks noEditPoints="1"/>
          </p:cNvSpPr>
          <p:nvPr/>
        </p:nvSpPr>
        <p:spPr bwMode="auto">
          <a:xfrm>
            <a:off x="4972050" y="4219290"/>
            <a:ext cx="152400" cy="217554"/>
          </a:xfrm>
          <a:custGeom>
            <a:avLst/>
            <a:gdLst>
              <a:gd name="T0" fmla="*/ 6 w 55"/>
              <a:gd name="T1" fmla="*/ 68 h 78"/>
              <a:gd name="T2" fmla="*/ 3 w 55"/>
              <a:gd name="T3" fmla="*/ 51 h 78"/>
              <a:gd name="T4" fmla="*/ 0 w 55"/>
              <a:gd name="T5" fmla="*/ 44 h 78"/>
              <a:gd name="T6" fmla="*/ 5 w 55"/>
              <a:gd name="T7" fmla="*/ 36 h 78"/>
              <a:gd name="T8" fmla="*/ 21 w 55"/>
              <a:gd name="T9" fmla="*/ 16 h 78"/>
              <a:gd name="T10" fmla="*/ 17 w 55"/>
              <a:gd name="T11" fmla="*/ 8 h 78"/>
              <a:gd name="T12" fmla="*/ 15 w 55"/>
              <a:gd name="T13" fmla="*/ 8 h 78"/>
              <a:gd name="T14" fmla="*/ 15 w 55"/>
              <a:gd name="T15" fmla="*/ 5 h 78"/>
              <a:gd name="T16" fmla="*/ 26 w 55"/>
              <a:gd name="T17" fmla="*/ 1 h 78"/>
              <a:gd name="T18" fmla="*/ 28 w 55"/>
              <a:gd name="T19" fmla="*/ 1 h 78"/>
              <a:gd name="T20" fmla="*/ 29 w 55"/>
              <a:gd name="T21" fmla="*/ 4 h 78"/>
              <a:gd name="T22" fmla="*/ 28 w 55"/>
              <a:gd name="T23" fmla="*/ 5 h 78"/>
              <a:gd name="T24" fmla="*/ 41 w 55"/>
              <a:gd name="T25" fmla="*/ 42 h 78"/>
              <a:gd name="T26" fmla="*/ 41 w 55"/>
              <a:gd name="T27" fmla="*/ 43 h 78"/>
              <a:gd name="T28" fmla="*/ 40 w 55"/>
              <a:gd name="T29" fmla="*/ 47 h 78"/>
              <a:gd name="T30" fmla="*/ 35 w 55"/>
              <a:gd name="T31" fmla="*/ 46 h 78"/>
              <a:gd name="T32" fmla="*/ 33 w 55"/>
              <a:gd name="T33" fmla="*/ 45 h 78"/>
              <a:gd name="T34" fmla="*/ 32 w 55"/>
              <a:gd name="T35" fmla="*/ 45 h 78"/>
              <a:gd name="T36" fmla="*/ 23 w 55"/>
              <a:gd name="T37" fmla="*/ 27 h 78"/>
              <a:gd name="T38" fmla="*/ 14 w 55"/>
              <a:gd name="T39" fmla="*/ 41 h 78"/>
              <a:gd name="T40" fmla="*/ 13 w 55"/>
              <a:gd name="T41" fmla="*/ 49 h 78"/>
              <a:gd name="T42" fmla="*/ 23 w 55"/>
              <a:gd name="T43" fmla="*/ 68 h 78"/>
              <a:gd name="T44" fmla="*/ 50 w 55"/>
              <a:gd name="T45" fmla="*/ 68 h 78"/>
              <a:gd name="T46" fmla="*/ 54 w 55"/>
              <a:gd name="T47" fmla="*/ 74 h 78"/>
              <a:gd name="T48" fmla="*/ 6 w 55"/>
              <a:gd name="T49" fmla="*/ 78 h 78"/>
              <a:gd name="T50" fmla="*/ 3 w 55"/>
              <a:gd name="T51" fmla="*/ 72 h 78"/>
              <a:gd name="T52" fmla="*/ 7 w 55"/>
              <a:gd name="T53" fmla="*/ 41 h 78"/>
              <a:gd name="T54" fmla="*/ 7 w 55"/>
              <a:gd name="T55" fmla="*/ 48 h 78"/>
              <a:gd name="T56" fmla="*/ 7 w 55"/>
              <a:gd name="T57" fmla="*/ 41 h 78"/>
              <a:gd name="T58" fmla="*/ 51 w 55"/>
              <a:gd name="T59" fmla="*/ 45 h 78"/>
              <a:gd name="T60" fmla="*/ 54 w 55"/>
              <a:gd name="T61" fmla="*/ 48 h 78"/>
              <a:gd name="T62" fmla="*/ 31 w 55"/>
              <a:gd name="T63" fmla="*/ 59 h 78"/>
              <a:gd name="T64" fmla="*/ 27 w 55"/>
              <a:gd name="T65" fmla="*/ 5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" h="78">
                <a:moveTo>
                  <a:pt x="6" y="68"/>
                </a:moveTo>
                <a:cubicBezTo>
                  <a:pt x="6" y="68"/>
                  <a:pt x="6" y="68"/>
                  <a:pt x="6" y="68"/>
                </a:cubicBezTo>
                <a:cubicBezTo>
                  <a:pt x="8" y="68"/>
                  <a:pt x="8" y="67"/>
                  <a:pt x="8" y="66"/>
                </a:cubicBezTo>
                <a:cubicBezTo>
                  <a:pt x="5" y="61"/>
                  <a:pt x="3" y="56"/>
                  <a:pt x="3" y="51"/>
                </a:cubicBezTo>
                <a:cubicBezTo>
                  <a:pt x="3" y="51"/>
                  <a:pt x="2" y="50"/>
                  <a:pt x="2" y="49"/>
                </a:cubicBezTo>
                <a:cubicBezTo>
                  <a:pt x="0" y="48"/>
                  <a:pt x="0" y="46"/>
                  <a:pt x="0" y="44"/>
                </a:cubicBezTo>
                <a:cubicBezTo>
                  <a:pt x="0" y="41"/>
                  <a:pt x="1" y="39"/>
                  <a:pt x="3" y="38"/>
                </a:cubicBezTo>
                <a:cubicBezTo>
                  <a:pt x="4" y="37"/>
                  <a:pt x="4" y="37"/>
                  <a:pt x="5" y="36"/>
                </a:cubicBezTo>
                <a:cubicBezTo>
                  <a:pt x="7" y="28"/>
                  <a:pt x="13" y="22"/>
                  <a:pt x="20" y="18"/>
                </a:cubicBezTo>
                <a:cubicBezTo>
                  <a:pt x="21" y="17"/>
                  <a:pt x="21" y="17"/>
                  <a:pt x="21" y="16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8"/>
                  <a:pt x="17" y="8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5" y="9"/>
                  <a:pt x="15" y="8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4" y="5"/>
                  <a:pt x="15" y="5"/>
                </a:cubicBezTo>
                <a:cubicBezTo>
                  <a:pt x="16" y="4"/>
                  <a:pt x="16" y="4"/>
                  <a:pt x="16" y="4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8" y="0"/>
                  <a:pt x="28" y="1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3"/>
                  <a:pt x="29" y="4"/>
                  <a:pt x="29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7" y="5"/>
                  <a:pt x="28" y="5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41"/>
                  <a:pt x="42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3"/>
                  <a:pt x="41" y="43"/>
                </a:cubicBezTo>
                <a:cubicBezTo>
                  <a:pt x="41" y="44"/>
                  <a:pt x="41" y="44"/>
                  <a:pt x="41" y="44"/>
                </a:cubicBezTo>
                <a:cubicBezTo>
                  <a:pt x="42" y="45"/>
                  <a:pt x="41" y="46"/>
                  <a:pt x="40" y="47"/>
                </a:cubicBezTo>
                <a:cubicBezTo>
                  <a:pt x="37" y="48"/>
                  <a:pt x="37" y="48"/>
                  <a:pt x="37" y="48"/>
                </a:cubicBezTo>
                <a:cubicBezTo>
                  <a:pt x="36" y="48"/>
                  <a:pt x="35" y="47"/>
                  <a:pt x="35" y="46"/>
                </a:cubicBezTo>
                <a:cubicBezTo>
                  <a:pt x="34" y="45"/>
                  <a:pt x="34" y="45"/>
                  <a:pt x="34" y="45"/>
                </a:cubicBezTo>
                <a:cubicBezTo>
                  <a:pt x="34" y="45"/>
                  <a:pt x="34" y="45"/>
                  <a:pt x="33" y="45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2" y="45"/>
                  <a:pt x="32" y="45"/>
                </a:cubicBezTo>
                <a:cubicBezTo>
                  <a:pt x="26" y="28"/>
                  <a:pt x="26" y="28"/>
                  <a:pt x="26" y="28"/>
                </a:cubicBezTo>
                <a:cubicBezTo>
                  <a:pt x="25" y="27"/>
                  <a:pt x="24" y="27"/>
                  <a:pt x="23" y="27"/>
                </a:cubicBezTo>
                <a:cubicBezTo>
                  <a:pt x="19" y="30"/>
                  <a:pt x="16" y="34"/>
                  <a:pt x="14" y="38"/>
                </a:cubicBezTo>
                <a:cubicBezTo>
                  <a:pt x="14" y="39"/>
                  <a:pt x="14" y="40"/>
                  <a:pt x="14" y="41"/>
                </a:cubicBezTo>
                <a:cubicBezTo>
                  <a:pt x="15" y="42"/>
                  <a:pt x="15" y="43"/>
                  <a:pt x="15" y="44"/>
                </a:cubicBezTo>
                <a:cubicBezTo>
                  <a:pt x="15" y="46"/>
                  <a:pt x="14" y="48"/>
                  <a:pt x="13" y="49"/>
                </a:cubicBezTo>
                <a:cubicBezTo>
                  <a:pt x="13" y="50"/>
                  <a:pt x="12" y="51"/>
                  <a:pt x="13" y="52"/>
                </a:cubicBezTo>
                <a:cubicBezTo>
                  <a:pt x="14" y="58"/>
                  <a:pt x="17" y="64"/>
                  <a:pt x="23" y="68"/>
                </a:cubicBezTo>
                <a:cubicBezTo>
                  <a:pt x="24" y="68"/>
                  <a:pt x="24" y="68"/>
                  <a:pt x="25" y="68"/>
                </a:cubicBezTo>
                <a:cubicBezTo>
                  <a:pt x="50" y="68"/>
                  <a:pt x="50" y="68"/>
                  <a:pt x="50" y="68"/>
                </a:cubicBezTo>
                <a:cubicBezTo>
                  <a:pt x="52" y="68"/>
                  <a:pt x="54" y="70"/>
                  <a:pt x="54" y="72"/>
                </a:cubicBezTo>
                <a:cubicBezTo>
                  <a:pt x="54" y="74"/>
                  <a:pt x="54" y="74"/>
                  <a:pt x="54" y="74"/>
                </a:cubicBezTo>
                <a:cubicBezTo>
                  <a:pt x="54" y="76"/>
                  <a:pt x="52" y="78"/>
                  <a:pt x="50" y="78"/>
                </a:cubicBezTo>
                <a:cubicBezTo>
                  <a:pt x="6" y="78"/>
                  <a:pt x="6" y="78"/>
                  <a:pt x="6" y="78"/>
                </a:cubicBezTo>
                <a:cubicBezTo>
                  <a:pt x="4" y="78"/>
                  <a:pt x="3" y="76"/>
                  <a:pt x="3" y="74"/>
                </a:cubicBezTo>
                <a:cubicBezTo>
                  <a:pt x="3" y="72"/>
                  <a:pt x="3" y="72"/>
                  <a:pt x="3" y="72"/>
                </a:cubicBezTo>
                <a:cubicBezTo>
                  <a:pt x="3" y="70"/>
                  <a:pt x="4" y="68"/>
                  <a:pt x="6" y="68"/>
                </a:cubicBezTo>
                <a:close/>
                <a:moveTo>
                  <a:pt x="7" y="41"/>
                </a:moveTo>
                <a:cubicBezTo>
                  <a:pt x="9" y="41"/>
                  <a:pt x="11" y="42"/>
                  <a:pt x="11" y="44"/>
                </a:cubicBezTo>
                <a:cubicBezTo>
                  <a:pt x="11" y="46"/>
                  <a:pt x="9" y="48"/>
                  <a:pt x="7" y="48"/>
                </a:cubicBezTo>
                <a:cubicBezTo>
                  <a:pt x="5" y="48"/>
                  <a:pt x="4" y="46"/>
                  <a:pt x="4" y="44"/>
                </a:cubicBezTo>
                <a:cubicBezTo>
                  <a:pt x="4" y="42"/>
                  <a:pt x="5" y="41"/>
                  <a:pt x="7" y="41"/>
                </a:cubicBezTo>
                <a:close/>
                <a:moveTo>
                  <a:pt x="28" y="54"/>
                </a:moveTo>
                <a:cubicBezTo>
                  <a:pt x="51" y="45"/>
                  <a:pt x="51" y="45"/>
                  <a:pt x="51" y="45"/>
                </a:cubicBezTo>
                <a:cubicBezTo>
                  <a:pt x="52" y="45"/>
                  <a:pt x="53" y="45"/>
                  <a:pt x="54" y="46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9"/>
                  <a:pt x="54" y="50"/>
                  <a:pt x="53" y="50"/>
                </a:cubicBezTo>
                <a:cubicBezTo>
                  <a:pt x="31" y="59"/>
                  <a:pt x="31" y="59"/>
                  <a:pt x="31" y="59"/>
                </a:cubicBezTo>
                <a:cubicBezTo>
                  <a:pt x="30" y="60"/>
                  <a:pt x="28" y="59"/>
                  <a:pt x="28" y="58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6"/>
                  <a:pt x="27" y="55"/>
                  <a:pt x="28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2" name="Freeform 22"/>
          <p:cNvSpPr>
            <a:spLocks noEditPoints="1"/>
          </p:cNvSpPr>
          <p:nvPr/>
        </p:nvSpPr>
        <p:spPr bwMode="auto">
          <a:xfrm>
            <a:off x="4930775" y="3384008"/>
            <a:ext cx="230188" cy="236610"/>
          </a:xfrm>
          <a:custGeom>
            <a:avLst/>
            <a:gdLst>
              <a:gd name="T0" fmla="*/ 58 w 83"/>
              <a:gd name="T1" fmla="*/ 28 h 85"/>
              <a:gd name="T2" fmla="*/ 35 w 83"/>
              <a:gd name="T3" fmla="*/ 14 h 85"/>
              <a:gd name="T4" fmla="*/ 20 w 83"/>
              <a:gd name="T5" fmla="*/ 34 h 85"/>
              <a:gd name="T6" fmla="*/ 33 w 83"/>
              <a:gd name="T7" fmla="*/ 15 h 85"/>
              <a:gd name="T8" fmla="*/ 34 w 83"/>
              <a:gd name="T9" fmla="*/ 16 h 85"/>
              <a:gd name="T10" fmla="*/ 23 w 83"/>
              <a:gd name="T11" fmla="*/ 41 h 85"/>
              <a:gd name="T12" fmla="*/ 35 w 83"/>
              <a:gd name="T13" fmla="*/ 56 h 85"/>
              <a:gd name="T14" fmla="*/ 23 w 83"/>
              <a:gd name="T15" fmla="*/ 55 h 85"/>
              <a:gd name="T16" fmla="*/ 20 w 83"/>
              <a:gd name="T17" fmla="*/ 52 h 85"/>
              <a:gd name="T18" fmla="*/ 44 w 83"/>
              <a:gd name="T19" fmla="*/ 64 h 85"/>
              <a:gd name="T20" fmla="*/ 22 w 83"/>
              <a:gd name="T21" fmla="*/ 63 h 85"/>
              <a:gd name="T22" fmla="*/ 22 w 83"/>
              <a:gd name="T23" fmla="*/ 57 h 85"/>
              <a:gd name="T24" fmla="*/ 67 w 83"/>
              <a:gd name="T25" fmla="*/ 41 h 85"/>
              <a:gd name="T26" fmla="*/ 65 w 83"/>
              <a:gd name="T27" fmla="*/ 46 h 85"/>
              <a:gd name="T28" fmla="*/ 54 w 83"/>
              <a:gd name="T29" fmla="*/ 50 h 85"/>
              <a:gd name="T30" fmla="*/ 40 w 83"/>
              <a:gd name="T31" fmla="*/ 11 h 85"/>
              <a:gd name="T32" fmla="*/ 57 w 83"/>
              <a:gd name="T33" fmla="*/ 24 h 85"/>
              <a:gd name="T34" fmla="*/ 52 w 83"/>
              <a:gd name="T35" fmla="*/ 40 h 85"/>
              <a:gd name="T36" fmla="*/ 52 w 83"/>
              <a:gd name="T37" fmla="*/ 40 h 85"/>
              <a:gd name="T38" fmla="*/ 34 w 83"/>
              <a:gd name="T39" fmla="*/ 43 h 85"/>
              <a:gd name="T40" fmla="*/ 58 w 83"/>
              <a:gd name="T41" fmla="*/ 61 h 85"/>
              <a:gd name="T42" fmla="*/ 9 w 83"/>
              <a:gd name="T43" fmla="*/ 34 h 85"/>
              <a:gd name="T44" fmla="*/ 33 w 83"/>
              <a:gd name="T45" fmla="*/ 10 h 85"/>
              <a:gd name="T46" fmla="*/ 66 w 83"/>
              <a:gd name="T47" fmla="*/ 18 h 85"/>
              <a:gd name="T48" fmla="*/ 76 w 83"/>
              <a:gd name="T49" fmla="*/ 47 h 85"/>
              <a:gd name="T50" fmla="*/ 75 w 83"/>
              <a:gd name="T51" fmla="*/ 47 h 85"/>
              <a:gd name="T52" fmla="*/ 73 w 83"/>
              <a:gd name="T53" fmla="*/ 39 h 85"/>
              <a:gd name="T54" fmla="*/ 68 w 83"/>
              <a:gd name="T55" fmla="*/ 25 h 85"/>
              <a:gd name="T56" fmla="*/ 68 w 83"/>
              <a:gd name="T57" fmla="*/ 37 h 85"/>
              <a:gd name="T58" fmla="*/ 52 w 83"/>
              <a:gd name="T59" fmla="*/ 71 h 85"/>
              <a:gd name="T60" fmla="*/ 58 w 83"/>
              <a:gd name="T61" fmla="*/ 66 h 85"/>
              <a:gd name="T62" fmla="*/ 70 w 83"/>
              <a:gd name="T63" fmla="*/ 53 h 85"/>
              <a:gd name="T64" fmla="*/ 58 w 83"/>
              <a:gd name="T65" fmla="*/ 61 h 85"/>
              <a:gd name="T66" fmla="*/ 17 w 83"/>
              <a:gd name="T67" fmla="*/ 49 h 85"/>
              <a:gd name="T68" fmla="*/ 12 w 83"/>
              <a:gd name="T69" fmla="*/ 38 h 85"/>
              <a:gd name="T70" fmla="*/ 15 w 83"/>
              <a:gd name="T71" fmla="*/ 5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3" h="85">
                <a:moveTo>
                  <a:pt x="58" y="27"/>
                </a:moveTo>
                <a:cubicBezTo>
                  <a:pt x="58" y="27"/>
                  <a:pt x="58" y="28"/>
                  <a:pt x="58" y="28"/>
                </a:cubicBezTo>
                <a:cubicBezTo>
                  <a:pt x="58" y="29"/>
                  <a:pt x="58" y="29"/>
                  <a:pt x="57" y="29"/>
                </a:cubicBezTo>
                <a:cubicBezTo>
                  <a:pt x="51" y="22"/>
                  <a:pt x="44" y="17"/>
                  <a:pt x="35" y="14"/>
                </a:cubicBezTo>
                <a:cubicBezTo>
                  <a:pt x="21" y="10"/>
                  <a:pt x="12" y="19"/>
                  <a:pt x="19" y="34"/>
                </a:cubicBezTo>
                <a:cubicBezTo>
                  <a:pt x="19" y="35"/>
                  <a:pt x="20" y="35"/>
                  <a:pt x="20" y="34"/>
                </a:cubicBezTo>
                <a:cubicBezTo>
                  <a:pt x="22" y="28"/>
                  <a:pt x="25" y="22"/>
                  <a:pt x="30" y="16"/>
                </a:cubicBezTo>
                <a:cubicBezTo>
                  <a:pt x="30" y="15"/>
                  <a:pt x="32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4" y="15"/>
                  <a:pt x="34" y="16"/>
                  <a:pt x="34" y="16"/>
                </a:cubicBezTo>
                <a:cubicBezTo>
                  <a:pt x="28" y="22"/>
                  <a:pt x="25" y="31"/>
                  <a:pt x="22" y="38"/>
                </a:cubicBezTo>
                <a:cubicBezTo>
                  <a:pt x="22" y="39"/>
                  <a:pt x="22" y="40"/>
                  <a:pt x="23" y="41"/>
                </a:cubicBezTo>
                <a:cubicBezTo>
                  <a:pt x="26" y="46"/>
                  <a:pt x="30" y="51"/>
                  <a:pt x="35" y="55"/>
                </a:cubicBezTo>
                <a:cubicBezTo>
                  <a:pt x="35" y="55"/>
                  <a:pt x="35" y="56"/>
                  <a:pt x="35" y="56"/>
                </a:cubicBezTo>
                <a:cubicBezTo>
                  <a:pt x="31" y="56"/>
                  <a:pt x="28" y="56"/>
                  <a:pt x="25" y="56"/>
                </a:cubicBezTo>
                <a:cubicBezTo>
                  <a:pt x="24" y="56"/>
                  <a:pt x="24" y="55"/>
                  <a:pt x="23" y="55"/>
                </a:cubicBezTo>
                <a:cubicBezTo>
                  <a:pt x="22" y="54"/>
                  <a:pt x="22" y="53"/>
                  <a:pt x="21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9" y="72"/>
                  <a:pt x="32" y="78"/>
                  <a:pt x="45" y="65"/>
                </a:cubicBezTo>
                <a:cubicBezTo>
                  <a:pt x="45" y="65"/>
                  <a:pt x="45" y="64"/>
                  <a:pt x="44" y="64"/>
                </a:cubicBezTo>
                <a:cubicBezTo>
                  <a:pt x="37" y="66"/>
                  <a:pt x="30" y="66"/>
                  <a:pt x="25" y="65"/>
                </a:cubicBezTo>
                <a:cubicBezTo>
                  <a:pt x="24" y="65"/>
                  <a:pt x="23" y="64"/>
                  <a:pt x="22" y="63"/>
                </a:cubicBezTo>
                <a:cubicBezTo>
                  <a:pt x="22" y="61"/>
                  <a:pt x="21" y="59"/>
                  <a:pt x="21" y="57"/>
                </a:cubicBezTo>
                <a:cubicBezTo>
                  <a:pt x="21" y="57"/>
                  <a:pt x="21" y="56"/>
                  <a:pt x="22" y="57"/>
                </a:cubicBezTo>
                <a:cubicBezTo>
                  <a:pt x="36" y="60"/>
                  <a:pt x="59" y="54"/>
                  <a:pt x="69" y="44"/>
                </a:cubicBezTo>
                <a:cubicBezTo>
                  <a:pt x="68" y="43"/>
                  <a:pt x="68" y="42"/>
                  <a:pt x="67" y="41"/>
                </a:cubicBezTo>
                <a:cubicBezTo>
                  <a:pt x="67" y="41"/>
                  <a:pt x="66" y="41"/>
                  <a:pt x="66" y="41"/>
                </a:cubicBezTo>
                <a:cubicBezTo>
                  <a:pt x="66" y="43"/>
                  <a:pt x="65" y="44"/>
                  <a:pt x="65" y="46"/>
                </a:cubicBezTo>
                <a:cubicBezTo>
                  <a:pt x="62" y="48"/>
                  <a:pt x="59" y="49"/>
                  <a:pt x="55" y="51"/>
                </a:cubicBezTo>
                <a:cubicBezTo>
                  <a:pt x="55" y="51"/>
                  <a:pt x="54" y="50"/>
                  <a:pt x="54" y="50"/>
                </a:cubicBezTo>
                <a:cubicBezTo>
                  <a:pt x="55" y="49"/>
                  <a:pt x="55" y="48"/>
                  <a:pt x="56" y="46"/>
                </a:cubicBezTo>
                <a:cubicBezTo>
                  <a:pt x="67" y="17"/>
                  <a:pt x="54" y="2"/>
                  <a:pt x="40" y="11"/>
                </a:cubicBezTo>
                <a:cubicBezTo>
                  <a:pt x="39" y="11"/>
                  <a:pt x="39" y="12"/>
                  <a:pt x="40" y="12"/>
                </a:cubicBezTo>
                <a:cubicBezTo>
                  <a:pt x="46" y="15"/>
                  <a:pt x="52" y="19"/>
                  <a:pt x="57" y="24"/>
                </a:cubicBezTo>
                <a:cubicBezTo>
                  <a:pt x="58" y="25"/>
                  <a:pt x="58" y="26"/>
                  <a:pt x="58" y="27"/>
                </a:cubicBezTo>
                <a:close/>
                <a:moveTo>
                  <a:pt x="52" y="40"/>
                </a:moveTo>
                <a:cubicBezTo>
                  <a:pt x="53" y="55"/>
                  <a:pt x="31" y="55"/>
                  <a:pt x="31" y="41"/>
                </a:cubicBezTo>
                <a:cubicBezTo>
                  <a:pt x="31" y="28"/>
                  <a:pt x="51" y="27"/>
                  <a:pt x="52" y="40"/>
                </a:cubicBezTo>
                <a:close/>
                <a:moveTo>
                  <a:pt x="44" y="43"/>
                </a:moveTo>
                <a:cubicBezTo>
                  <a:pt x="44" y="49"/>
                  <a:pt x="34" y="50"/>
                  <a:pt x="34" y="43"/>
                </a:cubicBezTo>
                <a:cubicBezTo>
                  <a:pt x="34" y="37"/>
                  <a:pt x="43" y="37"/>
                  <a:pt x="44" y="43"/>
                </a:cubicBezTo>
                <a:close/>
                <a:moveTo>
                  <a:pt x="58" y="61"/>
                </a:moveTo>
                <a:cubicBezTo>
                  <a:pt x="44" y="85"/>
                  <a:pt x="22" y="83"/>
                  <a:pt x="17" y="63"/>
                </a:cubicBezTo>
                <a:cubicBezTo>
                  <a:pt x="4" y="58"/>
                  <a:pt x="0" y="45"/>
                  <a:pt x="9" y="34"/>
                </a:cubicBezTo>
                <a:cubicBezTo>
                  <a:pt x="10" y="33"/>
                  <a:pt x="10" y="32"/>
                  <a:pt x="10" y="31"/>
                </a:cubicBezTo>
                <a:cubicBezTo>
                  <a:pt x="7" y="16"/>
                  <a:pt x="18" y="7"/>
                  <a:pt x="33" y="10"/>
                </a:cubicBezTo>
                <a:cubicBezTo>
                  <a:pt x="34" y="10"/>
                  <a:pt x="35" y="10"/>
                  <a:pt x="36" y="9"/>
                </a:cubicBezTo>
                <a:cubicBezTo>
                  <a:pt x="48" y="0"/>
                  <a:pt x="62" y="4"/>
                  <a:pt x="66" y="18"/>
                </a:cubicBezTo>
                <a:cubicBezTo>
                  <a:pt x="67" y="19"/>
                  <a:pt x="67" y="19"/>
                  <a:pt x="68" y="20"/>
                </a:cubicBezTo>
                <a:cubicBezTo>
                  <a:pt x="80" y="25"/>
                  <a:pt x="83" y="37"/>
                  <a:pt x="76" y="47"/>
                </a:cubicBezTo>
                <a:cubicBezTo>
                  <a:pt x="76" y="47"/>
                  <a:pt x="75" y="47"/>
                  <a:pt x="75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4" y="45"/>
                  <a:pt x="73" y="43"/>
                  <a:pt x="73" y="42"/>
                </a:cubicBezTo>
                <a:cubicBezTo>
                  <a:pt x="72" y="41"/>
                  <a:pt x="72" y="40"/>
                  <a:pt x="73" y="39"/>
                </a:cubicBezTo>
                <a:cubicBezTo>
                  <a:pt x="75" y="33"/>
                  <a:pt x="74" y="28"/>
                  <a:pt x="69" y="24"/>
                </a:cubicBezTo>
                <a:cubicBezTo>
                  <a:pt x="68" y="24"/>
                  <a:pt x="68" y="24"/>
                  <a:pt x="68" y="25"/>
                </a:cubicBezTo>
                <a:cubicBezTo>
                  <a:pt x="68" y="27"/>
                  <a:pt x="68" y="30"/>
                  <a:pt x="67" y="34"/>
                </a:cubicBezTo>
                <a:cubicBezTo>
                  <a:pt x="67" y="35"/>
                  <a:pt x="67" y="36"/>
                  <a:pt x="68" y="37"/>
                </a:cubicBezTo>
                <a:cubicBezTo>
                  <a:pt x="82" y="58"/>
                  <a:pt x="71" y="76"/>
                  <a:pt x="52" y="72"/>
                </a:cubicBezTo>
                <a:cubicBezTo>
                  <a:pt x="52" y="72"/>
                  <a:pt x="51" y="72"/>
                  <a:pt x="52" y="71"/>
                </a:cubicBezTo>
                <a:cubicBezTo>
                  <a:pt x="53" y="70"/>
                  <a:pt x="54" y="68"/>
                  <a:pt x="55" y="67"/>
                </a:cubicBezTo>
                <a:cubicBezTo>
                  <a:pt x="56" y="66"/>
                  <a:pt x="57" y="66"/>
                  <a:pt x="58" y="66"/>
                </a:cubicBezTo>
                <a:cubicBezTo>
                  <a:pt x="66" y="66"/>
                  <a:pt x="71" y="61"/>
                  <a:pt x="71" y="54"/>
                </a:cubicBezTo>
                <a:cubicBezTo>
                  <a:pt x="71" y="53"/>
                  <a:pt x="70" y="53"/>
                  <a:pt x="70" y="53"/>
                </a:cubicBezTo>
                <a:cubicBezTo>
                  <a:pt x="67" y="55"/>
                  <a:pt x="64" y="57"/>
                  <a:pt x="60" y="59"/>
                </a:cubicBezTo>
                <a:cubicBezTo>
                  <a:pt x="59" y="60"/>
                  <a:pt x="58" y="60"/>
                  <a:pt x="58" y="61"/>
                </a:cubicBezTo>
                <a:close/>
                <a:moveTo>
                  <a:pt x="16" y="53"/>
                </a:moveTo>
                <a:cubicBezTo>
                  <a:pt x="16" y="52"/>
                  <a:pt x="16" y="50"/>
                  <a:pt x="17" y="49"/>
                </a:cubicBezTo>
                <a:cubicBezTo>
                  <a:pt x="17" y="48"/>
                  <a:pt x="17" y="47"/>
                  <a:pt x="16" y="46"/>
                </a:cubicBezTo>
                <a:cubicBezTo>
                  <a:pt x="14" y="43"/>
                  <a:pt x="13" y="40"/>
                  <a:pt x="12" y="38"/>
                </a:cubicBezTo>
                <a:cubicBezTo>
                  <a:pt x="12" y="37"/>
                  <a:pt x="11" y="37"/>
                  <a:pt x="11" y="38"/>
                </a:cubicBezTo>
                <a:cubicBezTo>
                  <a:pt x="7" y="44"/>
                  <a:pt x="9" y="50"/>
                  <a:pt x="15" y="54"/>
                </a:cubicBezTo>
                <a:cubicBezTo>
                  <a:pt x="16" y="54"/>
                  <a:pt x="16" y="54"/>
                  <a:pt x="16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3" name="Freeform 23"/>
          <p:cNvSpPr>
            <a:spLocks noEditPoints="1"/>
          </p:cNvSpPr>
          <p:nvPr/>
        </p:nvSpPr>
        <p:spPr bwMode="auto">
          <a:xfrm>
            <a:off x="1042988" y="4212938"/>
            <a:ext cx="228600" cy="228671"/>
          </a:xfrm>
          <a:custGeom>
            <a:avLst/>
            <a:gdLst>
              <a:gd name="T0" fmla="*/ 82 w 82"/>
              <a:gd name="T1" fmla="*/ 41 h 82"/>
              <a:gd name="T2" fmla="*/ 0 w 82"/>
              <a:gd name="T3" fmla="*/ 41 h 82"/>
              <a:gd name="T4" fmla="*/ 63 w 82"/>
              <a:gd name="T5" fmla="*/ 43 h 82"/>
              <a:gd name="T6" fmla="*/ 67 w 82"/>
              <a:gd name="T7" fmla="*/ 35 h 82"/>
              <a:gd name="T8" fmla="*/ 74 w 82"/>
              <a:gd name="T9" fmla="*/ 39 h 82"/>
              <a:gd name="T10" fmla="*/ 76 w 82"/>
              <a:gd name="T11" fmla="*/ 33 h 82"/>
              <a:gd name="T12" fmla="*/ 76 w 82"/>
              <a:gd name="T13" fmla="*/ 41 h 82"/>
              <a:gd name="T14" fmla="*/ 76 w 82"/>
              <a:gd name="T15" fmla="*/ 44 h 82"/>
              <a:gd name="T16" fmla="*/ 76 w 82"/>
              <a:gd name="T17" fmla="*/ 46 h 82"/>
              <a:gd name="T18" fmla="*/ 75 w 82"/>
              <a:gd name="T19" fmla="*/ 46 h 82"/>
              <a:gd name="T20" fmla="*/ 72 w 82"/>
              <a:gd name="T21" fmla="*/ 44 h 82"/>
              <a:gd name="T22" fmla="*/ 72 w 82"/>
              <a:gd name="T23" fmla="*/ 47 h 82"/>
              <a:gd name="T24" fmla="*/ 75 w 82"/>
              <a:gd name="T25" fmla="*/ 49 h 82"/>
              <a:gd name="T26" fmla="*/ 41 w 82"/>
              <a:gd name="T27" fmla="*/ 76 h 82"/>
              <a:gd name="T28" fmla="*/ 41 w 82"/>
              <a:gd name="T29" fmla="*/ 5 h 82"/>
              <a:gd name="T30" fmla="*/ 52 w 82"/>
              <a:gd name="T31" fmla="*/ 8 h 82"/>
              <a:gd name="T32" fmla="*/ 37 w 82"/>
              <a:gd name="T33" fmla="*/ 15 h 82"/>
              <a:gd name="T34" fmla="*/ 30 w 82"/>
              <a:gd name="T35" fmla="*/ 17 h 82"/>
              <a:gd name="T36" fmla="*/ 29 w 82"/>
              <a:gd name="T37" fmla="*/ 24 h 82"/>
              <a:gd name="T38" fmla="*/ 26 w 82"/>
              <a:gd name="T39" fmla="*/ 29 h 82"/>
              <a:gd name="T40" fmla="*/ 24 w 82"/>
              <a:gd name="T41" fmla="*/ 31 h 82"/>
              <a:gd name="T42" fmla="*/ 26 w 82"/>
              <a:gd name="T43" fmla="*/ 33 h 82"/>
              <a:gd name="T44" fmla="*/ 29 w 82"/>
              <a:gd name="T45" fmla="*/ 32 h 82"/>
              <a:gd name="T46" fmla="*/ 33 w 82"/>
              <a:gd name="T47" fmla="*/ 28 h 82"/>
              <a:gd name="T48" fmla="*/ 38 w 82"/>
              <a:gd name="T49" fmla="*/ 30 h 82"/>
              <a:gd name="T50" fmla="*/ 41 w 82"/>
              <a:gd name="T51" fmla="*/ 34 h 82"/>
              <a:gd name="T52" fmla="*/ 35 w 82"/>
              <a:gd name="T53" fmla="*/ 34 h 82"/>
              <a:gd name="T54" fmla="*/ 32 w 82"/>
              <a:gd name="T55" fmla="*/ 32 h 82"/>
              <a:gd name="T56" fmla="*/ 25 w 82"/>
              <a:gd name="T57" fmla="*/ 37 h 82"/>
              <a:gd name="T58" fmla="*/ 23 w 82"/>
              <a:gd name="T59" fmla="*/ 46 h 82"/>
              <a:gd name="T60" fmla="*/ 28 w 82"/>
              <a:gd name="T61" fmla="*/ 51 h 82"/>
              <a:gd name="T62" fmla="*/ 35 w 82"/>
              <a:gd name="T63" fmla="*/ 51 h 82"/>
              <a:gd name="T64" fmla="*/ 43 w 82"/>
              <a:gd name="T65" fmla="*/ 70 h 82"/>
              <a:gd name="T66" fmla="*/ 49 w 82"/>
              <a:gd name="T67" fmla="*/ 57 h 82"/>
              <a:gd name="T68" fmla="*/ 49 w 82"/>
              <a:gd name="T69" fmla="*/ 44 h 82"/>
              <a:gd name="T70" fmla="*/ 44 w 82"/>
              <a:gd name="T71" fmla="*/ 38 h 82"/>
              <a:gd name="T72" fmla="*/ 47 w 82"/>
              <a:gd name="T73" fmla="*/ 41 h 82"/>
              <a:gd name="T74" fmla="*/ 53 w 82"/>
              <a:gd name="T75" fmla="*/ 37 h 82"/>
              <a:gd name="T76" fmla="*/ 50 w 82"/>
              <a:gd name="T77" fmla="*/ 34 h 82"/>
              <a:gd name="T78" fmla="*/ 55 w 82"/>
              <a:gd name="T79" fmla="*/ 34 h 82"/>
              <a:gd name="T80" fmla="*/ 62 w 82"/>
              <a:gd name="T81" fmla="*/ 43 h 82"/>
              <a:gd name="T82" fmla="*/ 51 w 82"/>
              <a:gd name="T83" fmla="*/ 58 h 82"/>
              <a:gd name="T84" fmla="*/ 49 w 82"/>
              <a:gd name="T85" fmla="*/ 63 h 82"/>
              <a:gd name="T86" fmla="*/ 52 w 82"/>
              <a:gd name="T87" fmla="*/ 5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" h="82">
                <a:moveTo>
                  <a:pt x="41" y="0"/>
                </a:moveTo>
                <a:cubicBezTo>
                  <a:pt x="64" y="0"/>
                  <a:pt x="82" y="18"/>
                  <a:pt x="82" y="41"/>
                </a:cubicBezTo>
                <a:cubicBezTo>
                  <a:pt x="82" y="63"/>
                  <a:pt x="64" y="82"/>
                  <a:pt x="41" y="82"/>
                </a:cubicBezTo>
                <a:cubicBezTo>
                  <a:pt x="18" y="82"/>
                  <a:pt x="0" y="63"/>
                  <a:pt x="0" y="41"/>
                </a:cubicBezTo>
                <a:cubicBezTo>
                  <a:pt x="0" y="18"/>
                  <a:pt x="18" y="0"/>
                  <a:pt x="41" y="0"/>
                </a:cubicBezTo>
                <a:close/>
                <a:moveTo>
                  <a:pt x="63" y="43"/>
                </a:moveTo>
                <a:cubicBezTo>
                  <a:pt x="64" y="40"/>
                  <a:pt x="64" y="38"/>
                  <a:pt x="65" y="35"/>
                </a:cubicBezTo>
                <a:cubicBezTo>
                  <a:pt x="65" y="34"/>
                  <a:pt x="65" y="34"/>
                  <a:pt x="67" y="35"/>
                </a:cubicBezTo>
                <a:cubicBezTo>
                  <a:pt x="68" y="37"/>
                  <a:pt x="70" y="38"/>
                  <a:pt x="72" y="40"/>
                </a:cubicBezTo>
                <a:cubicBezTo>
                  <a:pt x="73" y="41"/>
                  <a:pt x="74" y="41"/>
                  <a:pt x="74" y="39"/>
                </a:cubicBezTo>
                <a:cubicBezTo>
                  <a:pt x="74" y="37"/>
                  <a:pt x="74" y="35"/>
                  <a:pt x="75" y="33"/>
                </a:cubicBezTo>
                <a:cubicBezTo>
                  <a:pt x="75" y="32"/>
                  <a:pt x="75" y="32"/>
                  <a:pt x="76" y="33"/>
                </a:cubicBezTo>
                <a:cubicBezTo>
                  <a:pt x="76" y="36"/>
                  <a:pt x="76" y="38"/>
                  <a:pt x="76" y="41"/>
                </a:cubicBezTo>
                <a:cubicBezTo>
                  <a:pt x="76" y="41"/>
                  <a:pt x="77" y="41"/>
                  <a:pt x="76" y="41"/>
                </a:cubicBezTo>
                <a:cubicBezTo>
                  <a:pt x="75" y="43"/>
                  <a:pt x="75" y="43"/>
                  <a:pt x="75" y="43"/>
                </a:cubicBezTo>
                <a:cubicBezTo>
                  <a:pt x="75" y="44"/>
                  <a:pt x="75" y="44"/>
                  <a:pt x="76" y="44"/>
                </a:cubicBezTo>
                <a:cubicBezTo>
                  <a:pt x="76" y="44"/>
                  <a:pt x="76" y="45"/>
                  <a:pt x="76" y="45"/>
                </a:cubicBezTo>
                <a:cubicBezTo>
                  <a:pt x="76" y="45"/>
                  <a:pt x="76" y="46"/>
                  <a:pt x="76" y="46"/>
                </a:cubicBezTo>
                <a:cubicBezTo>
                  <a:pt x="76" y="46"/>
                  <a:pt x="76" y="47"/>
                  <a:pt x="76" y="47"/>
                </a:cubicBezTo>
                <a:cubicBezTo>
                  <a:pt x="75" y="47"/>
                  <a:pt x="75" y="46"/>
                  <a:pt x="75" y="46"/>
                </a:cubicBezTo>
                <a:cubicBezTo>
                  <a:pt x="74" y="46"/>
                  <a:pt x="74" y="47"/>
                  <a:pt x="73" y="45"/>
                </a:cubicBezTo>
                <a:cubicBezTo>
                  <a:pt x="73" y="45"/>
                  <a:pt x="73" y="45"/>
                  <a:pt x="72" y="44"/>
                </a:cubicBezTo>
                <a:cubicBezTo>
                  <a:pt x="70" y="39"/>
                  <a:pt x="70" y="39"/>
                  <a:pt x="71" y="45"/>
                </a:cubicBezTo>
                <a:cubicBezTo>
                  <a:pt x="72" y="46"/>
                  <a:pt x="72" y="47"/>
                  <a:pt x="72" y="47"/>
                </a:cubicBezTo>
                <a:cubicBezTo>
                  <a:pt x="72" y="49"/>
                  <a:pt x="73" y="49"/>
                  <a:pt x="74" y="49"/>
                </a:cubicBezTo>
                <a:cubicBezTo>
                  <a:pt x="74" y="49"/>
                  <a:pt x="75" y="49"/>
                  <a:pt x="75" y="49"/>
                </a:cubicBezTo>
                <a:cubicBezTo>
                  <a:pt x="75" y="49"/>
                  <a:pt x="76" y="49"/>
                  <a:pt x="75" y="49"/>
                </a:cubicBezTo>
                <a:cubicBezTo>
                  <a:pt x="72" y="65"/>
                  <a:pt x="58" y="76"/>
                  <a:pt x="41" y="76"/>
                </a:cubicBezTo>
                <a:cubicBezTo>
                  <a:pt x="21" y="76"/>
                  <a:pt x="6" y="60"/>
                  <a:pt x="6" y="41"/>
                </a:cubicBezTo>
                <a:cubicBezTo>
                  <a:pt x="6" y="21"/>
                  <a:pt x="21" y="5"/>
                  <a:pt x="41" y="5"/>
                </a:cubicBezTo>
                <a:cubicBezTo>
                  <a:pt x="45" y="5"/>
                  <a:pt x="48" y="6"/>
                  <a:pt x="52" y="7"/>
                </a:cubicBezTo>
                <a:cubicBezTo>
                  <a:pt x="52" y="7"/>
                  <a:pt x="52" y="8"/>
                  <a:pt x="52" y="8"/>
                </a:cubicBezTo>
                <a:cubicBezTo>
                  <a:pt x="48" y="10"/>
                  <a:pt x="44" y="12"/>
                  <a:pt x="41" y="14"/>
                </a:cubicBezTo>
                <a:cubicBezTo>
                  <a:pt x="39" y="15"/>
                  <a:pt x="39" y="15"/>
                  <a:pt x="37" y="15"/>
                </a:cubicBezTo>
                <a:cubicBezTo>
                  <a:pt x="36" y="15"/>
                  <a:pt x="34" y="16"/>
                  <a:pt x="32" y="16"/>
                </a:cubicBezTo>
                <a:cubicBezTo>
                  <a:pt x="31" y="16"/>
                  <a:pt x="31" y="16"/>
                  <a:pt x="30" y="17"/>
                </a:cubicBezTo>
                <a:cubicBezTo>
                  <a:pt x="30" y="19"/>
                  <a:pt x="30" y="20"/>
                  <a:pt x="30" y="22"/>
                </a:cubicBezTo>
                <a:cubicBezTo>
                  <a:pt x="29" y="23"/>
                  <a:pt x="29" y="23"/>
                  <a:pt x="29" y="24"/>
                </a:cubicBezTo>
                <a:cubicBezTo>
                  <a:pt x="28" y="26"/>
                  <a:pt x="28" y="27"/>
                  <a:pt x="27" y="28"/>
                </a:cubicBezTo>
                <a:cubicBezTo>
                  <a:pt x="27" y="29"/>
                  <a:pt x="27" y="29"/>
                  <a:pt x="26" y="29"/>
                </a:cubicBezTo>
                <a:cubicBezTo>
                  <a:pt x="26" y="29"/>
                  <a:pt x="25" y="30"/>
                  <a:pt x="25" y="30"/>
                </a:cubicBezTo>
                <a:cubicBezTo>
                  <a:pt x="24" y="30"/>
                  <a:pt x="24" y="30"/>
                  <a:pt x="24" y="31"/>
                </a:cubicBezTo>
                <a:cubicBezTo>
                  <a:pt x="24" y="31"/>
                  <a:pt x="24" y="32"/>
                  <a:pt x="25" y="32"/>
                </a:cubicBezTo>
                <a:cubicBezTo>
                  <a:pt x="25" y="33"/>
                  <a:pt x="25" y="33"/>
                  <a:pt x="26" y="33"/>
                </a:cubicBezTo>
                <a:cubicBezTo>
                  <a:pt x="26" y="33"/>
                  <a:pt x="26" y="33"/>
                  <a:pt x="27" y="33"/>
                </a:cubicBezTo>
                <a:cubicBezTo>
                  <a:pt x="28" y="33"/>
                  <a:pt x="28" y="33"/>
                  <a:pt x="29" y="32"/>
                </a:cubicBezTo>
                <a:cubicBezTo>
                  <a:pt x="29" y="31"/>
                  <a:pt x="30" y="30"/>
                  <a:pt x="31" y="29"/>
                </a:cubicBezTo>
                <a:cubicBezTo>
                  <a:pt x="31" y="28"/>
                  <a:pt x="32" y="28"/>
                  <a:pt x="33" y="28"/>
                </a:cubicBezTo>
                <a:cubicBezTo>
                  <a:pt x="34" y="29"/>
                  <a:pt x="35" y="29"/>
                  <a:pt x="36" y="29"/>
                </a:cubicBezTo>
                <a:cubicBezTo>
                  <a:pt x="37" y="30"/>
                  <a:pt x="37" y="30"/>
                  <a:pt x="38" y="30"/>
                </a:cubicBezTo>
                <a:cubicBezTo>
                  <a:pt x="39" y="31"/>
                  <a:pt x="40" y="32"/>
                  <a:pt x="41" y="33"/>
                </a:cubicBezTo>
                <a:cubicBezTo>
                  <a:pt x="42" y="33"/>
                  <a:pt x="41" y="34"/>
                  <a:pt x="41" y="34"/>
                </a:cubicBezTo>
                <a:cubicBezTo>
                  <a:pt x="39" y="34"/>
                  <a:pt x="38" y="34"/>
                  <a:pt x="37" y="34"/>
                </a:cubicBezTo>
                <a:cubicBezTo>
                  <a:pt x="36" y="35"/>
                  <a:pt x="36" y="34"/>
                  <a:pt x="35" y="34"/>
                </a:cubicBezTo>
                <a:cubicBezTo>
                  <a:pt x="35" y="33"/>
                  <a:pt x="34" y="33"/>
                  <a:pt x="33" y="32"/>
                </a:cubicBezTo>
                <a:cubicBezTo>
                  <a:pt x="33" y="32"/>
                  <a:pt x="32" y="32"/>
                  <a:pt x="32" y="32"/>
                </a:cubicBezTo>
                <a:cubicBezTo>
                  <a:pt x="30" y="33"/>
                  <a:pt x="28" y="34"/>
                  <a:pt x="26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4" y="39"/>
                  <a:pt x="24" y="42"/>
                  <a:pt x="23" y="44"/>
                </a:cubicBezTo>
                <a:cubicBezTo>
                  <a:pt x="22" y="45"/>
                  <a:pt x="22" y="45"/>
                  <a:pt x="23" y="46"/>
                </a:cubicBezTo>
                <a:cubicBezTo>
                  <a:pt x="24" y="48"/>
                  <a:pt x="25" y="49"/>
                  <a:pt x="26" y="51"/>
                </a:cubicBezTo>
                <a:cubicBezTo>
                  <a:pt x="27" y="52"/>
                  <a:pt x="27" y="52"/>
                  <a:pt x="28" y="51"/>
                </a:cubicBezTo>
                <a:cubicBezTo>
                  <a:pt x="30" y="51"/>
                  <a:pt x="32" y="51"/>
                  <a:pt x="33" y="50"/>
                </a:cubicBezTo>
                <a:cubicBezTo>
                  <a:pt x="34" y="50"/>
                  <a:pt x="35" y="50"/>
                  <a:pt x="35" y="51"/>
                </a:cubicBezTo>
                <a:cubicBezTo>
                  <a:pt x="37" y="57"/>
                  <a:pt x="39" y="63"/>
                  <a:pt x="41" y="69"/>
                </a:cubicBezTo>
                <a:cubicBezTo>
                  <a:pt x="42" y="71"/>
                  <a:pt x="42" y="71"/>
                  <a:pt x="43" y="70"/>
                </a:cubicBezTo>
                <a:cubicBezTo>
                  <a:pt x="45" y="67"/>
                  <a:pt x="46" y="64"/>
                  <a:pt x="48" y="61"/>
                </a:cubicBezTo>
                <a:cubicBezTo>
                  <a:pt x="49" y="59"/>
                  <a:pt x="49" y="59"/>
                  <a:pt x="49" y="57"/>
                </a:cubicBezTo>
                <a:cubicBezTo>
                  <a:pt x="50" y="53"/>
                  <a:pt x="50" y="50"/>
                  <a:pt x="51" y="46"/>
                </a:cubicBezTo>
                <a:cubicBezTo>
                  <a:pt x="51" y="44"/>
                  <a:pt x="51" y="44"/>
                  <a:pt x="49" y="44"/>
                </a:cubicBezTo>
                <a:cubicBezTo>
                  <a:pt x="48" y="45"/>
                  <a:pt x="48" y="44"/>
                  <a:pt x="47" y="43"/>
                </a:cubicBezTo>
                <a:cubicBezTo>
                  <a:pt x="46" y="41"/>
                  <a:pt x="45" y="39"/>
                  <a:pt x="44" y="38"/>
                </a:cubicBezTo>
                <a:cubicBezTo>
                  <a:pt x="43" y="36"/>
                  <a:pt x="43" y="36"/>
                  <a:pt x="44" y="37"/>
                </a:cubicBezTo>
                <a:cubicBezTo>
                  <a:pt x="45" y="38"/>
                  <a:pt x="46" y="40"/>
                  <a:pt x="47" y="41"/>
                </a:cubicBezTo>
                <a:cubicBezTo>
                  <a:pt x="49" y="42"/>
                  <a:pt x="49" y="42"/>
                  <a:pt x="50" y="41"/>
                </a:cubicBezTo>
                <a:cubicBezTo>
                  <a:pt x="51" y="40"/>
                  <a:pt x="52" y="38"/>
                  <a:pt x="53" y="37"/>
                </a:cubicBezTo>
                <a:cubicBezTo>
                  <a:pt x="54" y="36"/>
                  <a:pt x="54" y="36"/>
                  <a:pt x="52" y="35"/>
                </a:cubicBezTo>
                <a:cubicBezTo>
                  <a:pt x="51" y="35"/>
                  <a:pt x="51" y="34"/>
                  <a:pt x="50" y="34"/>
                </a:cubicBezTo>
                <a:cubicBezTo>
                  <a:pt x="49" y="33"/>
                  <a:pt x="48" y="33"/>
                  <a:pt x="50" y="34"/>
                </a:cubicBezTo>
                <a:cubicBezTo>
                  <a:pt x="52" y="34"/>
                  <a:pt x="53" y="34"/>
                  <a:pt x="55" y="34"/>
                </a:cubicBezTo>
                <a:cubicBezTo>
                  <a:pt x="57" y="35"/>
                  <a:pt x="57" y="35"/>
                  <a:pt x="58" y="36"/>
                </a:cubicBezTo>
                <a:cubicBezTo>
                  <a:pt x="59" y="39"/>
                  <a:pt x="60" y="41"/>
                  <a:pt x="62" y="43"/>
                </a:cubicBezTo>
                <a:cubicBezTo>
                  <a:pt x="62" y="45"/>
                  <a:pt x="63" y="44"/>
                  <a:pt x="63" y="43"/>
                </a:cubicBezTo>
                <a:close/>
                <a:moveTo>
                  <a:pt x="51" y="58"/>
                </a:moveTo>
                <a:cubicBezTo>
                  <a:pt x="51" y="58"/>
                  <a:pt x="50" y="59"/>
                  <a:pt x="50" y="59"/>
                </a:cubicBezTo>
                <a:cubicBezTo>
                  <a:pt x="49" y="61"/>
                  <a:pt x="49" y="61"/>
                  <a:pt x="49" y="63"/>
                </a:cubicBezTo>
                <a:cubicBezTo>
                  <a:pt x="50" y="66"/>
                  <a:pt x="50" y="66"/>
                  <a:pt x="51" y="63"/>
                </a:cubicBezTo>
                <a:cubicBezTo>
                  <a:pt x="51" y="61"/>
                  <a:pt x="52" y="60"/>
                  <a:pt x="52" y="58"/>
                </a:cubicBezTo>
                <a:cubicBezTo>
                  <a:pt x="53" y="55"/>
                  <a:pt x="53" y="55"/>
                  <a:pt x="51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1501775" y="1565758"/>
            <a:ext cx="2808288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1501775" y="2416921"/>
            <a:ext cx="2808288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1501775" y="3249027"/>
            <a:ext cx="2808288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1501775" y="4106542"/>
            <a:ext cx="2808288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5389564" y="1565758"/>
            <a:ext cx="2808287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5389564" y="2416921"/>
            <a:ext cx="2808287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5389564" y="3249027"/>
            <a:ext cx="280828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5389564" y="4106542"/>
            <a:ext cx="2808287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49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535359" y="509426"/>
            <a:ext cx="199926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2593169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6" name="Line 18"/>
          <p:cNvSpPr>
            <a:spLocks noChangeShapeType="1"/>
          </p:cNvSpPr>
          <p:nvPr/>
        </p:nvSpPr>
        <p:spPr bwMode="auto">
          <a:xfrm flipH="1" flipV="1">
            <a:off x="2605087" y="2075503"/>
            <a:ext cx="1128712" cy="56183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H="1" flipV="1">
            <a:off x="5433061" y="3277611"/>
            <a:ext cx="1105853" cy="541505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V="1">
            <a:off x="5433060" y="2075503"/>
            <a:ext cx="1077278" cy="56183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V="1">
            <a:off x="2633664" y="3277611"/>
            <a:ext cx="1115377" cy="560561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4320432" y="1284984"/>
            <a:ext cx="503140" cy="503293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5285153" y="1699785"/>
            <a:ext cx="504378" cy="50329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5717537" y="2700360"/>
            <a:ext cx="503140" cy="50329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2923326" y="2700360"/>
            <a:ext cx="503140" cy="50329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3332053" y="3647415"/>
            <a:ext cx="503140" cy="50329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5285153" y="3647415"/>
            <a:ext cx="504378" cy="50329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425" name="Oval 17"/>
          <p:cNvSpPr>
            <a:spLocks noChangeArrowheads="1"/>
          </p:cNvSpPr>
          <p:nvPr/>
        </p:nvSpPr>
        <p:spPr bwMode="auto">
          <a:xfrm>
            <a:off x="3332053" y="1699785"/>
            <a:ext cx="503140" cy="50329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430" name="Freeform 22"/>
          <p:cNvSpPr>
            <a:spLocks/>
          </p:cNvSpPr>
          <p:nvPr/>
        </p:nvSpPr>
        <p:spPr bwMode="auto">
          <a:xfrm>
            <a:off x="4455511" y="1431386"/>
            <a:ext cx="232980" cy="211977"/>
          </a:xfrm>
          <a:custGeom>
            <a:avLst/>
            <a:gdLst>
              <a:gd name="T0" fmla="*/ 94 w 94"/>
              <a:gd name="T1" fmla="*/ 43 h 86"/>
              <a:gd name="T2" fmla="*/ 94 w 94"/>
              <a:gd name="T3" fmla="*/ 9 h 86"/>
              <a:gd name="T4" fmla="*/ 82 w 94"/>
              <a:gd name="T5" fmla="*/ 21 h 86"/>
              <a:gd name="T6" fmla="*/ 44 w 94"/>
              <a:gd name="T7" fmla="*/ 0 h 86"/>
              <a:gd name="T8" fmla="*/ 0 w 94"/>
              <a:gd name="T9" fmla="*/ 43 h 86"/>
              <a:gd name="T10" fmla="*/ 44 w 94"/>
              <a:gd name="T11" fmla="*/ 86 h 86"/>
              <a:gd name="T12" fmla="*/ 83 w 94"/>
              <a:gd name="T13" fmla="*/ 63 h 86"/>
              <a:gd name="T14" fmla="*/ 73 w 94"/>
              <a:gd name="T15" fmla="*/ 53 h 86"/>
              <a:gd name="T16" fmla="*/ 44 w 94"/>
              <a:gd name="T17" fmla="*/ 72 h 86"/>
              <a:gd name="T18" fmla="*/ 14 w 94"/>
              <a:gd name="T19" fmla="*/ 43 h 86"/>
              <a:gd name="T20" fmla="*/ 44 w 94"/>
              <a:gd name="T21" fmla="*/ 14 h 86"/>
              <a:gd name="T22" fmla="*/ 71 w 94"/>
              <a:gd name="T23" fmla="*/ 31 h 86"/>
              <a:gd name="T24" fmla="*/ 58 w 94"/>
              <a:gd name="T25" fmla="*/ 43 h 86"/>
              <a:gd name="T26" fmla="*/ 94 w 94"/>
              <a:gd name="T27" fmla="*/ 4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4" h="86">
                <a:moveTo>
                  <a:pt x="94" y="43"/>
                </a:moveTo>
                <a:cubicBezTo>
                  <a:pt x="94" y="9"/>
                  <a:pt x="94" y="9"/>
                  <a:pt x="94" y="9"/>
                </a:cubicBezTo>
                <a:cubicBezTo>
                  <a:pt x="82" y="21"/>
                  <a:pt x="82" y="21"/>
                  <a:pt x="82" y="21"/>
                </a:cubicBezTo>
                <a:cubicBezTo>
                  <a:pt x="74" y="8"/>
                  <a:pt x="60" y="0"/>
                  <a:pt x="44" y="0"/>
                </a:cubicBezTo>
                <a:cubicBezTo>
                  <a:pt x="20" y="0"/>
                  <a:pt x="0" y="19"/>
                  <a:pt x="0" y="43"/>
                </a:cubicBezTo>
                <a:cubicBezTo>
                  <a:pt x="0" y="67"/>
                  <a:pt x="20" y="86"/>
                  <a:pt x="44" y="86"/>
                </a:cubicBezTo>
                <a:cubicBezTo>
                  <a:pt x="61" y="86"/>
                  <a:pt x="76" y="77"/>
                  <a:pt x="83" y="63"/>
                </a:cubicBezTo>
                <a:cubicBezTo>
                  <a:pt x="73" y="53"/>
                  <a:pt x="73" y="53"/>
                  <a:pt x="73" y="53"/>
                </a:cubicBezTo>
                <a:cubicBezTo>
                  <a:pt x="68" y="64"/>
                  <a:pt x="57" y="72"/>
                  <a:pt x="44" y="72"/>
                </a:cubicBezTo>
                <a:cubicBezTo>
                  <a:pt x="27" y="72"/>
                  <a:pt x="14" y="59"/>
                  <a:pt x="14" y="43"/>
                </a:cubicBezTo>
                <a:cubicBezTo>
                  <a:pt x="14" y="27"/>
                  <a:pt x="27" y="14"/>
                  <a:pt x="44" y="14"/>
                </a:cubicBezTo>
                <a:cubicBezTo>
                  <a:pt x="56" y="14"/>
                  <a:pt x="67" y="21"/>
                  <a:pt x="71" y="31"/>
                </a:cubicBezTo>
                <a:cubicBezTo>
                  <a:pt x="58" y="43"/>
                  <a:pt x="58" y="43"/>
                  <a:pt x="58" y="43"/>
                </a:cubicBezTo>
                <a:lnTo>
                  <a:pt x="94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1" name="Freeform 23"/>
          <p:cNvSpPr>
            <a:spLocks/>
          </p:cNvSpPr>
          <p:nvPr/>
        </p:nvSpPr>
        <p:spPr bwMode="auto">
          <a:xfrm>
            <a:off x="5411556" y="1834905"/>
            <a:ext cx="251570" cy="233052"/>
          </a:xfrm>
          <a:custGeom>
            <a:avLst/>
            <a:gdLst>
              <a:gd name="T0" fmla="*/ 101 w 203"/>
              <a:gd name="T1" fmla="*/ 16 h 188"/>
              <a:gd name="T2" fmla="*/ 95 w 203"/>
              <a:gd name="T3" fmla="*/ 20 h 188"/>
              <a:gd name="T4" fmla="*/ 123 w 203"/>
              <a:gd name="T5" fmla="*/ 76 h 188"/>
              <a:gd name="T6" fmla="*/ 171 w 203"/>
              <a:gd name="T7" fmla="*/ 82 h 188"/>
              <a:gd name="T8" fmla="*/ 135 w 203"/>
              <a:gd name="T9" fmla="*/ 114 h 188"/>
              <a:gd name="T10" fmla="*/ 143 w 203"/>
              <a:gd name="T11" fmla="*/ 162 h 188"/>
              <a:gd name="T12" fmla="*/ 101 w 203"/>
              <a:gd name="T13" fmla="*/ 140 h 188"/>
              <a:gd name="T14" fmla="*/ 60 w 203"/>
              <a:gd name="T15" fmla="*/ 162 h 188"/>
              <a:gd name="T16" fmla="*/ 68 w 203"/>
              <a:gd name="T17" fmla="*/ 114 h 188"/>
              <a:gd name="T18" fmla="*/ 32 w 203"/>
              <a:gd name="T19" fmla="*/ 82 h 188"/>
              <a:gd name="T20" fmla="*/ 80 w 203"/>
              <a:gd name="T21" fmla="*/ 76 h 188"/>
              <a:gd name="T22" fmla="*/ 107 w 203"/>
              <a:gd name="T23" fmla="*/ 20 h 188"/>
              <a:gd name="T24" fmla="*/ 101 w 203"/>
              <a:gd name="T25" fmla="*/ 16 h 188"/>
              <a:gd name="T26" fmla="*/ 95 w 203"/>
              <a:gd name="T27" fmla="*/ 20 h 188"/>
              <a:gd name="T28" fmla="*/ 101 w 203"/>
              <a:gd name="T29" fmla="*/ 16 h 188"/>
              <a:gd name="T30" fmla="*/ 95 w 203"/>
              <a:gd name="T31" fmla="*/ 14 h 188"/>
              <a:gd name="T32" fmla="*/ 70 w 203"/>
              <a:gd name="T33" fmla="*/ 62 h 188"/>
              <a:gd name="T34" fmla="*/ 0 w 203"/>
              <a:gd name="T35" fmla="*/ 72 h 188"/>
              <a:gd name="T36" fmla="*/ 52 w 203"/>
              <a:gd name="T37" fmla="*/ 120 h 188"/>
              <a:gd name="T38" fmla="*/ 40 w 203"/>
              <a:gd name="T39" fmla="*/ 188 h 188"/>
              <a:gd name="T40" fmla="*/ 101 w 203"/>
              <a:gd name="T41" fmla="*/ 156 h 188"/>
              <a:gd name="T42" fmla="*/ 163 w 203"/>
              <a:gd name="T43" fmla="*/ 188 h 188"/>
              <a:gd name="T44" fmla="*/ 151 w 203"/>
              <a:gd name="T45" fmla="*/ 120 h 188"/>
              <a:gd name="T46" fmla="*/ 203 w 203"/>
              <a:gd name="T47" fmla="*/ 72 h 188"/>
              <a:gd name="T48" fmla="*/ 133 w 203"/>
              <a:gd name="T49" fmla="*/ 62 h 188"/>
              <a:gd name="T50" fmla="*/ 101 w 203"/>
              <a:gd name="T51" fmla="*/ 0 h 188"/>
              <a:gd name="T52" fmla="*/ 95 w 203"/>
              <a:gd name="T53" fmla="*/ 14 h 188"/>
              <a:gd name="T54" fmla="*/ 101 w 203"/>
              <a:gd name="T55" fmla="*/ 16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3" h="188">
                <a:moveTo>
                  <a:pt x="101" y="16"/>
                </a:moveTo>
                <a:lnTo>
                  <a:pt x="95" y="20"/>
                </a:lnTo>
                <a:lnTo>
                  <a:pt x="123" y="76"/>
                </a:lnTo>
                <a:lnTo>
                  <a:pt x="171" y="82"/>
                </a:lnTo>
                <a:lnTo>
                  <a:pt x="135" y="114"/>
                </a:lnTo>
                <a:lnTo>
                  <a:pt x="143" y="162"/>
                </a:lnTo>
                <a:lnTo>
                  <a:pt x="101" y="140"/>
                </a:lnTo>
                <a:lnTo>
                  <a:pt x="60" y="162"/>
                </a:lnTo>
                <a:lnTo>
                  <a:pt x="68" y="114"/>
                </a:lnTo>
                <a:lnTo>
                  <a:pt x="32" y="82"/>
                </a:lnTo>
                <a:lnTo>
                  <a:pt x="80" y="76"/>
                </a:lnTo>
                <a:lnTo>
                  <a:pt x="107" y="20"/>
                </a:lnTo>
                <a:lnTo>
                  <a:pt x="101" y="16"/>
                </a:lnTo>
                <a:lnTo>
                  <a:pt x="95" y="20"/>
                </a:lnTo>
                <a:lnTo>
                  <a:pt x="101" y="16"/>
                </a:lnTo>
                <a:lnTo>
                  <a:pt x="95" y="14"/>
                </a:lnTo>
                <a:lnTo>
                  <a:pt x="70" y="62"/>
                </a:lnTo>
                <a:lnTo>
                  <a:pt x="0" y="72"/>
                </a:lnTo>
                <a:lnTo>
                  <a:pt x="52" y="120"/>
                </a:lnTo>
                <a:lnTo>
                  <a:pt x="40" y="188"/>
                </a:lnTo>
                <a:lnTo>
                  <a:pt x="101" y="156"/>
                </a:lnTo>
                <a:lnTo>
                  <a:pt x="163" y="188"/>
                </a:lnTo>
                <a:lnTo>
                  <a:pt x="151" y="120"/>
                </a:lnTo>
                <a:lnTo>
                  <a:pt x="203" y="72"/>
                </a:lnTo>
                <a:lnTo>
                  <a:pt x="133" y="62"/>
                </a:lnTo>
                <a:lnTo>
                  <a:pt x="101" y="0"/>
                </a:lnTo>
                <a:lnTo>
                  <a:pt x="95" y="14"/>
                </a:lnTo>
                <a:lnTo>
                  <a:pt x="101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448" name="Group 40"/>
          <p:cNvGrpSpPr>
            <a:grpSpLocks/>
          </p:cNvGrpSpPr>
          <p:nvPr/>
        </p:nvGrpSpPr>
        <p:grpSpPr bwMode="auto">
          <a:xfrm>
            <a:off x="3496991" y="1854739"/>
            <a:ext cx="204476" cy="193384"/>
            <a:chOff x="2143" y="1118"/>
            <a:chExt cx="165" cy="156"/>
          </a:xfrm>
        </p:grpSpPr>
        <p:sp>
          <p:nvSpPr>
            <p:cNvPr id="17432" name="Freeform 24"/>
            <p:cNvSpPr>
              <a:spLocks/>
            </p:cNvSpPr>
            <p:nvPr/>
          </p:nvSpPr>
          <p:spPr bwMode="auto">
            <a:xfrm>
              <a:off x="2231" y="1174"/>
              <a:ext cx="77" cy="76"/>
            </a:xfrm>
            <a:custGeom>
              <a:avLst/>
              <a:gdLst>
                <a:gd name="T0" fmla="*/ 33 w 39"/>
                <a:gd name="T1" fmla="*/ 13 h 38"/>
                <a:gd name="T2" fmla="*/ 25 w 39"/>
                <a:gd name="T3" fmla="*/ 13 h 38"/>
                <a:gd name="T4" fmla="*/ 25 w 39"/>
                <a:gd name="T5" fmla="*/ 6 h 38"/>
                <a:gd name="T6" fmla="*/ 19 w 39"/>
                <a:gd name="T7" fmla="*/ 0 h 38"/>
                <a:gd name="T8" fmla="*/ 13 w 39"/>
                <a:gd name="T9" fmla="*/ 6 h 38"/>
                <a:gd name="T10" fmla="*/ 13 w 39"/>
                <a:gd name="T11" fmla="*/ 13 h 38"/>
                <a:gd name="T12" fmla="*/ 6 w 39"/>
                <a:gd name="T13" fmla="*/ 13 h 38"/>
                <a:gd name="T14" fmla="*/ 0 w 39"/>
                <a:gd name="T15" fmla="*/ 19 h 38"/>
                <a:gd name="T16" fmla="*/ 6 w 39"/>
                <a:gd name="T17" fmla="*/ 25 h 38"/>
                <a:gd name="T18" fmla="*/ 13 w 39"/>
                <a:gd name="T19" fmla="*/ 25 h 38"/>
                <a:gd name="T20" fmla="*/ 13 w 39"/>
                <a:gd name="T21" fmla="*/ 32 h 38"/>
                <a:gd name="T22" fmla="*/ 19 w 39"/>
                <a:gd name="T23" fmla="*/ 38 h 38"/>
                <a:gd name="T24" fmla="*/ 25 w 39"/>
                <a:gd name="T25" fmla="*/ 32 h 38"/>
                <a:gd name="T26" fmla="*/ 25 w 39"/>
                <a:gd name="T27" fmla="*/ 25 h 38"/>
                <a:gd name="T28" fmla="*/ 33 w 39"/>
                <a:gd name="T29" fmla="*/ 25 h 38"/>
                <a:gd name="T30" fmla="*/ 39 w 39"/>
                <a:gd name="T31" fmla="*/ 19 h 38"/>
                <a:gd name="T32" fmla="*/ 33 w 39"/>
                <a:gd name="T33" fmla="*/ 1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38">
                  <a:moveTo>
                    <a:pt x="33" y="13"/>
                  </a:move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3"/>
                    <a:pt x="23" y="0"/>
                    <a:pt x="19" y="0"/>
                  </a:cubicBezTo>
                  <a:cubicBezTo>
                    <a:pt x="16" y="0"/>
                    <a:pt x="13" y="3"/>
                    <a:pt x="13" y="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6"/>
                    <a:pt x="0" y="19"/>
                  </a:cubicBezTo>
                  <a:cubicBezTo>
                    <a:pt x="0" y="22"/>
                    <a:pt x="2" y="25"/>
                    <a:pt x="6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6"/>
                    <a:pt x="16" y="38"/>
                    <a:pt x="19" y="38"/>
                  </a:cubicBezTo>
                  <a:cubicBezTo>
                    <a:pt x="23" y="38"/>
                    <a:pt x="25" y="36"/>
                    <a:pt x="25" y="32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6" y="25"/>
                    <a:pt x="39" y="22"/>
                    <a:pt x="39" y="19"/>
                  </a:cubicBezTo>
                  <a:cubicBezTo>
                    <a:pt x="39" y="16"/>
                    <a:pt x="36" y="13"/>
                    <a:pt x="3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2173" y="1118"/>
              <a:ext cx="62" cy="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Freeform 26"/>
            <p:cNvSpPr>
              <a:spLocks/>
            </p:cNvSpPr>
            <p:nvPr/>
          </p:nvSpPr>
          <p:spPr bwMode="auto">
            <a:xfrm>
              <a:off x="2143" y="1186"/>
              <a:ext cx="122" cy="88"/>
            </a:xfrm>
            <a:custGeom>
              <a:avLst/>
              <a:gdLst>
                <a:gd name="T0" fmla="*/ 49 w 61"/>
                <a:gd name="T1" fmla="*/ 25 h 44"/>
                <a:gd name="T2" fmla="*/ 35 w 61"/>
                <a:gd name="T3" fmla="*/ 13 h 44"/>
                <a:gd name="T4" fmla="*/ 43 w 61"/>
                <a:gd name="T5" fmla="*/ 4 h 44"/>
                <a:gd name="T6" fmla="*/ 31 w 61"/>
                <a:gd name="T7" fmla="*/ 0 h 44"/>
                <a:gd name="T8" fmla="*/ 0 w 61"/>
                <a:gd name="T9" fmla="*/ 42 h 44"/>
                <a:gd name="T10" fmla="*/ 0 w 61"/>
                <a:gd name="T11" fmla="*/ 44 h 44"/>
                <a:gd name="T12" fmla="*/ 61 w 61"/>
                <a:gd name="T13" fmla="*/ 44 h 44"/>
                <a:gd name="T14" fmla="*/ 61 w 61"/>
                <a:gd name="T15" fmla="*/ 42 h 44"/>
                <a:gd name="T16" fmla="*/ 61 w 61"/>
                <a:gd name="T17" fmla="*/ 39 h 44"/>
                <a:gd name="T18" fmla="*/ 49 w 61"/>
                <a:gd name="T19" fmla="*/ 2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4">
                  <a:moveTo>
                    <a:pt x="49" y="25"/>
                  </a:moveTo>
                  <a:cubicBezTo>
                    <a:pt x="49" y="25"/>
                    <a:pt x="34" y="27"/>
                    <a:pt x="35" y="13"/>
                  </a:cubicBezTo>
                  <a:cubicBezTo>
                    <a:pt x="36" y="8"/>
                    <a:pt x="40" y="5"/>
                    <a:pt x="43" y="4"/>
                  </a:cubicBezTo>
                  <a:cubicBezTo>
                    <a:pt x="40" y="2"/>
                    <a:pt x="35" y="0"/>
                    <a:pt x="31" y="0"/>
                  </a:cubicBezTo>
                  <a:cubicBezTo>
                    <a:pt x="14" y="0"/>
                    <a:pt x="0" y="19"/>
                    <a:pt x="0" y="42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3"/>
                    <a:pt x="61" y="43"/>
                    <a:pt x="61" y="42"/>
                  </a:cubicBezTo>
                  <a:cubicBezTo>
                    <a:pt x="61" y="41"/>
                    <a:pt x="61" y="40"/>
                    <a:pt x="61" y="39"/>
                  </a:cubicBezTo>
                  <a:cubicBezTo>
                    <a:pt x="57" y="39"/>
                    <a:pt x="48" y="37"/>
                    <a:pt x="49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35" name="Freeform 27"/>
          <p:cNvSpPr>
            <a:spLocks/>
          </p:cNvSpPr>
          <p:nvPr/>
        </p:nvSpPr>
        <p:spPr bwMode="auto">
          <a:xfrm>
            <a:off x="3084681" y="2847879"/>
            <a:ext cx="168538" cy="208258"/>
          </a:xfrm>
          <a:custGeom>
            <a:avLst/>
            <a:gdLst>
              <a:gd name="T0" fmla="*/ 67 w 68"/>
              <a:gd name="T1" fmla="*/ 56 h 84"/>
              <a:gd name="T2" fmla="*/ 68 w 68"/>
              <a:gd name="T3" fmla="*/ 56 h 84"/>
              <a:gd name="T4" fmla="*/ 68 w 68"/>
              <a:gd name="T5" fmla="*/ 21 h 84"/>
              <a:gd name="T6" fmla="*/ 63 w 68"/>
              <a:gd name="T7" fmla="*/ 16 h 84"/>
              <a:gd name="T8" fmla="*/ 59 w 68"/>
              <a:gd name="T9" fmla="*/ 21 h 84"/>
              <a:gd name="T10" fmla="*/ 59 w 68"/>
              <a:gd name="T11" fmla="*/ 40 h 84"/>
              <a:gd name="T12" fmla="*/ 54 w 68"/>
              <a:gd name="T13" fmla="*/ 36 h 84"/>
              <a:gd name="T14" fmla="*/ 54 w 68"/>
              <a:gd name="T15" fmla="*/ 6 h 84"/>
              <a:gd name="T16" fmla="*/ 49 w 68"/>
              <a:gd name="T17" fmla="*/ 0 h 84"/>
              <a:gd name="T18" fmla="*/ 44 w 68"/>
              <a:gd name="T19" fmla="*/ 6 h 84"/>
              <a:gd name="T20" fmla="*/ 44 w 68"/>
              <a:gd name="T21" fmla="*/ 33 h 84"/>
              <a:gd name="T22" fmla="*/ 42 w 68"/>
              <a:gd name="T23" fmla="*/ 33 h 84"/>
              <a:gd name="T24" fmla="*/ 40 w 68"/>
              <a:gd name="T25" fmla="*/ 33 h 84"/>
              <a:gd name="T26" fmla="*/ 40 w 68"/>
              <a:gd name="T27" fmla="*/ 6 h 84"/>
              <a:gd name="T28" fmla="*/ 36 w 68"/>
              <a:gd name="T29" fmla="*/ 0 h 84"/>
              <a:gd name="T30" fmla="*/ 31 w 68"/>
              <a:gd name="T31" fmla="*/ 5 h 84"/>
              <a:gd name="T32" fmla="*/ 31 w 68"/>
              <a:gd name="T33" fmla="*/ 35 h 84"/>
              <a:gd name="T34" fmla="*/ 26 w 68"/>
              <a:gd name="T35" fmla="*/ 38 h 84"/>
              <a:gd name="T36" fmla="*/ 26 w 68"/>
              <a:gd name="T37" fmla="*/ 19 h 84"/>
              <a:gd name="T38" fmla="*/ 22 w 68"/>
              <a:gd name="T39" fmla="*/ 13 h 84"/>
              <a:gd name="T40" fmla="*/ 18 w 68"/>
              <a:gd name="T41" fmla="*/ 19 h 84"/>
              <a:gd name="T42" fmla="*/ 18 w 68"/>
              <a:gd name="T43" fmla="*/ 53 h 84"/>
              <a:gd name="T44" fmla="*/ 12 w 68"/>
              <a:gd name="T45" fmla="*/ 47 h 84"/>
              <a:gd name="T46" fmla="*/ 2 w 68"/>
              <a:gd name="T47" fmla="*/ 47 h 84"/>
              <a:gd name="T48" fmla="*/ 2 w 68"/>
              <a:gd name="T49" fmla="*/ 56 h 84"/>
              <a:gd name="T50" fmla="*/ 22 w 68"/>
              <a:gd name="T51" fmla="*/ 75 h 84"/>
              <a:gd name="T52" fmla="*/ 23 w 68"/>
              <a:gd name="T53" fmla="*/ 76 h 84"/>
              <a:gd name="T54" fmla="*/ 42 w 68"/>
              <a:gd name="T55" fmla="*/ 84 h 84"/>
              <a:gd name="T56" fmla="*/ 68 w 68"/>
              <a:gd name="T57" fmla="*/ 59 h 84"/>
              <a:gd name="T58" fmla="*/ 67 w 68"/>
              <a:gd name="T59" fmla="*/ 5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8" h="84">
                <a:moveTo>
                  <a:pt x="67" y="56"/>
                </a:moveTo>
                <a:cubicBezTo>
                  <a:pt x="68" y="56"/>
                  <a:pt x="68" y="56"/>
                  <a:pt x="68" y="56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6" y="16"/>
                  <a:pt x="63" y="16"/>
                </a:cubicBezTo>
                <a:cubicBezTo>
                  <a:pt x="60" y="16"/>
                  <a:pt x="59" y="18"/>
                  <a:pt x="59" y="21"/>
                </a:cubicBezTo>
                <a:cubicBezTo>
                  <a:pt x="59" y="40"/>
                  <a:pt x="59" y="40"/>
                  <a:pt x="59" y="40"/>
                </a:cubicBezTo>
                <a:cubicBezTo>
                  <a:pt x="58" y="39"/>
                  <a:pt x="56" y="37"/>
                  <a:pt x="54" y="36"/>
                </a:cubicBezTo>
                <a:cubicBezTo>
                  <a:pt x="54" y="6"/>
                  <a:pt x="54" y="6"/>
                  <a:pt x="54" y="6"/>
                </a:cubicBezTo>
                <a:cubicBezTo>
                  <a:pt x="54" y="2"/>
                  <a:pt x="52" y="0"/>
                  <a:pt x="49" y="0"/>
                </a:cubicBezTo>
                <a:cubicBezTo>
                  <a:pt x="47" y="0"/>
                  <a:pt x="44" y="2"/>
                  <a:pt x="44" y="6"/>
                </a:cubicBezTo>
                <a:cubicBezTo>
                  <a:pt x="44" y="33"/>
                  <a:pt x="44" y="33"/>
                  <a:pt x="44" y="33"/>
                </a:cubicBezTo>
                <a:cubicBezTo>
                  <a:pt x="44" y="33"/>
                  <a:pt x="43" y="33"/>
                  <a:pt x="42" y="33"/>
                </a:cubicBezTo>
                <a:cubicBezTo>
                  <a:pt x="41" y="33"/>
                  <a:pt x="41" y="33"/>
                  <a:pt x="40" y="33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2"/>
                  <a:pt x="38" y="0"/>
                  <a:pt x="36" y="0"/>
                </a:cubicBezTo>
                <a:cubicBezTo>
                  <a:pt x="33" y="0"/>
                  <a:pt x="31" y="2"/>
                  <a:pt x="31" y="5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6"/>
                  <a:pt x="28" y="38"/>
                  <a:pt x="26" y="38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15"/>
                  <a:pt x="25" y="13"/>
                  <a:pt x="22" y="13"/>
                </a:cubicBezTo>
                <a:cubicBezTo>
                  <a:pt x="19" y="13"/>
                  <a:pt x="18" y="15"/>
                  <a:pt x="18" y="19"/>
                </a:cubicBezTo>
                <a:cubicBezTo>
                  <a:pt x="18" y="53"/>
                  <a:pt x="18" y="53"/>
                  <a:pt x="18" y="53"/>
                </a:cubicBezTo>
                <a:cubicBezTo>
                  <a:pt x="12" y="47"/>
                  <a:pt x="12" y="47"/>
                  <a:pt x="12" y="47"/>
                </a:cubicBezTo>
                <a:cubicBezTo>
                  <a:pt x="9" y="44"/>
                  <a:pt x="5" y="44"/>
                  <a:pt x="2" y="47"/>
                </a:cubicBezTo>
                <a:cubicBezTo>
                  <a:pt x="0" y="49"/>
                  <a:pt x="0" y="53"/>
                  <a:pt x="2" y="56"/>
                </a:cubicBezTo>
                <a:cubicBezTo>
                  <a:pt x="22" y="75"/>
                  <a:pt x="22" y="75"/>
                  <a:pt x="22" y="75"/>
                </a:cubicBezTo>
                <a:cubicBezTo>
                  <a:pt x="23" y="76"/>
                  <a:pt x="23" y="76"/>
                  <a:pt x="23" y="76"/>
                </a:cubicBezTo>
                <a:cubicBezTo>
                  <a:pt x="28" y="81"/>
                  <a:pt x="34" y="84"/>
                  <a:pt x="42" y="84"/>
                </a:cubicBezTo>
                <a:cubicBezTo>
                  <a:pt x="56" y="84"/>
                  <a:pt x="68" y="72"/>
                  <a:pt x="68" y="59"/>
                </a:cubicBezTo>
                <a:cubicBezTo>
                  <a:pt x="68" y="58"/>
                  <a:pt x="68" y="57"/>
                  <a:pt x="67" y="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450" name="Group 42"/>
          <p:cNvGrpSpPr>
            <a:grpSpLocks/>
          </p:cNvGrpSpPr>
          <p:nvPr/>
        </p:nvGrpSpPr>
        <p:grpSpPr bwMode="auto">
          <a:xfrm>
            <a:off x="5435107" y="3825425"/>
            <a:ext cx="189606" cy="156192"/>
            <a:chOff x="3448" y="2446"/>
            <a:chExt cx="153" cy="126"/>
          </a:xfrm>
        </p:grpSpPr>
        <p:sp>
          <p:nvSpPr>
            <p:cNvPr id="17436" name="Freeform 28"/>
            <p:cNvSpPr>
              <a:spLocks/>
            </p:cNvSpPr>
            <p:nvPr/>
          </p:nvSpPr>
          <p:spPr bwMode="auto">
            <a:xfrm>
              <a:off x="3525" y="2522"/>
              <a:ext cx="22" cy="50"/>
            </a:xfrm>
            <a:custGeom>
              <a:avLst/>
              <a:gdLst>
                <a:gd name="T0" fmla="*/ 0 w 22"/>
                <a:gd name="T1" fmla="*/ 12 h 50"/>
                <a:gd name="T2" fmla="*/ 0 w 22"/>
                <a:gd name="T3" fmla="*/ 50 h 50"/>
                <a:gd name="T4" fmla="*/ 22 w 22"/>
                <a:gd name="T5" fmla="*/ 50 h 50"/>
                <a:gd name="T6" fmla="*/ 22 w 22"/>
                <a:gd name="T7" fmla="*/ 0 h 50"/>
                <a:gd name="T8" fmla="*/ 4 w 22"/>
                <a:gd name="T9" fmla="*/ 16 h 50"/>
                <a:gd name="T10" fmla="*/ 0 w 22"/>
                <a:gd name="T11" fmla="*/ 1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0">
                  <a:moveTo>
                    <a:pt x="0" y="12"/>
                  </a:moveTo>
                  <a:lnTo>
                    <a:pt x="0" y="50"/>
                  </a:lnTo>
                  <a:lnTo>
                    <a:pt x="22" y="50"/>
                  </a:lnTo>
                  <a:lnTo>
                    <a:pt x="22" y="0"/>
                  </a:lnTo>
                  <a:lnTo>
                    <a:pt x="4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Freeform 29"/>
            <p:cNvSpPr>
              <a:spLocks/>
            </p:cNvSpPr>
            <p:nvPr/>
          </p:nvSpPr>
          <p:spPr bwMode="auto">
            <a:xfrm>
              <a:off x="3486" y="2510"/>
              <a:ext cx="23" cy="62"/>
            </a:xfrm>
            <a:custGeom>
              <a:avLst/>
              <a:gdLst>
                <a:gd name="T0" fmla="*/ 0 w 23"/>
                <a:gd name="T1" fmla="*/ 10 h 62"/>
                <a:gd name="T2" fmla="*/ 0 w 23"/>
                <a:gd name="T3" fmla="*/ 62 h 62"/>
                <a:gd name="T4" fmla="*/ 23 w 23"/>
                <a:gd name="T5" fmla="*/ 62 h 62"/>
                <a:gd name="T6" fmla="*/ 23 w 23"/>
                <a:gd name="T7" fmla="*/ 10 h 62"/>
                <a:gd name="T8" fmla="*/ 12 w 23"/>
                <a:gd name="T9" fmla="*/ 0 h 62"/>
                <a:gd name="T10" fmla="*/ 0 w 23"/>
                <a:gd name="T11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62">
                  <a:moveTo>
                    <a:pt x="0" y="10"/>
                  </a:moveTo>
                  <a:lnTo>
                    <a:pt x="0" y="62"/>
                  </a:lnTo>
                  <a:lnTo>
                    <a:pt x="23" y="62"/>
                  </a:lnTo>
                  <a:lnTo>
                    <a:pt x="2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Freeform 30"/>
            <p:cNvSpPr>
              <a:spLocks/>
            </p:cNvSpPr>
            <p:nvPr/>
          </p:nvSpPr>
          <p:spPr bwMode="auto">
            <a:xfrm>
              <a:off x="3448" y="2534"/>
              <a:ext cx="22" cy="38"/>
            </a:xfrm>
            <a:custGeom>
              <a:avLst/>
              <a:gdLst>
                <a:gd name="T0" fmla="*/ 0 w 22"/>
                <a:gd name="T1" fmla="*/ 38 h 38"/>
                <a:gd name="T2" fmla="*/ 22 w 22"/>
                <a:gd name="T3" fmla="*/ 38 h 38"/>
                <a:gd name="T4" fmla="*/ 22 w 22"/>
                <a:gd name="T5" fmla="*/ 0 h 38"/>
                <a:gd name="T6" fmla="*/ 0 w 22"/>
                <a:gd name="T7" fmla="*/ 18 h 38"/>
                <a:gd name="T8" fmla="*/ 0 w 22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8">
                  <a:moveTo>
                    <a:pt x="0" y="38"/>
                  </a:moveTo>
                  <a:lnTo>
                    <a:pt x="22" y="38"/>
                  </a:lnTo>
                  <a:lnTo>
                    <a:pt x="22" y="0"/>
                  </a:lnTo>
                  <a:lnTo>
                    <a:pt x="0" y="1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Freeform 31"/>
            <p:cNvSpPr>
              <a:spLocks/>
            </p:cNvSpPr>
            <p:nvPr/>
          </p:nvSpPr>
          <p:spPr bwMode="auto">
            <a:xfrm>
              <a:off x="3563" y="2488"/>
              <a:ext cx="24" cy="84"/>
            </a:xfrm>
            <a:custGeom>
              <a:avLst/>
              <a:gdLst>
                <a:gd name="T0" fmla="*/ 0 w 24"/>
                <a:gd name="T1" fmla="*/ 84 h 84"/>
                <a:gd name="T2" fmla="*/ 24 w 24"/>
                <a:gd name="T3" fmla="*/ 84 h 84"/>
                <a:gd name="T4" fmla="*/ 24 w 24"/>
                <a:gd name="T5" fmla="*/ 0 h 84"/>
                <a:gd name="T6" fmla="*/ 0 w 24"/>
                <a:gd name="T7" fmla="*/ 20 h 84"/>
                <a:gd name="T8" fmla="*/ 0 w 2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84">
                  <a:moveTo>
                    <a:pt x="0" y="84"/>
                  </a:moveTo>
                  <a:lnTo>
                    <a:pt x="24" y="84"/>
                  </a:lnTo>
                  <a:lnTo>
                    <a:pt x="24" y="0"/>
                  </a:lnTo>
                  <a:lnTo>
                    <a:pt x="0" y="2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Freeform 32"/>
            <p:cNvSpPr>
              <a:spLocks/>
            </p:cNvSpPr>
            <p:nvPr/>
          </p:nvSpPr>
          <p:spPr bwMode="auto">
            <a:xfrm>
              <a:off x="3448" y="2446"/>
              <a:ext cx="153" cy="92"/>
            </a:xfrm>
            <a:custGeom>
              <a:avLst/>
              <a:gdLst>
                <a:gd name="T0" fmla="*/ 109 w 153"/>
                <a:gd name="T1" fmla="*/ 0 h 92"/>
                <a:gd name="T2" fmla="*/ 129 w 153"/>
                <a:gd name="T3" fmla="*/ 18 h 92"/>
                <a:gd name="T4" fmla="*/ 81 w 153"/>
                <a:gd name="T5" fmla="*/ 60 h 92"/>
                <a:gd name="T6" fmla="*/ 50 w 153"/>
                <a:gd name="T7" fmla="*/ 32 h 92"/>
                <a:gd name="T8" fmla="*/ 0 w 153"/>
                <a:gd name="T9" fmla="*/ 74 h 92"/>
                <a:gd name="T10" fmla="*/ 0 w 153"/>
                <a:gd name="T11" fmla="*/ 92 h 92"/>
                <a:gd name="T12" fmla="*/ 50 w 153"/>
                <a:gd name="T13" fmla="*/ 50 h 92"/>
                <a:gd name="T14" fmla="*/ 81 w 153"/>
                <a:gd name="T15" fmla="*/ 78 h 92"/>
                <a:gd name="T16" fmla="*/ 139 w 153"/>
                <a:gd name="T17" fmla="*/ 28 h 92"/>
                <a:gd name="T18" fmla="*/ 153 w 153"/>
                <a:gd name="T19" fmla="*/ 44 h 92"/>
                <a:gd name="T20" fmla="*/ 153 w 153"/>
                <a:gd name="T21" fmla="*/ 0 h 92"/>
                <a:gd name="T22" fmla="*/ 109 w 153"/>
                <a:gd name="T2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3" h="92">
                  <a:moveTo>
                    <a:pt x="109" y="0"/>
                  </a:moveTo>
                  <a:lnTo>
                    <a:pt x="129" y="18"/>
                  </a:lnTo>
                  <a:lnTo>
                    <a:pt x="81" y="60"/>
                  </a:lnTo>
                  <a:lnTo>
                    <a:pt x="50" y="32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50" y="50"/>
                  </a:lnTo>
                  <a:lnTo>
                    <a:pt x="81" y="78"/>
                  </a:lnTo>
                  <a:lnTo>
                    <a:pt x="139" y="28"/>
                  </a:lnTo>
                  <a:lnTo>
                    <a:pt x="153" y="44"/>
                  </a:lnTo>
                  <a:lnTo>
                    <a:pt x="153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51" name="Group 43"/>
          <p:cNvGrpSpPr>
            <a:grpSpLocks/>
          </p:cNvGrpSpPr>
          <p:nvPr/>
        </p:nvGrpSpPr>
        <p:grpSpPr bwMode="auto">
          <a:xfrm>
            <a:off x="3453744" y="3793806"/>
            <a:ext cx="277594" cy="241729"/>
            <a:chOff x="2125" y="2446"/>
            <a:chExt cx="179" cy="156"/>
          </a:xfrm>
        </p:grpSpPr>
        <p:sp>
          <p:nvSpPr>
            <p:cNvPr id="17441" name="Freeform 33"/>
            <p:cNvSpPr>
              <a:spLocks noEditPoints="1"/>
            </p:cNvSpPr>
            <p:nvPr/>
          </p:nvSpPr>
          <p:spPr bwMode="auto">
            <a:xfrm>
              <a:off x="2125" y="2446"/>
              <a:ext cx="124" cy="124"/>
            </a:xfrm>
            <a:custGeom>
              <a:avLst/>
              <a:gdLst>
                <a:gd name="T0" fmla="*/ 52 w 62"/>
                <a:gd name="T1" fmla="*/ 42 h 62"/>
                <a:gd name="T2" fmla="*/ 61 w 62"/>
                <a:gd name="T3" fmla="*/ 43 h 62"/>
                <a:gd name="T4" fmla="*/ 62 w 62"/>
                <a:gd name="T5" fmla="*/ 24 h 62"/>
                <a:gd name="T6" fmla="*/ 54 w 62"/>
                <a:gd name="T7" fmla="*/ 24 h 62"/>
                <a:gd name="T8" fmla="*/ 52 w 62"/>
                <a:gd name="T9" fmla="*/ 20 h 62"/>
                <a:gd name="T10" fmla="*/ 51 w 62"/>
                <a:gd name="T11" fmla="*/ 18 h 62"/>
                <a:gd name="T12" fmla="*/ 56 w 62"/>
                <a:gd name="T13" fmla="*/ 12 h 62"/>
                <a:gd name="T14" fmla="*/ 40 w 62"/>
                <a:gd name="T15" fmla="*/ 2 h 62"/>
                <a:gd name="T16" fmla="*/ 36 w 62"/>
                <a:gd name="T17" fmla="*/ 8 h 62"/>
                <a:gd name="T18" fmla="*/ 29 w 62"/>
                <a:gd name="T19" fmla="*/ 7 h 62"/>
                <a:gd name="T20" fmla="*/ 26 w 62"/>
                <a:gd name="T21" fmla="*/ 0 h 62"/>
                <a:gd name="T22" fmla="*/ 9 w 62"/>
                <a:gd name="T23" fmla="*/ 9 h 62"/>
                <a:gd name="T24" fmla="*/ 12 w 62"/>
                <a:gd name="T25" fmla="*/ 15 h 62"/>
                <a:gd name="T26" fmla="*/ 9 w 62"/>
                <a:gd name="T27" fmla="*/ 21 h 62"/>
                <a:gd name="T28" fmla="*/ 1 w 62"/>
                <a:gd name="T29" fmla="*/ 20 h 62"/>
                <a:gd name="T30" fmla="*/ 0 w 62"/>
                <a:gd name="T31" fmla="*/ 39 h 62"/>
                <a:gd name="T32" fmla="*/ 8 w 62"/>
                <a:gd name="T33" fmla="*/ 39 h 62"/>
                <a:gd name="T34" fmla="*/ 9 w 62"/>
                <a:gd name="T35" fmla="*/ 42 h 62"/>
                <a:gd name="T36" fmla="*/ 11 w 62"/>
                <a:gd name="T37" fmla="*/ 45 h 62"/>
                <a:gd name="T38" fmla="*/ 6 w 62"/>
                <a:gd name="T39" fmla="*/ 51 h 62"/>
                <a:gd name="T40" fmla="*/ 22 w 62"/>
                <a:gd name="T41" fmla="*/ 61 h 62"/>
                <a:gd name="T42" fmla="*/ 26 w 62"/>
                <a:gd name="T43" fmla="*/ 55 h 62"/>
                <a:gd name="T44" fmla="*/ 32 w 62"/>
                <a:gd name="T45" fmla="*/ 55 h 62"/>
                <a:gd name="T46" fmla="*/ 36 w 62"/>
                <a:gd name="T47" fmla="*/ 62 h 62"/>
                <a:gd name="T48" fmla="*/ 53 w 62"/>
                <a:gd name="T49" fmla="*/ 54 h 62"/>
                <a:gd name="T50" fmla="*/ 49 w 62"/>
                <a:gd name="T51" fmla="*/ 47 h 62"/>
                <a:gd name="T52" fmla="*/ 52 w 62"/>
                <a:gd name="T53" fmla="*/ 42 h 62"/>
                <a:gd name="T54" fmla="*/ 35 w 62"/>
                <a:gd name="T55" fmla="*/ 40 h 62"/>
                <a:gd name="T56" fmla="*/ 22 w 62"/>
                <a:gd name="T57" fmla="*/ 36 h 62"/>
                <a:gd name="T58" fmla="*/ 26 w 62"/>
                <a:gd name="T59" fmla="*/ 22 h 62"/>
                <a:gd name="T60" fmla="*/ 40 w 62"/>
                <a:gd name="T61" fmla="*/ 27 h 62"/>
                <a:gd name="T62" fmla="*/ 35 w 62"/>
                <a:gd name="T63" fmla="*/ 4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2" h="62">
                  <a:moveTo>
                    <a:pt x="52" y="42"/>
                  </a:moveTo>
                  <a:cubicBezTo>
                    <a:pt x="61" y="43"/>
                    <a:pt x="61" y="43"/>
                    <a:pt x="61" y="43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3" y="23"/>
                    <a:pt x="53" y="21"/>
                    <a:pt x="52" y="20"/>
                  </a:cubicBezTo>
                  <a:cubicBezTo>
                    <a:pt x="52" y="20"/>
                    <a:pt x="52" y="19"/>
                    <a:pt x="51" y="18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2" y="7"/>
                    <a:pt x="29" y="7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7"/>
                    <a:pt x="10" y="19"/>
                    <a:pt x="9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0"/>
                    <a:pt x="8" y="41"/>
                    <a:pt x="9" y="42"/>
                  </a:cubicBezTo>
                  <a:cubicBezTo>
                    <a:pt x="9" y="43"/>
                    <a:pt x="10" y="44"/>
                    <a:pt x="11" y="45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8" y="55"/>
                    <a:pt x="30" y="55"/>
                    <a:pt x="32" y="55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50" y="45"/>
                    <a:pt x="51" y="44"/>
                    <a:pt x="52" y="42"/>
                  </a:cubicBezTo>
                  <a:close/>
                  <a:moveTo>
                    <a:pt x="35" y="40"/>
                  </a:moveTo>
                  <a:cubicBezTo>
                    <a:pt x="30" y="42"/>
                    <a:pt x="24" y="40"/>
                    <a:pt x="22" y="36"/>
                  </a:cubicBezTo>
                  <a:cubicBezTo>
                    <a:pt x="19" y="31"/>
                    <a:pt x="21" y="25"/>
                    <a:pt x="26" y="22"/>
                  </a:cubicBezTo>
                  <a:cubicBezTo>
                    <a:pt x="31" y="20"/>
                    <a:pt x="37" y="22"/>
                    <a:pt x="40" y="27"/>
                  </a:cubicBezTo>
                  <a:cubicBezTo>
                    <a:pt x="42" y="32"/>
                    <a:pt x="40" y="37"/>
                    <a:pt x="35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Freeform 34"/>
            <p:cNvSpPr>
              <a:spLocks noEditPoints="1"/>
            </p:cNvSpPr>
            <p:nvPr/>
          </p:nvSpPr>
          <p:spPr bwMode="auto">
            <a:xfrm>
              <a:off x="2239" y="2540"/>
              <a:ext cx="65" cy="62"/>
            </a:xfrm>
            <a:custGeom>
              <a:avLst/>
              <a:gdLst>
                <a:gd name="T0" fmla="*/ 29 w 33"/>
                <a:gd name="T1" fmla="*/ 16 h 31"/>
                <a:gd name="T2" fmla="*/ 33 w 33"/>
                <a:gd name="T3" fmla="*/ 14 h 31"/>
                <a:gd name="T4" fmla="*/ 29 w 33"/>
                <a:gd name="T5" fmla="*/ 5 h 31"/>
                <a:gd name="T6" fmla="*/ 26 w 33"/>
                <a:gd name="T7" fmla="*/ 7 h 31"/>
                <a:gd name="T8" fmla="*/ 24 w 33"/>
                <a:gd name="T9" fmla="*/ 6 h 31"/>
                <a:gd name="T10" fmla="*/ 23 w 33"/>
                <a:gd name="T11" fmla="*/ 5 h 31"/>
                <a:gd name="T12" fmla="*/ 24 w 33"/>
                <a:gd name="T13" fmla="*/ 1 h 31"/>
                <a:gd name="T14" fmla="*/ 14 w 33"/>
                <a:gd name="T15" fmla="*/ 0 h 31"/>
                <a:gd name="T16" fmla="*/ 14 w 33"/>
                <a:gd name="T17" fmla="*/ 4 h 31"/>
                <a:gd name="T18" fmla="*/ 11 w 33"/>
                <a:gd name="T19" fmla="*/ 5 h 31"/>
                <a:gd name="T20" fmla="*/ 7 w 33"/>
                <a:gd name="T21" fmla="*/ 2 h 31"/>
                <a:gd name="T22" fmla="*/ 2 w 33"/>
                <a:gd name="T23" fmla="*/ 10 h 31"/>
                <a:gd name="T24" fmla="*/ 5 w 33"/>
                <a:gd name="T25" fmla="*/ 12 h 31"/>
                <a:gd name="T26" fmla="*/ 4 w 33"/>
                <a:gd name="T27" fmla="*/ 15 h 31"/>
                <a:gd name="T28" fmla="*/ 0 w 33"/>
                <a:gd name="T29" fmla="*/ 17 h 31"/>
                <a:gd name="T30" fmla="*/ 4 w 33"/>
                <a:gd name="T31" fmla="*/ 26 h 31"/>
                <a:gd name="T32" fmla="*/ 8 w 33"/>
                <a:gd name="T33" fmla="*/ 24 h 31"/>
                <a:gd name="T34" fmla="*/ 9 w 33"/>
                <a:gd name="T35" fmla="*/ 25 h 31"/>
                <a:gd name="T36" fmla="*/ 10 w 33"/>
                <a:gd name="T37" fmla="*/ 26 h 31"/>
                <a:gd name="T38" fmla="*/ 10 w 33"/>
                <a:gd name="T39" fmla="*/ 30 h 31"/>
                <a:gd name="T40" fmla="*/ 19 w 33"/>
                <a:gd name="T41" fmla="*/ 31 h 31"/>
                <a:gd name="T42" fmla="*/ 20 w 33"/>
                <a:gd name="T43" fmla="*/ 27 h 31"/>
                <a:gd name="T44" fmla="*/ 23 w 33"/>
                <a:gd name="T45" fmla="*/ 26 h 31"/>
                <a:gd name="T46" fmla="*/ 26 w 33"/>
                <a:gd name="T47" fmla="*/ 29 h 31"/>
                <a:gd name="T48" fmla="*/ 32 w 33"/>
                <a:gd name="T49" fmla="*/ 21 h 31"/>
                <a:gd name="T50" fmla="*/ 29 w 33"/>
                <a:gd name="T51" fmla="*/ 19 h 31"/>
                <a:gd name="T52" fmla="*/ 29 w 33"/>
                <a:gd name="T53" fmla="*/ 16 h 31"/>
                <a:gd name="T54" fmla="*/ 21 w 33"/>
                <a:gd name="T55" fmla="*/ 18 h 31"/>
                <a:gd name="T56" fmla="*/ 13 w 33"/>
                <a:gd name="T57" fmla="*/ 19 h 31"/>
                <a:gd name="T58" fmla="*/ 12 w 33"/>
                <a:gd name="T59" fmla="*/ 12 h 31"/>
                <a:gd name="T60" fmla="*/ 20 w 33"/>
                <a:gd name="T61" fmla="*/ 11 h 31"/>
                <a:gd name="T62" fmla="*/ 21 w 33"/>
                <a:gd name="T63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" h="31">
                  <a:moveTo>
                    <a:pt x="29" y="16"/>
                  </a:moveTo>
                  <a:cubicBezTo>
                    <a:pt x="33" y="14"/>
                    <a:pt x="33" y="14"/>
                    <a:pt x="33" y="1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4" y="5"/>
                    <a:pt x="23" y="5"/>
                    <a:pt x="23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9" y="25"/>
                    <a:pt x="9" y="25"/>
                  </a:cubicBezTo>
                  <a:cubicBezTo>
                    <a:pt x="10" y="25"/>
                    <a:pt x="10" y="26"/>
                    <a:pt x="10" y="26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2" y="26"/>
                    <a:pt x="23" y="26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8"/>
                    <a:pt x="29" y="17"/>
                    <a:pt x="29" y="16"/>
                  </a:cubicBezTo>
                  <a:close/>
                  <a:moveTo>
                    <a:pt x="21" y="18"/>
                  </a:moveTo>
                  <a:cubicBezTo>
                    <a:pt x="19" y="21"/>
                    <a:pt x="16" y="21"/>
                    <a:pt x="13" y="19"/>
                  </a:cubicBezTo>
                  <a:cubicBezTo>
                    <a:pt x="11" y="18"/>
                    <a:pt x="11" y="15"/>
                    <a:pt x="12" y="12"/>
                  </a:cubicBezTo>
                  <a:cubicBezTo>
                    <a:pt x="14" y="10"/>
                    <a:pt x="17" y="10"/>
                    <a:pt x="20" y="11"/>
                  </a:cubicBezTo>
                  <a:cubicBezTo>
                    <a:pt x="22" y="13"/>
                    <a:pt x="22" y="16"/>
                    <a:pt x="21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49" name="Group 41"/>
          <p:cNvGrpSpPr>
            <a:grpSpLocks/>
          </p:cNvGrpSpPr>
          <p:nvPr/>
        </p:nvGrpSpPr>
        <p:grpSpPr bwMode="auto">
          <a:xfrm>
            <a:off x="5922014" y="2855316"/>
            <a:ext cx="94184" cy="193384"/>
            <a:chOff x="3782" y="1791"/>
            <a:chExt cx="76" cy="156"/>
          </a:xfrm>
        </p:grpSpPr>
        <p:sp>
          <p:nvSpPr>
            <p:cNvPr id="17443" name="Freeform 35"/>
            <p:cNvSpPr>
              <a:spLocks/>
            </p:cNvSpPr>
            <p:nvPr/>
          </p:nvSpPr>
          <p:spPr bwMode="auto">
            <a:xfrm>
              <a:off x="3798" y="1791"/>
              <a:ext cx="44" cy="102"/>
            </a:xfrm>
            <a:custGeom>
              <a:avLst/>
              <a:gdLst>
                <a:gd name="T0" fmla="*/ 22 w 22"/>
                <a:gd name="T1" fmla="*/ 10 h 51"/>
                <a:gd name="T2" fmla="*/ 11 w 22"/>
                <a:gd name="T3" fmla="*/ 0 h 51"/>
                <a:gd name="T4" fmla="*/ 11 w 22"/>
                <a:gd name="T5" fmla="*/ 0 h 51"/>
                <a:gd name="T6" fmla="*/ 0 w 22"/>
                <a:gd name="T7" fmla="*/ 10 h 51"/>
                <a:gd name="T8" fmla="*/ 0 w 22"/>
                <a:gd name="T9" fmla="*/ 40 h 51"/>
                <a:gd name="T10" fmla="*/ 11 w 22"/>
                <a:gd name="T11" fmla="*/ 51 h 51"/>
                <a:gd name="T12" fmla="*/ 11 w 22"/>
                <a:gd name="T13" fmla="*/ 51 h 51"/>
                <a:gd name="T14" fmla="*/ 22 w 22"/>
                <a:gd name="T15" fmla="*/ 40 h 51"/>
                <a:gd name="T16" fmla="*/ 22 w 22"/>
                <a:gd name="T17" fmla="*/ 1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51">
                  <a:moveTo>
                    <a:pt x="22" y="10"/>
                  </a:moveTo>
                  <a:cubicBezTo>
                    <a:pt x="22" y="4"/>
                    <a:pt x="17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7" y="51"/>
                    <a:pt x="22" y="46"/>
                    <a:pt x="22" y="40"/>
                  </a:cubicBezTo>
                  <a:lnTo>
                    <a:pt x="2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Freeform 36"/>
            <p:cNvSpPr>
              <a:spLocks/>
            </p:cNvSpPr>
            <p:nvPr/>
          </p:nvSpPr>
          <p:spPr bwMode="auto">
            <a:xfrm>
              <a:off x="3782" y="1871"/>
              <a:ext cx="76" cy="76"/>
            </a:xfrm>
            <a:custGeom>
              <a:avLst/>
              <a:gdLst>
                <a:gd name="T0" fmla="*/ 38 w 38"/>
                <a:gd name="T1" fmla="*/ 0 h 38"/>
                <a:gd name="T2" fmla="*/ 38 w 38"/>
                <a:gd name="T3" fmla="*/ 0 h 38"/>
                <a:gd name="T4" fmla="*/ 34 w 38"/>
                <a:gd name="T5" fmla="*/ 0 h 38"/>
                <a:gd name="T6" fmla="*/ 34 w 38"/>
                <a:gd name="T7" fmla="*/ 0 h 38"/>
                <a:gd name="T8" fmla="*/ 19 w 38"/>
                <a:gd name="T9" fmla="*/ 15 h 38"/>
                <a:gd name="T10" fmla="*/ 4 w 38"/>
                <a:gd name="T11" fmla="*/ 0 h 38"/>
                <a:gd name="T12" fmla="*/ 4 w 38"/>
                <a:gd name="T13" fmla="*/ 0 h 38"/>
                <a:gd name="T14" fmla="*/ 0 w 38"/>
                <a:gd name="T15" fmla="*/ 0 h 38"/>
                <a:gd name="T16" fmla="*/ 0 w 38"/>
                <a:gd name="T17" fmla="*/ 0 h 38"/>
                <a:gd name="T18" fmla="*/ 17 w 38"/>
                <a:gd name="T19" fmla="*/ 19 h 38"/>
                <a:gd name="T20" fmla="*/ 17 w 38"/>
                <a:gd name="T21" fmla="*/ 32 h 38"/>
                <a:gd name="T22" fmla="*/ 7 w 38"/>
                <a:gd name="T23" fmla="*/ 38 h 38"/>
                <a:gd name="T24" fmla="*/ 30 w 38"/>
                <a:gd name="T25" fmla="*/ 38 h 38"/>
                <a:gd name="T26" fmla="*/ 21 w 38"/>
                <a:gd name="T27" fmla="*/ 32 h 38"/>
                <a:gd name="T28" fmla="*/ 21 w 38"/>
                <a:gd name="T29" fmla="*/ 19 h 38"/>
                <a:gd name="T30" fmla="*/ 38 w 38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38"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9"/>
                    <a:pt x="27" y="15"/>
                    <a:pt x="19" y="15"/>
                  </a:cubicBezTo>
                  <a:cubicBezTo>
                    <a:pt x="11" y="15"/>
                    <a:pt x="4" y="9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7" y="18"/>
                    <a:pt x="17" y="19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1" y="32"/>
                    <a:pt x="7" y="35"/>
                    <a:pt x="7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5"/>
                    <a:pt x="26" y="32"/>
                    <a:pt x="21" y="32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31" y="18"/>
                    <a:pt x="38" y="1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56" name="Group 48"/>
          <p:cNvGrpSpPr>
            <a:grpSpLocks/>
          </p:cNvGrpSpPr>
          <p:nvPr/>
        </p:nvGrpSpPr>
        <p:grpSpPr bwMode="auto">
          <a:xfrm>
            <a:off x="4050207" y="2535385"/>
            <a:ext cx="1048350" cy="861960"/>
            <a:chOff x="2508" y="1534"/>
            <a:chExt cx="747" cy="614"/>
          </a:xfrm>
          <a:solidFill>
            <a:schemeClr val="bg1">
              <a:lumMod val="75000"/>
            </a:schemeClr>
          </a:solidFill>
        </p:grpSpPr>
        <p:sp>
          <p:nvSpPr>
            <p:cNvPr id="17445" name="Freeform 37"/>
            <p:cNvSpPr>
              <a:spLocks/>
            </p:cNvSpPr>
            <p:nvPr/>
          </p:nvSpPr>
          <p:spPr bwMode="auto">
            <a:xfrm>
              <a:off x="2669" y="1670"/>
              <a:ext cx="424" cy="478"/>
            </a:xfrm>
            <a:custGeom>
              <a:avLst/>
              <a:gdLst>
                <a:gd name="T0" fmla="*/ 213 w 213"/>
                <a:gd name="T1" fmla="*/ 106 h 240"/>
                <a:gd name="T2" fmla="*/ 205 w 213"/>
                <a:gd name="T3" fmla="*/ 88 h 240"/>
                <a:gd name="T4" fmla="*/ 125 w 213"/>
                <a:gd name="T5" fmla="*/ 10 h 240"/>
                <a:gd name="T6" fmla="*/ 88 w 213"/>
                <a:gd name="T7" fmla="*/ 10 h 240"/>
                <a:gd name="T8" fmla="*/ 8 w 213"/>
                <a:gd name="T9" fmla="*/ 88 h 240"/>
                <a:gd name="T10" fmla="*/ 0 w 213"/>
                <a:gd name="T11" fmla="*/ 106 h 240"/>
                <a:gd name="T12" fmla="*/ 0 w 213"/>
                <a:gd name="T13" fmla="*/ 106 h 240"/>
                <a:gd name="T14" fmla="*/ 0 w 213"/>
                <a:gd name="T15" fmla="*/ 208 h 240"/>
                <a:gd name="T16" fmla="*/ 33 w 213"/>
                <a:gd name="T17" fmla="*/ 240 h 240"/>
                <a:gd name="T18" fmla="*/ 62 w 213"/>
                <a:gd name="T19" fmla="*/ 240 h 240"/>
                <a:gd name="T20" fmla="*/ 62 w 213"/>
                <a:gd name="T21" fmla="*/ 165 h 240"/>
                <a:gd name="T22" fmla="*/ 96 w 213"/>
                <a:gd name="T23" fmla="*/ 132 h 240"/>
                <a:gd name="T24" fmla="*/ 119 w 213"/>
                <a:gd name="T25" fmla="*/ 132 h 240"/>
                <a:gd name="T26" fmla="*/ 153 w 213"/>
                <a:gd name="T27" fmla="*/ 165 h 240"/>
                <a:gd name="T28" fmla="*/ 153 w 213"/>
                <a:gd name="T29" fmla="*/ 240 h 240"/>
                <a:gd name="T30" fmla="*/ 180 w 213"/>
                <a:gd name="T31" fmla="*/ 240 h 240"/>
                <a:gd name="T32" fmla="*/ 213 w 213"/>
                <a:gd name="T33" fmla="*/ 208 h 240"/>
                <a:gd name="T34" fmla="*/ 213 w 213"/>
                <a:gd name="T35" fmla="*/ 1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" h="240">
                  <a:moveTo>
                    <a:pt x="213" y="106"/>
                  </a:moveTo>
                  <a:cubicBezTo>
                    <a:pt x="213" y="99"/>
                    <a:pt x="210" y="93"/>
                    <a:pt x="205" y="88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15" y="0"/>
                    <a:pt x="98" y="0"/>
                    <a:pt x="88" y="10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3" y="93"/>
                    <a:pt x="0" y="99"/>
                    <a:pt x="0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26"/>
                    <a:pt x="15" y="240"/>
                    <a:pt x="33" y="240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2" y="165"/>
                    <a:pt x="62" y="165"/>
                    <a:pt x="62" y="165"/>
                  </a:cubicBezTo>
                  <a:cubicBezTo>
                    <a:pt x="62" y="147"/>
                    <a:pt x="77" y="132"/>
                    <a:pt x="96" y="132"/>
                  </a:cubicBezTo>
                  <a:cubicBezTo>
                    <a:pt x="119" y="132"/>
                    <a:pt x="119" y="132"/>
                    <a:pt x="119" y="132"/>
                  </a:cubicBezTo>
                  <a:cubicBezTo>
                    <a:pt x="138" y="132"/>
                    <a:pt x="153" y="147"/>
                    <a:pt x="153" y="165"/>
                  </a:cubicBezTo>
                  <a:cubicBezTo>
                    <a:pt x="153" y="240"/>
                    <a:pt x="153" y="240"/>
                    <a:pt x="153" y="240"/>
                  </a:cubicBezTo>
                  <a:cubicBezTo>
                    <a:pt x="180" y="240"/>
                    <a:pt x="180" y="240"/>
                    <a:pt x="180" y="240"/>
                  </a:cubicBezTo>
                  <a:cubicBezTo>
                    <a:pt x="198" y="240"/>
                    <a:pt x="213" y="226"/>
                    <a:pt x="213" y="208"/>
                  </a:cubicBezTo>
                  <a:cubicBezTo>
                    <a:pt x="213" y="106"/>
                    <a:pt x="213" y="106"/>
                    <a:pt x="213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Freeform 38"/>
            <p:cNvSpPr>
              <a:spLocks/>
            </p:cNvSpPr>
            <p:nvPr/>
          </p:nvSpPr>
          <p:spPr bwMode="auto">
            <a:xfrm>
              <a:off x="2508" y="1534"/>
              <a:ext cx="747" cy="339"/>
            </a:xfrm>
            <a:custGeom>
              <a:avLst/>
              <a:gdLst>
                <a:gd name="T0" fmla="*/ 345 w 375"/>
                <a:gd name="T1" fmla="*/ 141 h 170"/>
                <a:gd name="T2" fmla="*/ 216 w 375"/>
                <a:gd name="T3" fmla="*/ 15 h 170"/>
                <a:gd name="T4" fmla="*/ 203 w 375"/>
                <a:gd name="T5" fmla="*/ 7 h 170"/>
                <a:gd name="T6" fmla="*/ 187 w 375"/>
                <a:gd name="T7" fmla="*/ 4 h 170"/>
                <a:gd name="T8" fmla="*/ 172 w 375"/>
                <a:gd name="T9" fmla="*/ 7 h 170"/>
                <a:gd name="T10" fmla="*/ 158 w 375"/>
                <a:gd name="T11" fmla="*/ 15 h 170"/>
                <a:gd name="T12" fmla="*/ 133 w 375"/>
                <a:gd name="T13" fmla="*/ 40 h 170"/>
                <a:gd name="T14" fmla="*/ 133 w 375"/>
                <a:gd name="T15" fmla="*/ 9 h 170"/>
                <a:gd name="T16" fmla="*/ 124 w 375"/>
                <a:gd name="T17" fmla="*/ 0 h 170"/>
                <a:gd name="T18" fmla="*/ 107 w 375"/>
                <a:gd name="T19" fmla="*/ 0 h 170"/>
                <a:gd name="T20" fmla="*/ 97 w 375"/>
                <a:gd name="T21" fmla="*/ 9 h 170"/>
                <a:gd name="T22" fmla="*/ 97 w 375"/>
                <a:gd name="T23" fmla="*/ 71 h 170"/>
                <a:gd name="T24" fmla="*/ 98 w 375"/>
                <a:gd name="T25" fmla="*/ 74 h 170"/>
                <a:gd name="T26" fmla="*/ 27 w 375"/>
                <a:gd name="T27" fmla="*/ 143 h 170"/>
                <a:gd name="T28" fmla="*/ 27 w 375"/>
                <a:gd name="T29" fmla="*/ 143 h 170"/>
                <a:gd name="T30" fmla="*/ 0 w 375"/>
                <a:gd name="T31" fmla="*/ 170 h 170"/>
                <a:gd name="T32" fmla="*/ 50 w 375"/>
                <a:gd name="T33" fmla="*/ 170 h 170"/>
                <a:gd name="T34" fmla="*/ 183 w 375"/>
                <a:gd name="T35" fmla="*/ 40 h 170"/>
                <a:gd name="T36" fmla="*/ 185 w 375"/>
                <a:gd name="T37" fmla="*/ 38 h 170"/>
                <a:gd name="T38" fmla="*/ 187 w 375"/>
                <a:gd name="T39" fmla="*/ 38 h 170"/>
                <a:gd name="T40" fmla="*/ 190 w 375"/>
                <a:gd name="T41" fmla="*/ 38 h 170"/>
                <a:gd name="T42" fmla="*/ 192 w 375"/>
                <a:gd name="T43" fmla="*/ 40 h 170"/>
                <a:gd name="T44" fmla="*/ 320 w 375"/>
                <a:gd name="T45" fmla="*/ 165 h 170"/>
                <a:gd name="T46" fmla="*/ 325 w 375"/>
                <a:gd name="T47" fmla="*/ 170 h 170"/>
                <a:gd name="T48" fmla="*/ 375 w 375"/>
                <a:gd name="T49" fmla="*/ 170 h 170"/>
                <a:gd name="T50" fmla="*/ 345 w 375"/>
                <a:gd name="T51" fmla="*/ 14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5" h="170">
                  <a:moveTo>
                    <a:pt x="345" y="141"/>
                  </a:moveTo>
                  <a:cubicBezTo>
                    <a:pt x="216" y="15"/>
                    <a:pt x="216" y="15"/>
                    <a:pt x="216" y="15"/>
                  </a:cubicBezTo>
                  <a:cubicBezTo>
                    <a:pt x="212" y="11"/>
                    <a:pt x="208" y="8"/>
                    <a:pt x="203" y="7"/>
                  </a:cubicBezTo>
                  <a:cubicBezTo>
                    <a:pt x="198" y="5"/>
                    <a:pt x="193" y="4"/>
                    <a:pt x="187" y="4"/>
                  </a:cubicBezTo>
                  <a:cubicBezTo>
                    <a:pt x="182" y="4"/>
                    <a:pt x="177" y="5"/>
                    <a:pt x="172" y="7"/>
                  </a:cubicBezTo>
                  <a:cubicBezTo>
                    <a:pt x="167" y="8"/>
                    <a:pt x="162" y="11"/>
                    <a:pt x="158" y="15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4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2" y="0"/>
                    <a:pt x="97" y="4"/>
                    <a:pt x="97" y="9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72"/>
                    <a:pt x="98" y="73"/>
                    <a:pt x="98" y="74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50" y="170"/>
                    <a:pt x="50" y="170"/>
                    <a:pt x="50" y="17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4" y="39"/>
                    <a:pt x="184" y="39"/>
                    <a:pt x="185" y="38"/>
                  </a:cubicBezTo>
                  <a:cubicBezTo>
                    <a:pt x="186" y="38"/>
                    <a:pt x="187" y="38"/>
                    <a:pt x="187" y="38"/>
                  </a:cubicBezTo>
                  <a:cubicBezTo>
                    <a:pt x="188" y="38"/>
                    <a:pt x="189" y="38"/>
                    <a:pt x="190" y="38"/>
                  </a:cubicBezTo>
                  <a:cubicBezTo>
                    <a:pt x="190" y="39"/>
                    <a:pt x="191" y="39"/>
                    <a:pt x="192" y="40"/>
                  </a:cubicBezTo>
                  <a:cubicBezTo>
                    <a:pt x="320" y="165"/>
                    <a:pt x="320" y="165"/>
                    <a:pt x="320" y="165"/>
                  </a:cubicBezTo>
                  <a:cubicBezTo>
                    <a:pt x="325" y="170"/>
                    <a:pt x="325" y="170"/>
                    <a:pt x="325" y="170"/>
                  </a:cubicBezTo>
                  <a:cubicBezTo>
                    <a:pt x="375" y="170"/>
                    <a:pt x="375" y="170"/>
                    <a:pt x="375" y="170"/>
                  </a:cubicBezTo>
                  <a:lnTo>
                    <a:pt x="345" y="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555626" y="1994516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01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555626" y="3785769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en-US" altLang="zh-CN" sz="1000" b="1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02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6735764" y="1994516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03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sp>
        <p:nvSpPr>
          <p:cNvPr id="17455" name="Rectangle 47"/>
          <p:cNvSpPr>
            <a:spLocks noChangeArrowheads="1"/>
          </p:cNvSpPr>
          <p:nvPr/>
        </p:nvSpPr>
        <p:spPr bwMode="auto">
          <a:xfrm>
            <a:off x="6735764" y="3785769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 b="1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04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grpSp>
        <p:nvGrpSpPr>
          <p:cNvPr id="17447" name="Group 39"/>
          <p:cNvGrpSpPr>
            <a:grpSpLocks/>
          </p:cNvGrpSpPr>
          <p:nvPr/>
        </p:nvGrpSpPr>
        <p:grpSpPr bwMode="auto">
          <a:xfrm>
            <a:off x="3635375" y="2029452"/>
            <a:ext cx="1873250" cy="3110873"/>
            <a:chOff x="2290" y="1278"/>
            <a:chExt cx="1180" cy="1959"/>
          </a:xfrm>
          <a:solidFill>
            <a:schemeClr val="bg1">
              <a:lumMod val="95000"/>
            </a:schemeClr>
          </a:solidFill>
        </p:grpSpPr>
        <p:sp>
          <p:nvSpPr>
            <p:cNvPr id="17416" name="Freeform 8"/>
            <p:cNvSpPr>
              <a:spLocks noEditPoints="1"/>
            </p:cNvSpPr>
            <p:nvPr/>
          </p:nvSpPr>
          <p:spPr bwMode="auto">
            <a:xfrm>
              <a:off x="2290" y="1278"/>
              <a:ext cx="1180" cy="1180"/>
            </a:xfrm>
            <a:custGeom>
              <a:avLst/>
              <a:gdLst>
                <a:gd name="T0" fmla="*/ 296 w 592"/>
                <a:gd name="T1" fmla="*/ 0 h 593"/>
                <a:gd name="T2" fmla="*/ 0 w 592"/>
                <a:gd name="T3" fmla="*/ 297 h 593"/>
                <a:gd name="T4" fmla="*/ 296 w 592"/>
                <a:gd name="T5" fmla="*/ 593 h 593"/>
                <a:gd name="T6" fmla="*/ 592 w 592"/>
                <a:gd name="T7" fmla="*/ 297 h 593"/>
                <a:gd name="T8" fmla="*/ 296 w 592"/>
                <a:gd name="T9" fmla="*/ 0 h 593"/>
                <a:gd name="T10" fmla="*/ 296 w 592"/>
                <a:gd name="T11" fmla="*/ 561 h 593"/>
                <a:gd name="T12" fmla="*/ 32 w 592"/>
                <a:gd name="T13" fmla="*/ 297 h 593"/>
                <a:gd name="T14" fmla="*/ 296 w 592"/>
                <a:gd name="T15" fmla="*/ 32 h 593"/>
                <a:gd name="T16" fmla="*/ 560 w 592"/>
                <a:gd name="T17" fmla="*/ 297 h 593"/>
                <a:gd name="T18" fmla="*/ 296 w 592"/>
                <a:gd name="T19" fmla="*/ 561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593">
                  <a:moveTo>
                    <a:pt x="296" y="0"/>
                  </a:moveTo>
                  <a:cubicBezTo>
                    <a:pt x="132" y="0"/>
                    <a:pt x="0" y="133"/>
                    <a:pt x="0" y="297"/>
                  </a:cubicBezTo>
                  <a:cubicBezTo>
                    <a:pt x="0" y="460"/>
                    <a:pt x="132" y="593"/>
                    <a:pt x="296" y="593"/>
                  </a:cubicBezTo>
                  <a:cubicBezTo>
                    <a:pt x="460" y="593"/>
                    <a:pt x="592" y="460"/>
                    <a:pt x="592" y="297"/>
                  </a:cubicBezTo>
                  <a:cubicBezTo>
                    <a:pt x="592" y="133"/>
                    <a:pt x="460" y="0"/>
                    <a:pt x="296" y="0"/>
                  </a:cubicBezTo>
                  <a:close/>
                  <a:moveTo>
                    <a:pt x="296" y="561"/>
                  </a:moveTo>
                  <a:cubicBezTo>
                    <a:pt x="150" y="561"/>
                    <a:pt x="32" y="443"/>
                    <a:pt x="32" y="297"/>
                  </a:cubicBezTo>
                  <a:cubicBezTo>
                    <a:pt x="32" y="151"/>
                    <a:pt x="150" y="32"/>
                    <a:pt x="296" y="32"/>
                  </a:cubicBezTo>
                  <a:cubicBezTo>
                    <a:pt x="442" y="32"/>
                    <a:pt x="560" y="151"/>
                    <a:pt x="560" y="297"/>
                  </a:cubicBezTo>
                  <a:cubicBezTo>
                    <a:pt x="560" y="443"/>
                    <a:pt x="442" y="561"/>
                    <a:pt x="296" y="5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2794" y="2435"/>
              <a:ext cx="172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2727" y="2564"/>
              <a:ext cx="306" cy="6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58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535359" y="509426"/>
            <a:ext cx="199926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448743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2555875" y="2882202"/>
            <a:ext cx="387350" cy="38747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561" name="Freeform 33"/>
          <p:cNvSpPr>
            <a:spLocks noEditPoints="1"/>
          </p:cNvSpPr>
          <p:nvPr/>
        </p:nvSpPr>
        <p:spPr bwMode="auto">
          <a:xfrm>
            <a:off x="2636839" y="2975894"/>
            <a:ext cx="225425" cy="182619"/>
          </a:xfrm>
          <a:custGeom>
            <a:avLst/>
            <a:gdLst>
              <a:gd name="T0" fmla="*/ 125 w 144"/>
              <a:gd name="T1" fmla="*/ 44 h 117"/>
              <a:gd name="T2" fmla="*/ 114 w 144"/>
              <a:gd name="T3" fmla="*/ 44 h 117"/>
              <a:gd name="T4" fmla="*/ 35 w 144"/>
              <a:gd name="T5" fmla="*/ 18 h 117"/>
              <a:gd name="T6" fmla="*/ 16 w 144"/>
              <a:gd name="T7" fmla="*/ 18 h 117"/>
              <a:gd name="T8" fmla="*/ 34 w 144"/>
              <a:gd name="T9" fmla="*/ 21 h 117"/>
              <a:gd name="T10" fmla="*/ 10 w 144"/>
              <a:gd name="T11" fmla="*/ 21 h 117"/>
              <a:gd name="T12" fmla="*/ 10 w 144"/>
              <a:gd name="T13" fmla="*/ 14 h 117"/>
              <a:gd name="T14" fmla="*/ 13 w 144"/>
              <a:gd name="T15" fmla="*/ 11 h 117"/>
              <a:gd name="T16" fmla="*/ 40 w 144"/>
              <a:gd name="T17" fmla="*/ 4 h 117"/>
              <a:gd name="T18" fmla="*/ 45 w 144"/>
              <a:gd name="T19" fmla="*/ 0 h 117"/>
              <a:gd name="T20" fmla="*/ 105 w 144"/>
              <a:gd name="T21" fmla="*/ 4 h 117"/>
              <a:gd name="T22" fmla="*/ 139 w 144"/>
              <a:gd name="T23" fmla="*/ 21 h 117"/>
              <a:gd name="T24" fmla="*/ 144 w 144"/>
              <a:gd name="T25" fmla="*/ 26 h 117"/>
              <a:gd name="T26" fmla="*/ 139 w 144"/>
              <a:gd name="T27" fmla="*/ 117 h 117"/>
              <a:gd name="T28" fmla="*/ 5 w 144"/>
              <a:gd name="T29" fmla="*/ 117 h 117"/>
              <a:gd name="T30" fmla="*/ 0 w 144"/>
              <a:gd name="T31" fmla="*/ 111 h 117"/>
              <a:gd name="T32" fmla="*/ 5 w 144"/>
              <a:gd name="T33" fmla="*/ 21 h 117"/>
              <a:gd name="T34" fmla="*/ 10 w 144"/>
              <a:gd name="T35" fmla="*/ 21 h 117"/>
              <a:gd name="T36" fmla="*/ 72 w 144"/>
              <a:gd name="T37" fmla="*/ 43 h 117"/>
              <a:gd name="T38" fmla="*/ 91 w 144"/>
              <a:gd name="T39" fmla="*/ 61 h 117"/>
              <a:gd name="T40" fmla="*/ 53 w 144"/>
              <a:gd name="T41" fmla="*/ 61 h 117"/>
              <a:gd name="T42" fmla="*/ 80 w 144"/>
              <a:gd name="T43" fmla="*/ 53 h 117"/>
              <a:gd name="T44" fmla="*/ 72 w 144"/>
              <a:gd name="T45" fmla="*/ 49 h 117"/>
              <a:gd name="T46" fmla="*/ 72 w 144"/>
              <a:gd name="T47" fmla="*/ 73 h 117"/>
              <a:gd name="T48" fmla="*/ 80 w 144"/>
              <a:gd name="T49" fmla="*/ 53 h 117"/>
              <a:gd name="T50" fmla="*/ 37 w 144"/>
              <a:gd name="T51" fmla="*/ 32 h 117"/>
              <a:gd name="T52" fmla="*/ 11 w 144"/>
              <a:gd name="T53" fmla="*/ 32 h 117"/>
              <a:gd name="T54" fmla="*/ 133 w 144"/>
              <a:gd name="T55" fmla="*/ 106 h 117"/>
              <a:gd name="T56" fmla="*/ 107 w 144"/>
              <a:gd name="T57" fmla="*/ 32 h 117"/>
              <a:gd name="T58" fmla="*/ 101 w 144"/>
              <a:gd name="T59" fmla="*/ 28 h 117"/>
              <a:gd name="T60" fmla="*/ 49 w 144"/>
              <a:gd name="T61" fmla="*/ 11 h 117"/>
              <a:gd name="T62" fmla="*/ 37 w 144"/>
              <a:gd name="T63" fmla="*/ 32 h 117"/>
              <a:gd name="T64" fmla="*/ 72 w 144"/>
              <a:gd name="T65" fmla="*/ 23 h 117"/>
              <a:gd name="T66" fmla="*/ 72 w 144"/>
              <a:gd name="T67" fmla="*/ 100 h 117"/>
              <a:gd name="T68" fmla="*/ 72 w 144"/>
              <a:gd name="T69" fmla="*/ 23 h 117"/>
              <a:gd name="T70" fmla="*/ 72 w 144"/>
              <a:gd name="T71" fmla="*/ 34 h 117"/>
              <a:gd name="T72" fmla="*/ 72 w 144"/>
              <a:gd name="T73" fmla="*/ 89 h 117"/>
              <a:gd name="T74" fmla="*/ 72 w 144"/>
              <a:gd name="T75" fmla="*/ 34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17">
                <a:moveTo>
                  <a:pt x="119" y="39"/>
                </a:moveTo>
                <a:cubicBezTo>
                  <a:pt x="122" y="39"/>
                  <a:pt x="125" y="41"/>
                  <a:pt x="125" y="44"/>
                </a:cubicBezTo>
                <a:cubicBezTo>
                  <a:pt x="125" y="47"/>
                  <a:pt x="122" y="49"/>
                  <a:pt x="119" y="49"/>
                </a:cubicBezTo>
                <a:cubicBezTo>
                  <a:pt x="117" y="49"/>
                  <a:pt x="114" y="47"/>
                  <a:pt x="114" y="44"/>
                </a:cubicBezTo>
                <a:cubicBezTo>
                  <a:pt x="114" y="41"/>
                  <a:pt x="117" y="39"/>
                  <a:pt x="119" y="39"/>
                </a:cubicBezTo>
                <a:close/>
                <a:moveTo>
                  <a:pt x="35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21"/>
                  <a:pt x="16" y="21"/>
                  <a:pt x="16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5" y="18"/>
                  <a:pt x="35" y="18"/>
                  <a:pt x="35" y="18"/>
                </a:cubicBezTo>
                <a:close/>
                <a:moveTo>
                  <a:pt x="10" y="21"/>
                </a:moveTo>
                <a:cubicBezTo>
                  <a:pt x="10" y="21"/>
                  <a:pt x="10" y="21"/>
                  <a:pt x="10" y="21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2"/>
                  <a:pt x="11" y="11"/>
                  <a:pt x="13" y="11"/>
                </a:cubicBezTo>
                <a:cubicBezTo>
                  <a:pt x="37" y="11"/>
                  <a:pt x="37" y="11"/>
                  <a:pt x="37" y="11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43" y="0"/>
                  <a:pt x="45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2" y="0"/>
                  <a:pt x="104" y="2"/>
                  <a:pt x="105" y="4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39" y="21"/>
                  <a:pt x="139" y="21"/>
                  <a:pt x="139" y="21"/>
                </a:cubicBezTo>
                <a:cubicBezTo>
                  <a:pt x="142" y="21"/>
                  <a:pt x="144" y="23"/>
                  <a:pt x="144" y="26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44" y="112"/>
                  <a:pt x="144" y="112"/>
                  <a:pt x="144" y="112"/>
                </a:cubicBezTo>
                <a:cubicBezTo>
                  <a:pt x="144" y="115"/>
                  <a:pt x="142" y="117"/>
                  <a:pt x="139" y="117"/>
                </a:cubicBezTo>
                <a:cubicBezTo>
                  <a:pt x="139" y="117"/>
                  <a:pt x="139" y="117"/>
                  <a:pt x="139" y="117"/>
                </a:cubicBezTo>
                <a:cubicBezTo>
                  <a:pt x="5" y="117"/>
                  <a:pt x="5" y="117"/>
                  <a:pt x="5" y="117"/>
                </a:cubicBezTo>
                <a:cubicBezTo>
                  <a:pt x="2" y="117"/>
                  <a:pt x="0" y="115"/>
                  <a:pt x="0" y="112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3"/>
                  <a:pt x="2" y="21"/>
                  <a:pt x="5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72" y="43"/>
                </a:moveTo>
                <a:cubicBezTo>
                  <a:pt x="72" y="43"/>
                  <a:pt x="72" y="43"/>
                  <a:pt x="72" y="43"/>
                </a:cubicBezTo>
                <a:cubicBezTo>
                  <a:pt x="77" y="43"/>
                  <a:pt x="82" y="45"/>
                  <a:pt x="85" y="48"/>
                </a:cubicBezTo>
                <a:cubicBezTo>
                  <a:pt x="89" y="52"/>
                  <a:pt x="91" y="56"/>
                  <a:pt x="91" y="61"/>
                </a:cubicBezTo>
                <a:cubicBezTo>
                  <a:pt x="91" y="72"/>
                  <a:pt x="82" y="80"/>
                  <a:pt x="72" y="80"/>
                </a:cubicBezTo>
                <a:cubicBezTo>
                  <a:pt x="62" y="80"/>
                  <a:pt x="53" y="72"/>
                  <a:pt x="53" y="61"/>
                </a:cubicBezTo>
                <a:cubicBezTo>
                  <a:pt x="53" y="51"/>
                  <a:pt x="62" y="43"/>
                  <a:pt x="72" y="43"/>
                </a:cubicBezTo>
                <a:close/>
                <a:moveTo>
                  <a:pt x="80" y="53"/>
                </a:moveTo>
                <a:cubicBezTo>
                  <a:pt x="80" y="53"/>
                  <a:pt x="80" y="53"/>
                  <a:pt x="80" y="53"/>
                </a:cubicBezTo>
                <a:cubicBezTo>
                  <a:pt x="78" y="51"/>
                  <a:pt x="75" y="49"/>
                  <a:pt x="72" y="49"/>
                </a:cubicBezTo>
                <a:cubicBezTo>
                  <a:pt x="65" y="49"/>
                  <a:pt x="60" y="55"/>
                  <a:pt x="60" y="61"/>
                </a:cubicBezTo>
                <a:cubicBezTo>
                  <a:pt x="60" y="68"/>
                  <a:pt x="65" y="73"/>
                  <a:pt x="72" y="73"/>
                </a:cubicBezTo>
                <a:cubicBezTo>
                  <a:pt x="79" y="73"/>
                  <a:pt x="84" y="68"/>
                  <a:pt x="84" y="61"/>
                </a:cubicBezTo>
                <a:cubicBezTo>
                  <a:pt x="84" y="58"/>
                  <a:pt x="83" y="55"/>
                  <a:pt x="80" y="53"/>
                </a:cubicBezTo>
                <a:cubicBezTo>
                  <a:pt x="80" y="53"/>
                  <a:pt x="80" y="53"/>
                  <a:pt x="80" y="53"/>
                </a:cubicBezTo>
                <a:close/>
                <a:moveTo>
                  <a:pt x="37" y="32"/>
                </a:moveTo>
                <a:cubicBezTo>
                  <a:pt x="37" y="32"/>
                  <a:pt x="37" y="32"/>
                  <a:pt x="37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106"/>
                  <a:pt x="11" y="106"/>
                  <a:pt x="11" y="106"/>
                </a:cubicBezTo>
                <a:cubicBezTo>
                  <a:pt x="133" y="106"/>
                  <a:pt x="133" y="106"/>
                  <a:pt x="133" y="106"/>
                </a:cubicBezTo>
                <a:cubicBezTo>
                  <a:pt x="133" y="32"/>
                  <a:pt x="133" y="32"/>
                  <a:pt x="133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4" y="32"/>
                  <a:pt x="102" y="30"/>
                  <a:pt x="101" y="28"/>
                </a:cubicBezTo>
                <a:cubicBezTo>
                  <a:pt x="95" y="11"/>
                  <a:pt x="95" y="11"/>
                  <a:pt x="95" y="11"/>
                </a:cubicBezTo>
                <a:cubicBezTo>
                  <a:pt x="49" y="11"/>
                  <a:pt x="49" y="11"/>
                  <a:pt x="49" y="11"/>
                </a:cubicBezTo>
                <a:cubicBezTo>
                  <a:pt x="43" y="28"/>
                  <a:pt x="43" y="28"/>
                  <a:pt x="43" y="28"/>
                </a:cubicBezTo>
                <a:cubicBezTo>
                  <a:pt x="42" y="30"/>
                  <a:pt x="40" y="32"/>
                  <a:pt x="37" y="32"/>
                </a:cubicBezTo>
                <a:close/>
                <a:moveTo>
                  <a:pt x="72" y="23"/>
                </a:moveTo>
                <a:cubicBezTo>
                  <a:pt x="72" y="23"/>
                  <a:pt x="72" y="23"/>
                  <a:pt x="72" y="23"/>
                </a:cubicBezTo>
                <a:cubicBezTo>
                  <a:pt x="93" y="23"/>
                  <a:pt x="110" y="40"/>
                  <a:pt x="110" y="61"/>
                </a:cubicBezTo>
                <a:cubicBezTo>
                  <a:pt x="110" y="82"/>
                  <a:pt x="93" y="100"/>
                  <a:pt x="72" y="100"/>
                </a:cubicBezTo>
                <a:cubicBezTo>
                  <a:pt x="51" y="100"/>
                  <a:pt x="34" y="82"/>
                  <a:pt x="34" y="61"/>
                </a:cubicBezTo>
                <a:cubicBezTo>
                  <a:pt x="34" y="40"/>
                  <a:pt x="51" y="23"/>
                  <a:pt x="72" y="23"/>
                </a:cubicBezTo>
                <a:close/>
                <a:moveTo>
                  <a:pt x="72" y="34"/>
                </a:moveTo>
                <a:cubicBezTo>
                  <a:pt x="72" y="34"/>
                  <a:pt x="72" y="34"/>
                  <a:pt x="72" y="34"/>
                </a:cubicBezTo>
                <a:cubicBezTo>
                  <a:pt x="57" y="34"/>
                  <a:pt x="45" y="46"/>
                  <a:pt x="45" y="61"/>
                </a:cubicBezTo>
                <a:cubicBezTo>
                  <a:pt x="45" y="76"/>
                  <a:pt x="57" y="89"/>
                  <a:pt x="72" y="89"/>
                </a:cubicBezTo>
                <a:cubicBezTo>
                  <a:pt x="87" y="89"/>
                  <a:pt x="99" y="76"/>
                  <a:pt x="99" y="61"/>
                </a:cubicBezTo>
                <a:cubicBezTo>
                  <a:pt x="99" y="46"/>
                  <a:pt x="87" y="34"/>
                  <a:pt x="72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6227763" y="3599974"/>
            <a:ext cx="387350" cy="38588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562" name="Freeform 34"/>
          <p:cNvSpPr>
            <a:spLocks noEditPoints="1"/>
          </p:cNvSpPr>
          <p:nvPr/>
        </p:nvSpPr>
        <p:spPr bwMode="auto">
          <a:xfrm>
            <a:off x="6310313" y="3682549"/>
            <a:ext cx="222250" cy="220730"/>
          </a:xfrm>
          <a:custGeom>
            <a:avLst/>
            <a:gdLst>
              <a:gd name="T0" fmla="*/ 141 w 142"/>
              <a:gd name="T1" fmla="*/ 14 h 142"/>
              <a:gd name="T2" fmla="*/ 120 w 142"/>
              <a:gd name="T3" fmla="*/ 45 h 142"/>
              <a:gd name="T4" fmla="*/ 115 w 142"/>
              <a:gd name="T5" fmla="*/ 45 h 142"/>
              <a:gd name="T6" fmla="*/ 83 w 142"/>
              <a:gd name="T7" fmla="*/ 66 h 142"/>
              <a:gd name="T8" fmla="*/ 101 w 142"/>
              <a:gd name="T9" fmla="*/ 89 h 142"/>
              <a:gd name="T10" fmla="*/ 94 w 142"/>
              <a:gd name="T11" fmla="*/ 101 h 142"/>
              <a:gd name="T12" fmla="*/ 80 w 142"/>
              <a:gd name="T13" fmla="*/ 102 h 142"/>
              <a:gd name="T14" fmla="*/ 34 w 142"/>
              <a:gd name="T15" fmla="*/ 142 h 142"/>
              <a:gd name="T16" fmla="*/ 24 w 142"/>
              <a:gd name="T17" fmla="*/ 138 h 142"/>
              <a:gd name="T18" fmla="*/ 0 w 142"/>
              <a:gd name="T19" fmla="*/ 108 h 142"/>
              <a:gd name="T20" fmla="*/ 0 w 142"/>
              <a:gd name="T21" fmla="*/ 108 h 142"/>
              <a:gd name="T22" fmla="*/ 40 w 142"/>
              <a:gd name="T23" fmla="*/ 62 h 142"/>
              <a:gd name="T24" fmla="*/ 41 w 142"/>
              <a:gd name="T25" fmla="*/ 48 h 142"/>
              <a:gd name="T26" fmla="*/ 53 w 142"/>
              <a:gd name="T27" fmla="*/ 41 h 142"/>
              <a:gd name="T28" fmla="*/ 76 w 142"/>
              <a:gd name="T29" fmla="*/ 59 h 142"/>
              <a:gd name="T30" fmla="*/ 97 w 142"/>
              <a:gd name="T31" fmla="*/ 27 h 142"/>
              <a:gd name="T32" fmla="*/ 97 w 142"/>
              <a:gd name="T33" fmla="*/ 22 h 142"/>
              <a:gd name="T34" fmla="*/ 128 w 142"/>
              <a:gd name="T35" fmla="*/ 1 h 142"/>
              <a:gd name="T36" fmla="*/ 46 w 142"/>
              <a:gd name="T37" fmla="*/ 78 h 142"/>
              <a:gd name="T38" fmla="*/ 51 w 142"/>
              <a:gd name="T39" fmla="*/ 83 h 142"/>
              <a:gd name="T40" fmla="*/ 18 w 142"/>
              <a:gd name="T41" fmla="*/ 111 h 142"/>
              <a:gd name="T42" fmla="*/ 46 w 142"/>
              <a:gd name="T43" fmla="*/ 78 h 142"/>
              <a:gd name="T44" fmla="*/ 59 w 142"/>
              <a:gd name="T45" fmla="*/ 91 h 142"/>
              <a:gd name="T46" fmla="*/ 64 w 142"/>
              <a:gd name="T47" fmla="*/ 96 h 142"/>
              <a:gd name="T48" fmla="*/ 31 w 142"/>
              <a:gd name="T49" fmla="*/ 124 h 142"/>
              <a:gd name="T50" fmla="*/ 59 w 142"/>
              <a:gd name="T51" fmla="*/ 91 h 142"/>
              <a:gd name="T52" fmla="*/ 90 w 142"/>
              <a:gd name="T53" fmla="*/ 89 h 142"/>
              <a:gd name="T54" fmla="*/ 49 w 142"/>
              <a:gd name="T55" fmla="*/ 56 h 142"/>
              <a:gd name="T56" fmla="*/ 52 w 142"/>
              <a:gd name="T57" fmla="*/ 58 h 142"/>
              <a:gd name="T58" fmla="*/ 84 w 142"/>
              <a:gd name="T59" fmla="*/ 90 h 142"/>
              <a:gd name="T60" fmla="*/ 86 w 142"/>
              <a:gd name="T61" fmla="*/ 93 h 142"/>
              <a:gd name="T62" fmla="*/ 36 w 142"/>
              <a:gd name="T63" fmla="*/ 130 h 142"/>
              <a:gd name="T64" fmla="*/ 72 w 142"/>
              <a:gd name="T65" fmla="*/ 94 h 142"/>
              <a:gd name="T66" fmla="*/ 12 w 142"/>
              <a:gd name="T67" fmla="*/ 105 h 142"/>
              <a:gd name="T68" fmla="*/ 11 w 142"/>
              <a:gd name="T69" fmla="*/ 108 h 142"/>
              <a:gd name="T70" fmla="*/ 31 w 142"/>
              <a:gd name="T71" fmla="*/ 130 h 142"/>
              <a:gd name="T72" fmla="*/ 34 w 142"/>
              <a:gd name="T73" fmla="*/ 131 h 142"/>
              <a:gd name="T74" fmla="*/ 134 w 142"/>
              <a:gd name="T75" fmla="*/ 17 h 142"/>
              <a:gd name="T76" fmla="*/ 125 w 142"/>
              <a:gd name="T77" fmla="*/ 8 h 142"/>
              <a:gd name="T78" fmla="*/ 117 w 142"/>
              <a:gd name="T79" fmla="*/ 38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2" h="142">
                <a:moveTo>
                  <a:pt x="128" y="1"/>
                </a:moveTo>
                <a:cubicBezTo>
                  <a:pt x="141" y="14"/>
                  <a:pt x="141" y="14"/>
                  <a:pt x="141" y="14"/>
                </a:cubicBezTo>
                <a:cubicBezTo>
                  <a:pt x="142" y="16"/>
                  <a:pt x="142" y="18"/>
                  <a:pt x="141" y="19"/>
                </a:cubicBezTo>
                <a:cubicBezTo>
                  <a:pt x="120" y="45"/>
                  <a:pt x="120" y="45"/>
                  <a:pt x="120" y="45"/>
                </a:cubicBezTo>
                <a:cubicBezTo>
                  <a:pt x="119" y="47"/>
                  <a:pt x="117" y="47"/>
                  <a:pt x="115" y="46"/>
                </a:cubicBezTo>
                <a:cubicBezTo>
                  <a:pt x="115" y="46"/>
                  <a:pt x="115" y="45"/>
                  <a:pt x="115" y="45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83" y="66"/>
                  <a:pt x="83" y="66"/>
                  <a:pt x="83" y="66"/>
                </a:cubicBezTo>
                <a:cubicBezTo>
                  <a:pt x="98" y="81"/>
                  <a:pt x="98" y="81"/>
                  <a:pt x="98" y="81"/>
                </a:cubicBezTo>
                <a:cubicBezTo>
                  <a:pt x="100" y="83"/>
                  <a:pt x="101" y="86"/>
                  <a:pt x="101" y="89"/>
                </a:cubicBezTo>
                <a:cubicBezTo>
                  <a:pt x="101" y="92"/>
                  <a:pt x="100" y="94"/>
                  <a:pt x="98" y="96"/>
                </a:cubicBezTo>
                <a:cubicBezTo>
                  <a:pt x="94" y="101"/>
                  <a:pt x="94" y="101"/>
                  <a:pt x="94" y="101"/>
                </a:cubicBezTo>
                <a:cubicBezTo>
                  <a:pt x="92" y="103"/>
                  <a:pt x="89" y="104"/>
                  <a:pt x="86" y="104"/>
                </a:cubicBezTo>
                <a:cubicBezTo>
                  <a:pt x="84" y="104"/>
                  <a:pt x="82" y="103"/>
                  <a:pt x="80" y="102"/>
                </a:cubicBezTo>
                <a:cubicBezTo>
                  <a:pt x="44" y="138"/>
                  <a:pt x="44" y="138"/>
                  <a:pt x="44" y="138"/>
                </a:cubicBezTo>
                <a:cubicBezTo>
                  <a:pt x="42" y="141"/>
                  <a:pt x="38" y="142"/>
                  <a:pt x="34" y="142"/>
                </a:cubicBezTo>
                <a:cubicBezTo>
                  <a:pt x="34" y="142"/>
                  <a:pt x="34" y="142"/>
                  <a:pt x="34" y="142"/>
                </a:cubicBezTo>
                <a:cubicBezTo>
                  <a:pt x="30" y="142"/>
                  <a:pt x="27" y="141"/>
                  <a:pt x="24" y="138"/>
                </a:cubicBezTo>
                <a:cubicBezTo>
                  <a:pt x="4" y="118"/>
                  <a:pt x="4" y="118"/>
                  <a:pt x="4" y="118"/>
                </a:cubicBezTo>
                <a:cubicBezTo>
                  <a:pt x="1" y="116"/>
                  <a:pt x="0" y="112"/>
                  <a:pt x="0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4"/>
                  <a:pt x="1" y="100"/>
                  <a:pt x="4" y="98"/>
                </a:cubicBezTo>
                <a:cubicBezTo>
                  <a:pt x="40" y="62"/>
                  <a:pt x="40" y="62"/>
                  <a:pt x="40" y="62"/>
                </a:cubicBezTo>
                <a:cubicBezTo>
                  <a:pt x="39" y="60"/>
                  <a:pt x="38" y="58"/>
                  <a:pt x="38" y="56"/>
                </a:cubicBezTo>
                <a:cubicBezTo>
                  <a:pt x="38" y="53"/>
                  <a:pt x="39" y="50"/>
                  <a:pt x="41" y="48"/>
                </a:cubicBezTo>
                <a:cubicBezTo>
                  <a:pt x="46" y="44"/>
                  <a:pt x="46" y="44"/>
                  <a:pt x="46" y="44"/>
                </a:cubicBezTo>
                <a:cubicBezTo>
                  <a:pt x="48" y="42"/>
                  <a:pt x="50" y="41"/>
                  <a:pt x="53" y="41"/>
                </a:cubicBezTo>
                <a:cubicBezTo>
                  <a:pt x="56" y="41"/>
                  <a:pt x="59" y="42"/>
                  <a:pt x="61" y="44"/>
                </a:cubicBezTo>
                <a:cubicBezTo>
                  <a:pt x="76" y="59"/>
                  <a:pt x="76" y="59"/>
                  <a:pt x="76" y="59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97" y="27"/>
                  <a:pt x="97" y="27"/>
                  <a:pt x="97" y="27"/>
                </a:cubicBezTo>
                <a:cubicBezTo>
                  <a:pt x="95" y="26"/>
                  <a:pt x="95" y="24"/>
                  <a:pt x="97" y="22"/>
                </a:cubicBezTo>
                <a:cubicBezTo>
                  <a:pt x="97" y="22"/>
                  <a:pt x="97" y="22"/>
                  <a:pt x="97" y="22"/>
                </a:cubicBezTo>
                <a:cubicBezTo>
                  <a:pt x="123" y="1"/>
                  <a:pt x="123" y="1"/>
                  <a:pt x="123" y="1"/>
                </a:cubicBezTo>
                <a:cubicBezTo>
                  <a:pt x="124" y="0"/>
                  <a:pt x="126" y="0"/>
                  <a:pt x="128" y="1"/>
                </a:cubicBezTo>
                <a:close/>
                <a:moveTo>
                  <a:pt x="46" y="78"/>
                </a:moveTo>
                <a:cubicBezTo>
                  <a:pt x="46" y="78"/>
                  <a:pt x="46" y="78"/>
                  <a:pt x="46" y="78"/>
                </a:cubicBezTo>
                <a:cubicBezTo>
                  <a:pt x="48" y="77"/>
                  <a:pt x="50" y="77"/>
                  <a:pt x="51" y="78"/>
                </a:cubicBezTo>
                <a:cubicBezTo>
                  <a:pt x="52" y="80"/>
                  <a:pt x="52" y="82"/>
                  <a:pt x="51" y="83"/>
                </a:cubicBezTo>
                <a:cubicBezTo>
                  <a:pt x="23" y="111"/>
                  <a:pt x="23" y="111"/>
                  <a:pt x="23" y="111"/>
                </a:cubicBezTo>
                <a:cubicBezTo>
                  <a:pt x="22" y="113"/>
                  <a:pt x="19" y="113"/>
                  <a:pt x="18" y="111"/>
                </a:cubicBezTo>
                <a:cubicBezTo>
                  <a:pt x="17" y="110"/>
                  <a:pt x="17" y="108"/>
                  <a:pt x="18" y="107"/>
                </a:cubicBezTo>
                <a:cubicBezTo>
                  <a:pt x="46" y="78"/>
                  <a:pt x="46" y="78"/>
                  <a:pt x="46" y="78"/>
                </a:cubicBezTo>
                <a:close/>
                <a:moveTo>
                  <a:pt x="59" y="91"/>
                </a:moveTo>
                <a:cubicBezTo>
                  <a:pt x="59" y="91"/>
                  <a:pt x="59" y="91"/>
                  <a:pt x="59" y="91"/>
                </a:cubicBezTo>
                <a:cubicBezTo>
                  <a:pt x="60" y="90"/>
                  <a:pt x="62" y="90"/>
                  <a:pt x="64" y="91"/>
                </a:cubicBezTo>
                <a:cubicBezTo>
                  <a:pt x="65" y="92"/>
                  <a:pt x="65" y="94"/>
                  <a:pt x="64" y="96"/>
                </a:cubicBezTo>
                <a:cubicBezTo>
                  <a:pt x="35" y="124"/>
                  <a:pt x="35" y="124"/>
                  <a:pt x="35" y="124"/>
                </a:cubicBezTo>
                <a:cubicBezTo>
                  <a:pt x="34" y="125"/>
                  <a:pt x="32" y="125"/>
                  <a:pt x="31" y="124"/>
                </a:cubicBezTo>
                <a:cubicBezTo>
                  <a:pt x="29" y="122"/>
                  <a:pt x="29" y="120"/>
                  <a:pt x="31" y="119"/>
                </a:cubicBezTo>
                <a:cubicBezTo>
                  <a:pt x="59" y="91"/>
                  <a:pt x="59" y="91"/>
                  <a:pt x="59" y="91"/>
                </a:cubicBezTo>
                <a:close/>
                <a:moveTo>
                  <a:pt x="90" y="89"/>
                </a:moveTo>
                <a:cubicBezTo>
                  <a:pt x="90" y="89"/>
                  <a:pt x="90" y="89"/>
                  <a:pt x="90" y="89"/>
                </a:cubicBezTo>
                <a:cubicBezTo>
                  <a:pt x="53" y="52"/>
                  <a:pt x="53" y="52"/>
                  <a:pt x="53" y="52"/>
                </a:cubicBezTo>
                <a:cubicBezTo>
                  <a:pt x="49" y="56"/>
                  <a:pt x="49" y="56"/>
                  <a:pt x="49" y="56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8"/>
                  <a:pt x="52" y="58"/>
                  <a:pt x="52" y="58"/>
                </a:cubicBezTo>
                <a:cubicBezTo>
                  <a:pt x="84" y="90"/>
                  <a:pt x="84" y="90"/>
                  <a:pt x="84" y="90"/>
                </a:cubicBezTo>
                <a:cubicBezTo>
                  <a:pt x="84" y="90"/>
                  <a:pt x="84" y="90"/>
                  <a:pt x="84" y="90"/>
                </a:cubicBezTo>
                <a:cubicBezTo>
                  <a:pt x="86" y="93"/>
                  <a:pt x="86" y="93"/>
                  <a:pt x="86" y="93"/>
                </a:cubicBezTo>
                <a:cubicBezTo>
                  <a:pt x="90" y="89"/>
                  <a:pt x="90" y="89"/>
                  <a:pt x="90" y="89"/>
                </a:cubicBezTo>
                <a:close/>
                <a:moveTo>
                  <a:pt x="36" y="130"/>
                </a:moveTo>
                <a:cubicBezTo>
                  <a:pt x="36" y="130"/>
                  <a:pt x="36" y="130"/>
                  <a:pt x="36" y="130"/>
                </a:cubicBezTo>
                <a:cubicBezTo>
                  <a:pt x="72" y="94"/>
                  <a:pt x="72" y="94"/>
                  <a:pt x="72" y="94"/>
                </a:cubicBezTo>
                <a:cubicBezTo>
                  <a:pt x="48" y="70"/>
                  <a:pt x="48" y="70"/>
                  <a:pt x="48" y="70"/>
                </a:cubicBezTo>
                <a:cubicBezTo>
                  <a:pt x="12" y="105"/>
                  <a:pt x="12" y="105"/>
                  <a:pt x="12" y="105"/>
                </a:cubicBezTo>
                <a:cubicBezTo>
                  <a:pt x="11" y="106"/>
                  <a:pt x="11" y="107"/>
                  <a:pt x="11" y="108"/>
                </a:cubicBezTo>
                <a:cubicBezTo>
                  <a:pt x="11" y="108"/>
                  <a:pt x="11" y="108"/>
                  <a:pt x="11" y="108"/>
                </a:cubicBezTo>
                <a:cubicBezTo>
                  <a:pt x="11" y="109"/>
                  <a:pt x="11" y="110"/>
                  <a:pt x="12" y="111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2" y="131"/>
                  <a:pt x="33" y="131"/>
                  <a:pt x="34" y="131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5" y="131"/>
                  <a:pt x="36" y="131"/>
                  <a:pt x="36" y="130"/>
                </a:cubicBezTo>
                <a:close/>
                <a:moveTo>
                  <a:pt x="134" y="17"/>
                </a:moveTo>
                <a:cubicBezTo>
                  <a:pt x="134" y="17"/>
                  <a:pt x="134" y="17"/>
                  <a:pt x="134" y="17"/>
                </a:cubicBezTo>
                <a:cubicBezTo>
                  <a:pt x="125" y="8"/>
                  <a:pt x="125" y="8"/>
                  <a:pt x="125" y="8"/>
                </a:cubicBezTo>
                <a:cubicBezTo>
                  <a:pt x="104" y="25"/>
                  <a:pt x="104" y="25"/>
                  <a:pt x="104" y="25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134" y="17"/>
                  <a:pt x="134" y="17"/>
                  <a:pt x="134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6227763" y="2837738"/>
            <a:ext cx="387350" cy="38747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563" name="Freeform 35"/>
          <p:cNvSpPr>
            <a:spLocks noEditPoints="1"/>
          </p:cNvSpPr>
          <p:nvPr/>
        </p:nvSpPr>
        <p:spPr bwMode="auto">
          <a:xfrm>
            <a:off x="6308726" y="2921902"/>
            <a:ext cx="225425" cy="219143"/>
          </a:xfrm>
          <a:custGeom>
            <a:avLst/>
            <a:gdLst>
              <a:gd name="T0" fmla="*/ 36 w 144"/>
              <a:gd name="T1" fmla="*/ 106 h 140"/>
              <a:gd name="T2" fmla="*/ 29 w 144"/>
              <a:gd name="T3" fmla="*/ 123 h 140"/>
              <a:gd name="T4" fmla="*/ 19 w 144"/>
              <a:gd name="T5" fmla="*/ 113 h 140"/>
              <a:gd name="T6" fmla="*/ 29 w 144"/>
              <a:gd name="T7" fmla="*/ 103 h 140"/>
              <a:gd name="T8" fmla="*/ 127 w 144"/>
              <a:gd name="T9" fmla="*/ 0 h 140"/>
              <a:gd name="T10" fmla="*/ 144 w 144"/>
              <a:gd name="T11" fmla="*/ 17 h 140"/>
              <a:gd name="T12" fmla="*/ 144 w 144"/>
              <a:gd name="T13" fmla="*/ 60 h 140"/>
              <a:gd name="T14" fmla="*/ 144 w 144"/>
              <a:gd name="T15" fmla="*/ 103 h 140"/>
              <a:gd name="T16" fmla="*/ 139 w 144"/>
              <a:gd name="T17" fmla="*/ 135 h 140"/>
              <a:gd name="T18" fmla="*/ 5 w 144"/>
              <a:gd name="T19" fmla="*/ 135 h 140"/>
              <a:gd name="T20" fmla="*/ 0 w 144"/>
              <a:gd name="T21" fmla="*/ 103 h 140"/>
              <a:gd name="T22" fmla="*/ 0 w 144"/>
              <a:gd name="T23" fmla="*/ 60 h 140"/>
              <a:gd name="T24" fmla="*/ 0 w 144"/>
              <a:gd name="T25" fmla="*/ 17 h 140"/>
              <a:gd name="T26" fmla="*/ 17 w 144"/>
              <a:gd name="T27" fmla="*/ 0 h 140"/>
              <a:gd name="T28" fmla="*/ 17 w 144"/>
              <a:gd name="T29" fmla="*/ 11 h 140"/>
              <a:gd name="T30" fmla="*/ 13 w 144"/>
              <a:gd name="T31" fmla="*/ 13 h 140"/>
              <a:gd name="T32" fmla="*/ 12 w 144"/>
              <a:gd name="T33" fmla="*/ 41 h 140"/>
              <a:gd name="T34" fmla="*/ 17 w 144"/>
              <a:gd name="T35" fmla="*/ 43 h 140"/>
              <a:gd name="T36" fmla="*/ 127 w 144"/>
              <a:gd name="T37" fmla="*/ 43 h 140"/>
              <a:gd name="T38" fmla="*/ 131 w 144"/>
              <a:gd name="T39" fmla="*/ 41 h 140"/>
              <a:gd name="T40" fmla="*/ 131 w 144"/>
              <a:gd name="T41" fmla="*/ 13 h 140"/>
              <a:gd name="T42" fmla="*/ 127 w 144"/>
              <a:gd name="T43" fmla="*/ 54 h 140"/>
              <a:gd name="T44" fmla="*/ 17 w 144"/>
              <a:gd name="T45" fmla="*/ 54 h 140"/>
              <a:gd name="T46" fmla="*/ 13 w 144"/>
              <a:gd name="T47" fmla="*/ 56 h 140"/>
              <a:gd name="T48" fmla="*/ 11 w 144"/>
              <a:gd name="T49" fmla="*/ 80 h 140"/>
              <a:gd name="T50" fmla="*/ 13 w 144"/>
              <a:gd name="T51" fmla="*/ 84 h 140"/>
              <a:gd name="T52" fmla="*/ 127 w 144"/>
              <a:gd name="T53" fmla="*/ 86 h 140"/>
              <a:gd name="T54" fmla="*/ 131 w 144"/>
              <a:gd name="T55" fmla="*/ 84 h 140"/>
              <a:gd name="T56" fmla="*/ 133 w 144"/>
              <a:gd name="T57" fmla="*/ 60 h 140"/>
              <a:gd name="T58" fmla="*/ 131 w 144"/>
              <a:gd name="T59" fmla="*/ 56 h 140"/>
              <a:gd name="T60" fmla="*/ 127 w 144"/>
              <a:gd name="T61" fmla="*/ 97 h 140"/>
              <a:gd name="T62" fmla="*/ 17 w 144"/>
              <a:gd name="T63" fmla="*/ 97 h 140"/>
              <a:gd name="T64" fmla="*/ 13 w 144"/>
              <a:gd name="T65" fmla="*/ 99 h 140"/>
              <a:gd name="T66" fmla="*/ 12 w 144"/>
              <a:gd name="T67" fmla="*/ 127 h 140"/>
              <a:gd name="T68" fmla="*/ 17 w 144"/>
              <a:gd name="T69" fmla="*/ 129 h 140"/>
              <a:gd name="T70" fmla="*/ 131 w 144"/>
              <a:gd name="T71" fmla="*/ 127 h 140"/>
              <a:gd name="T72" fmla="*/ 133 w 144"/>
              <a:gd name="T73" fmla="*/ 103 h 140"/>
              <a:gd name="T74" fmla="*/ 131 w 144"/>
              <a:gd name="T75" fmla="*/ 99 h 140"/>
              <a:gd name="T76" fmla="*/ 29 w 144"/>
              <a:gd name="T77" fmla="*/ 17 h 140"/>
              <a:gd name="T78" fmla="*/ 39 w 144"/>
              <a:gd name="T79" fmla="*/ 27 h 140"/>
              <a:gd name="T80" fmla="*/ 29 w 144"/>
              <a:gd name="T81" fmla="*/ 37 h 140"/>
              <a:gd name="T82" fmla="*/ 19 w 144"/>
              <a:gd name="T83" fmla="*/ 27 h 140"/>
              <a:gd name="T84" fmla="*/ 29 w 144"/>
              <a:gd name="T85" fmla="*/ 17 h 140"/>
              <a:gd name="T86" fmla="*/ 29 w 144"/>
              <a:gd name="T87" fmla="*/ 24 h 140"/>
              <a:gd name="T88" fmla="*/ 26 w 144"/>
              <a:gd name="T89" fmla="*/ 27 h 140"/>
              <a:gd name="T90" fmla="*/ 29 w 144"/>
              <a:gd name="T91" fmla="*/ 31 h 140"/>
              <a:gd name="T92" fmla="*/ 32 w 144"/>
              <a:gd name="T93" fmla="*/ 27 h 140"/>
              <a:gd name="T94" fmla="*/ 29 w 144"/>
              <a:gd name="T95" fmla="*/ 60 h 140"/>
              <a:gd name="T96" fmla="*/ 36 w 144"/>
              <a:gd name="T97" fmla="*/ 63 h 140"/>
              <a:gd name="T98" fmla="*/ 36 w 144"/>
              <a:gd name="T99" fmla="*/ 77 h 140"/>
              <a:gd name="T100" fmla="*/ 22 w 144"/>
              <a:gd name="T101" fmla="*/ 77 h 140"/>
              <a:gd name="T102" fmla="*/ 22 w 144"/>
              <a:gd name="T103" fmla="*/ 63 h 140"/>
              <a:gd name="T104" fmla="*/ 31 w 144"/>
              <a:gd name="T105" fmla="*/ 68 h 140"/>
              <a:gd name="T106" fmla="*/ 27 w 144"/>
              <a:gd name="T107" fmla="*/ 68 h 140"/>
              <a:gd name="T108" fmla="*/ 27 w 144"/>
              <a:gd name="T109" fmla="*/ 73 h 140"/>
              <a:gd name="T110" fmla="*/ 31 w 144"/>
              <a:gd name="T111" fmla="*/ 73 h 140"/>
              <a:gd name="T112" fmla="*/ 31 w 144"/>
              <a:gd name="T113" fmla="*/ 68 h 140"/>
              <a:gd name="T114" fmla="*/ 29 w 144"/>
              <a:gd name="T115" fmla="*/ 110 h 140"/>
              <a:gd name="T116" fmla="*/ 26 w 144"/>
              <a:gd name="T117" fmla="*/ 113 h 140"/>
              <a:gd name="T118" fmla="*/ 29 w 144"/>
              <a:gd name="T119" fmla="*/ 116 h 140"/>
              <a:gd name="T120" fmla="*/ 32 w 144"/>
              <a:gd name="T121" fmla="*/ 113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4" h="140">
                <a:moveTo>
                  <a:pt x="29" y="103"/>
                </a:moveTo>
                <a:cubicBezTo>
                  <a:pt x="32" y="103"/>
                  <a:pt x="34" y="104"/>
                  <a:pt x="36" y="106"/>
                </a:cubicBezTo>
                <a:cubicBezTo>
                  <a:pt x="36" y="106"/>
                  <a:pt x="36" y="106"/>
                  <a:pt x="36" y="106"/>
                </a:cubicBezTo>
                <a:cubicBezTo>
                  <a:pt x="38" y="108"/>
                  <a:pt x="39" y="110"/>
                  <a:pt x="39" y="113"/>
                </a:cubicBezTo>
                <a:cubicBezTo>
                  <a:pt x="39" y="116"/>
                  <a:pt x="38" y="118"/>
                  <a:pt x="36" y="120"/>
                </a:cubicBezTo>
                <a:cubicBezTo>
                  <a:pt x="34" y="122"/>
                  <a:pt x="32" y="123"/>
                  <a:pt x="29" y="123"/>
                </a:cubicBezTo>
                <a:cubicBezTo>
                  <a:pt x="26" y="123"/>
                  <a:pt x="24" y="122"/>
                  <a:pt x="22" y="120"/>
                </a:cubicBezTo>
                <a:cubicBezTo>
                  <a:pt x="22" y="120"/>
                  <a:pt x="22" y="120"/>
                  <a:pt x="22" y="120"/>
                </a:cubicBezTo>
                <a:cubicBezTo>
                  <a:pt x="20" y="118"/>
                  <a:pt x="19" y="116"/>
                  <a:pt x="19" y="113"/>
                </a:cubicBezTo>
                <a:cubicBezTo>
                  <a:pt x="19" y="110"/>
                  <a:pt x="20" y="108"/>
                  <a:pt x="22" y="106"/>
                </a:cubicBezTo>
                <a:cubicBezTo>
                  <a:pt x="22" y="106"/>
                  <a:pt x="22" y="106"/>
                  <a:pt x="22" y="106"/>
                </a:cubicBezTo>
                <a:cubicBezTo>
                  <a:pt x="24" y="104"/>
                  <a:pt x="26" y="103"/>
                  <a:pt x="29" y="103"/>
                </a:cubicBezTo>
                <a:close/>
                <a:moveTo>
                  <a:pt x="17" y="0"/>
                </a:moveTo>
                <a:cubicBezTo>
                  <a:pt x="17" y="0"/>
                  <a:pt x="17" y="0"/>
                  <a:pt x="17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2" y="0"/>
                  <a:pt x="136" y="2"/>
                  <a:pt x="139" y="5"/>
                </a:cubicBezTo>
                <a:cubicBezTo>
                  <a:pt x="139" y="5"/>
                  <a:pt x="139" y="5"/>
                  <a:pt x="139" y="5"/>
                </a:cubicBezTo>
                <a:cubicBezTo>
                  <a:pt x="142" y="8"/>
                  <a:pt x="144" y="13"/>
                  <a:pt x="144" y="17"/>
                </a:cubicBezTo>
                <a:cubicBezTo>
                  <a:pt x="144" y="37"/>
                  <a:pt x="144" y="37"/>
                  <a:pt x="144" y="37"/>
                </a:cubicBezTo>
                <a:cubicBezTo>
                  <a:pt x="144" y="41"/>
                  <a:pt x="142" y="46"/>
                  <a:pt x="139" y="49"/>
                </a:cubicBezTo>
                <a:cubicBezTo>
                  <a:pt x="142" y="52"/>
                  <a:pt x="144" y="56"/>
                  <a:pt x="144" y="60"/>
                </a:cubicBezTo>
                <a:cubicBezTo>
                  <a:pt x="144" y="80"/>
                  <a:pt x="144" y="80"/>
                  <a:pt x="144" y="80"/>
                </a:cubicBezTo>
                <a:cubicBezTo>
                  <a:pt x="144" y="84"/>
                  <a:pt x="142" y="88"/>
                  <a:pt x="139" y="92"/>
                </a:cubicBezTo>
                <a:cubicBezTo>
                  <a:pt x="142" y="95"/>
                  <a:pt x="144" y="99"/>
                  <a:pt x="144" y="103"/>
                </a:cubicBezTo>
                <a:cubicBezTo>
                  <a:pt x="144" y="123"/>
                  <a:pt x="144" y="123"/>
                  <a:pt x="144" y="123"/>
                </a:cubicBezTo>
                <a:cubicBezTo>
                  <a:pt x="144" y="128"/>
                  <a:pt x="142" y="132"/>
                  <a:pt x="139" y="135"/>
                </a:cubicBezTo>
                <a:cubicBezTo>
                  <a:pt x="139" y="135"/>
                  <a:pt x="139" y="135"/>
                  <a:pt x="139" y="135"/>
                </a:cubicBezTo>
                <a:cubicBezTo>
                  <a:pt x="136" y="138"/>
                  <a:pt x="132" y="140"/>
                  <a:pt x="127" y="140"/>
                </a:cubicBezTo>
                <a:cubicBezTo>
                  <a:pt x="17" y="140"/>
                  <a:pt x="17" y="140"/>
                  <a:pt x="17" y="140"/>
                </a:cubicBezTo>
                <a:cubicBezTo>
                  <a:pt x="12" y="140"/>
                  <a:pt x="8" y="138"/>
                  <a:pt x="5" y="135"/>
                </a:cubicBezTo>
                <a:cubicBezTo>
                  <a:pt x="5" y="135"/>
                  <a:pt x="5" y="135"/>
                  <a:pt x="5" y="135"/>
                </a:cubicBezTo>
                <a:cubicBezTo>
                  <a:pt x="2" y="132"/>
                  <a:pt x="0" y="128"/>
                  <a:pt x="0" y="12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99"/>
                  <a:pt x="1" y="95"/>
                  <a:pt x="4" y="92"/>
                </a:cubicBezTo>
                <a:cubicBezTo>
                  <a:pt x="1" y="88"/>
                  <a:pt x="0" y="84"/>
                  <a:pt x="0" y="8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6"/>
                  <a:pt x="1" y="52"/>
                  <a:pt x="4" y="49"/>
                </a:cubicBezTo>
                <a:cubicBezTo>
                  <a:pt x="1" y="46"/>
                  <a:pt x="0" y="41"/>
                  <a:pt x="0" y="3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3"/>
                  <a:pt x="2" y="8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8" y="2"/>
                  <a:pt x="12" y="0"/>
                  <a:pt x="17" y="0"/>
                </a:cubicBezTo>
                <a:close/>
                <a:moveTo>
                  <a:pt x="127" y="11"/>
                </a:moveTo>
                <a:cubicBezTo>
                  <a:pt x="127" y="11"/>
                  <a:pt x="127" y="11"/>
                  <a:pt x="12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5" y="11"/>
                  <a:pt x="14" y="12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1" y="14"/>
                  <a:pt x="11" y="16"/>
                  <a:pt x="11" y="17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9"/>
                  <a:pt x="11" y="40"/>
                  <a:pt x="12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14" y="42"/>
                  <a:pt x="15" y="43"/>
                  <a:pt x="17" y="43"/>
                </a:cubicBezTo>
                <a:cubicBezTo>
                  <a:pt x="17" y="43"/>
                  <a:pt x="17" y="43"/>
                  <a:pt x="17" y="43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29" y="43"/>
                  <a:pt x="130" y="42"/>
                  <a:pt x="131" y="41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32" y="40"/>
                  <a:pt x="133" y="39"/>
                  <a:pt x="133" y="37"/>
                </a:cubicBezTo>
                <a:cubicBezTo>
                  <a:pt x="133" y="17"/>
                  <a:pt x="133" y="17"/>
                  <a:pt x="133" y="17"/>
                </a:cubicBezTo>
                <a:cubicBezTo>
                  <a:pt x="133" y="16"/>
                  <a:pt x="132" y="14"/>
                  <a:pt x="131" y="13"/>
                </a:cubicBezTo>
                <a:cubicBezTo>
                  <a:pt x="131" y="13"/>
                  <a:pt x="131" y="13"/>
                  <a:pt x="131" y="13"/>
                </a:cubicBezTo>
                <a:cubicBezTo>
                  <a:pt x="130" y="12"/>
                  <a:pt x="128" y="11"/>
                  <a:pt x="127" y="11"/>
                </a:cubicBezTo>
                <a:close/>
                <a:moveTo>
                  <a:pt x="127" y="54"/>
                </a:moveTo>
                <a:cubicBezTo>
                  <a:pt x="127" y="54"/>
                  <a:pt x="127" y="54"/>
                  <a:pt x="127" y="54"/>
                </a:cubicBezTo>
                <a:cubicBezTo>
                  <a:pt x="127" y="54"/>
                  <a:pt x="127" y="54"/>
                  <a:pt x="127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5" y="54"/>
                  <a:pt x="14" y="55"/>
                  <a:pt x="13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11" y="57"/>
                  <a:pt x="11" y="59"/>
                  <a:pt x="11" y="60"/>
                </a:cubicBezTo>
                <a:cubicBezTo>
                  <a:pt x="11" y="80"/>
                  <a:pt x="11" y="80"/>
                  <a:pt x="11" y="80"/>
                </a:cubicBezTo>
                <a:cubicBezTo>
                  <a:pt x="11" y="82"/>
                  <a:pt x="11" y="83"/>
                  <a:pt x="12" y="84"/>
                </a:cubicBezTo>
                <a:cubicBezTo>
                  <a:pt x="13" y="84"/>
                  <a:pt x="13" y="84"/>
                  <a:pt x="13" y="84"/>
                </a:cubicBezTo>
                <a:cubicBezTo>
                  <a:pt x="13" y="84"/>
                  <a:pt x="13" y="84"/>
                  <a:pt x="13" y="84"/>
                </a:cubicBezTo>
                <a:cubicBezTo>
                  <a:pt x="14" y="85"/>
                  <a:pt x="15" y="86"/>
                  <a:pt x="17" y="86"/>
                </a:cubicBezTo>
                <a:cubicBezTo>
                  <a:pt x="17" y="86"/>
                  <a:pt x="17" y="86"/>
                  <a:pt x="17" y="86"/>
                </a:cubicBezTo>
                <a:cubicBezTo>
                  <a:pt x="127" y="86"/>
                  <a:pt x="127" y="86"/>
                  <a:pt x="127" y="86"/>
                </a:cubicBezTo>
                <a:cubicBezTo>
                  <a:pt x="127" y="86"/>
                  <a:pt x="127" y="86"/>
                  <a:pt x="127" y="86"/>
                </a:cubicBezTo>
                <a:cubicBezTo>
                  <a:pt x="129" y="86"/>
                  <a:pt x="130" y="85"/>
                  <a:pt x="131" y="84"/>
                </a:cubicBezTo>
                <a:cubicBezTo>
                  <a:pt x="131" y="84"/>
                  <a:pt x="131" y="84"/>
                  <a:pt x="131" y="84"/>
                </a:cubicBezTo>
                <a:cubicBezTo>
                  <a:pt x="131" y="84"/>
                  <a:pt x="131" y="84"/>
                  <a:pt x="131" y="84"/>
                </a:cubicBezTo>
                <a:cubicBezTo>
                  <a:pt x="132" y="83"/>
                  <a:pt x="133" y="82"/>
                  <a:pt x="133" y="80"/>
                </a:cubicBezTo>
                <a:cubicBezTo>
                  <a:pt x="133" y="60"/>
                  <a:pt x="133" y="60"/>
                  <a:pt x="133" y="60"/>
                </a:cubicBezTo>
                <a:cubicBezTo>
                  <a:pt x="133" y="59"/>
                  <a:pt x="132" y="57"/>
                  <a:pt x="131" y="56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0" y="55"/>
                  <a:pt x="129" y="54"/>
                  <a:pt x="127" y="54"/>
                </a:cubicBezTo>
                <a:close/>
                <a:moveTo>
                  <a:pt x="127" y="97"/>
                </a:moveTo>
                <a:cubicBezTo>
                  <a:pt x="127" y="97"/>
                  <a:pt x="127" y="97"/>
                  <a:pt x="127" y="97"/>
                </a:cubicBezTo>
                <a:cubicBezTo>
                  <a:pt x="127" y="97"/>
                  <a:pt x="127" y="97"/>
                  <a:pt x="127" y="97"/>
                </a:cubicBezTo>
                <a:cubicBezTo>
                  <a:pt x="17" y="97"/>
                  <a:pt x="17" y="97"/>
                  <a:pt x="17" y="97"/>
                </a:cubicBezTo>
                <a:cubicBezTo>
                  <a:pt x="17" y="97"/>
                  <a:pt x="17" y="97"/>
                  <a:pt x="17" y="97"/>
                </a:cubicBezTo>
                <a:cubicBezTo>
                  <a:pt x="15" y="97"/>
                  <a:pt x="14" y="98"/>
                  <a:pt x="13" y="99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99"/>
                  <a:pt x="13" y="99"/>
                  <a:pt x="13" y="99"/>
                </a:cubicBezTo>
                <a:cubicBezTo>
                  <a:pt x="11" y="100"/>
                  <a:pt x="11" y="102"/>
                  <a:pt x="11" y="103"/>
                </a:cubicBezTo>
                <a:cubicBezTo>
                  <a:pt x="11" y="123"/>
                  <a:pt x="11" y="123"/>
                  <a:pt x="11" y="123"/>
                </a:cubicBezTo>
                <a:cubicBezTo>
                  <a:pt x="11" y="124"/>
                  <a:pt x="11" y="126"/>
                  <a:pt x="12" y="127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14" y="128"/>
                  <a:pt x="15" y="129"/>
                  <a:pt x="17" y="129"/>
                </a:cubicBezTo>
                <a:cubicBezTo>
                  <a:pt x="127" y="129"/>
                  <a:pt x="127" y="129"/>
                  <a:pt x="127" y="129"/>
                </a:cubicBezTo>
                <a:cubicBezTo>
                  <a:pt x="128" y="129"/>
                  <a:pt x="130" y="128"/>
                  <a:pt x="131" y="127"/>
                </a:cubicBezTo>
                <a:cubicBezTo>
                  <a:pt x="131" y="127"/>
                  <a:pt x="131" y="127"/>
                  <a:pt x="131" y="127"/>
                </a:cubicBezTo>
                <a:cubicBezTo>
                  <a:pt x="131" y="127"/>
                  <a:pt x="131" y="127"/>
                  <a:pt x="131" y="127"/>
                </a:cubicBezTo>
                <a:cubicBezTo>
                  <a:pt x="132" y="126"/>
                  <a:pt x="133" y="125"/>
                  <a:pt x="133" y="123"/>
                </a:cubicBezTo>
                <a:cubicBezTo>
                  <a:pt x="133" y="103"/>
                  <a:pt x="133" y="103"/>
                  <a:pt x="133" y="103"/>
                </a:cubicBezTo>
                <a:cubicBezTo>
                  <a:pt x="133" y="102"/>
                  <a:pt x="132" y="100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0" y="98"/>
                  <a:pt x="129" y="97"/>
                  <a:pt x="127" y="97"/>
                </a:cubicBezTo>
                <a:close/>
                <a:moveTo>
                  <a:pt x="29" y="17"/>
                </a:moveTo>
                <a:cubicBezTo>
                  <a:pt x="29" y="17"/>
                  <a:pt x="29" y="17"/>
                  <a:pt x="29" y="17"/>
                </a:cubicBezTo>
                <a:cubicBezTo>
                  <a:pt x="32" y="17"/>
                  <a:pt x="34" y="18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8" y="22"/>
                  <a:pt x="39" y="25"/>
                  <a:pt x="39" y="27"/>
                </a:cubicBezTo>
                <a:cubicBezTo>
                  <a:pt x="39" y="30"/>
                  <a:pt x="38" y="32"/>
                  <a:pt x="36" y="34"/>
                </a:cubicBezTo>
                <a:cubicBezTo>
                  <a:pt x="36" y="34"/>
                  <a:pt x="36" y="34"/>
                  <a:pt x="36" y="34"/>
                </a:cubicBezTo>
                <a:cubicBezTo>
                  <a:pt x="34" y="36"/>
                  <a:pt x="32" y="37"/>
                  <a:pt x="29" y="37"/>
                </a:cubicBezTo>
                <a:cubicBezTo>
                  <a:pt x="26" y="37"/>
                  <a:pt x="24" y="36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0" y="32"/>
                  <a:pt x="19" y="30"/>
                  <a:pt x="19" y="27"/>
                </a:cubicBezTo>
                <a:cubicBezTo>
                  <a:pt x="19" y="25"/>
                  <a:pt x="20" y="22"/>
                  <a:pt x="22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4" y="18"/>
                  <a:pt x="26" y="17"/>
                  <a:pt x="29" y="17"/>
                </a:cubicBezTo>
                <a:close/>
                <a:moveTo>
                  <a:pt x="31" y="25"/>
                </a:moveTo>
                <a:cubicBezTo>
                  <a:pt x="31" y="25"/>
                  <a:pt x="31" y="25"/>
                  <a:pt x="31" y="25"/>
                </a:cubicBezTo>
                <a:cubicBezTo>
                  <a:pt x="31" y="24"/>
                  <a:pt x="30" y="24"/>
                  <a:pt x="29" y="24"/>
                </a:cubicBezTo>
                <a:cubicBezTo>
                  <a:pt x="28" y="24"/>
                  <a:pt x="27" y="24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5"/>
                  <a:pt x="26" y="26"/>
                  <a:pt x="26" y="27"/>
                </a:cubicBezTo>
                <a:cubicBezTo>
                  <a:pt x="26" y="28"/>
                  <a:pt x="26" y="29"/>
                  <a:pt x="27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1"/>
                  <a:pt x="29" y="31"/>
                </a:cubicBezTo>
                <a:cubicBezTo>
                  <a:pt x="30" y="31"/>
                  <a:pt x="31" y="30"/>
                  <a:pt x="31" y="30"/>
                </a:cubicBezTo>
                <a:cubicBezTo>
                  <a:pt x="31" y="30"/>
                  <a:pt x="31" y="30"/>
                  <a:pt x="31" y="30"/>
                </a:cubicBezTo>
                <a:cubicBezTo>
                  <a:pt x="32" y="29"/>
                  <a:pt x="32" y="28"/>
                  <a:pt x="32" y="27"/>
                </a:cubicBezTo>
                <a:cubicBezTo>
                  <a:pt x="32" y="26"/>
                  <a:pt x="32" y="25"/>
                  <a:pt x="31" y="25"/>
                </a:cubicBezTo>
                <a:cubicBezTo>
                  <a:pt x="31" y="25"/>
                  <a:pt x="31" y="25"/>
                  <a:pt x="31" y="25"/>
                </a:cubicBezTo>
                <a:close/>
                <a:moveTo>
                  <a:pt x="29" y="60"/>
                </a:moveTo>
                <a:cubicBezTo>
                  <a:pt x="29" y="60"/>
                  <a:pt x="29" y="60"/>
                  <a:pt x="29" y="60"/>
                </a:cubicBezTo>
                <a:cubicBezTo>
                  <a:pt x="32" y="60"/>
                  <a:pt x="34" y="61"/>
                  <a:pt x="36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8" y="65"/>
                  <a:pt x="39" y="67"/>
                  <a:pt x="39" y="70"/>
                </a:cubicBezTo>
                <a:cubicBezTo>
                  <a:pt x="39" y="73"/>
                  <a:pt x="38" y="75"/>
                  <a:pt x="36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4" y="79"/>
                  <a:pt x="32" y="80"/>
                  <a:pt x="29" y="80"/>
                </a:cubicBezTo>
                <a:cubicBezTo>
                  <a:pt x="26" y="80"/>
                  <a:pt x="24" y="79"/>
                  <a:pt x="22" y="77"/>
                </a:cubicBezTo>
                <a:cubicBezTo>
                  <a:pt x="22" y="77"/>
                  <a:pt x="22" y="77"/>
                  <a:pt x="22" y="77"/>
                </a:cubicBezTo>
                <a:cubicBezTo>
                  <a:pt x="20" y="75"/>
                  <a:pt x="19" y="73"/>
                  <a:pt x="19" y="70"/>
                </a:cubicBezTo>
                <a:cubicBezTo>
                  <a:pt x="19" y="67"/>
                  <a:pt x="20" y="65"/>
                  <a:pt x="22" y="63"/>
                </a:cubicBezTo>
                <a:cubicBezTo>
                  <a:pt x="22" y="63"/>
                  <a:pt x="22" y="63"/>
                  <a:pt x="22" y="63"/>
                </a:cubicBezTo>
                <a:cubicBezTo>
                  <a:pt x="24" y="61"/>
                  <a:pt x="26" y="60"/>
                  <a:pt x="29" y="60"/>
                </a:cubicBezTo>
                <a:close/>
                <a:moveTo>
                  <a:pt x="31" y="68"/>
                </a:moveTo>
                <a:cubicBezTo>
                  <a:pt x="31" y="68"/>
                  <a:pt x="31" y="68"/>
                  <a:pt x="31" y="68"/>
                </a:cubicBezTo>
                <a:cubicBezTo>
                  <a:pt x="31" y="67"/>
                  <a:pt x="30" y="67"/>
                  <a:pt x="29" y="67"/>
                </a:cubicBezTo>
                <a:cubicBezTo>
                  <a:pt x="28" y="67"/>
                  <a:pt x="27" y="67"/>
                  <a:pt x="27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6" y="68"/>
                  <a:pt x="26" y="69"/>
                  <a:pt x="26" y="70"/>
                </a:cubicBezTo>
                <a:cubicBezTo>
                  <a:pt x="26" y="71"/>
                  <a:pt x="26" y="72"/>
                  <a:pt x="27" y="73"/>
                </a:cubicBezTo>
                <a:cubicBezTo>
                  <a:pt x="27" y="73"/>
                  <a:pt x="27" y="73"/>
                  <a:pt x="27" y="73"/>
                </a:cubicBezTo>
                <a:cubicBezTo>
                  <a:pt x="27" y="73"/>
                  <a:pt x="28" y="73"/>
                  <a:pt x="29" y="73"/>
                </a:cubicBezTo>
                <a:cubicBezTo>
                  <a:pt x="30" y="73"/>
                  <a:pt x="31" y="73"/>
                  <a:pt x="31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32" y="72"/>
                  <a:pt x="32" y="71"/>
                  <a:pt x="32" y="70"/>
                </a:cubicBezTo>
                <a:cubicBezTo>
                  <a:pt x="32" y="69"/>
                  <a:pt x="32" y="68"/>
                  <a:pt x="31" y="68"/>
                </a:cubicBezTo>
                <a:cubicBezTo>
                  <a:pt x="31" y="68"/>
                  <a:pt x="31" y="68"/>
                  <a:pt x="31" y="68"/>
                </a:cubicBezTo>
                <a:close/>
                <a:moveTo>
                  <a:pt x="31" y="111"/>
                </a:moveTo>
                <a:cubicBezTo>
                  <a:pt x="31" y="111"/>
                  <a:pt x="31" y="111"/>
                  <a:pt x="31" y="111"/>
                </a:cubicBezTo>
                <a:cubicBezTo>
                  <a:pt x="31" y="110"/>
                  <a:pt x="30" y="110"/>
                  <a:pt x="29" y="110"/>
                </a:cubicBezTo>
                <a:cubicBezTo>
                  <a:pt x="28" y="110"/>
                  <a:pt x="27" y="110"/>
                  <a:pt x="27" y="111"/>
                </a:cubicBezTo>
                <a:cubicBezTo>
                  <a:pt x="27" y="111"/>
                  <a:pt x="27" y="111"/>
                  <a:pt x="27" y="111"/>
                </a:cubicBezTo>
                <a:cubicBezTo>
                  <a:pt x="26" y="111"/>
                  <a:pt x="26" y="112"/>
                  <a:pt x="26" y="113"/>
                </a:cubicBezTo>
                <a:cubicBezTo>
                  <a:pt x="26" y="114"/>
                  <a:pt x="26" y="115"/>
                  <a:pt x="27" y="115"/>
                </a:cubicBezTo>
                <a:cubicBezTo>
                  <a:pt x="27" y="115"/>
                  <a:pt x="27" y="115"/>
                  <a:pt x="27" y="115"/>
                </a:cubicBezTo>
                <a:cubicBezTo>
                  <a:pt x="27" y="116"/>
                  <a:pt x="28" y="116"/>
                  <a:pt x="29" y="116"/>
                </a:cubicBezTo>
                <a:cubicBezTo>
                  <a:pt x="30" y="116"/>
                  <a:pt x="31" y="116"/>
                  <a:pt x="31" y="115"/>
                </a:cubicBezTo>
                <a:cubicBezTo>
                  <a:pt x="31" y="115"/>
                  <a:pt x="31" y="115"/>
                  <a:pt x="31" y="115"/>
                </a:cubicBezTo>
                <a:cubicBezTo>
                  <a:pt x="32" y="115"/>
                  <a:pt x="32" y="114"/>
                  <a:pt x="32" y="113"/>
                </a:cubicBezTo>
                <a:cubicBezTo>
                  <a:pt x="32" y="112"/>
                  <a:pt x="32" y="111"/>
                  <a:pt x="31" y="111"/>
                </a:cubicBezTo>
                <a:cubicBezTo>
                  <a:pt x="31" y="111"/>
                  <a:pt x="31" y="111"/>
                  <a:pt x="31" y="1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6227763" y="2077091"/>
            <a:ext cx="387350" cy="3858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564" name="Freeform 36"/>
          <p:cNvSpPr>
            <a:spLocks noEditPoints="1"/>
          </p:cNvSpPr>
          <p:nvPr/>
        </p:nvSpPr>
        <p:spPr bwMode="auto">
          <a:xfrm>
            <a:off x="6308726" y="2158079"/>
            <a:ext cx="225425" cy="223906"/>
          </a:xfrm>
          <a:custGeom>
            <a:avLst/>
            <a:gdLst>
              <a:gd name="T0" fmla="*/ 72 w 144"/>
              <a:gd name="T1" fmla="*/ 34 h 144"/>
              <a:gd name="T2" fmla="*/ 77 w 144"/>
              <a:gd name="T3" fmla="*/ 66 h 144"/>
              <a:gd name="T4" fmla="*/ 66 w 144"/>
              <a:gd name="T5" fmla="*/ 66 h 144"/>
              <a:gd name="T6" fmla="*/ 72 w 144"/>
              <a:gd name="T7" fmla="*/ 0 h 144"/>
              <a:gd name="T8" fmla="*/ 123 w 144"/>
              <a:gd name="T9" fmla="*/ 21 h 144"/>
              <a:gd name="T10" fmla="*/ 123 w 144"/>
              <a:gd name="T11" fmla="*/ 21 h 144"/>
              <a:gd name="T12" fmla="*/ 123 w 144"/>
              <a:gd name="T13" fmla="*/ 123 h 144"/>
              <a:gd name="T14" fmla="*/ 123 w 144"/>
              <a:gd name="T15" fmla="*/ 123 h 144"/>
              <a:gd name="T16" fmla="*/ 72 w 144"/>
              <a:gd name="T17" fmla="*/ 144 h 144"/>
              <a:gd name="T18" fmla="*/ 21 w 144"/>
              <a:gd name="T19" fmla="*/ 123 h 144"/>
              <a:gd name="T20" fmla="*/ 21 w 144"/>
              <a:gd name="T21" fmla="*/ 21 h 144"/>
              <a:gd name="T22" fmla="*/ 21 w 144"/>
              <a:gd name="T23" fmla="*/ 21 h 144"/>
              <a:gd name="T24" fmla="*/ 115 w 144"/>
              <a:gd name="T25" fmla="*/ 29 h 144"/>
              <a:gd name="T26" fmla="*/ 72 w 144"/>
              <a:gd name="T27" fmla="*/ 11 h 144"/>
              <a:gd name="T28" fmla="*/ 29 w 144"/>
              <a:gd name="T29" fmla="*/ 29 h 144"/>
              <a:gd name="T30" fmla="*/ 29 w 144"/>
              <a:gd name="T31" fmla="*/ 115 h 144"/>
              <a:gd name="T32" fmla="*/ 72 w 144"/>
              <a:gd name="T33" fmla="*/ 133 h 144"/>
              <a:gd name="T34" fmla="*/ 115 w 144"/>
              <a:gd name="T35" fmla="*/ 115 h 144"/>
              <a:gd name="T36" fmla="*/ 115 w 144"/>
              <a:gd name="T37" fmla="*/ 29 h 144"/>
              <a:gd name="T38" fmla="*/ 91 w 144"/>
              <a:gd name="T39" fmla="*/ 53 h 144"/>
              <a:gd name="T40" fmla="*/ 91 w 144"/>
              <a:gd name="T41" fmla="*/ 45 h 144"/>
              <a:gd name="T42" fmla="*/ 103 w 144"/>
              <a:gd name="T43" fmla="*/ 51 h 144"/>
              <a:gd name="T44" fmla="*/ 109 w 144"/>
              <a:gd name="T45" fmla="*/ 65 h 144"/>
              <a:gd name="T46" fmla="*/ 109 w 144"/>
              <a:gd name="T47" fmla="*/ 80 h 144"/>
              <a:gd name="T48" fmla="*/ 103 w 144"/>
              <a:gd name="T49" fmla="*/ 93 h 144"/>
              <a:gd name="T50" fmla="*/ 93 w 144"/>
              <a:gd name="T51" fmla="*/ 104 h 144"/>
              <a:gd name="T52" fmla="*/ 79 w 144"/>
              <a:gd name="T53" fmla="*/ 109 h 144"/>
              <a:gd name="T54" fmla="*/ 64 w 144"/>
              <a:gd name="T55" fmla="*/ 109 h 144"/>
              <a:gd name="T56" fmla="*/ 51 w 144"/>
              <a:gd name="T57" fmla="*/ 104 h 144"/>
              <a:gd name="T58" fmla="*/ 40 w 144"/>
              <a:gd name="T59" fmla="*/ 93 h 144"/>
              <a:gd name="T60" fmla="*/ 35 w 144"/>
              <a:gd name="T61" fmla="*/ 80 h 144"/>
              <a:gd name="T62" fmla="*/ 35 w 144"/>
              <a:gd name="T63" fmla="*/ 65 h 144"/>
              <a:gd name="T64" fmla="*/ 40 w 144"/>
              <a:gd name="T65" fmla="*/ 51 h 144"/>
              <a:gd name="T66" fmla="*/ 53 w 144"/>
              <a:gd name="T67" fmla="*/ 45 h 144"/>
              <a:gd name="T68" fmla="*/ 50 w 144"/>
              <a:gd name="T69" fmla="*/ 57 h 144"/>
              <a:gd name="T70" fmla="*/ 46 w 144"/>
              <a:gd name="T71" fmla="*/ 67 h 144"/>
              <a:gd name="T72" fmla="*/ 46 w 144"/>
              <a:gd name="T73" fmla="*/ 78 h 144"/>
              <a:gd name="T74" fmla="*/ 50 w 144"/>
              <a:gd name="T75" fmla="*/ 87 h 144"/>
              <a:gd name="T76" fmla="*/ 57 w 144"/>
              <a:gd name="T77" fmla="*/ 94 h 144"/>
              <a:gd name="T78" fmla="*/ 66 w 144"/>
              <a:gd name="T79" fmla="*/ 99 h 144"/>
              <a:gd name="T80" fmla="*/ 77 w 144"/>
              <a:gd name="T81" fmla="*/ 99 h 144"/>
              <a:gd name="T82" fmla="*/ 87 w 144"/>
              <a:gd name="T83" fmla="*/ 94 h 144"/>
              <a:gd name="T84" fmla="*/ 94 w 144"/>
              <a:gd name="T85" fmla="*/ 87 h 144"/>
              <a:gd name="T86" fmla="*/ 98 w 144"/>
              <a:gd name="T87" fmla="*/ 78 h 144"/>
              <a:gd name="T88" fmla="*/ 98 w 144"/>
              <a:gd name="T89" fmla="*/ 67 h 144"/>
              <a:gd name="T90" fmla="*/ 94 w 144"/>
              <a:gd name="T91" fmla="*/ 5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4" h="144">
                <a:moveTo>
                  <a:pt x="66" y="40"/>
                </a:moveTo>
                <a:cubicBezTo>
                  <a:pt x="66" y="37"/>
                  <a:pt x="69" y="34"/>
                  <a:pt x="72" y="34"/>
                </a:cubicBezTo>
                <a:cubicBezTo>
                  <a:pt x="75" y="34"/>
                  <a:pt x="77" y="37"/>
                  <a:pt x="77" y="40"/>
                </a:cubicBezTo>
                <a:cubicBezTo>
                  <a:pt x="77" y="66"/>
                  <a:pt x="77" y="66"/>
                  <a:pt x="77" y="66"/>
                </a:cubicBezTo>
                <a:cubicBezTo>
                  <a:pt x="77" y="70"/>
                  <a:pt x="75" y="72"/>
                  <a:pt x="72" y="72"/>
                </a:cubicBezTo>
                <a:cubicBezTo>
                  <a:pt x="69" y="72"/>
                  <a:pt x="66" y="70"/>
                  <a:pt x="66" y="66"/>
                </a:cubicBezTo>
                <a:cubicBezTo>
                  <a:pt x="66" y="40"/>
                  <a:pt x="66" y="40"/>
                  <a:pt x="66" y="40"/>
                </a:cubicBezTo>
                <a:close/>
                <a:moveTo>
                  <a:pt x="72" y="0"/>
                </a:moveTo>
                <a:cubicBezTo>
                  <a:pt x="72" y="0"/>
                  <a:pt x="72" y="0"/>
                  <a:pt x="72" y="0"/>
                </a:cubicBezTo>
                <a:cubicBezTo>
                  <a:pt x="92" y="0"/>
                  <a:pt x="110" y="8"/>
                  <a:pt x="123" y="21"/>
                </a:cubicBezTo>
                <a:cubicBezTo>
                  <a:pt x="123" y="21"/>
                  <a:pt x="123" y="21"/>
                  <a:pt x="123" y="21"/>
                </a:cubicBezTo>
                <a:cubicBezTo>
                  <a:pt x="123" y="21"/>
                  <a:pt x="123" y="21"/>
                  <a:pt x="123" y="21"/>
                </a:cubicBezTo>
                <a:cubicBezTo>
                  <a:pt x="136" y="34"/>
                  <a:pt x="144" y="52"/>
                  <a:pt x="144" y="72"/>
                </a:cubicBezTo>
                <a:cubicBezTo>
                  <a:pt x="144" y="92"/>
                  <a:pt x="136" y="110"/>
                  <a:pt x="123" y="123"/>
                </a:cubicBezTo>
                <a:cubicBezTo>
                  <a:pt x="123" y="123"/>
                  <a:pt x="123" y="123"/>
                  <a:pt x="123" y="123"/>
                </a:cubicBezTo>
                <a:cubicBezTo>
                  <a:pt x="123" y="123"/>
                  <a:pt x="123" y="123"/>
                  <a:pt x="123" y="123"/>
                </a:cubicBezTo>
                <a:cubicBezTo>
                  <a:pt x="123" y="123"/>
                  <a:pt x="123" y="123"/>
                  <a:pt x="123" y="123"/>
                </a:cubicBezTo>
                <a:cubicBezTo>
                  <a:pt x="110" y="136"/>
                  <a:pt x="92" y="144"/>
                  <a:pt x="72" y="144"/>
                </a:cubicBezTo>
                <a:cubicBezTo>
                  <a:pt x="52" y="144"/>
                  <a:pt x="34" y="136"/>
                  <a:pt x="21" y="123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8" y="110"/>
                  <a:pt x="0" y="92"/>
                  <a:pt x="0" y="72"/>
                </a:cubicBezTo>
                <a:cubicBezTo>
                  <a:pt x="0" y="52"/>
                  <a:pt x="8" y="34"/>
                  <a:pt x="21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04" y="18"/>
                  <a:pt x="89" y="11"/>
                  <a:pt x="72" y="11"/>
                </a:cubicBezTo>
                <a:cubicBezTo>
                  <a:pt x="55" y="11"/>
                  <a:pt x="40" y="18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18" y="40"/>
                  <a:pt x="11" y="55"/>
                  <a:pt x="11" y="72"/>
                </a:cubicBezTo>
                <a:cubicBezTo>
                  <a:pt x="11" y="89"/>
                  <a:pt x="18" y="104"/>
                  <a:pt x="29" y="115"/>
                </a:cubicBezTo>
                <a:cubicBezTo>
                  <a:pt x="29" y="115"/>
                  <a:pt x="29" y="115"/>
                  <a:pt x="29" y="115"/>
                </a:cubicBezTo>
                <a:cubicBezTo>
                  <a:pt x="40" y="126"/>
                  <a:pt x="55" y="133"/>
                  <a:pt x="72" y="133"/>
                </a:cubicBezTo>
                <a:cubicBezTo>
                  <a:pt x="89" y="133"/>
                  <a:pt x="104" y="126"/>
                  <a:pt x="115" y="115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26" y="104"/>
                  <a:pt x="133" y="89"/>
                  <a:pt x="133" y="72"/>
                </a:cubicBezTo>
                <a:cubicBezTo>
                  <a:pt x="133" y="55"/>
                  <a:pt x="126" y="40"/>
                  <a:pt x="115" y="29"/>
                </a:cubicBezTo>
                <a:cubicBezTo>
                  <a:pt x="115" y="29"/>
                  <a:pt x="115" y="29"/>
                  <a:pt x="115" y="29"/>
                </a:cubicBezTo>
                <a:close/>
                <a:moveTo>
                  <a:pt x="91" y="53"/>
                </a:moveTo>
                <a:cubicBezTo>
                  <a:pt x="91" y="53"/>
                  <a:pt x="91" y="53"/>
                  <a:pt x="91" y="53"/>
                </a:cubicBezTo>
                <a:cubicBezTo>
                  <a:pt x="89" y="51"/>
                  <a:pt x="89" y="47"/>
                  <a:pt x="91" y="45"/>
                </a:cubicBezTo>
                <a:cubicBezTo>
                  <a:pt x="93" y="43"/>
                  <a:pt x="97" y="43"/>
                  <a:pt x="99" y="45"/>
                </a:cubicBezTo>
                <a:cubicBezTo>
                  <a:pt x="100" y="47"/>
                  <a:pt x="102" y="49"/>
                  <a:pt x="103" y="51"/>
                </a:cubicBezTo>
                <a:cubicBezTo>
                  <a:pt x="105" y="53"/>
                  <a:pt x="106" y="55"/>
                  <a:pt x="107" y="57"/>
                </a:cubicBezTo>
                <a:cubicBezTo>
                  <a:pt x="108" y="60"/>
                  <a:pt x="109" y="62"/>
                  <a:pt x="109" y="65"/>
                </a:cubicBezTo>
                <a:cubicBezTo>
                  <a:pt x="110" y="67"/>
                  <a:pt x="110" y="70"/>
                  <a:pt x="110" y="72"/>
                </a:cubicBezTo>
                <a:cubicBezTo>
                  <a:pt x="110" y="75"/>
                  <a:pt x="110" y="77"/>
                  <a:pt x="109" y="80"/>
                </a:cubicBezTo>
                <a:cubicBezTo>
                  <a:pt x="109" y="82"/>
                  <a:pt x="108" y="85"/>
                  <a:pt x="107" y="87"/>
                </a:cubicBezTo>
                <a:cubicBezTo>
                  <a:pt x="106" y="89"/>
                  <a:pt x="105" y="91"/>
                  <a:pt x="103" y="93"/>
                </a:cubicBezTo>
                <a:cubicBezTo>
                  <a:pt x="102" y="95"/>
                  <a:pt x="100" y="97"/>
                  <a:pt x="99" y="99"/>
                </a:cubicBezTo>
                <a:cubicBezTo>
                  <a:pt x="97" y="101"/>
                  <a:pt x="95" y="102"/>
                  <a:pt x="93" y="104"/>
                </a:cubicBezTo>
                <a:cubicBezTo>
                  <a:pt x="91" y="105"/>
                  <a:pt x="89" y="106"/>
                  <a:pt x="87" y="107"/>
                </a:cubicBezTo>
                <a:cubicBezTo>
                  <a:pt x="84" y="108"/>
                  <a:pt x="82" y="109"/>
                  <a:pt x="79" y="109"/>
                </a:cubicBezTo>
                <a:cubicBezTo>
                  <a:pt x="77" y="110"/>
                  <a:pt x="74" y="110"/>
                  <a:pt x="72" y="110"/>
                </a:cubicBezTo>
                <a:cubicBezTo>
                  <a:pt x="69" y="110"/>
                  <a:pt x="67" y="110"/>
                  <a:pt x="64" y="109"/>
                </a:cubicBezTo>
                <a:cubicBezTo>
                  <a:pt x="62" y="109"/>
                  <a:pt x="59" y="108"/>
                  <a:pt x="57" y="107"/>
                </a:cubicBezTo>
                <a:cubicBezTo>
                  <a:pt x="55" y="106"/>
                  <a:pt x="53" y="105"/>
                  <a:pt x="51" y="104"/>
                </a:cubicBezTo>
                <a:cubicBezTo>
                  <a:pt x="49" y="102"/>
                  <a:pt x="47" y="101"/>
                  <a:pt x="45" y="99"/>
                </a:cubicBezTo>
                <a:cubicBezTo>
                  <a:pt x="43" y="97"/>
                  <a:pt x="42" y="95"/>
                  <a:pt x="40" y="93"/>
                </a:cubicBezTo>
                <a:cubicBezTo>
                  <a:pt x="39" y="91"/>
                  <a:pt x="38" y="89"/>
                  <a:pt x="37" y="87"/>
                </a:cubicBezTo>
                <a:cubicBezTo>
                  <a:pt x="36" y="85"/>
                  <a:pt x="35" y="82"/>
                  <a:pt x="35" y="80"/>
                </a:cubicBezTo>
                <a:cubicBezTo>
                  <a:pt x="34" y="77"/>
                  <a:pt x="34" y="75"/>
                  <a:pt x="34" y="72"/>
                </a:cubicBezTo>
                <a:cubicBezTo>
                  <a:pt x="34" y="70"/>
                  <a:pt x="34" y="67"/>
                  <a:pt x="35" y="65"/>
                </a:cubicBezTo>
                <a:cubicBezTo>
                  <a:pt x="35" y="62"/>
                  <a:pt x="36" y="60"/>
                  <a:pt x="37" y="57"/>
                </a:cubicBezTo>
                <a:cubicBezTo>
                  <a:pt x="38" y="55"/>
                  <a:pt x="39" y="53"/>
                  <a:pt x="40" y="51"/>
                </a:cubicBezTo>
                <a:cubicBezTo>
                  <a:pt x="42" y="49"/>
                  <a:pt x="43" y="47"/>
                  <a:pt x="45" y="45"/>
                </a:cubicBezTo>
                <a:cubicBezTo>
                  <a:pt x="47" y="43"/>
                  <a:pt x="51" y="43"/>
                  <a:pt x="53" y="45"/>
                </a:cubicBezTo>
                <a:cubicBezTo>
                  <a:pt x="55" y="47"/>
                  <a:pt x="55" y="51"/>
                  <a:pt x="53" y="53"/>
                </a:cubicBezTo>
                <a:cubicBezTo>
                  <a:pt x="52" y="54"/>
                  <a:pt x="51" y="56"/>
                  <a:pt x="50" y="57"/>
                </a:cubicBezTo>
                <a:cubicBezTo>
                  <a:pt x="49" y="59"/>
                  <a:pt x="48" y="60"/>
                  <a:pt x="47" y="62"/>
                </a:cubicBezTo>
                <a:cubicBezTo>
                  <a:pt x="46" y="63"/>
                  <a:pt x="46" y="65"/>
                  <a:pt x="46" y="67"/>
                </a:cubicBezTo>
                <a:cubicBezTo>
                  <a:pt x="45" y="68"/>
                  <a:pt x="45" y="70"/>
                  <a:pt x="45" y="72"/>
                </a:cubicBezTo>
                <a:cubicBezTo>
                  <a:pt x="45" y="74"/>
                  <a:pt x="45" y="76"/>
                  <a:pt x="46" y="78"/>
                </a:cubicBezTo>
                <a:cubicBezTo>
                  <a:pt x="46" y="79"/>
                  <a:pt x="46" y="81"/>
                  <a:pt x="47" y="83"/>
                </a:cubicBezTo>
                <a:cubicBezTo>
                  <a:pt x="48" y="84"/>
                  <a:pt x="49" y="86"/>
                  <a:pt x="50" y="87"/>
                </a:cubicBezTo>
                <a:cubicBezTo>
                  <a:pt x="51" y="89"/>
                  <a:pt x="52" y="90"/>
                  <a:pt x="53" y="91"/>
                </a:cubicBezTo>
                <a:cubicBezTo>
                  <a:pt x="54" y="92"/>
                  <a:pt x="55" y="93"/>
                  <a:pt x="57" y="94"/>
                </a:cubicBezTo>
                <a:cubicBezTo>
                  <a:pt x="58" y="95"/>
                  <a:pt x="60" y="96"/>
                  <a:pt x="61" y="97"/>
                </a:cubicBezTo>
                <a:cubicBezTo>
                  <a:pt x="63" y="98"/>
                  <a:pt x="65" y="98"/>
                  <a:pt x="66" y="99"/>
                </a:cubicBezTo>
                <a:cubicBezTo>
                  <a:pt x="68" y="99"/>
                  <a:pt x="70" y="99"/>
                  <a:pt x="72" y="99"/>
                </a:cubicBezTo>
                <a:cubicBezTo>
                  <a:pt x="74" y="99"/>
                  <a:pt x="76" y="99"/>
                  <a:pt x="77" y="99"/>
                </a:cubicBezTo>
                <a:cubicBezTo>
                  <a:pt x="79" y="98"/>
                  <a:pt x="81" y="98"/>
                  <a:pt x="82" y="97"/>
                </a:cubicBezTo>
                <a:cubicBezTo>
                  <a:pt x="84" y="96"/>
                  <a:pt x="85" y="95"/>
                  <a:pt x="87" y="94"/>
                </a:cubicBezTo>
                <a:cubicBezTo>
                  <a:pt x="88" y="93"/>
                  <a:pt x="90" y="92"/>
                  <a:pt x="91" y="91"/>
                </a:cubicBezTo>
                <a:cubicBezTo>
                  <a:pt x="92" y="90"/>
                  <a:pt x="93" y="89"/>
                  <a:pt x="94" y="87"/>
                </a:cubicBezTo>
                <a:cubicBezTo>
                  <a:pt x="95" y="86"/>
                  <a:pt x="96" y="84"/>
                  <a:pt x="97" y="83"/>
                </a:cubicBezTo>
                <a:cubicBezTo>
                  <a:pt x="97" y="81"/>
                  <a:pt x="98" y="79"/>
                  <a:pt x="98" y="78"/>
                </a:cubicBezTo>
                <a:cubicBezTo>
                  <a:pt x="99" y="76"/>
                  <a:pt x="99" y="74"/>
                  <a:pt x="99" y="72"/>
                </a:cubicBezTo>
                <a:cubicBezTo>
                  <a:pt x="99" y="70"/>
                  <a:pt x="99" y="68"/>
                  <a:pt x="98" y="67"/>
                </a:cubicBezTo>
                <a:cubicBezTo>
                  <a:pt x="98" y="65"/>
                  <a:pt x="97" y="63"/>
                  <a:pt x="97" y="62"/>
                </a:cubicBezTo>
                <a:cubicBezTo>
                  <a:pt x="96" y="60"/>
                  <a:pt x="95" y="59"/>
                  <a:pt x="94" y="57"/>
                </a:cubicBezTo>
                <a:cubicBezTo>
                  <a:pt x="93" y="56"/>
                  <a:pt x="92" y="54"/>
                  <a:pt x="91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582" name="Group 54"/>
          <p:cNvGrpSpPr>
            <a:grpSpLocks/>
          </p:cNvGrpSpPr>
          <p:nvPr/>
        </p:nvGrpSpPr>
        <p:grpSpPr bwMode="auto">
          <a:xfrm>
            <a:off x="4470400" y="1996104"/>
            <a:ext cx="1492250" cy="2234301"/>
            <a:chOff x="2816" y="1206"/>
            <a:chExt cx="940" cy="1407"/>
          </a:xfrm>
        </p:grpSpPr>
        <p:sp>
          <p:nvSpPr>
            <p:cNvPr id="22540" name="Freeform 12"/>
            <p:cNvSpPr>
              <a:spLocks noEditPoints="1"/>
            </p:cNvSpPr>
            <p:nvPr/>
          </p:nvSpPr>
          <p:spPr bwMode="auto">
            <a:xfrm>
              <a:off x="2816" y="1501"/>
              <a:ext cx="940" cy="1112"/>
            </a:xfrm>
            <a:custGeom>
              <a:avLst/>
              <a:gdLst>
                <a:gd name="T0" fmla="*/ 834 w 957"/>
                <a:gd name="T1" fmla="*/ 1132 h 1132"/>
                <a:gd name="T2" fmla="*/ 116 w 957"/>
                <a:gd name="T3" fmla="*/ 1132 h 1132"/>
                <a:gd name="T4" fmla="*/ 20 w 957"/>
                <a:gd name="T5" fmla="*/ 1083 h 1132"/>
                <a:gd name="T6" fmla="*/ 19 w 957"/>
                <a:gd name="T7" fmla="*/ 980 h 1132"/>
                <a:gd name="T8" fmla="*/ 77 w 957"/>
                <a:gd name="T9" fmla="*/ 889 h 1132"/>
                <a:gd name="T10" fmla="*/ 210 w 957"/>
                <a:gd name="T11" fmla="*/ 685 h 1132"/>
                <a:gd name="T12" fmla="*/ 339 w 957"/>
                <a:gd name="T13" fmla="*/ 487 h 1132"/>
                <a:gd name="T14" fmla="*/ 339 w 957"/>
                <a:gd name="T15" fmla="*/ 118 h 1132"/>
                <a:gd name="T16" fmla="*/ 302 w 957"/>
                <a:gd name="T17" fmla="*/ 61 h 1132"/>
                <a:gd name="T18" fmla="*/ 364 w 957"/>
                <a:gd name="T19" fmla="*/ 0 h 1132"/>
                <a:gd name="T20" fmla="*/ 585 w 957"/>
                <a:gd name="T21" fmla="*/ 0 h 1132"/>
                <a:gd name="T22" fmla="*/ 646 w 957"/>
                <a:gd name="T23" fmla="*/ 61 h 1132"/>
                <a:gd name="T24" fmla="*/ 610 w 957"/>
                <a:gd name="T25" fmla="*/ 118 h 1132"/>
                <a:gd name="T26" fmla="*/ 610 w 957"/>
                <a:gd name="T27" fmla="*/ 487 h 1132"/>
                <a:gd name="T28" fmla="*/ 741 w 957"/>
                <a:gd name="T29" fmla="*/ 685 h 1132"/>
                <a:gd name="T30" fmla="*/ 875 w 957"/>
                <a:gd name="T31" fmla="*/ 889 h 1132"/>
                <a:gd name="T32" fmla="*/ 927 w 957"/>
                <a:gd name="T33" fmla="*/ 970 h 1132"/>
                <a:gd name="T34" fmla="*/ 935 w 957"/>
                <a:gd name="T35" fmla="*/ 1076 h 1132"/>
                <a:gd name="T36" fmla="*/ 834 w 957"/>
                <a:gd name="T37" fmla="*/ 1132 h 1132"/>
                <a:gd name="T38" fmla="*/ 364 w 957"/>
                <a:gd name="T39" fmla="*/ 50 h 1132"/>
                <a:gd name="T40" fmla="*/ 352 w 957"/>
                <a:gd name="T41" fmla="*/ 61 h 1132"/>
                <a:gd name="T42" fmla="*/ 364 w 957"/>
                <a:gd name="T43" fmla="*/ 73 h 1132"/>
                <a:gd name="T44" fmla="*/ 389 w 957"/>
                <a:gd name="T45" fmla="*/ 73 h 1132"/>
                <a:gd name="T46" fmla="*/ 389 w 957"/>
                <a:gd name="T47" fmla="*/ 502 h 1132"/>
                <a:gd name="T48" fmla="*/ 385 w 957"/>
                <a:gd name="T49" fmla="*/ 509 h 1132"/>
                <a:gd name="T50" fmla="*/ 252 w 957"/>
                <a:gd name="T51" fmla="*/ 713 h 1132"/>
                <a:gd name="T52" fmla="*/ 119 w 957"/>
                <a:gd name="T53" fmla="*/ 917 h 1132"/>
                <a:gd name="T54" fmla="*/ 62 w 957"/>
                <a:gd name="T55" fmla="*/ 1005 h 1132"/>
                <a:gd name="T56" fmla="*/ 63 w 957"/>
                <a:gd name="T57" fmla="*/ 1058 h 1132"/>
                <a:gd name="T58" fmla="*/ 116 w 957"/>
                <a:gd name="T59" fmla="*/ 1082 h 1132"/>
                <a:gd name="T60" fmla="*/ 834 w 957"/>
                <a:gd name="T61" fmla="*/ 1082 h 1132"/>
                <a:gd name="T62" fmla="*/ 891 w 957"/>
                <a:gd name="T63" fmla="*/ 1051 h 1132"/>
                <a:gd name="T64" fmla="*/ 884 w 957"/>
                <a:gd name="T65" fmla="*/ 997 h 1132"/>
                <a:gd name="T66" fmla="*/ 833 w 957"/>
                <a:gd name="T67" fmla="*/ 917 h 1132"/>
                <a:gd name="T68" fmla="*/ 699 w 957"/>
                <a:gd name="T69" fmla="*/ 713 h 1132"/>
                <a:gd name="T70" fmla="*/ 564 w 957"/>
                <a:gd name="T71" fmla="*/ 509 h 1132"/>
                <a:gd name="T72" fmla="*/ 559 w 957"/>
                <a:gd name="T73" fmla="*/ 502 h 1132"/>
                <a:gd name="T74" fmla="*/ 559 w 957"/>
                <a:gd name="T75" fmla="*/ 73 h 1132"/>
                <a:gd name="T76" fmla="*/ 585 w 957"/>
                <a:gd name="T77" fmla="*/ 73 h 1132"/>
                <a:gd name="T78" fmla="*/ 596 w 957"/>
                <a:gd name="T79" fmla="*/ 61 h 1132"/>
                <a:gd name="T80" fmla="*/ 585 w 957"/>
                <a:gd name="T81" fmla="*/ 50 h 1132"/>
                <a:gd name="T82" fmla="*/ 364 w 957"/>
                <a:gd name="T83" fmla="*/ 5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57" h="1132">
                  <a:moveTo>
                    <a:pt x="834" y="1132"/>
                  </a:moveTo>
                  <a:cubicBezTo>
                    <a:pt x="116" y="1132"/>
                    <a:pt x="116" y="1132"/>
                    <a:pt x="116" y="1132"/>
                  </a:cubicBezTo>
                  <a:cubicBezTo>
                    <a:pt x="57" y="1132"/>
                    <a:pt x="30" y="1102"/>
                    <a:pt x="20" y="1083"/>
                  </a:cubicBezTo>
                  <a:cubicBezTo>
                    <a:pt x="0" y="1048"/>
                    <a:pt x="5" y="1004"/>
                    <a:pt x="19" y="980"/>
                  </a:cubicBezTo>
                  <a:cubicBezTo>
                    <a:pt x="23" y="972"/>
                    <a:pt x="42" y="943"/>
                    <a:pt x="77" y="889"/>
                  </a:cubicBezTo>
                  <a:cubicBezTo>
                    <a:pt x="108" y="841"/>
                    <a:pt x="153" y="772"/>
                    <a:pt x="210" y="685"/>
                  </a:cubicBezTo>
                  <a:cubicBezTo>
                    <a:pt x="269" y="594"/>
                    <a:pt x="324" y="510"/>
                    <a:pt x="339" y="487"/>
                  </a:cubicBezTo>
                  <a:cubicBezTo>
                    <a:pt x="339" y="118"/>
                    <a:pt x="339" y="118"/>
                    <a:pt x="339" y="118"/>
                  </a:cubicBezTo>
                  <a:cubicBezTo>
                    <a:pt x="317" y="108"/>
                    <a:pt x="302" y="87"/>
                    <a:pt x="302" y="61"/>
                  </a:cubicBezTo>
                  <a:cubicBezTo>
                    <a:pt x="302" y="27"/>
                    <a:pt x="330" y="0"/>
                    <a:pt x="364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619" y="0"/>
                    <a:pt x="646" y="27"/>
                    <a:pt x="646" y="61"/>
                  </a:cubicBezTo>
                  <a:cubicBezTo>
                    <a:pt x="646" y="87"/>
                    <a:pt x="631" y="108"/>
                    <a:pt x="610" y="118"/>
                  </a:cubicBezTo>
                  <a:cubicBezTo>
                    <a:pt x="610" y="487"/>
                    <a:pt x="610" y="487"/>
                    <a:pt x="610" y="487"/>
                  </a:cubicBezTo>
                  <a:cubicBezTo>
                    <a:pt x="625" y="510"/>
                    <a:pt x="681" y="594"/>
                    <a:pt x="741" y="685"/>
                  </a:cubicBezTo>
                  <a:cubicBezTo>
                    <a:pt x="797" y="771"/>
                    <a:pt x="842" y="840"/>
                    <a:pt x="875" y="889"/>
                  </a:cubicBezTo>
                  <a:cubicBezTo>
                    <a:pt x="900" y="929"/>
                    <a:pt x="918" y="956"/>
                    <a:pt x="927" y="970"/>
                  </a:cubicBezTo>
                  <a:cubicBezTo>
                    <a:pt x="957" y="1020"/>
                    <a:pt x="945" y="1058"/>
                    <a:pt x="935" y="1076"/>
                  </a:cubicBezTo>
                  <a:cubicBezTo>
                    <a:pt x="914" y="1113"/>
                    <a:pt x="868" y="1132"/>
                    <a:pt x="834" y="1132"/>
                  </a:cubicBezTo>
                  <a:close/>
                  <a:moveTo>
                    <a:pt x="364" y="50"/>
                  </a:moveTo>
                  <a:cubicBezTo>
                    <a:pt x="357" y="50"/>
                    <a:pt x="352" y="55"/>
                    <a:pt x="352" y="61"/>
                  </a:cubicBezTo>
                  <a:cubicBezTo>
                    <a:pt x="352" y="68"/>
                    <a:pt x="357" y="73"/>
                    <a:pt x="364" y="73"/>
                  </a:cubicBezTo>
                  <a:cubicBezTo>
                    <a:pt x="389" y="73"/>
                    <a:pt x="389" y="73"/>
                    <a:pt x="389" y="73"/>
                  </a:cubicBezTo>
                  <a:cubicBezTo>
                    <a:pt x="389" y="502"/>
                    <a:pt x="389" y="502"/>
                    <a:pt x="389" y="502"/>
                  </a:cubicBezTo>
                  <a:cubicBezTo>
                    <a:pt x="385" y="509"/>
                    <a:pt x="385" y="509"/>
                    <a:pt x="385" y="509"/>
                  </a:cubicBezTo>
                  <a:cubicBezTo>
                    <a:pt x="385" y="509"/>
                    <a:pt x="322" y="605"/>
                    <a:pt x="252" y="713"/>
                  </a:cubicBezTo>
                  <a:cubicBezTo>
                    <a:pt x="195" y="799"/>
                    <a:pt x="150" y="868"/>
                    <a:pt x="119" y="917"/>
                  </a:cubicBezTo>
                  <a:cubicBezTo>
                    <a:pt x="77" y="982"/>
                    <a:pt x="65" y="1001"/>
                    <a:pt x="62" y="1005"/>
                  </a:cubicBezTo>
                  <a:cubicBezTo>
                    <a:pt x="56" y="1015"/>
                    <a:pt x="53" y="1040"/>
                    <a:pt x="63" y="1058"/>
                  </a:cubicBezTo>
                  <a:cubicBezTo>
                    <a:pt x="72" y="1074"/>
                    <a:pt x="90" y="1082"/>
                    <a:pt x="116" y="1082"/>
                  </a:cubicBezTo>
                  <a:cubicBezTo>
                    <a:pt x="834" y="1082"/>
                    <a:pt x="834" y="1082"/>
                    <a:pt x="834" y="1082"/>
                  </a:cubicBezTo>
                  <a:cubicBezTo>
                    <a:pt x="853" y="1082"/>
                    <a:pt x="880" y="1070"/>
                    <a:pt x="891" y="1051"/>
                  </a:cubicBezTo>
                  <a:cubicBezTo>
                    <a:pt x="899" y="1036"/>
                    <a:pt x="897" y="1018"/>
                    <a:pt x="884" y="997"/>
                  </a:cubicBezTo>
                  <a:cubicBezTo>
                    <a:pt x="875" y="982"/>
                    <a:pt x="858" y="955"/>
                    <a:pt x="833" y="917"/>
                  </a:cubicBezTo>
                  <a:cubicBezTo>
                    <a:pt x="800" y="867"/>
                    <a:pt x="755" y="798"/>
                    <a:pt x="699" y="713"/>
                  </a:cubicBezTo>
                  <a:cubicBezTo>
                    <a:pt x="628" y="606"/>
                    <a:pt x="564" y="510"/>
                    <a:pt x="564" y="509"/>
                  </a:cubicBezTo>
                  <a:cubicBezTo>
                    <a:pt x="559" y="502"/>
                    <a:pt x="559" y="502"/>
                    <a:pt x="559" y="502"/>
                  </a:cubicBezTo>
                  <a:cubicBezTo>
                    <a:pt x="559" y="73"/>
                    <a:pt x="559" y="73"/>
                    <a:pt x="559" y="73"/>
                  </a:cubicBezTo>
                  <a:cubicBezTo>
                    <a:pt x="585" y="73"/>
                    <a:pt x="585" y="73"/>
                    <a:pt x="585" y="73"/>
                  </a:cubicBezTo>
                  <a:cubicBezTo>
                    <a:pt x="591" y="73"/>
                    <a:pt x="596" y="68"/>
                    <a:pt x="596" y="61"/>
                  </a:cubicBezTo>
                  <a:cubicBezTo>
                    <a:pt x="596" y="55"/>
                    <a:pt x="591" y="50"/>
                    <a:pt x="585" y="50"/>
                  </a:cubicBezTo>
                  <a:lnTo>
                    <a:pt x="364" y="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Freeform 13"/>
            <p:cNvSpPr>
              <a:spLocks/>
            </p:cNvSpPr>
            <p:nvPr/>
          </p:nvSpPr>
          <p:spPr bwMode="auto">
            <a:xfrm>
              <a:off x="3137" y="1525"/>
              <a:ext cx="289" cy="462"/>
            </a:xfrm>
            <a:custGeom>
              <a:avLst/>
              <a:gdLst>
                <a:gd name="T0" fmla="*/ 258 w 294"/>
                <a:gd name="T1" fmla="*/ 0 h 470"/>
                <a:gd name="T2" fmla="*/ 37 w 294"/>
                <a:gd name="T3" fmla="*/ 0 h 470"/>
                <a:gd name="T4" fmla="*/ 0 w 294"/>
                <a:gd name="T5" fmla="*/ 36 h 470"/>
                <a:gd name="T6" fmla="*/ 37 w 294"/>
                <a:gd name="T7" fmla="*/ 73 h 470"/>
                <a:gd name="T8" fmla="*/ 37 w 294"/>
                <a:gd name="T9" fmla="*/ 470 h 470"/>
                <a:gd name="T10" fmla="*/ 258 w 294"/>
                <a:gd name="T11" fmla="*/ 470 h 470"/>
                <a:gd name="T12" fmla="*/ 258 w 294"/>
                <a:gd name="T13" fmla="*/ 73 h 470"/>
                <a:gd name="T14" fmla="*/ 294 w 294"/>
                <a:gd name="T15" fmla="*/ 36 h 470"/>
                <a:gd name="T16" fmla="*/ 258 w 294"/>
                <a:gd name="T17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70">
                  <a:moveTo>
                    <a:pt x="258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7"/>
                    <a:pt x="16" y="73"/>
                    <a:pt x="37" y="73"/>
                  </a:cubicBezTo>
                  <a:cubicBezTo>
                    <a:pt x="37" y="470"/>
                    <a:pt x="37" y="470"/>
                    <a:pt x="37" y="470"/>
                  </a:cubicBezTo>
                  <a:cubicBezTo>
                    <a:pt x="258" y="470"/>
                    <a:pt x="258" y="470"/>
                    <a:pt x="258" y="470"/>
                  </a:cubicBezTo>
                  <a:cubicBezTo>
                    <a:pt x="258" y="73"/>
                    <a:pt x="258" y="73"/>
                    <a:pt x="258" y="73"/>
                  </a:cubicBezTo>
                  <a:cubicBezTo>
                    <a:pt x="278" y="73"/>
                    <a:pt x="294" y="57"/>
                    <a:pt x="294" y="36"/>
                  </a:cubicBezTo>
                  <a:cubicBezTo>
                    <a:pt x="294" y="16"/>
                    <a:pt x="278" y="0"/>
                    <a:pt x="2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Freeform 14"/>
            <p:cNvSpPr>
              <a:spLocks/>
            </p:cNvSpPr>
            <p:nvPr/>
          </p:nvSpPr>
          <p:spPr bwMode="auto">
            <a:xfrm>
              <a:off x="3043" y="1987"/>
              <a:ext cx="480" cy="201"/>
            </a:xfrm>
            <a:custGeom>
              <a:avLst/>
              <a:gdLst>
                <a:gd name="T0" fmla="*/ 489 w 489"/>
                <a:gd name="T1" fmla="*/ 204 h 204"/>
                <a:gd name="T2" fmla="*/ 354 w 489"/>
                <a:gd name="T3" fmla="*/ 0 h 204"/>
                <a:gd name="T4" fmla="*/ 133 w 489"/>
                <a:gd name="T5" fmla="*/ 0 h 204"/>
                <a:gd name="T6" fmla="*/ 0 w 489"/>
                <a:gd name="T7" fmla="*/ 204 h 204"/>
                <a:gd name="T8" fmla="*/ 489 w 489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204">
                  <a:moveTo>
                    <a:pt x="489" y="204"/>
                  </a:moveTo>
                  <a:cubicBezTo>
                    <a:pt x="417" y="96"/>
                    <a:pt x="354" y="0"/>
                    <a:pt x="35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70" y="96"/>
                    <a:pt x="0" y="204"/>
                  </a:cubicBezTo>
                  <a:lnTo>
                    <a:pt x="489" y="2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Freeform 15"/>
            <p:cNvSpPr>
              <a:spLocks/>
            </p:cNvSpPr>
            <p:nvPr/>
          </p:nvSpPr>
          <p:spPr bwMode="auto">
            <a:xfrm>
              <a:off x="2912" y="2188"/>
              <a:ext cx="743" cy="200"/>
            </a:xfrm>
            <a:custGeom>
              <a:avLst/>
              <a:gdLst>
                <a:gd name="T0" fmla="*/ 0 w 756"/>
                <a:gd name="T1" fmla="*/ 204 h 204"/>
                <a:gd name="T2" fmla="*/ 756 w 756"/>
                <a:gd name="T3" fmla="*/ 204 h 204"/>
                <a:gd name="T4" fmla="*/ 622 w 756"/>
                <a:gd name="T5" fmla="*/ 0 h 204"/>
                <a:gd name="T6" fmla="*/ 133 w 756"/>
                <a:gd name="T7" fmla="*/ 0 h 204"/>
                <a:gd name="T8" fmla="*/ 0 w 756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6" h="204">
                  <a:moveTo>
                    <a:pt x="0" y="204"/>
                  </a:moveTo>
                  <a:cubicBezTo>
                    <a:pt x="756" y="204"/>
                    <a:pt x="756" y="204"/>
                    <a:pt x="756" y="204"/>
                  </a:cubicBezTo>
                  <a:cubicBezTo>
                    <a:pt x="718" y="147"/>
                    <a:pt x="669" y="71"/>
                    <a:pt x="622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86" y="71"/>
                    <a:pt x="37" y="147"/>
                    <a:pt x="0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Freeform 16"/>
            <p:cNvSpPr>
              <a:spLocks/>
            </p:cNvSpPr>
            <p:nvPr/>
          </p:nvSpPr>
          <p:spPr bwMode="auto">
            <a:xfrm>
              <a:off x="2839" y="2388"/>
              <a:ext cx="913" cy="200"/>
            </a:xfrm>
            <a:custGeom>
              <a:avLst/>
              <a:gdLst>
                <a:gd name="T0" fmla="*/ 882 w 930"/>
                <a:gd name="T1" fmla="*/ 80 h 204"/>
                <a:gd name="T2" fmla="*/ 831 w 930"/>
                <a:gd name="T3" fmla="*/ 0 h 204"/>
                <a:gd name="T4" fmla="*/ 75 w 930"/>
                <a:gd name="T5" fmla="*/ 0 h 204"/>
                <a:gd name="T6" fmla="*/ 17 w 930"/>
                <a:gd name="T7" fmla="*/ 89 h 204"/>
                <a:gd name="T8" fmla="*/ 93 w 930"/>
                <a:gd name="T9" fmla="*/ 204 h 204"/>
                <a:gd name="T10" fmla="*/ 811 w 930"/>
                <a:gd name="T11" fmla="*/ 204 h 204"/>
                <a:gd name="T12" fmla="*/ 882 w 930"/>
                <a:gd name="T13" fmla="*/ 8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204">
                  <a:moveTo>
                    <a:pt x="882" y="80"/>
                  </a:moveTo>
                  <a:cubicBezTo>
                    <a:pt x="873" y="65"/>
                    <a:pt x="854" y="36"/>
                    <a:pt x="83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44" y="48"/>
                    <a:pt x="22" y="82"/>
                    <a:pt x="17" y="89"/>
                  </a:cubicBezTo>
                  <a:cubicBezTo>
                    <a:pt x="0" y="120"/>
                    <a:pt x="1" y="204"/>
                    <a:pt x="93" y="204"/>
                  </a:cubicBezTo>
                  <a:cubicBezTo>
                    <a:pt x="186" y="204"/>
                    <a:pt x="766" y="204"/>
                    <a:pt x="811" y="204"/>
                  </a:cubicBezTo>
                  <a:cubicBezTo>
                    <a:pt x="857" y="204"/>
                    <a:pt x="930" y="159"/>
                    <a:pt x="882" y="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Oval 17"/>
            <p:cNvSpPr>
              <a:spLocks noChangeArrowheads="1"/>
            </p:cNvSpPr>
            <p:nvPr/>
          </p:nvSpPr>
          <p:spPr bwMode="auto">
            <a:xfrm>
              <a:off x="3275" y="1682"/>
              <a:ext cx="70" cy="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Oval 18"/>
            <p:cNvSpPr>
              <a:spLocks noChangeArrowheads="1"/>
            </p:cNvSpPr>
            <p:nvPr/>
          </p:nvSpPr>
          <p:spPr bwMode="auto">
            <a:xfrm>
              <a:off x="3181" y="1369"/>
              <a:ext cx="68" cy="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Oval 19"/>
            <p:cNvSpPr>
              <a:spLocks noChangeArrowheads="1"/>
            </p:cNvSpPr>
            <p:nvPr/>
          </p:nvSpPr>
          <p:spPr bwMode="auto">
            <a:xfrm>
              <a:off x="3301" y="1285"/>
              <a:ext cx="48" cy="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Oval 20"/>
            <p:cNvSpPr>
              <a:spLocks noChangeArrowheads="1"/>
            </p:cNvSpPr>
            <p:nvPr/>
          </p:nvSpPr>
          <p:spPr bwMode="auto">
            <a:xfrm>
              <a:off x="3224" y="1206"/>
              <a:ext cx="57" cy="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Oval 21"/>
            <p:cNvSpPr>
              <a:spLocks noChangeArrowheads="1"/>
            </p:cNvSpPr>
            <p:nvPr/>
          </p:nvSpPr>
          <p:spPr bwMode="auto">
            <a:xfrm>
              <a:off x="3229" y="1830"/>
              <a:ext cx="41" cy="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5" name="Freeform 37"/>
            <p:cNvSpPr>
              <a:spLocks noEditPoints="1"/>
            </p:cNvSpPr>
            <p:nvPr/>
          </p:nvSpPr>
          <p:spPr bwMode="auto">
            <a:xfrm>
              <a:off x="3232" y="2435"/>
              <a:ext cx="104" cy="104"/>
            </a:xfrm>
            <a:custGeom>
              <a:avLst/>
              <a:gdLst>
                <a:gd name="T0" fmla="*/ 105 w 106"/>
                <a:gd name="T1" fmla="*/ 11 h 106"/>
                <a:gd name="T2" fmla="*/ 90 w 106"/>
                <a:gd name="T3" fmla="*/ 34 h 106"/>
                <a:gd name="T4" fmla="*/ 86 w 106"/>
                <a:gd name="T5" fmla="*/ 34 h 106"/>
                <a:gd name="T6" fmla="*/ 62 w 106"/>
                <a:gd name="T7" fmla="*/ 50 h 106"/>
                <a:gd name="T8" fmla="*/ 76 w 106"/>
                <a:gd name="T9" fmla="*/ 66 h 106"/>
                <a:gd name="T10" fmla="*/ 70 w 106"/>
                <a:gd name="T11" fmla="*/ 75 h 106"/>
                <a:gd name="T12" fmla="*/ 60 w 106"/>
                <a:gd name="T13" fmla="*/ 76 h 106"/>
                <a:gd name="T14" fmla="*/ 26 w 106"/>
                <a:gd name="T15" fmla="*/ 106 h 106"/>
                <a:gd name="T16" fmla="*/ 18 w 106"/>
                <a:gd name="T17" fmla="*/ 103 h 106"/>
                <a:gd name="T18" fmla="*/ 0 w 106"/>
                <a:gd name="T19" fmla="*/ 81 h 106"/>
                <a:gd name="T20" fmla="*/ 0 w 106"/>
                <a:gd name="T21" fmla="*/ 80 h 106"/>
                <a:gd name="T22" fmla="*/ 30 w 106"/>
                <a:gd name="T23" fmla="*/ 46 h 106"/>
                <a:gd name="T24" fmla="*/ 31 w 106"/>
                <a:gd name="T25" fmla="*/ 36 h 106"/>
                <a:gd name="T26" fmla="*/ 40 w 106"/>
                <a:gd name="T27" fmla="*/ 30 h 106"/>
                <a:gd name="T28" fmla="*/ 57 w 106"/>
                <a:gd name="T29" fmla="*/ 44 h 106"/>
                <a:gd name="T30" fmla="*/ 72 w 106"/>
                <a:gd name="T31" fmla="*/ 20 h 106"/>
                <a:gd name="T32" fmla="*/ 72 w 106"/>
                <a:gd name="T33" fmla="*/ 17 h 106"/>
                <a:gd name="T34" fmla="*/ 95 w 106"/>
                <a:gd name="T35" fmla="*/ 1 h 106"/>
                <a:gd name="T36" fmla="*/ 35 w 106"/>
                <a:gd name="T37" fmla="*/ 59 h 106"/>
                <a:gd name="T38" fmla="*/ 38 w 106"/>
                <a:gd name="T39" fmla="*/ 62 h 106"/>
                <a:gd name="T40" fmla="*/ 14 w 106"/>
                <a:gd name="T41" fmla="*/ 83 h 106"/>
                <a:gd name="T42" fmla="*/ 35 w 106"/>
                <a:gd name="T43" fmla="*/ 59 h 106"/>
                <a:gd name="T44" fmla="*/ 44 w 106"/>
                <a:gd name="T45" fmla="*/ 68 h 106"/>
                <a:gd name="T46" fmla="*/ 48 w 106"/>
                <a:gd name="T47" fmla="*/ 71 h 106"/>
                <a:gd name="T48" fmla="*/ 23 w 106"/>
                <a:gd name="T49" fmla="*/ 92 h 106"/>
                <a:gd name="T50" fmla="*/ 44 w 106"/>
                <a:gd name="T51" fmla="*/ 68 h 106"/>
                <a:gd name="T52" fmla="*/ 67 w 106"/>
                <a:gd name="T53" fmla="*/ 66 h 106"/>
                <a:gd name="T54" fmla="*/ 37 w 106"/>
                <a:gd name="T55" fmla="*/ 42 h 106"/>
                <a:gd name="T56" fmla="*/ 39 w 106"/>
                <a:gd name="T57" fmla="*/ 43 h 106"/>
                <a:gd name="T58" fmla="*/ 63 w 106"/>
                <a:gd name="T59" fmla="*/ 67 h 106"/>
                <a:gd name="T60" fmla="*/ 65 w 106"/>
                <a:gd name="T61" fmla="*/ 69 h 106"/>
                <a:gd name="T62" fmla="*/ 28 w 106"/>
                <a:gd name="T63" fmla="*/ 97 h 106"/>
                <a:gd name="T64" fmla="*/ 54 w 106"/>
                <a:gd name="T65" fmla="*/ 70 h 106"/>
                <a:gd name="T66" fmla="*/ 9 w 106"/>
                <a:gd name="T67" fmla="*/ 79 h 106"/>
                <a:gd name="T68" fmla="*/ 9 w 106"/>
                <a:gd name="T69" fmla="*/ 81 h 106"/>
                <a:gd name="T70" fmla="*/ 24 w 106"/>
                <a:gd name="T71" fmla="*/ 97 h 106"/>
                <a:gd name="T72" fmla="*/ 26 w 106"/>
                <a:gd name="T73" fmla="*/ 98 h 106"/>
                <a:gd name="T74" fmla="*/ 100 w 106"/>
                <a:gd name="T75" fmla="*/ 13 h 106"/>
                <a:gd name="T76" fmla="*/ 93 w 106"/>
                <a:gd name="T77" fmla="*/ 6 h 106"/>
                <a:gd name="T78" fmla="*/ 88 w 106"/>
                <a:gd name="T79" fmla="*/ 2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6" h="106">
                  <a:moveTo>
                    <a:pt x="95" y="1"/>
                  </a:moveTo>
                  <a:cubicBezTo>
                    <a:pt x="105" y="11"/>
                    <a:pt x="105" y="11"/>
                    <a:pt x="105" y="11"/>
                  </a:cubicBezTo>
                  <a:cubicBezTo>
                    <a:pt x="106" y="12"/>
                    <a:pt x="106" y="13"/>
                    <a:pt x="105" y="14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89" y="35"/>
                    <a:pt x="87" y="35"/>
                    <a:pt x="86" y="34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5" y="62"/>
                    <a:pt x="76" y="64"/>
                    <a:pt x="76" y="66"/>
                  </a:cubicBezTo>
                  <a:cubicBezTo>
                    <a:pt x="76" y="68"/>
                    <a:pt x="75" y="70"/>
                    <a:pt x="74" y="72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69" y="77"/>
                    <a:pt x="67" y="78"/>
                    <a:pt x="65" y="78"/>
                  </a:cubicBezTo>
                  <a:cubicBezTo>
                    <a:pt x="63" y="78"/>
                    <a:pt x="61" y="77"/>
                    <a:pt x="60" y="76"/>
                  </a:cubicBezTo>
                  <a:cubicBezTo>
                    <a:pt x="33" y="103"/>
                    <a:pt x="33" y="103"/>
                    <a:pt x="33" y="103"/>
                  </a:cubicBezTo>
                  <a:cubicBezTo>
                    <a:pt x="31" y="105"/>
                    <a:pt x="28" y="106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3" y="106"/>
                    <a:pt x="20" y="105"/>
                    <a:pt x="18" y="103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6"/>
                    <a:pt x="0" y="83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8"/>
                    <a:pt x="1" y="75"/>
                    <a:pt x="3" y="73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9" y="45"/>
                    <a:pt x="29" y="43"/>
                    <a:pt x="29" y="42"/>
                  </a:cubicBezTo>
                  <a:cubicBezTo>
                    <a:pt x="29" y="39"/>
                    <a:pt x="30" y="37"/>
                    <a:pt x="31" y="36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6" y="31"/>
                    <a:pt x="38" y="30"/>
                    <a:pt x="40" y="30"/>
                  </a:cubicBezTo>
                  <a:cubicBezTo>
                    <a:pt x="42" y="30"/>
                    <a:pt x="44" y="31"/>
                    <a:pt x="46" y="3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1" y="19"/>
                    <a:pt x="71" y="18"/>
                    <a:pt x="72" y="17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3" y="0"/>
                    <a:pt x="94" y="0"/>
                    <a:pt x="95" y="1"/>
                  </a:cubicBezTo>
                  <a:close/>
                  <a:moveTo>
                    <a:pt x="35" y="59"/>
                  </a:moveTo>
                  <a:cubicBezTo>
                    <a:pt x="35" y="59"/>
                    <a:pt x="35" y="59"/>
                    <a:pt x="35" y="59"/>
                  </a:cubicBezTo>
                  <a:cubicBezTo>
                    <a:pt x="36" y="58"/>
                    <a:pt x="37" y="58"/>
                    <a:pt x="38" y="59"/>
                  </a:cubicBezTo>
                  <a:cubicBezTo>
                    <a:pt x="39" y="59"/>
                    <a:pt x="39" y="61"/>
                    <a:pt x="38" y="62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6" y="84"/>
                    <a:pt x="15" y="84"/>
                    <a:pt x="14" y="83"/>
                  </a:cubicBezTo>
                  <a:cubicBezTo>
                    <a:pt x="13" y="82"/>
                    <a:pt x="13" y="80"/>
                    <a:pt x="14" y="80"/>
                  </a:cubicBezTo>
                  <a:cubicBezTo>
                    <a:pt x="35" y="59"/>
                    <a:pt x="35" y="59"/>
                    <a:pt x="35" y="59"/>
                  </a:cubicBezTo>
                  <a:close/>
                  <a:moveTo>
                    <a:pt x="44" y="68"/>
                  </a:moveTo>
                  <a:cubicBezTo>
                    <a:pt x="44" y="68"/>
                    <a:pt x="44" y="68"/>
                    <a:pt x="44" y="68"/>
                  </a:cubicBezTo>
                  <a:cubicBezTo>
                    <a:pt x="45" y="67"/>
                    <a:pt x="47" y="67"/>
                    <a:pt x="48" y="68"/>
                  </a:cubicBezTo>
                  <a:cubicBezTo>
                    <a:pt x="49" y="69"/>
                    <a:pt x="49" y="70"/>
                    <a:pt x="48" y="71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26" y="93"/>
                    <a:pt x="24" y="93"/>
                    <a:pt x="23" y="92"/>
                  </a:cubicBezTo>
                  <a:cubicBezTo>
                    <a:pt x="22" y="91"/>
                    <a:pt x="22" y="90"/>
                    <a:pt x="23" y="89"/>
                  </a:cubicBezTo>
                  <a:cubicBezTo>
                    <a:pt x="44" y="68"/>
                    <a:pt x="44" y="68"/>
                    <a:pt x="44" y="68"/>
                  </a:cubicBezTo>
                  <a:close/>
                  <a:moveTo>
                    <a:pt x="67" y="66"/>
                  </a:moveTo>
                  <a:cubicBezTo>
                    <a:pt x="67" y="66"/>
                    <a:pt x="67" y="66"/>
                    <a:pt x="67" y="66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7" y="66"/>
                    <a:pt x="67" y="66"/>
                    <a:pt x="67" y="66"/>
                  </a:cubicBezTo>
                  <a:close/>
                  <a:moveTo>
                    <a:pt x="28" y="97"/>
                  </a:moveTo>
                  <a:cubicBezTo>
                    <a:pt x="28" y="97"/>
                    <a:pt x="28" y="97"/>
                    <a:pt x="28" y="97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9" y="79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9" y="81"/>
                    <a:pt x="9" y="82"/>
                    <a:pt x="9" y="83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24" y="97"/>
                    <a:pt x="25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98"/>
                    <a:pt x="27" y="97"/>
                    <a:pt x="28" y="97"/>
                  </a:cubicBezTo>
                  <a:close/>
                  <a:moveTo>
                    <a:pt x="100" y="13"/>
                  </a:moveTo>
                  <a:cubicBezTo>
                    <a:pt x="100" y="13"/>
                    <a:pt x="100" y="13"/>
                    <a:pt x="100" y="13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100" y="13"/>
                    <a:pt x="100" y="13"/>
                    <a:pt x="10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6" name="Freeform 38"/>
            <p:cNvSpPr>
              <a:spLocks noEditPoints="1"/>
            </p:cNvSpPr>
            <p:nvPr/>
          </p:nvSpPr>
          <p:spPr bwMode="auto">
            <a:xfrm>
              <a:off x="3231" y="2237"/>
              <a:ext cx="106" cy="102"/>
            </a:xfrm>
            <a:custGeom>
              <a:avLst/>
              <a:gdLst>
                <a:gd name="T0" fmla="*/ 27 w 108"/>
                <a:gd name="T1" fmla="*/ 79 h 104"/>
                <a:gd name="T2" fmla="*/ 22 w 108"/>
                <a:gd name="T3" fmla="*/ 91 h 104"/>
                <a:gd name="T4" fmla="*/ 15 w 108"/>
                <a:gd name="T5" fmla="*/ 84 h 104"/>
                <a:gd name="T6" fmla="*/ 22 w 108"/>
                <a:gd name="T7" fmla="*/ 77 h 104"/>
                <a:gd name="T8" fmla="*/ 95 w 108"/>
                <a:gd name="T9" fmla="*/ 0 h 104"/>
                <a:gd name="T10" fmla="*/ 108 w 108"/>
                <a:gd name="T11" fmla="*/ 13 h 104"/>
                <a:gd name="T12" fmla="*/ 108 w 108"/>
                <a:gd name="T13" fmla="*/ 45 h 104"/>
                <a:gd name="T14" fmla="*/ 108 w 108"/>
                <a:gd name="T15" fmla="*/ 77 h 104"/>
                <a:gd name="T16" fmla="*/ 104 w 108"/>
                <a:gd name="T17" fmla="*/ 100 h 104"/>
                <a:gd name="T18" fmla="*/ 4 w 108"/>
                <a:gd name="T19" fmla="*/ 100 h 104"/>
                <a:gd name="T20" fmla="*/ 0 w 108"/>
                <a:gd name="T21" fmla="*/ 77 h 104"/>
                <a:gd name="T22" fmla="*/ 0 w 108"/>
                <a:gd name="T23" fmla="*/ 45 h 104"/>
                <a:gd name="T24" fmla="*/ 0 w 108"/>
                <a:gd name="T25" fmla="*/ 13 h 104"/>
                <a:gd name="T26" fmla="*/ 13 w 108"/>
                <a:gd name="T27" fmla="*/ 0 h 104"/>
                <a:gd name="T28" fmla="*/ 13 w 108"/>
                <a:gd name="T29" fmla="*/ 8 h 104"/>
                <a:gd name="T30" fmla="*/ 10 w 108"/>
                <a:gd name="T31" fmla="*/ 10 h 104"/>
                <a:gd name="T32" fmla="*/ 10 w 108"/>
                <a:gd name="T33" fmla="*/ 30 h 104"/>
                <a:gd name="T34" fmla="*/ 13 w 108"/>
                <a:gd name="T35" fmla="*/ 32 h 104"/>
                <a:gd name="T36" fmla="*/ 95 w 108"/>
                <a:gd name="T37" fmla="*/ 32 h 104"/>
                <a:gd name="T38" fmla="*/ 98 w 108"/>
                <a:gd name="T39" fmla="*/ 31 h 104"/>
                <a:gd name="T40" fmla="*/ 98 w 108"/>
                <a:gd name="T41" fmla="*/ 10 h 104"/>
                <a:gd name="T42" fmla="*/ 95 w 108"/>
                <a:gd name="T43" fmla="*/ 40 h 104"/>
                <a:gd name="T44" fmla="*/ 13 w 108"/>
                <a:gd name="T45" fmla="*/ 40 h 104"/>
                <a:gd name="T46" fmla="*/ 10 w 108"/>
                <a:gd name="T47" fmla="*/ 41 h 104"/>
                <a:gd name="T48" fmla="*/ 9 w 108"/>
                <a:gd name="T49" fmla="*/ 59 h 104"/>
                <a:gd name="T50" fmla="*/ 10 w 108"/>
                <a:gd name="T51" fmla="*/ 63 h 104"/>
                <a:gd name="T52" fmla="*/ 95 w 108"/>
                <a:gd name="T53" fmla="*/ 64 h 104"/>
                <a:gd name="T54" fmla="*/ 98 w 108"/>
                <a:gd name="T55" fmla="*/ 63 h 104"/>
                <a:gd name="T56" fmla="*/ 100 w 108"/>
                <a:gd name="T57" fmla="*/ 45 h 104"/>
                <a:gd name="T58" fmla="*/ 98 w 108"/>
                <a:gd name="T59" fmla="*/ 41 h 104"/>
                <a:gd name="T60" fmla="*/ 95 w 108"/>
                <a:gd name="T61" fmla="*/ 72 h 104"/>
                <a:gd name="T62" fmla="*/ 13 w 108"/>
                <a:gd name="T63" fmla="*/ 72 h 104"/>
                <a:gd name="T64" fmla="*/ 10 w 108"/>
                <a:gd name="T65" fmla="*/ 73 h 104"/>
                <a:gd name="T66" fmla="*/ 10 w 108"/>
                <a:gd name="T67" fmla="*/ 94 h 104"/>
                <a:gd name="T68" fmla="*/ 13 w 108"/>
                <a:gd name="T69" fmla="*/ 96 h 104"/>
                <a:gd name="T70" fmla="*/ 98 w 108"/>
                <a:gd name="T71" fmla="*/ 95 h 104"/>
                <a:gd name="T72" fmla="*/ 100 w 108"/>
                <a:gd name="T73" fmla="*/ 77 h 104"/>
                <a:gd name="T74" fmla="*/ 98 w 108"/>
                <a:gd name="T75" fmla="*/ 73 h 104"/>
                <a:gd name="T76" fmla="*/ 22 w 108"/>
                <a:gd name="T77" fmla="*/ 13 h 104"/>
                <a:gd name="T78" fmla="*/ 30 w 108"/>
                <a:gd name="T79" fmla="*/ 20 h 104"/>
                <a:gd name="T80" fmla="*/ 22 w 108"/>
                <a:gd name="T81" fmla="*/ 28 h 104"/>
                <a:gd name="T82" fmla="*/ 15 w 108"/>
                <a:gd name="T83" fmla="*/ 20 h 104"/>
                <a:gd name="T84" fmla="*/ 22 w 108"/>
                <a:gd name="T85" fmla="*/ 13 h 104"/>
                <a:gd name="T86" fmla="*/ 22 w 108"/>
                <a:gd name="T87" fmla="*/ 18 h 104"/>
                <a:gd name="T88" fmla="*/ 20 w 108"/>
                <a:gd name="T89" fmla="*/ 20 h 104"/>
                <a:gd name="T90" fmla="*/ 22 w 108"/>
                <a:gd name="T91" fmla="*/ 23 h 104"/>
                <a:gd name="T92" fmla="*/ 25 w 108"/>
                <a:gd name="T93" fmla="*/ 20 h 104"/>
                <a:gd name="T94" fmla="*/ 22 w 108"/>
                <a:gd name="T95" fmla="*/ 45 h 104"/>
                <a:gd name="T96" fmla="*/ 27 w 108"/>
                <a:gd name="T97" fmla="*/ 47 h 104"/>
                <a:gd name="T98" fmla="*/ 27 w 108"/>
                <a:gd name="T99" fmla="*/ 57 h 104"/>
                <a:gd name="T100" fmla="*/ 17 w 108"/>
                <a:gd name="T101" fmla="*/ 57 h 104"/>
                <a:gd name="T102" fmla="*/ 17 w 108"/>
                <a:gd name="T103" fmla="*/ 47 h 104"/>
                <a:gd name="T104" fmla="*/ 24 w 108"/>
                <a:gd name="T105" fmla="*/ 50 h 104"/>
                <a:gd name="T106" fmla="*/ 20 w 108"/>
                <a:gd name="T107" fmla="*/ 50 h 104"/>
                <a:gd name="T108" fmla="*/ 20 w 108"/>
                <a:gd name="T109" fmla="*/ 54 h 104"/>
                <a:gd name="T110" fmla="*/ 24 w 108"/>
                <a:gd name="T111" fmla="*/ 54 h 104"/>
                <a:gd name="T112" fmla="*/ 24 w 108"/>
                <a:gd name="T113" fmla="*/ 50 h 104"/>
                <a:gd name="T114" fmla="*/ 22 w 108"/>
                <a:gd name="T115" fmla="*/ 81 h 104"/>
                <a:gd name="T116" fmla="*/ 20 w 108"/>
                <a:gd name="T117" fmla="*/ 84 h 104"/>
                <a:gd name="T118" fmla="*/ 22 w 108"/>
                <a:gd name="T119" fmla="*/ 86 h 104"/>
                <a:gd name="T120" fmla="*/ 25 w 108"/>
                <a:gd name="T121" fmla="*/ 8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8" h="104">
                  <a:moveTo>
                    <a:pt x="22" y="77"/>
                  </a:moveTo>
                  <a:cubicBezTo>
                    <a:pt x="24" y="77"/>
                    <a:pt x="26" y="77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9" y="80"/>
                    <a:pt x="30" y="82"/>
                    <a:pt x="30" y="84"/>
                  </a:cubicBezTo>
                  <a:cubicBezTo>
                    <a:pt x="30" y="86"/>
                    <a:pt x="29" y="88"/>
                    <a:pt x="27" y="89"/>
                  </a:cubicBezTo>
                  <a:cubicBezTo>
                    <a:pt x="26" y="91"/>
                    <a:pt x="24" y="91"/>
                    <a:pt x="22" y="91"/>
                  </a:cubicBezTo>
                  <a:cubicBezTo>
                    <a:pt x="20" y="91"/>
                    <a:pt x="18" y="91"/>
                    <a:pt x="17" y="89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6" y="88"/>
                    <a:pt x="15" y="86"/>
                    <a:pt x="15" y="84"/>
                  </a:cubicBezTo>
                  <a:cubicBezTo>
                    <a:pt x="15" y="82"/>
                    <a:pt x="16" y="80"/>
                    <a:pt x="17" y="79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8" y="77"/>
                    <a:pt x="20" y="77"/>
                    <a:pt x="22" y="77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9" y="0"/>
                    <a:pt x="102" y="1"/>
                    <a:pt x="104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6" y="6"/>
                    <a:pt x="108" y="9"/>
                    <a:pt x="108" y="13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1"/>
                    <a:pt x="107" y="34"/>
                    <a:pt x="104" y="36"/>
                  </a:cubicBezTo>
                  <a:cubicBezTo>
                    <a:pt x="107" y="38"/>
                    <a:pt x="108" y="41"/>
                    <a:pt x="108" y="45"/>
                  </a:cubicBezTo>
                  <a:cubicBezTo>
                    <a:pt x="108" y="59"/>
                    <a:pt x="108" y="59"/>
                    <a:pt x="108" y="59"/>
                  </a:cubicBezTo>
                  <a:cubicBezTo>
                    <a:pt x="108" y="63"/>
                    <a:pt x="107" y="66"/>
                    <a:pt x="104" y="68"/>
                  </a:cubicBezTo>
                  <a:cubicBezTo>
                    <a:pt x="107" y="70"/>
                    <a:pt x="108" y="73"/>
                    <a:pt x="108" y="77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5"/>
                    <a:pt x="106" y="98"/>
                    <a:pt x="104" y="100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2" y="103"/>
                    <a:pt x="99" y="104"/>
                    <a:pt x="95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0" y="104"/>
                    <a:pt x="6" y="103"/>
                    <a:pt x="4" y="100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2" y="98"/>
                    <a:pt x="0" y="95"/>
                    <a:pt x="0" y="9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3"/>
                    <a:pt x="2" y="70"/>
                    <a:pt x="4" y="68"/>
                  </a:cubicBezTo>
                  <a:cubicBezTo>
                    <a:pt x="2" y="66"/>
                    <a:pt x="0" y="63"/>
                    <a:pt x="0" y="5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1"/>
                    <a:pt x="2" y="38"/>
                    <a:pt x="4" y="36"/>
                  </a:cubicBezTo>
                  <a:cubicBezTo>
                    <a:pt x="2" y="34"/>
                    <a:pt x="0" y="31"/>
                    <a:pt x="0" y="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2" y="6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" y="1"/>
                    <a:pt x="10" y="0"/>
                    <a:pt x="13" y="0"/>
                  </a:cubicBezTo>
                  <a:close/>
                  <a:moveTo>
                    <a:pt x="95" y="8"/>
                  </a:moveTo>
                  <a:cubicBezTo>
                    <a:pt x="95" y="8"/>
                    <a:pt x="95" y="8"/>
                    <a:pt x="95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10"/>
                    <a:pt x="9" y="12"/>
                    <a:pt x="9" y="1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9"/>
                    <a:pt x="9" y="30"/>
                    <a:pt x="10" y="3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6" y="32"/>
                    <a:pt x="97" y="31"/>
                    <a:pt x="98" y="3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9" y="30"/>
                    <a:pt x="100" y="29"/>
                    <a:pt x="100" y="27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00" y="12"/>
                    <a:pt x="99" y="10"/>
                    <a:pt x="98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8" y="9"/>
                    <a:pt x="96" y="8"/>
                    <a:pt x="95" y="8"/>
                  </a:cubicBez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40"/>
                    <a:pt x="11" y="41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3"/>
                    <a:pt x="9" y="45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1"/>
                    <a:pt x="9" y="62"/>
                    <a:pt x="10" y="62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1" y="63"/>
                    <a:pt x="12" y="64"/>
                    <a:pt x="13" y="64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4"/>
                    <a:pt x="97" y="63"/>
                    <a:pt x="98" y="63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9" y="62"/>
                    <a:pt x="100" y="61"/>
                    <a:pt x="100" y="59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3"/>
                    <a:pt x="99" y="42"/>
                    <a:pt x="98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6" y="40"/>
                    <a:pt x="95" y="40"/>
                  </a:cubicBezTo>
                  <a:close/>
                  <a:moveTo>
                    <a:pt x="95" y="72"/>
                  </a:moveTo>
                  <a:cubicBezTo>
                    <a:pt x="95" y="72"/>
                    <a:pt x="95" y="72"/>
                    <a:pt x="95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2" y="72"/>
                    <a:pt x="11" y="73"/>
                    <a:pt x="10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9" y="74"/>
                    <a:pt x="9" y="75"/>
                    <a:pt x="9" y="77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2"/>
                    <a:pt x="9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1" y="95"/>
                    <a:pt x="12" y="96"/>
                    <a:pt x="13" y="96"/>
                  </a:cubicBezTo>
                  <a:cubicBezTo>
                    <a:pt x="95" y="96"/>
                    <a:pt x="95" y="96"/>
                    <a:pt x="95" y="96"/>
                  </a:cubicBezTo>
                  <a:cubicBezTo>
                    <a:pt x="96" y="96"/>
                    <a:pt x="97" y="95"/>
                    <a:pt x="98" y="95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8" y="94"/>
                    <a:pt x="98" y="94"/>
                    <a:pt x="98" y="94"/>
                  </a:cubicBezTo>
                  <a:cubicBezTo>
                    <a:pt x="99" y="94"/>
                    <a:pt x="100" y="93"/>
                    <a:pt x="100" y="91"/>
                  </a:cubicBezTo>
                  <a:cubicBezTo>
                    <a:pt x="100" y="77"/>
                    <a:pt x="100" y="77"/>
                    <a:pt x="100" y="77"/>
                  </a:cubicBezTo>
                  <a:cubicBezTo>
                    <a:pt x="100" y="75"/>
                    <a:pt x="99" y="74"/>
                    <a:pt x="98" y="74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8" y="73"/>
                    <a:pt x="96" y="72"/>
                    <a:pt x="95" y="72"/>
                  </a:cubicBezTo>
                  <a:close/>
                  <a:moveTo>
                    <a:pt x="22" y="13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24" y="13"/>
                    <a:pt x="26" y="13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9" y="16"/>
                    <a:pt x="30" y="18"/>
                    <a:pt x="30" y="20"/>
                  </a:cubicBezTo>
                  <a:cubicBezTo>
                    <a:pt x="30" y="22"/>
                    <a:pt x="29" y="24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6" y="27"/>
                    <a:pt x="24" y="28"/>
                    <a:pt x="22" y="28"/>
                  </a:cubicBezTo>
                  <a:cubicBezTo>
                    <a:pt x="20" y="28"/>
                    <a:pt x="18" y="27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4"/>
                    <a:pt x="15" y="22"/>
                    <a:pt x="15" y="20"/>
                  </a:cubicBezTo>
                  <a:cubicBezTo>
                    <a:pt x="15" y="18"/>
                    <a:pt x="16" y="16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3"/>
                    <a:pt x="20" y="13"/>
                    <a:pt x="22" y="13"/>
                  </a:cubicBezTo>
                  <a:close/>
                  <a:moveTo>
                    <a:pt x="24" y="18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3" y="18"/>
                    <a:pt x="22" y="18"/>
                  </a:cubicBezTo>
                  <a:cubicBezTo>
                    <a:pt x="22" y="18"/>
                    <a:pt x="21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9"/>
                    <a:pt x="20" y="19"/>
                    <a:pt x="20" y="20"/>
                  </a:cubicBezTo>
                  <a:cubicBezTo>
                    <a:pt x="20" y="21"/>
                    <a:pt x="20" y="21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1" y="22"/>
                    <a:pt x="22" y="23"/>
                    <a:pt x="22" y="23"/>
                  </a:cubicBezTo>
                  <a:cubicBezTo>
                    <a:pt x="23" y="23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1"/>
                    <a:pt x="25" y="21"/>
                    <a:pt x="25" y="20"/>
                  </a:cubicBezTo>
                  <a:cubicBezTo>
                    <a:pt x="25" y="19"/>
                    <a:pt x="24" y="19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lose/>
                  <a:moveTo>
                    <a:pt x="22" y="45"/>
                  </a:moveTo>
                  <a:cubicBezTo>
                    <a:pt x="22" y="45"/>
                    <a:pt x="22" y="45"/>
                    <a:pt x="22" y="45"/>
                  </a:cubicBezTo>
                  <a:cubicBezTo>
                    <a:pt x="24" y="45"/>
                    <a:pt x="26" y="45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9" y="48"/>
                    <a:pt x="30" y="50"/>
                    <a:pt x="30" y="52"/>
                  </a:cubicBezTo>
                  <a:cubicBezTo>
                    <a:pt x="30" y="54"/>
                    <a:pt x="29" y="56"/>
                    <a:pt x="27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4" y="59"/>
                    <a:pt x="22" y="59"/>
                  </a:cubicBezTo>
                  <a:cubicBezTo>
                    <a:pt x="20" y="59"/>
                    <a:pt x="18" y="59"/>
                    <a:pt x="17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6" y="56"/>
                    <a:pt x="15" y="54"/>
                    <a:pt x="15" y="52"/>
                  </a:cubicBezTo>
                  <a:cubicBezTo>
                    <a:pt x="15" y="50"/>
                    <a:pt x="16" y="48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8" y="45"/>
                    <a:pt x="20" y="45"/>
                    <a:pt x="22" y="45"/>
                  </a:cubicBezTo>
                  <a:close/>
                  <a:moveTo>
                    <a:pt x="24" y="50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49"/>
                    <a:pt x="22" y="49"/>
                  </a:cubicBezTo>
                  <a:cubicBezTo>
                    <a:pt x="22" y="49"/>
                    <a:pt x="21" y="50"/>
                    <a:pt x="20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51"/>
                    <a:pt x="20" y="51"/>
                    <a:pt x="20" y="52"/>
                  </a:cubicBezTo>
                  <a:cubicBezTo>
                    <a:pt x="20" y="53"/>
                    <a:pt x="20" y="53"/>
                    <a:pt x="20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1" y="54"/>
                    <a:pt x="22" y="54"/>
                    <a:pt x="22" y="54"/>
                  </a:cubicBezTo>
                  <a:cubicBezTo>
                    <a:pt x="23" y="54"/>
                    <a:pt x="24" y="54"/>
                    <a:pt x="24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3"/>
                    <a:pt x="25" y="53"/>
                    <a:pt x="25" y="52"/>
                  </a:cubicBezTo>
                  <a:cubicBezTo>
                    <a:pt x="25" y="51"/>
                    <a:pt x="24" y="51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close/>
                  <a:moveTo>
                    <a:pt x="24" y="82"/>
                  </a:moveTo>
                  <a:cubicBezTo>
                    <a:pt x="24" y="82"/>
                    <a:pt x="24" y="82"/>
                    <a:pt x="24" y="82"/>
                  </a:cubicBezTo>
                  <a:cubicBezTo>
                    <a:pt x="24" y="82"/>
                    <a:pt x="23" y="81"/>
                    <a:pt x="22" y="81"/>
                  </a:cubicBezTo>
                  <a:cubicBezTo>
                    <a:pt x="22" y="81"/>
                    <a:pt x="21" y="82"/>
                    <a:pt x="20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0" y="83"/>
                    <a:pt x="20" y="83"/>
                    <a:pt x="20" y="84"/>
                  </a:cubicBezTo>
                  <a:cubicBezTo>
                    <a:pt x="20" y="85"/>
                    <a:pt x="20" y="85"/>
                    <a:pt x="20" y="86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21" y="86"/>
                    <a:pt x="22" y="86"/>
                    <a:pt x="22" y="86"/>
                  </a:cubicBezTo>
                  <a:cubicBezTo>
                    <a:pt x="23" y="86"/>
                    <a:pt x="24" y="86"/>
                    <a:pt x="24" y="86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24" y="85"/>
                    <a:pt x="25" y="85"/>
                    <a:pt x="25" y="84"/>
                  </a:cubicBezTo>
                  <a:cubicBezTo>
                    <a:pt x="25" y="83"/>
                    <a:pt x="24" y="83"/>
                    <a:pt x="24" y="82"/>
                  </a:cubicBezTo>
                  <a:cubicBezTo>
                    <a:pt x="24" y="82"/>
                    <a:pt x="24" y="82"/>
                    <a:pt x="24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7" name="Freeform 39"/>
            <p:cNvSpPr>
              <a:spLocks noEditPoints="1"/>
            </p:cNvSpPr>
            <p:nvPr/>
          </p:nvSpPr>
          <p:spPr bwMode="auto">
            <a:xfrm>
              <a:off x="3231" y="2033"/>
              <a:ext cx="106" cy="106"/>
            </a:xfrm>
            <a:custGeom>
              <a:avLst/>
              <a:gdLst>
                <a:gd name="T0" fmla="*/ 54 w 108"/>
                <a:gd name="T1" fmla="*/ 26 h 108"/>
                <a:gd name="T2" fmla="*/ 58 w 108"/>
                <a:gd name="T3" fmla="*/ 50 h 108"/>
                <a:gd name="T4" fmla="*/ 50 w 108"/>
                <a:gd name="T5" fmla="*/ 50 h 108"/>
                <a:gd name="T6" fmla="*/ 54 w 108"/>
                <a:gd name="T7" fmla="*/ 0 h 108"/>
                <a:gd name="T8" fmla="*/ 92 w 108"/>
                <a:gd name="T9" fmla="*/ 16 h 108"/>
                <a:gd name="T10" fmla="*/ 92 w 108"/>
                <a:gd name="T11" fmla="*/ 16 h 108"/>
                <a:gd name="T12" fmla="*/ 92 w 108"/>
                <a:gd name="T13" fmla="*/ 92 h 108"/>
                <a:gd name="T14" fmla="*/ 92 w 108"/>
                <a:gd name="T15" fmla="*/ 92 h 108"/>
                <a:gd name="T16" fmla="*/ 54 w 108"/>
                <a:gd name="T17" fmla="*/ 108 h 108"/>
                <a:gd name="T18" fmla="*/ 16 w 108"/>
                <a:gd name="T19" fmla="*/ 92 h 108"/>
                <a:gd name="T20" fmla="*/ 16 w 108"/>
                <a:gd name="T21" fmla="*/ 16 h 108"/>
                <a:gd name="T22" fmla="*/ 16 w 108"/>
                <a:gd name="T23" fmla="*/ 16 h 108"/>
                <a:gd name="T24" fmla="*/ 86 w 108"/>
                <a:gd name="T25" fmla="*/ 22 h 108"/>
                <a:gd name="T26" fmla="*/ 54 w 108"/>
                <a:gd name="T27" fmla="*/ 8 h 108"/>
                <a:gd name="T28" fmla="*/ 22 w 108"/>
                <a:gd name="T29" fmla="*/ 22 h 108"/>
                <a:gd name="T30" fmla="*/ 22 w 108"/>
                <a:gd name="T31" fmla="*/ 86 h 108"/>
                <a:gd name="T32" fmla="*/ 54 w 108"/>
                <a:gd name="T33" fmla="*/ 99 h 108"/>
                <a:gd name="T34" fmla="*/ 86 w 108"/>
                <a:gd name="T35" fmla="*/ 86 h 108"/>
                <a:gd name="T36" fmla="*/ 86 w 108"/>
                <a:gd name="T37" fmla="*/ 22 h 108"/>
                <a:gd name="T38" fmla="*/ 68 w 108"/>
                <a:gd name="T39" fmla="*/ 40 h 108"/>
                <a:gd name="T40" fmla="*/ 68 w 108"/>
                <a:gd name="T41" fmla="*/ 34 h 108"/>
                <a:gd name="T42" fmla="*/ 78 w 108"/>
                <a:gd name="T43" fmla="*/ 38 h 108"/>
                <a:gd name="T44" fmla="*/ 82 w 108"/>
                <a:gd name="T45" fmla="*/ 48 h 108"/>
                <a:gd name="T46" fmla="*/ 82 w 108"/>
                <a:gd name="T47" fmla="*/ 59 h 108"/>
                <a:gd name="T48" fmla="*/ 78 w 108"/>
                <a:gd name="T49" fmla="*/ 70 h 108"/>
                <a:gd name="T50" fmla="*/ 70 w 108"/>
                <a:gd name="T51" fmla="*/ 77 h 108"/>
                <a:gd name="T52" fmla="*/ 60 w 108"/>
                <a:gd name="T53" fmla="*/ 81 h 108"/>
                <a:gd name="T54" fmla="*/ 49 w 108"/>
                <a:gd name="T55" fmla="*/ 81 h 108"/>
                <a:gd name="T56" fmla="*/ 38 w 108"/>
                <a:gd name="T57" fmla="*/ 77 h 108"/>
                <a:gd name="T58" fmla="*/ 31 w 108"/>
                <a:gd name="T59" fmla="*/ 70 h 108"/>
                <a:gd name="T60" fmla="*/ 26 w 108"/>
                <a:gd name="T61" fmla="*/ 59 h 108"/>
                <a:gd name="T62" fmla="*/ 26 w 108"/>
                <a:gd name="T63" fmla="*/ 48 h 108"/>
                <a:gd name="T64" fmla="*/ 31 w 108"/>
                <a:gd name="T65" fmla="*/ 38 h 108"/>
                <a:gd name="T66" fmla="*/ 40 w 108"/>
                <a:gd name="T67" fmla="*/ 34 h 108"/>
                <a:gd name="T68" fmla="*/ 37 w 108"/>
                <a:gd name="T69" fmla="*/ 43 h 108"/>
                <a:gd name="T70" fmla="*/ 35 w 108"/>
                <a:gd name="T71" fmla="*/ 50 h 108"/>
                <a:gd name="T72" fmla="*/ 35 w 108"/>
                <a:gd name="T73" fmla="*/ 58 h 108"/>
                <a:gd name="T74" fmla="*/ 37 w 108"/>
                <a:gd name="T75" fmla="*/ 65 h 108"/>
                <a:gd name="T76" fmla="*/ 43 w 108"/>
                <a:gd name="T77" fmla="*/ 70 h 108"/>
                <a:gd name="T78" fmla="*/ 50 w 108"/>
                <a:gd name="T79" fmla="*/ 73 h 108"/>
                <a:gd name="T80" fmla="*/ 58 w 108"/>
                <a:gd name="T81" fmla="*/ 73 h 108"/>
                <a:gd name="T82" fmla="*/ 65 w 108"/>
                <a:gd name="T83" fmla="*/ 70 h 108"/>
                <a:gd name="T84" fmla="*/ 71 w 108"/>
                <a:gd name="T85" fmla="*/ 65 h 108"/>
                <a:gd name="T86" fmla="*/ 74 w 108"/>
                <a:gd name="T87" fmla="*/ 58 h 108"/>
                <a:gd name="T88" fmla="*/ 74 w 108"/>
                <a:gd name="T89" fmla="*/ 50 h 108"/>
                <a:gd name="T90" fmla="*/ 71 w 108"/>
                <a:gd name="T91" fmla="*/ 4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8" h="108">
                  <a:moveTo>
                    <a:pt x="50" y="30"/>
                  </a:moveTo>
                  <a:cubicBezTo>
                    <a:pt x="50" y="27"/>
                    <a:pt x="52" y="26"/>
                    <a:pt x="54" y="26"/>
                  </a:cubicBezTo>
                  <a:cubicBezTo>
                    <a:pt x="56" y="26"/>
                    <a:pt x="58" y="27"/>
                    <a:pt x="58" y="3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2"/>
                    <a:pt x="56" y="54"/>
                    <a:pt x="54" y="54"/>
                  </a:cubicBezTo>
                  <a:cubicBezTo>
                    <a:pt x="52" y="54"/>
                    <a:pt x="50" y="52"/>
                    <a:pt x="50" y="50"/>
                  </a:cubicBezTo>
                  <a:cubicBezTo>
                    <a:pt x="50" y="30"/>
                    <a:pt x="50" y="30"/>
                    <a:pt x="50" y="30"/>
                  </a:cubicBezTo>
                  <a:close/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69" y="0"/>
                    <a:pt x="82" y="6"/>
                    <a:pt x="92" y="16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102" y="26"/>
                    <a:pt x="108" y="39"/>
                    <a:pt x="108" y="54"/>
                  </a:cubicBezTo>
                  <a:cubicBezTo>
                    <a:pt x="108" y="69"/>
                    <a:pt x="102" y="82"/>
                    <a:pt x="92" y="92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82" y="102"/>
                    <a:pt x="69" y="108"/>
                    <a:pt x="54" y="108"/>
                  </a:cubicBezTo>
                  <a:cubicBezTo>
                    <a:pt x="39" y="108"/>
                    <a:pt x="26" y="102"/>
                    <a:pt x="16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6" y="82"/>
                    <a:pt x="0" y="69"/>
                    <a:pt x="0" y="54"/>
                  </a:cubicBezTo>
                  <a:cubicBezTo>
                    <a:pt x="0" y="39"/>
                    <a:pt x="6" y="2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6" y="6"/>
                    <a:pt x="39" y="0"/>
                    <a:pt x="54" y="0"/>
                  </a:cubicBezTo>
                  <a:close/>
                  <a:moveTo>
                    <a:pt x="86" y="22"/>
                  </a:moveTo>
                  <a:cubicBezTo>
                    <a:pt x="86" y="22"/>
                    <a:pt x="86" y="22"/>
                    <a:pt x="86" y="22"/>
                  </a:cubicBezTo>
                  <a:cubicBezTo>
                    <a:pt x="78" y="13"/>
                    <a:pt x="67" y="8"/>
                    <a:pt x="54" y="8"/>
                  </a:cubicBezTo>
                  <a:cubicBezTo>
                    <a:pt x="42" y="8"/>
                    <a:pt x="30" y="13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4" y="30"/>
                    <a:pt x="9" y="41"/>
                    <a:pt x="9" y="54"/>
                  </a:cubicBezTo>
                  <a:cubicBezTo>
                    <a:pt x="9" y="66"/>
                    <a:pt x="14" y="78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30" y="94"/>
                    <a:pt x="42" y="99"/>
                    <a:pt x="54" y="99"/>
                  </a:cubicBezTo>
                  <a:cubicBezTo>
                    <a:pt x="67" y="99"/>
                    <a:pt x="78" y="94"/>
                    <a:pt x="86" y="86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95" y="78"/>
                    <a:pt x="100" y="66"/>
                    <a:pt x="100" y="54"/>
                  </a:cubicBezTo>
                  <a:cubicBezTo>
                    <a:pt x="100" y="41"/>
                    <a:pt x="95" y="30"/>
                    <a:pt x="86" y="22"/>
                  </a:cubicBezTo>
                  <a:cubicBezTo>
                    <a:pt x="86" y="22"/>
                    <a:pt x="86" y="22"/>
                    <a:pt x="86" y="22"/>
                  </a:cubicBezTo>
                  <a:close/>
                  <a:moveTo>
                    <a:pt x="68" y="40"/>
                  </a:moveTo>
                  <a:cubicBezTo>
                    <a:pt x="68" y="40"/>
                    <a:pt x="68" y="40"/>
                    <a:pt x="68" y="40"/>
                  </a:cubicBezTo>
                  <a:cubicBezTo>
                    <a:pt x="67" y="38"/>
                    <a:pt x="67" y="35"/>
                    <a:pt x="68" y="34"/>
                  </a:cubicBezTo>
                  <a:cubicBezTo>
                    <a:pt x="70" y="32"/>
                    <a:pt x="73" y="32"/>
                    <a:pt x="74" y="34"/>
                  </a:cubicBezTo>
                  <a:cubicBezTo>
                    <a:pt x="75" y="35"/>
                    <a:pt x="77" y="36"/>
                    <a:pt x="78" y="38"/>
                  </a:cubicBezTo>
                  <a:cubicBezTo>
                    <a:pt x="79" y="39"/>
                    <a:pt x="79" y="41"/>
                    <a:pt x="80" y="43"/>
                  </a:cubicBezTo>
                  <a:cubicBezTo>
                    <a:pt x="81" y="45"/>
                    <a:pt x="81" y="46"/>
                    <a:pt x="82" y="48"/>
                  </a:cubicBezTo>
                  <a:cubicBezTo>
                    <a:pt x="82" y="50"/>
                    <a:pt x="82" y="52"/>
                    <a:pt x="82" y="54"/>
                  </a:cubicBezTo>
                  <a:cubicBezTo>
                    <a:pt x="82" y="56"/>
                    <a:pt x="82" y="58"/>
                    <a:pt x="82" y="59"/>
                  </a:cubicBezTo>
                  <a:cubicBezTo>
                    <a:pt x="81" y="61"/>
                    <a:pt x="81" y="63"/>
                    <a:pt x="80" y="65"/>
                  </a:cubicBezTo>
                  <a:cubicBezTo>
                    <a:pt x="79" y="67"/>
                    <a:pt x="79" y="68"/>
                    <a:pt x="78" y="70"/>
                  </a:cubicBezTo>
                  <a:cubicBezTo>
                    <a:pt x="77" y="71"/>
                    <a:pt x="75" y="73"/>
                    <a:pt x="74" y="74"/>
                  </a:cubicBezTo>
                  <a:cubicBezTo>
                    <a:pt x="73" y="75"/>
                    <a:pt x="71" y="76"/>
                    <a:pt x="70" y="77"/>
                  </a:cubicBezTo>
                  <a:cubicBezTo>
                    <a:pt x="68" y="78"/>
                    <a:pt x="67" y="79"/>
                    <a:pt x="65" y="80"/>
                  </a:cubicBezTo>
                  <a:cubicBezTo>
                    <a:pt x="63" y="81"/>
                    <a:pt x="62" y="81"/>
                    <a:pt x="60" y="81"/>
                  </a:cubicBezTo>
                  <a:cubicBezTo>
                    <a:pt x="58" y="82"/>
                    <a:pt x="56" y="82"/>
                    <a:pt x="54" y="82"/>
                  </a:cubicBezTo>
                  <a:cubicBezTo>
                    <a:pt x="52" y="82"/>
                    <a:pt x="50" y="82"/>
                    <a:pt x="49" y="81"/>
                  </a:cubicBezTo>
                  <a:cubicBezTo>
                    <a:pt x="47" y="81"/>
                    <a:pt x="45" y="81"/>
                    <a:pt x="43" y="80"/>
                  </a:cubicBezTo>
                  <a:cubicBezTo>
                    <a:pt x="41" y="79"/>
                    <a:pt x="40" y="78"/>
                    <a:pt x="38" y="77"/>
                  </a:cubicBezTo>
                  <a:cubicBezTo>
                    <a:pt x="37" y="76"/>
                    <a:pt x="35" y="75"/>
                    <a:pt x="34" y="74"/>
                  </a:cubicBezTo>
                  <a:cubicBezTo>
                    <a:pt x="33" y="73"/>
                    <a:pt x="32" y="71"/>
                    <a:pt x="31" y="70"/>
                  </a:cubicBezTo>
                  <a:cubicBezTo>
                    <a:pt x="30" y="68"/>
                    <a:pt x="29" y="67"/>
                    <a:pt x="28" y="65"/>
                  </a:cubicBezTo>
                  <a:cubicBezTo>
                    <a:pt x="27" y="63"/>
                    <a:pt x="27" y="61"/>
                    <a:pt x="26" y="59"/>
                  </a:cubicBezTo>
                  <a:cubicBezTo>
                    <a:pt x="26" y="58"/>
                    <a:pt x="26" y="56"/>
                    <a:pt x="26" y="54"/>
                  </a:cubicBezTo>
                  <a:cubicBezTo>
                    <a:pt x="26" y="52"/>
                    <a:pt x="26" y="50"/>
                    <a:pt x="26" y="48"/>
                  </a:cubicBezTo>
                  <a:cubicBezTo>
                    <a:pt x="27" y="46"/>
                    <a:pt x="27" y="45"/>
                    <a:pt x="28" y="43"/>
                  </a:cubicBezTo>
                  <a:cubicBezTo>
                    <a:pt x="29" y="41"/>
                    <a:pt x="30" y="39"/>
                    <a:pt x="31" y="38"/>
                  </a:cubicBezTo>
                  <a:cubicBezTo>
                    <a:pt x="32" y="36"/>
                    <a:pt x="33" y="35"/>
                    <a:pt x="34" y="34"/>
                  </a:cubicBezTo>
                  <a:cubicBezTo>
                    <a:pt x="36" y="32"/>
                    <a:pt x="38" y="32"/>
                    <a:pt x="40" y="34"/>
                  </a:cubicBezTo>
                  <a:cubicBezTo>
                    <a:pt x="42" y="35"/>
                    <a:pt x="42" y="38"/>
                    <a:pt x="40" y="40"/>
                  </a:cubicBezTo>
                  <a:cubicBezTo>
                    <a:pt x="39" y="41"/>
                    <a:pt x="38" y="42"/>
                    <a:pt x="37" y="43"/>
                  </a:cubicBezTo>
                  <a:cubicBezTo>
                    <a:pt x="37" y="44"/>
                    <a:pt x="36" y="45"/>
                    <a:pt x="36" y="46"/>
                  </a:cubicBezTo>
                  <a:cubicBezTo>
                    <a:pt x="35" y="47"/>
                    <a:pt x="35" y="48"/>
                    <a:pt x="35" y="50"/>
                  </a:cubicBezTo>
                  <a:cubicBezTo>
                    <a:pt x="34" y="51"/>
                    <a:pt x="34" y="52"/>
                    <a:pt x="34" y="54"/>
                  </a:cubicBezTo>
                  <a:cubicBezTo>
                    <a:pt x="34" y="55"/>
                    <a:pt x="34" y="57"/>
                    <a:pt x="35" y="58"/>
                  </a:cubicBezTo>
                  <a:cubicBezTo>
                    <a:pt x="35" y="59"/>
                    <a:pt x="35" y="60"/>
                    <a:pt x="36" y="62"/>
                  </a:cubicBezTo>
                  <a:cubicBezTo>
                    <a:pt x="36" y="63"/>
                    <a:pt x="37" y="64"/>
                    <a:pt x="37" y="65"/>
                  </a:cubicBezTo>
                  <a:cubicBezTo>
                    <a:pt x="38" y="66"/>
                    <a:pt x="39" y="67"/>
                    <a:pt x="40" y="68"/>
                  </a:cubicBezTo>
                  <a:cubicBezTo>
                    <a:pt x="41" y="69"/>
                    <a:pt x="42" y="70"/>
                    <a:pt x="43" y="70"/>
                  </a:cubicBezTo>
                  <a:cubicBezTo>
                    <a:pt x="44" y="71"/>
                    <a:pt x="45" y="72"/>
                    <a:pt x="46" y="72"/>
                  </a:cubicBezTo>
                  <a:cubicBezTo>
                    <a:pt x="48" y="73"/>
                    <a:pt x="49" y="73"/>
                    <a:pt x="50" y="73"/>
                  </a:cubicBezTo>
                  <a:cubicBezTo>
                    <a:pt x="51" y="74"/>
                    <a:pt x="53" y="74"/>
                    <a:pt x="54" y="74"/>
                  </a:cubicBezTo>
                  <a:cubicBezTo>
                    <a:pt x="56" y="74"/>
                    <a:pt x="57" y="74"/>
                    <a:pt x="58" y="73"/>
                  </a:cubicBezTo>
                  <a:cubicBezTo>
                    <a:pt x="59" y="73"/>
                    <a:pt x="61" y="73"/>
                    <a:pt x="62" y="72"/>
                  </a:cubicBezTo>
                  <a:cubicBezTo>
                    <a:pt x="63" y="72"/>
                    <a:pt x="64" y="71"/>
                    <a:pt x="65" y="70"/>
                  </a:cubicBezTo>
                  <a:cubicBezTo>
                    <a:pt x="66" y="70"/>
                    <a:pt x="67" y="69"/>
                    <a:pt x="68" y="68"/>
                  </a:cubicBezTo>
                  <a:cubicBezTo>
                    <a:pt x="69" y="67"/>
                    <a:pt x="70" y="66"/>
                    <a:pt x="71" y="65"/>
                  </a:cubicBezTo>
                  <a:cubicBezTo>
                    <a:pt x="72" y="64"/>
                    <a:pt x="72" y="63"/>
                    <a:pt x="73" y="62"/>
                  </a:cubicBezTo>
                  <a:cubicBezTo>
                    <a:pt x="73" y="60"/>
                    <a:pt x="74" y="59"/>
                    <a:pt x="74" y="58"/>
                  </a:cubicBezTo>
                  <a:cubicBezTo>
                    <a:pt x="74" y="57"/>
                    <a:pt x="74" y="55"/>
                    <a:pt x="74" y="54"/>
                  </a:cubicBezTo>
                  <a:cubicBezTo>
                    <a:pt x="74" y="52"/>
                    <a:pt x="74" y="51"/>
                    <a:pt x="74" y="50"/>
                  </a:cubicBezTo>
                  <a:cubicBezTo>
                    <a:pt x="74" y="48"/>
                    <a:pt x="73" y="47"/>
                    <a:pt x="73" y="46"/>
                  </a:cubicBezTo>
                  <a:cubicBezTo>
                    <a:pt x="72" y="45"/>
                    <a:pt x="72" y="44"/>
                    <a:pt x="71" y="43"/>
                  </a:cubicBezTo>
                  <a:cubicBezTo>
                    <a:pt x="70" y="42"/>
                    <a:pt x="69" y="41"/>
                    <a:pt x="6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2555875" y="2121555"/>
            <a:ext cx="387350" cy="3858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568" name="Freeform 40"/>
          <p:cNvSpPr>
            <a:spLocks noEditPoints="1"/>
          </p:cNvSpPr>
          <p:nvPr/>
        </p:nvSpPr>
        <p:spPr bwMode="auto">
          <a:xfrm>
            <a:off x="2630489" y="2218423"/>
            <a:ext cx="236537" cy="192146"/>
          </a:xfrm>
          <a:custGeom>
            <a:avLst/>
            <a:gdLst>
              <a:gd name="T0" fmla="*/ 105 w 152"/>
              <a:gd name="T1" fmla="*/ 37 h 124"/>
              <a:gd name="T2" fmla="*/ 11 w 152"/>
              <a:gd name="T3" fmla="*/ 97 h 124"/>
              <a:gd name="T4" fmla="*/ 117 w 152"/>
              <a:gd name="T5" fmla="*/ 76 h 124"/>
              <a:gd name="T6" fmla="*/ 116 w 152"/>
              <a:gd name="T7" fmla="*/ 76 h 124"/>
              <a:gd name="T8" fmla="*/ 111 w 152"/>
              <a:gd name="T9" fmla="*/ 108 h 124"/>
              <a:gd name="T10" fmla="*/ 96 w 152"/>
              <a:gd name="T11" fmla="*/ 108 h 124"/>
              <a:gd name="T12" fmla="*/ 141 w 152"/>
              <a:gd name="T13" fmla="*/ 113 h 124"/>
              <a:gd name="T14" fmla="*/ 96 w 152"/>
              <a:gd name="T15" fmla="*/ 12 h 124"/>
              <a:gd name="T16" fmla="*/ 111 w 152"/>
              <a:gd name="T17" fmla="*/ 26 h 124"/>
              <a:gd name="T18" fmla="*/ 116 w 152"/>
              <a:gd name="T19" fmla="*/ 32 h 124"/>
              <a:gd name="T20" fmla="*/ 117 w 152"/>
              <a:gd name="T21" fmla="*/ 34 h 124"/>
              <a:gd name="T22" fmla="*/ 137 w 152"/>
              <a:gd name="T23" fmla="*/ 37 h 124"/>
              <a:gd name="T24" fmla="*/ 117 w 152"/>
              <a:gd name="T25" fmla="*/ 40 h 124"/>
              <a:gd name="T26" fmla="*/ 116 w 152"/>
              <a:gd name="T27" fmla="*/ 52 h 124"/>
              <a:gd name="T28" fmla="*/ 134 w 152"/>
              <a:gd name="T29" fmla="*/ 52 h 124"/>
              <a:gd name="T30" fmla="*/ 134 w 152"/>
              <a:gd name="T31" fmla="*/ 58 h 124"/>
              <a:gd name="T32" fmla="*/ 116 w 152"/>
              <a:gd name="T33" fmla="*/ 58 h 124"/>
              <a:gd name="T34" fmla="*/ 117 w 152"/>
              <a:gd name="T35" fmla="*/ 69 h 124"/>
              <a:gd name="T36" fmla="*/ 137 w 152"/>
              <a:gd name="T37" fmla="*/ 73 h 124"/>
              <a:gd name="T38" fmla="*/ 117 w 152"/>
              <a:gd name="T39" fmla="*/ 76 h 124"/>
              <a:gd name="T40" fmla="*/ 40 w 152"/>
              <a:gd name="T41" fmla="*/ 124 h 124"/>
              <a:gd name="T42" fmla="*/ 40 w 152"/>
              <a:gd name="T43" fmla="*/ 117 h 124"/>
              <a:gd name="T44" fmla="*/ 53 w 152"/>
              <a:gd name="T45" fmla="*/ 108 h 124"/>
              <a:gd name="T46" fmla="*/ 0 w 152"/>
              <a:gd name="T47" fmla="*/ 103 h 124"/>
              <a:gd name="T48" fmla="*/ 0 w 152"/>
              <a:gd name="T49" fmla="*/ 32 h 124"/>
              <a:gd name="T50" fmla="*/ 6 w 152"/>
              <a:gd name="T51" fmla="*/ 26 h 124"/>
              <a:gd name="T52" fmla="*/ 85 w 152"/>
              <a:gd name="T53" fmla="*/ 6 h 124"/>
              <a:gd name="T54" fmla="*/ 90 w 152"/>
              <a:gd name="T55" fmla="*/ 0 h 124"/>
              <a:gd name="T56" fmla="*/ 152 w 152"/>
              <a:gd name="T57" fmla="*/ 6 h 124"/>
              <a:gd name="T58" fmla="*/ 152 w 152"/>
              <a:gd name="T59" fmla="*/ 118 h 124"/>
              <a:gd name="T60" fmla="*/ 146 w 152"/>
              <a:gd name="T61" fmla="*/ 124 h 124"/>
              <a:gd name="T62" fmla="*/ 85 w 152"/>
              <a:gd name="T63" fmla="*/ 118 h 124"/>
              <a:gd name="T64" fmla="*/ 85 w 152"/>
              <a:gd name="T65" fmla="*/ 108 h 124"/>
              <a:gd name="T66" fmla="*/ 64 w 152"/>
              <a:gd name="T67" fmla="*/ 117 h 124"/>
              <a:gd name="T68" fmla="*/ 80 w 152"/>
              <a:gd name="T69" fmla="*/ 120 h 124"/>
              <a:gd name="T70" fmla="*/ 40 w 152"/>
              <a:gd name="T71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2" h="124">
                <a:moveTo>
                  <a:pt x="105" y="97"/>
                </a:moveTo>
                <a:cubicBezTo>
                  <a:pt x="105" y="37"/>
                  <a:pt x="105" y="37"/>
                  <a:pt x="105" y="37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97"/>
                  <a:pt x="11" y="97"/>
                  <a:pt x="11" y="97"/>
                </a:cubicBezTo>
                <a:cubicBezTo>
                  <a:pt x="42" y="97"/>
                  <a:pt x="74" y="97"/>
                  <a:pt x="105" y="97"/>
                </a:cubicBezTo>
                <a:close/>
                <a:moveTo>
                  <a:pt x="117" y="76"/>
                </a:moveTo>
                <a:cubicBezTo>
                  <a:pt x="117" y="76"/>
                  <a:pt x="117" y="76"/>
                  <a:pt x="117" y="76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6" y="103"/>
                  <a:pt x="116" y="103"/>
                  <a:pt x="116" y="103"/>
                </a:cubicBezTo>
                <a:cubicBezTo>
                  <a:pt x="116" y="106"/>
                  <a:pt x="114" y="108"/>
                  <a:pt x="111" y="108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96" y="108"/>
                  <a:pt x="96" y="108"/>
                  <a:pt x="96" y="108"/>
                </a:cubicBezTo>
                <a:cubicBezTo>
                  <a:pt x="96" y="113"/>
                  <a:pt x="96" y="113"/>
                  <a:pt x="96" y="113"/>
                </a:cubicBezTo>
                <a:cubicBezTo>
                  <a:pt x="141" y="113"/>
                  <a:pt x="141" y="113"/>
                  <a:pt x="141" y="113"/>
                </a:cubicBezTo>
                <a:cubicBezTo>
                  <a:pt x="141" y="12"/>
                  <a:pt x="141" y="12"/>
                  <a:pt x="141" y="12"/>
                </a:cubicBezTo>
                <a:cubicBezTo>
                  <a:pt x="96" y="12"/>
                  <a:pt x="96" y="12"/>
                  <a:pt x="96" y="12"/>
                </a:cubicBezTo>
                <a:cubicBezTo>
                  <a:pt x="96" y="26"/>
                  <a:pt x="96" y="26"/>
                  <a:pt x="96" y="26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4" y="26"/>
                  <a:pt x="116" y="29"/>
                  <a:pt x="116" y="32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16" y="34"/>
                  <a:pt x="116" y="34"/>
                  <a:pt x="116" y="34"/>
                </a:cubicBezTo>
                <a:cubicBezTo>
                  <a:pt x="117" y="34"/>
                  <a:pt x="117" y="34"/>
                  <a:pt x="117" y="34"/>
                </a:cubicBezTo>
                <a:cubicBezTo>
                  <a:pt x="134" y="34"/>
                  <a:pt x="134" y="34"/>
                  <a:pt x="134" y="34"/>
                </a:cubicBezTo>
                <a:cubicBezTo>
                  <a:pt x="136" y="34"/>
                  <a:pt x="137" y="35"/>
                  <a:pt x="137" y="37"/>
                </a:cubicBezTo>
                <a:cubicBezTo>
                  <a:pt x="137" y="39"/>
                  <a:pt x="136" y="40"/>
                  <a:pt x="134" y="40"/>
                </a:cubicBezTo>
                <a:cubicBezTo>
                  <a:pt x="117" y="40"/>
                  <a:pt x="117" y="40"/>
                  <a:pt x="117" y="40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34" y="52"/>
                  <a:pt x="134" y="52"/>
                  <a:pt x="134" y="52"/>
                </a:cubicBezTo>
                <a:cubicBezTo>
                  <a:pt x="136" y="52"/>
                  <a:pt x="137" y="53"/>
                  <a:pt x="137" y="55"/>
                </a:cubicBezTo>
                <a:cubicBezTo>
                  <a:pt x="137" y="57"/>
                  <a:pt x="136" y="58"/>
                  <a:pt x="134" y="58"/>
                </a:cubicBezTo>
                <a:cubicBezTo>
                  <a:pt x="117" y="58"/>
                  <a:pt x="117" y="58"/>
                  <a:pt x="117" y="58"/>
                </a:cubicBezTo>
                <a:cubicBezTo>
                  <a:pt x="116" y="58"/>
                  <a:pt x="116" y="58"/>
                  <a:pt x="116" y="58"/>
                </a:cubicBezTo>
                <a:cubicBezTo>
                  <a:pt x="116" y="69"/>
                  <a:pt x="116" y="69"/>
                  <a:pt x="116" y="69"/>
                </a:cubicBezTo>
                <a:cubicBezTo>
                  <a:pt x="117" y="69"/>
                  <a:pt x="117" y="69"/>
                  <a:pt x="117" y="69"/>
                </a:cubicBezTo>
                <a:cubicBezTo>
                  <a:pt x="134" y="69"/>
                  <a:pt x="134" y="69"/>
                  <a:pt x="134" y="69"/>
                </a:cubicBezTo>
                <a:cubicBezTo>
                  <a:pt x="136" y="69"/>
                  <a:pt x="137" y="71"/>
                  <a:pt x="137" y="73"/>
                </a:cubicBezTo>
                <a:cubicBezTo>
                  <a:pt x="137" y="74"/>
                  <a:pt x="136" y="76"/>
                  <a:pt x="134" y="76"/>
                </a:cubicBezTo>
                <a:cubicBezTo>
                  <a:pt x="117" y="76"/>
                  <a:pt x="117" y="76"/>
                  <a:pt x="117" y="76"/>
                </a:cubicBezTo>
                <a:close/>
                <a:moveTo>
                  <a:pt x="40" y="124"/>
                </a:moveTo>
                <a:cubicBezTo>
                  <a:pt x="40" y="124"/>
                  <a:pt x="40" y="124"/>
                  <a:pt x="40" y="124"/>
                </a:cubicBezTo>
                <a:cubicBezTo>
                  <a:pt x="38" y="124"/>
                  <a:pt x="37" y="122"/>
                  <a:pt x="37" y="120"/>
                </a:cubicBezTo>
                <a:cubicBezTo>
                  <a:pt x="37" y="119"/>
                  <a:pt x="38" y="117"/>
                  <a:pt x="40" y="117"/>
                </a:cubicBezTo>
                <a:cubicBezTo>
                  <a:pt x="53" y="117"/>
                  <a:pt x="53" y="117"/>
                  <a:pt x="53" y="117"/>
                </a:cubicBezTo>
                <a:cubicBezTo>
                  <a:pt x="53" y="108"/>
                  <a:pt x="53" y="108"/>
                  <a:pt x="53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3" y="108"/>
                  <a:pt x="0" y="106"/>
                  <a:pt x="0" y="103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9"/>
                  <a:pt x="3" y="26"/>
                  <a:pt x="6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85" y="26"/>
                  <a:pt x="85" y="26"/>
                  <a:pt x="85" y="26"/>
                </a:cubicBezTo>
                <a:cubicBezTo>
                  <a:pt x="85" y="6"/>
                  <a:pt x="85" y="6"/>
                  <a:pt x="85" y="6"/>
                </a:cubicBezTo>
                <a:cubicBezTo>
                  <a:pt x="85" y="3"/>
                  <a:pt x="87" y="0"/>
                  <a:pt x="90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0" y="0"/>
                  <a:pt x="152" y="3"/>
                  <a:pt x="152" y="6"/>
                </a:cubicBezTo>
                <a:cubicBezTo>
                  <a:pt x="152" y="6"/>
                  <a:pt x="152" y="6"/>
                  <a:pt x="152" y="6"/>
                </a:cubicBezTo>
                <a:cubicBezTo>
                  <a:pt x="152" y="118"/>
                  <a:pt x="152" y="118"/>
                  <a:pt x="152" y="118"/>
                </a:cubicBezTo>
                <a:cubicBezTo>
                  <a:pt x="152" y="121"/>
                  <a:pt x="150" y="124"/>
                  <a:pt x="146" y="124"/>
                </a:cubicBezTo>
                <a:cubicBezTo>
                  <a:pt x="146" y="124"/>
                  <a:pt x="146" y="124"/>
                  <a:pt x="146" y="124"/>
                </a:cubicBezTo>
                <a:cubicBezTo>
                  <a:pt x="90" y="124"/>
                  <a:pt x="90" y="124"/>
                  <a:pt x="90" y="124"/>
                </a:cubicBezTo>
                <a:cubicBezTo>
                  <a:pt x="87" y="124"/>
                  <a:pt x="85" y="121"/>
                  <a:pt x="85" y="118"/>
                </a:cubicBezTo>
                <a:cubicBezTo>
                  <a:pt x="85" y="118"/>
                  <a:pt x="85" y="118"/>
                  <a:pt x="85" y="118"/>
                </a:cubicBezTo>
                <a:cubicBezTo>
                  <a:pt x="85" y="108"/>
                  <a:pt x="85" y="108"/>
                  <a:pt x="85" y="108"/>
                </a:cubicBezTo>
                <a:cubicBezTo>
                  <a:pt x="64" y="108"/>
                  <a:pt x="64" y="108"/>
                  <a:pt x="64" y="108"/>
                </a:cubicBezTo>
                <a:cubicBezTo>
                  <a:pt x="64" y="117"/>
                  <a:pt x="64" y="117"/>
                  <a:pt x="64" y="117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78" y="117"/>
                  <a:pt x="80" y="119"/>
                  <a:pt x="80" y="120"/>
                </a:cubicBezTo>
                <a:cubicBezTo>
                  <a:pt x="80" y="122"/>
                  <a:pt x="78" y="124"/>
                  <a:pt x="76" y="124"/>
                </a:cubicBezTo>
                <a:cubicBezTo>
                  <a:pt x="64" y="124"/>
                  <a:pt x="52" y="124"/>
                  <a:pt x="40" y="1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2555875" y="3644438"/>
            <a:ext cx="387350" cy="38588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569" name="Freeform 41"/>
          <p:cNvSpPr>
            <a:spLocks noEditPoints="1"/>
          </p:cNvSpPr>
          <p:nvPr/>
        </p:nvSpPr>
        <p:spPr bwMode="auto">
          <a:xfrm>
            <a:off x="2647951" y="3717485"/>
            <a:ext cx="193675" cy="231847"/>
          </a:xfrm>
          <a:custGeom>
            <a:avLst/>
            <a:gdLst>
              <a:gd name="T0" fmla="*/ 110 w 124"/>
              <a:gd name="T1" fmla="*/ 106 h 149"/>
              <a:gd name="T2" fmla="*/ 113 w 124"/>
              <a:gd name="T3" fmla="*/ 66 h 149"/>
              <a:gd name="T4" fmla="*/ 106 w 124"/>
              <a:gd name="T5" fmla="*/ 65 h 149"/>
              <a:gd name="T6" fmla="*/ 105 w 124"/>
              <a:gd name="T7" fmla="*/ 65 h 149"/>
              <a:gd name="T8" fmla="*/ 99 w 124"/>
              <a:gd name="T9" fmla="*/ 62 h 149"/>
              <a:gd name="T10" fmla="*/ 98 w 124"/>
              <a:gd name="T11" fmla="*/ 59 h 149"/>
              <a:gd name="T12" fmla="*/ 92 w 124"/>
              <a:gd name="T13" fmla="*/ 57 h 149"/>
              <a:gd name="T14" fmla="*/ 89 w 124"/>
              <a:gd name="T15" fmla="*/ 59 h 149"/>
              <a:gd name="T16" fmla="*/ 85 w 124"/>
              <a:gd name="T17" fmla="*/ 59 h 149"/>
              <a:gd name="T18" fmla="*/ 82 w 124"/>
              <a:gd name="T19" fmla="*/ 58 h 149"/>
              <a:gd name="T20" fmla="*/ 81 w 124"/>
              <a:gd name="T21" fmla="*/ 55 h 149"/>
              <a:gd name="T22" fmla="*/ 74 w 124"/>
              <a:gd name="T23" fmla="*/ 55 h 149"/>
              <a:gd name="T24" fmla="*/ 62 w 124"/>
              <a:gd name="T25" fmla="*/ 19 h 149"/>
              <a:gd name="T26" fmla="*/ 55 w 124"/>
              <a:gd name="T27" fmla="*/ 80 h 149"/>
              <a:gd name="T28" fmla="*/ 54 w 124"/>
              <a:gd name="T29" fmla="*/ 84 h 149"/>
              <a:gd name="T30" fmla="*/ 51 w 124"/>
              <a:gd name="T31" fmla="*/ 87 h 149"/>
              <a:gd name="T32" fmla="*/ 42 w 124"/>
              <a:gd name="T33" fmla="*/ 88 h 149"/>
              <a:gd name="T34" fmla="*/ 28 w 124"/>
              <a:gd name="T35" fmla="*/ 82 h 149"/>
              <a:gd name="T36" fmla="*/ 19 w 124"/>
              <a:gd name="T37" fmla="*/ 87 h 149"/>
              <a:gd name="T38" fmla="*/ 46 w 124"/>
              <a:gd name="T39" fmla="*/ 103 h 149"/>
              <a:gd name="T40" fmla="*/ 62 w 124"/>
              <a:gd name="T41" fmla="*/ 117 h 149"/>
              <a:gd name="T42" fmla="*/ 52 w 124"/>
              <a:gd name="T43" fmla="*/ 124 h 149"/>
              <a:gd name="T44" fmla="*/ 39 w 124"/>
              <a:gd name="T45" fmla="*/ 111 h 149"/>
              <a:gd name="T46" fmla="*/ 12 w 124"/>
              <a:gd name="T47" fmla="*/ 95 h 149"/>
              <a:gd name="T48" fmla="*/ 31 w 124"/>
              <a:gd name="T49" fmla="*/ 71 h 149"/>
              <a:gd name="T50" fmla="*/ 44 w 124"/>
              <a:gd name="T51" fmla="*/ 77 h 149"/>
              <a:gd name="T52" fmla="*/ 73 w 124"/>
              <a:gd name="T53" fmla="*/ 19 h 149"/>
              <a:gd name="T54" fmla="*/ 88 w 124"/>
              <a:gd name="T55" fmla="*/ 47 h 149"/>
              <a:gd name="T56" fmla="*/ 124 w 124"/>
              <a:gd name="T57" fmla="*/ 66 h 149"/>
              <a:gd name="T58" fmla="*/ 120 w 124"/>
              <a:gd name="T59" fmla="*/ 110 h 149"/>
              <a:gd name="T60" fmla="*/ 118 w 124"/>
              <a:gd name="T61" fmla="*/ 127 h 149"/>
              <a:gd name="T62" fmla="*/ 115 w 124"/>
              <a:gd name="T63" fmla="*/ 146 h 149"/>
              <a:gd name="T64" fmla="*/ 108 w 124"/>
              <a:gd name="T65" fmla="*/ 149 h 149"/>
              <a:gd name="T66" fmla="*/ 55 w 124"/>
              <a:gd name="T67" fmla="*/ 146 h 149"/>
              <a:gd name="T68" fmla="*/ 52 w 124"/>
              <a:gd name="T69" fmla="*/ 139 h 149"/>
              <a:gd name="T70" fmla="*/ 52 w 124"/>
              <a:gd name="T71" fmla="*/ 124 h 149"/>
              <a:gd name="T72" fmla="*/ 63 w 124"/>
              <a:gd name="T73" fmla="*/ 128 h 149"/>
              <a:gd name="T74" fmla="*/ 107 w 124"/>
              <a:gd name="T75" fmla="*/ 138 h 149"/>
              <a:gd name="T76" fmla="*/ 63 w 124"/>
              <a:gd name="T77" fmla="*/ 12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4" h="149">
                <a:moveTo>
                  <a:pt x="105" y="117"/>
                </a:moveTo>
                <a:cubicBezTo>
                  <a:pt x="107" y="114"/>
                  <a:pt x="109" y="110"/>
                  <a:pt x="110" y="106"/>
                </a:cubicBezTo>
                <a:cubicBezTo>
                  <a:pt x="111" y="102"/>
                  <a:pt x="113" y="97"/>
                  <a:pt x="113" y="93"/>
                </a:cubicBezTo>
                <a:cubicBezTo>
                  <a:pt x="113" y="66"/>
                  <a:pt x="113" y="66"/>
                  <a:pt x="113" y="66"/>
                </a:cubicBezTo>
                <a:cubicBezTo>
                  <a:pt x="113" y="63"/>
                  <a:pt x="109" y="64"/>
                  <a:pt x="109" y="64"/>
                </a:cubicBezTo>
                <a:cubicBezTo>
                  <a:pt x="108" y="65"/>
                  <a:pt x="107" y="65"/>
                  <a:pt x="106" y="65"/>
                </a:cubicBezTo>
                <a:cubicBezTo>
                  <a:pt x="105" y="65"/>
                  <a:pt x="105" y="65"/>
                  <a:pt x="105" y="65"/>
                </a:cubicBezTo>
                <a:cubicBezTo>
                  <a:pt x="105" y="65"/>
                  <a:pt x="105" y="65"/>
                  <a:pt x="105" y="65"/>
                </a:cubicBezTo>
                <a:cubicBezTo>
                  <a:pt x="104" y="65"/>
                  <a:pt x="103" y="65"/>
                  <a:pt x="102" y="65"/>
                </a:cubicBezTo>
                <a:cubicBezTo>
                  <a:pt x="101" y="64"/>
                  <a:pt x="100" y="63"/>
                  <a:pt x="99" y="62"/>
                </a:cubicBezTo>
                <a:cubicBezTo>
                  <a:pt x="99" y="62"/>
                  <a:pt x="99" y="62"/>
                  <a:pt x="99" y="62"/>
                </a:cubicBezTo>
                <a:cubicBezTo>
                  <a:pt x="98" y="61"/>
                  <a:pt x="98" y="60"/>
                  <a:pt x="98" y="59"/>
                </a:cubicBezTo>
                <a:cubicBezTo>
                  <a:pt x="97" y="56"/>
                  <a:pt x="94" y="56"/>
                  <a:pt x="92" y="57"/>
                </a:cubicBezTo>
                <a:cubicBezTo>
                  <a:pt x="92" y="57"/>
                  <a:pt x="92" y="57"/>
                  <a:pt x="92" y="57"/>
                </a:cubicBezTo>
                <a:cubicBezTo>
                  <a:pt x="92" y="57"/>
                  <a:pt x="92" y="57"/>
                  <a:pt x="92" y="57"/>
                </a:cubicBezTo>
                <a:cubicBezTo>
                  <a:pt x="92" y="58"/>
                  <a:pt x="91" y="59"/>
                  <a:pt x="89" y="59"/>
                </a:cubicBezTo>
                <a:cubicBezTo>
                  <a:pt x="88" y="60"/>
                  <a:pt x="87" y="60"/>
                  <a:pt x="86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4" y="59"/>
                  <a:pt x="83" y="59"/>
                  <a:pt x="83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82" y="57"/>
                  <a:pt x="82" y="57"/>
                  <a:pt x="82" y="57"/>
                </a:cubicBezTo>
                <a:cubicBezTo>
                  <a:pt x="81" y="57"/>
                  <a:pt x="81" y="56"/>
                  <a:pt x="81" y="55"/>
                </a:cubicBezTo>
                <a:cubicBezTo>
                  <a:pt x="81" y="55"/>
                  <a:pt x="81" y="55"/>
                  <a:pt x="81" y="55"/>
                </a:cubicBezTo>
                <a:cubicBezTo>
                  <a:pt x="79" y="52"/>
                  <a:pt x="75" y="53"/>
                  <a:pt x="74" y="55"/>
                </a:cubicBezTo>
                <a:cubicBezTo>
                  <a:pt x="72" y="61"/>
                  <a:pt x="62" y="63"/>
                  <a:pt x="62" y="55"/>
                </a:cubicBezTo>
                <a:cubicBezTo>
                  <a:pt x="62" y="19"/>
                  <a:pt x="62" y="19"/>
                  <a:pt x="62" y="19"/>
                </a:cubicBezTo>
                <a:cubicBezTo>
                  <a:pt x="62" y="15"/>
                  <a:pt x="55" y="15"/>
                  <a:pt x="55" y="19"/>
                </a:cubicBezTo>
                <a:cubicBezTo>
                  <a:pt x="55" y="39"/>
                  <a:pt x="55" y="59"/>
                  <a:pt x="55" y="80"/>
                </a:cubicBezTo>
                <a:cubicBezTo>
                  <a:pt x="55" y="81"/>
                  <a:pt x="55" y="83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6"/>
                  <a:pt x="53" y="87"/>
                  <a:pt x="51" y="87"/>
                </a:cubicBezTo>
                <a:cubicBezTo>
                  <a:pt x="51" y="87"/>
                  <a:pt x="51" y="87"/>
                  <a:pt x="51" y="87"/>
                </a:cubicBezTo>
                <a:cubicBezTo>
                  <a:pt x="50" y="88"/>
                  <a:pt x="48" y="89"/>
                  <a:pt x="47" y="89"/>
                </a:cubicBezTo>
                <a:cubicBezTo>
                  <a:pt x="45" y="89"/>
                  <a:pt x="44" y="89"/>
                  <a:pt x="42" y="88"/>
                </a:cubicBezTo>
                <a:cubicBezTo>
                  <a:pt x="40" y="87"/>
                  <a:pt x="38" y="86"/>
                  <a:pt x="35" y="85"/>
                </a:cubicBezTo>
                <a:cubicBezTo>
                  <a:pt x="33" y="84"/>
                  <a:pt x="30" y="82"/>
                  <a:pt x="28" y="82"/>
                </a:cubicBezTo>
                <a:cubicBezTo>
                  <a:pt x="26" y="81"/>
                  <a:pt x="24" y="81"/>
                  <a:pt x="22" y="81"/>
                </a:cubicBezTo>
                <a:cubicBezTo>
                  <a:pt x="19" y="81"/>
                  <a:pt x="15" y="84"/>
                  <a:pt x="19" y="87"/>
                </a:cubicBezTo>
                <a:cubicBezTo>
                  <a:pt x="20" y="88"/>
                  <a:pt x="22" y="89"/>
                  <a:pt x="25" y="90"/>
                </a:cubicBezTo>
                <a:cubicBezTo>
                  <a:pt x="33" y="93"/>
                  <a:pt x="40" y="98"/>
                  <a:pt x="46" y="103"/>
                </a:cubicBezTo>
                <a:cubicBezTo>
                  <a:pt x="51" y="107"/>
                  <a:pt x="56" y="112"/>
                  <a:pt x="61" y="117"/>
                </a:cubicBezTo>
                <a:cubicBezTo>
                  <a:pt x="61" y="117"/>
                  <a:pt x="62" y="117"/>
                  <a:pt x="62" y="117"/>
                </a:cubicBezTo>
                <a:cubicBezTo>
                  <a:pt x="105" y="117"/>
                  <a:pt x="105" y="117"/>
                  <a:pt x="105" y="117"/>
                </a:cubicBezTo>
                <a:close/>
                <a:moveTo>
                  <a:pt x="52" y="124"/>
                </a:moveTo>
                <a:cubicBezTo>
                  <a:pt x="52" y="124"/>
                  <a:pt x="52" y="124"/>
                  <a:pt x="52" y="124"/>
                </a:cubicBezTo>
                <a:cubicBezTo>
                  <a:pt x="48" y="120"/>
                  <a:pt x="43" y="115"/>
                  <a:pt x="39" y="111"/>
                </a:cubicBezTo>
                <a:cubicBezTo>
                  <a:pt x="33" y="107"/>
                  <a:pt x="27" y="103"/>
                  <a:pt x="21" y="100"/>
                </a:cubicBezTo>
                <a:cubicBezTo>
                  <a:pt x="17" y="99"/>
                  <a:pt x="14" y="97"/>
                  <a:pt x="12" y="95"/>
                </a:cubicBezTo>
                <a:cubicBezTo>
                  <a:pt x="0" y="85"/>
                  <a:pt x="9" y="70"/>
                  <a:pt x="22" y="70"/>
                </a:cubicBezTo>
                <a:cubicBezTo>
                  <a:pt x="25" y="70"/>
                  <a:pt x="28" y="70"/>
                  <a:pt x="31" y="71"/>
                </a:cubicBezTo>
                <a:cubicBezTo>
                  <a:pt x="34" y="72"/>
                  <a:pt x="37" y="73"/>
                  <a:pt x="40" y="74"/>
                </a:cubicBezTo>
                <a:cubicBezTo>
                  <a:pt x="41" y="75"/>
                  <a:pt x="43" y="76"/>
                  <a:pt x="44" y="77"/>
                </a:cubicBezTo>
                <a:cubicBezTo>
                  <a:pt x="44" y="57"/>
                  <a:pt x="44" y="38"/>
                  <a:pt x="44" y="19"/>
                </a:cubicBezTo>
                <a:cubicBezTo>
                  <a:pt x="44" y="0"/>
                  <a:pt x="73" y="0"/>
                  <a:pt x="73" y="19"/>
                </a:cubicBezTo>
                <a:cubicBezTo>
                  <a:pt x="73" y="43"/>
                  <a:pt x="73" y="43"/>
                  <a:pt x="73" y="43"/>
                </a:cubicBezTo>
                <a:cubicBezTo>
                  <a:pt x="78" y="41"/>
                  <a:pt x="84" y="43"/>
                  <a:pt x="88" y="47"/>
                </a:cubicBezTo>
                <a:cubicBezTo>
                  <a:pt x="95" y="44"/>
                  <a:pt x="104" y="46"/>
                  <a:pt x="107" y="53"/>
                </a:cubicBezTo>
                <a:cubicBezTo>
                  <a:pt x="116" y="51"/>
                  <a:pt x="124" y="57"/>
                  <a:pt x="124" y="66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24" y="98"/>
                  <a:pt x="122" y="104"/>
                  <a:pt x="120" y="110"/>
                </a:cubicBezTo>
                <a:cubicBezTo>
                  <a:pt x="119" y="114"/>
                  <a:pt x="117" y="117"/>
                  <a:pt x="116" y="121"/>
                </a:cubicBezTo>
                <a:cubicBezTo>
                  <a:pt x="117" y="123"/>
                  <a:pt x="118" y="125"/>
                  <a:pt x="118" y="127"/>
                </a:cubicBezTo>
                <a:cubicBezTo>
                  <a:pt x="118" y="139"/>
                  <a:pt x="118" y="139"/>
                  <a:pt x="118" y="139"/>
                </a:cubicBezTo>
                <a:cubicBezTo>
                  <a:pt x="118" y="142"/>
                  <a:pt x="117" y="145"/>
                  <a:pt x="115" y="146"/>
                </a:cubicBezTo>
                <a:cubicBezTo>
                  <a:pt x="115" y="146"/>
                  <a:pt x="115" y="146"/>
                  <a:pt x="115" y="146"/>
                </a:cubicBezTo>
                <a:cubicBezTo>
                  <a:pt x="113" y="148"/>
                  <a:pt x="111" y="149"/>
                  <a:pt x="108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59" y="149"/>
                  <a:pt x="57" y="148"/>
                  <a:pt x="55" y="146"/>
                </a:cubicBezTo>
                <a:cubicBezTo>
                  <a:pt x="55" y="146"/>
                  <a:pt x="55" y="146"/>
                  <a:pt x="55" y="146"/>
                </a:cubicBezTo>
                <a:cubicBezTo>
                  <a:pt x="53" y="145"/>
                  <a:pt x="52" y="142"/>
                  <a:pt x="52" y="139"/>
                </a:cubicBezTo>
                <a:cubicBezTo>
                  <a:pt x="52" y="127"/>
                  <a:pt x="52" y="127"/>
                  <a:pt x="52" y="127"/>
                </a:cubicBezTo>
                <a:cubicBezTo>
                  <a:pt x="52" y="126"/>
                  <a:pt x="52" y="125"/>
                  <a:pt x="52" y="124"/>
                </a:cubicBezTo>
                <a:close/>
                <a:moveTo>
                  <a:pt x="63" y="128"/>
                </a:moveTo>
                <a:cubicBezTo>
                  <a:pt x="63" y="128"/>
                  <a:pt x="63" y="128"/>
                  <a:pt x="63" y="128"/>
                </a:cubicBezTo>
                <a:cubicBezTo>
                  <a:pt x="63" y="138"/>
                  <a:pt x="63" y="138"/>
                  <a:pt x="63" y="138"/>
                </a:cubicBezTo>
                <a:cubicBezTo>
                  <a:pt x="107" y="138"/>
                  <a:pt x="107" y="138"/>
                  <a:pt x="107" y="138"/>
                </a:cubicBezTo>
                <a:cubicBezTo>
                  <a:pt x="107" y="128"/>
                  <a:pt x="107" y="128"/>
                  <a:pt x="107" y="128"/>
                </a:cubicBezTo>
                <a:cubicBezTo>
                  <a:pt x="63" y="128"/>
                  <a:pt x="63" y="128"/>
                  <a:pt x="63" y="1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583" name="Group 55"/>
          <p:cNvGrpSpPr>
            <a:grpSpLocks/>
          </p:cNvGrpSpPr>
          <p:nvPr/>
        </p:nvGrpSpPr>
        <p:grpSpPr bwMode="auto">
          <a:xfrm>
            <a:off x="3203575" y="1572111"/>
            <a:ext cx="1784350" cy="2670999"/>
            <a:chOff x="2018" y="939"/>
            <a:chExt cx="1124" cy="1682"/>
          </a:xfrm>
        </p:grpSpPr>
        <p:sp>
          <p:nvSpPr>
            <p:cNvPr id="22551" name="Freeform 23"/>
            <p:cNvSpPr>
              <a:spLocks noEditPoints="1"/>
            </p:cNvSpPr>
            <p:nvPr/>
          </p:nvSpPr>
          <p:spPr bwMode="auto">
            <a:xfrm>
              <a:off x="2018" y="1291"/>
              <a:ext cx="1124" cy="1330"/>
            </a:xfrm>
            <a:custGeom>
              <a:avLst/>
              <a:gdLst>
                <a:gd name="T0" fmla="*/ 998 w 1144"/>
                <a:gd name="T1" fmla="*/ 1354 h 1354"/>
                <a:gd name="T2" fmla="*/ 139 w 1144"/>
                <a:gd name="T3" fmla="*/ 1354 h 1354"/>
                <a:gd name="T4" fmla="*/ 24 w 1144"/>
                <a:gd name="T5" fmla="*/ 1296 h 1354"/>
                <a:gd name="T6" fmla="*/ 23 w 1144"/>
                <a:gd name="T7" fmla="*/ 1172 h 1354"/>
                <a:gd name="T8" fmla="*/ 92 w 1144"/>
                <a:gd name="T9" fmla="*/ 1064 h 1354"/>
                <a:gd name="T10" fmla="*/ 251 w 1144"/>
                <a:gd name="T11" fmla="*/ 820 h 1354"/>
                <a:gd name="T12" fmla="*/ 405 w 1144"/>
                <a:gd name="T13" fmla="*/ 583 h 1354"/>
                <a:gd name="T14" fmla="*/ 405 w 1144"/>
                <a:gd name="T15" fmla="*/ 141 h 1354"/>
                <a:gd name="T16" fmla="*/ 361 w 1144"/>
                <a:gd name="T17" fmla="*/ 74 h 1354"/>
                <a:gd name="T18" fmla="*/ 435 w 1144"/>
                <a:gd name="T19" fmla="*/ 0 h 1354"/>
                <a:gd name="T20" fmla="*/ 699 w 1144"/>
                <a:gd name="T21" fmla="*/ 0 h 1354"/>
                <a:gd name="T22" fmla="*/ 773 w 1144"/>
                <a:gd name="T23" fmla="*/ 74 h 1354"/>
                <a:gd name="T24" fmla="*/ 729 w 1144"/>
                <a:gd name="T25" fmla="*/ 141 h 1354"/>
                <a:gd name="T26" fmla="*/ 729 w 1144"/>
                <a:gd name="T27" fmla="*/ 583 h 1354"/>
                <a:gd name="T28" fmla="*/ 886 w 1144"/>
                <a:gd name="T29" fmla="*/ 820 h 1354"/>
                <a:gd name="T30" fmla="*/ 1046 w 1144"/>
                <a:gd name="T31" fmla="*/ 1064 h 1354"/>
                <a:gd name="T32" fmla="*/ 1108 w 1144"/>
                <a:gd name="T33" fmla="*/ 1161 h 1354"/>
                <a:gd name="T34" fmla="*/ 1118 w 1144"/>
                <a:gd name="T35" fmla="*/ 1287 h 1354"/>
                <a:gd name="T36" fmla="*/ 998 w 1144"/>
                <a:gd name="T37" fmla="*/ 1354 h 1354"/>
                <a:gd name="T38" fmla="*/ 435 w 1144"/>
                <a:gd name="T39" fmla="*/ 60 h 1354"/>
                <a:gd name="T40" fmla="*/ 421 w 1144"/>
                <a:gd name="T41" fmla="*/ 74 h 1354"/>
                <a:gd name="T42" fmla="*/ 435 w 1144"/>
                <a:gd name="T43" fmla="*/ 88 h 1354"/>
                <a:gd name="T44" fmla="*/ 465 w 1144"/>
                <a:gd name="T45" fmla="*/ 88 h 1354"/>
                <a:gd name="T46" fmla="*/ 465 w 1144"/>
                <a:gd name="T47" fmla="*/ 601 h 1354"/>
                <a:gd name="T48" fmla="*/ 460 w 1144"/>
                <a:gd name="T49" fmla="*/ 608 h 1354"/>
                <a:gd name="T50" fmla="*/ 301 w 1144"/>
                <a:gd name="T51" fmla="*/ 852 h 1354"/>
                <a:gd name="T52" fmla="*/ 142 w 1144"/>
                <a:gd name="T53" fmla="*/ 1097 h 1354"/>
                <a:gd name="T54" fmla="*/ 74 w 1144"/>
                <a:gd name="T55" fmla="*/ 1202 h 1354"/>
                <a:gd name="T56" fmla="*/ 76 w 1144"/>
                <a:gd name="T57" fmla="*/ 1266 h 1354"/>
                <a:gd name="T58" fmla="*/ 139 w 1144"/>
                <a:gd name="T59" fmla="*/ 1294 h 1354"/>
                <a:gd name="T60" fmla="*/ 998 w 1144"/>
                <a:gd name="T61" fmla="*/ 1294 h 1354"/>
                <a:gd name="T62" fmla="*/ 1065 w 1144"/>
                <a:gd name="T63" fmla="*/ 1258 h 1354"/>
                <a:gd name="T64" fmla="*/ 1057 w 1144"/>
                <a:gd name="T65" fmla="*/ 1192 h 1354"/>
                <a:gd name="T66" fmla="*/ 996 w 1144"/>
                <a:gd name="T67" fmla="*/ 1097 h 1354"/>
                <a:gd name="T68" fmla="*/ 836 w 1144"/>
                <a:gd name="T69" fmla="*/ 853 h 1354"/>
                <a:gd name="T70" fmla="*/ 674 w 1144"/>
                <a:gd name="T71" fmla="*/ 609 h 1354"/>
                <a:gd name="T72" fmla="*/ 669 w 1144"/>
                <a:gd name="T73" fmla="*/ 601 h 1354"/>
                <a:gd name="T74" fmla="*/ 669 w 1144"/>
                <a:gd name="T75" fmla="*/ 88 h 1354"/>
                <a:gd name="T76" fmla="*/ 699 w 1144"/>
                <a:gd name="T77" fmla="*/ 88 h 1354"/>
                <a:gd name="T78" fmla="*/ 713 w 1144"/>
                <a:gd name="T79" fmla="*/ 74 h 1354"/>
                <a:gd name="T80" fmla="*/ 699 w 1144"/>
                <a:gd name="T81" fmla="*/ 60 h 1354"/>
                <a:gd name="T82" fmla="*/ 435 w 1144"/>
                <a:gd name="T83" fmla="*/ 60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44" h="1354">
                  <a:moveTo>
                    <a:pt x="998" y="1354"/>
                  </a:moveTo>
                  <a:cubicBezTo>
                    <a:pt x="139" y="1354"/>
                    <a:pt x="139" y="1354"/>
                    <a:pt x="139" y="1354"/>
                  </a:cubicBezTo>
                  <a:cubicBezTo>
                    <a:pt x="68" y="1354"/>
                    <a:pt x="36" y="1318"/>
                    <a:pt x="24" y="1296"/>
                  </a:cubicBezTo>
                  <a:cubicBezTo>
                    <a:pt x="0" y="1254"/>
                    <a:pt x="5" y="1201"/>
                    <a:pt x="23" y="1172"/>
                  </a:cubicBezTo>
                  <a:cubicBezTo>
                    <a:pt x="28" y="1163"/>
                    <a:pt x="50" y="1128"/>
                    <a:pt x="92" y="1064"/>
                  </a:cubicBezTo>
                  <a:cubicBezTo>
                    <a:pt x="130" y="1006"/>
                    <a:pt x="183" y="923"/>
                    <a:pt x="251" y="820"/>
                  </a:cubicBezTo>
                  <a:cubicBezTo>
                    <a:pt x="322" y="710"/>
                    <a:pt x="387" y="611"/>
                    <a:pt x="405" y="583"/>
                  </a:cubicBezTo>
                  <a:cubicBezTo>
                    <a:pt x="405" y="141"/>
                    <a:pt x="405" y="141"/>
                    <a:pt x="405" y="141"/>
                  </a:cubicBezTo>
                  <a:cubicBezTo>
                    <a:pt x="379" y="130"/>
                    <a:pt x="361" y="104"/>
                    <a:pt x="361" y="74"/>
                  </a:cubicBezTo>
                  <a:cubicBezTo>
                    <a:pt x="361" y="33"/>
                    <a:pt x="394" y="0"/>
                    <a:pt x="4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40" y="0"/>
                    <a:pt x="773" y="33"/>
                    <a:pt x="773" y="74"/>
                  </a:cubicBezTo>
                  <a:cubicBezTo>
                    <a:pt x="773" y="104"/>
                    <a:pt x="755" y="130"/>
                    <a:pt x="729" y="141"/>
                  </a:cubicBezTo>
                  <a:cubicBezTo>
                    <a:pt x="729" y="583"/>
                    <a:pt x="729" y="583"/>
                    <a:pt x="729" y="583"/>
                  </a:cubicBezTo>
                  <a:cubicBezTo>
                    <a:pt x="747" y="611"/>
                    <a:pt x="814" y="711"/>
                    <a:pt x="886" y="820"/>
                  </a:cubicBezTo>
                  <a:cubicBezTo>
                    <a:pt x="953" y="922"/>
                    <a:pt x="1007" y="1004"/>
                    <a:pt x="1046" y="1064"/>
                  </a:cubicBezTo>
                  <a:cubicBezTo>
                    <a:pt x="1076" y="1111"/>
                    <a:pt x="1097" y="1143"/>
                    <a:pt x="1108" y="1161"/>
                  </a:cubicBezTo>
                  <a:cubicBezTo>
                    <a:pt x="1144" y="1220"/>
                    <a:pt x="1130" y="1265"/>
                    <a:pt x="1118" y="1287"/>
                  </a:cubicBezTo>
                  <a:cubicBezTo>
                    <a:pt x="1093" y="1331"/>
                    <a:pt x="1038" y="1354"/>
                    <a:pt x="998" y="1354"/>
                  </a:cubicBezTo>
                  <a:close/>
                  <a:moveTo>
                    <a:pt x="435" y="60"/>
                  </a:moveTo>
                  <a:cubicBezTo>
                    <a:pt x="427" y="60"/>
                    <a:pt x="421" y="66"/>
                    <a:pt x="421" y="74"/>
                  </a:cubicBezTo>
                  <a:cubicBezTo>
                    <a:pt x="421" y="81"/>
                    <a:pt x="427" y="88"/>
                    <a:pt x="435" y="88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601"/>
                    <a:pt x="465" y="601"/>
                    <a:pt x="465" y="601"/>
                  </a:cubicBezTo>
                  <a:cubicBezTo>
                    <a:pt x="460" y="608"/>
                    <a:pt x="460" y="608"/>
                    <a:pt x="460" y="608"/>
                  </a:cubicBezTo>
                  <a:cubicBezTo>
                    <a:pt x="460" y="608"/>
                    <a:pt x="385" y="723"/>
                    <a:pt x="301" y="852"/>
                  </a:cubicBezTo>
                  <a:cubicBezTo>
                    <a:pt x="233" y="956"/>
                    <a:pt x="180" y="1038"/>
                    <a:pt x="142" y="1097"/>
                  </a:cubicBezTo>
                  <a:cubicBezTo>
                    <a:pt x="92" y="1174"/>
                    <a:pt x="77" y="1197"/>
                    <a:pt x="74" y="1202"/>
                  </a:cubicBezTo>
                  <a:cubicBezTo>
                    <a:pt x="67" y="1214"/>
                    <a:pt x="63" y="1244"/>
                    <a:pt x="76" y="1266"/>
                  </a:cubicBezTo>
                  <a:cubicBezTo>
                    <a:pt x="86" y="1285"/>
                    <a:pt x="108" y="1294"/>
                    <a:pt x="139" y="1294"/>
                  </a:cubicBezTo>
                  <a:cubicBezTo>
                    <a:pt x="998" y="1294"/>
                    <a:pt x="998" y="1294"/>
                    <a:pt x="998" y="1294"/>
                  </a:cubicBezTo>
                  <a:cubicBezTo>
                    <a:pt x="1020" y="1294"/>
                    <a:pt x="1052" y="1280"/>
                    <a:pt x="1065" y="1258"/>
                  </a:cubicBezTo>
                  <a:cubicBezTo>
                    <a:pt x="1075" y="1240"/>
                    <a:pt x="1072" y="1218"/>
                    <a:pt x="1057" y="1192"/>
                  </a:cubicBezTo>
                  <a:cubicBezTo>
                    <a:pt x="1046" y="1175"/>
                    <a:pt x="1026" y="1143"/>
                    <a:pt x="996" y="1097"/>
                  </a:cubicBezTo>
                  <a:cubicBezTo>
                    <a:pt x="957" y="1037"/>
                    <a:pt x="903" y="955"/>
                    <a:pt x="836" y="853"/>
                  </a:cubicBezTo>
                  <a:cubicBezTo>
                    <a:pt x="751" y="725"/>
                    <a:pt x="675" y="610"/>
                    <a:pt x="674" y="609"/>
                  </a:cubicBezTo>
                  <a:cubicBezTo>
                    <a:pt x="669" y="601"/>
                    <a:pt x="669" y="601"/>
                    <a:pt x="669" y="601"/>
                  </a:cubicBezTo>
                  <a:cubicBezTo>
                    <a:pt x="669" y="88"/>
                    <a:pt x="669" y="88"/>
                    <a:pt x="669" y="88"/>
                  </a:cubicBezTo>
                  <a:cubicBezTo>
                    <a:pt x="699" y="88"/>
                    <a:pt x="699" y="88"/>
                    <a:pt x="699" y="88"/>
                  </a:cubicBezTo>
                  <a:cubicBezTo>
                    <a:pt x="707" y="88"/>
                    <a:pt x="713" y="81"/>
                    <a:pt x="713" y="74"/>
                  </a:cubicBezTo>
                  <a:cubicBezTo>
                    <a:pt x="713" y="66"/>
                    <a:pt x="707" y="60"/>
                    <a:pt x="699" y="60"/>
                  </a:cubicBezTo>
                  <a:lnTo>
                    <a:pt x="435" y="6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Freeform 24"/>
            <p:cNvSpPr>
              <a:spLocks/>
            </p:cNvSpPr>
            <p:nvPr/>
          </p:nvSpPr>
          <p:spPr bwMode="auto">
            <a:xfrm>
              <a:off x="2402" y="1320"/>
              <a:ext cx="346" cy="552"/>
            </a:xfrm>
            <a:custGeom>
              <a:avLst/>
              <a:gdLst>
                <a:gd name="T0" fmla="*/ 308 w 352"/>
                <a:gd name="T1" fmla="*/ 0 h 562"/>
                <a:gd name="T2" fmla="*/ 44 w 352"/>
                <a:gd name="T3" fmla="*/ 0 h 562"/>
                <a:gd name="T4" fmla="*/ 0 w 352"/>
                <a:gd name="T5" fmla="*/ 44 h 562"/>
                <a:gd name="T6" fmla="*/ 44 w 352"/>
                <a:gd name="T7" fmla="*/ 88 h 562"/>
                <a:gd name="T8" fmla="*/ 44 w 352"/>
                <a:gd name="T9" fmla="*/ 562 h 562"/>
                <a:gd name="T10" fmla="*/ 308 w 352"/>
                <a:gd name="T11" fmla="*/ 562 h 562"/>
                <a:gd name="T12" fmla="*/ 308 w 352"/>
                <a:gd name="T13" fmla="*/ 88 h 562"/>
                <a:gd name="T14" fmla="*/ 352 w 352"/>
                <a:gd name="T15" fmla="*/ 44 h 562"/>
                <a:gd name="T16" fmla="*/ 308 w 352"/>
                <a:gd name="T1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" h="562">
                  <a:moveTo>
                    <a:pt x="30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68"/>
                    <a:pt x="20" y="88"/>
                    <a:pt x="44" y="88"/>
                  </a:cubicBezTo>
                  <a:cubicBezTo>
                    <a:pt x="44" y="562"/>
                    <a:pt x="44" y="562"/>
                    <a:pt x="44" y="562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08" y="88"/>
                    <a:pt x="308" y="88"/>
                    <a:pt x="308" y="88"/>
                  </a:cubicBezTo>
                  <a:cubicBezTo>
                    <a:pt x="332" y="88"/>
                    <a:pt x="352" y="68"/>
                    <a:pt x="352" y="44"/>
                  </a:cubicBezTo>
                  <a:cubicBezTo>
                    <a:pt x="352" y="19"/>
                    <a:pt x="332" y="0"/>
                    <a:pt x="3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Freeform 25"/>
            <p:cNvSpPr>
              <a:spLocks/>
            </p:cNvSpPr>
            <p:nvPr/>
          </p:nvSpPr>
          <p:spPr bwMode="auto">
            <a:xfrm>
              <a:off x="2289" y="1872"/>
              <a:ext cx="575" cy="240"/>
            </a:xfrm>
            <a:custGeom>
              <a:avLst/>
              <a:gdLst>
                <a:gd name="T0" fmla="*/ 585 w 585"/>
                <a:gd name="T1" fmla="*/ 244 h 244"/>
                <a:gd name="T2" fmla="*/ 423 w 585"/>
                <a:gd name="T3" fmla="*/ 0 h 244"/>
                <a:gd name="T4" fmla="*/ 159 w 585"/>
                <a:gd name="T5" fmla="*/ 0 h 244"/>
                <a:gd name="T6" fmla="*/ 0 w 585"/>
                <a:gd name="T7" fmla="*/ 244 h 244"/>
                <a:gd name="T8" fmla="*/ 585 w 585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5" h="244">
                  <a:moveTo>
                    <a:pt x="585" y="244"/>
                  </a:moveTo>
                  <a:cubicBezTo>
                    <a:pt x="499" y="115"/>
                    <a:pt x="423" y="0"/>
                    <a:pt x="423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0"/>
                    <a:pt x="84" y="115"/>
                    <a:pt x="0" y="244"/>
                  </a:cubicBezTo>
                  <a:lnTo>
                    <a:pt x="585" y="2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Freeform 26"/>
            <p:cNvSpPr>
              <a:spLocks/>
            </p:cNvSpPr>
            <p:nvPr/>
          </p:nvSpPr>
          <p:spPr bwMode="auto">
            <a:xfrm>
              <a:off x="2133" y="2112"/>
              <a:ext cx="888" cy="240"/>
            </a:xfrm>
            <a:custGeom>
              <a:avLst/>
              <a:gdLst>
                <a:gd name="T0" fmla="*/ 0 w 904"/>
                <a:gd name="T1" fmla="*/ 244 h 244"/>
                <a:gd name="T2" fmla="*/ 904 w 904"/>
                <a:gd name="T3" fmla="*/ 244 h 244"/>
                <a:gd name="T4" fmla="*/ 744 w 904"/>
                <a:gd name="T5" fmla="*/ 0 h 244"/>
                <a:gd name="T6" fmla="*/ 159 w 904"/>
                <a:gd name="T7" fmla="*/ 0 h 244"/>
                <a:gd name="T8" fmla="*/ 0 w 904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244">
                  <a:moveTo>
                    <a:pt x="0" y="244"/>
                  </a:moveTo>
                  <a:cubicBezTo>
                    <a:pt x="904" y="244"/>
                    <a:pt x="904" y="244"/>
                    <a:pt x="904" y="244"/>
                  </a:cubicBezTo>
                  <a:cubicBezTo>
                    <a:pt x="859" y="176"/>
                    <a:pt x="800" y="85"/>
                    <a:pt x="744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3" y="85"/>
                    <a:pt x="44" y="176"/>
                    <a:pt x="0" y="2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Freeform 27"/>
            <p:cNvSpPr>
              <a:spLocks/>
            </p:cNvSpPr>
            <p:nvPr/>
          </p:nvSpPr>
          <p:spPr bwMode="auto">
            <a:xfrm>
              <a:off x="2045" y="2352"/>
              <a:ext cx="1093" cy="239"/>
            </a:xfrm>
            <a:custGeom>
              <a:avLst/>
              <a:gdLst>
                <a:gd name="T0" fmla="*/ 1055 w 1113"/>
                <a:gd name="T1" fmla="*/ 96 h 244"/>
                <a:gd name="T2" fmla="*/ 994 w 1113"/>
                <a:gd name="T3" fmla="*/ 0 h 244"/>
                <a:gd name="T4" fmla="*/ 90 w 1113"/>
                <a:gd name="T5" fmla="*/ 0 h 244"/>
                <a:gd name="T6" fmla="*/ 21 w 1113"/>
                <a:gd name="T7" fmla="*/ 107 h 244"/>
                <a:gd name="T8" fmla="*/ 112 w 1113"/>
                <a:gd name="T9" fmla="*/ 244 h 244"/>
                <a:gd name="T10" fmla="*/ 971 w 1113"/>
                <a:gd name="T11" fmla="*/ 244 h 244"/>
                <a:gd name="T12" fmla="*/ 1055 w 1113"/>
                <a:gd name="T13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3" h="244">
                  <a:moveTo>
                    <a:pt x="1055" y="96"/>
                  </a:moveTo>
                  <a:cubicBezTo>
                    <a:pt x="1044" y="78"/>
                    <a:pt x="1022" y="43"/>
                    <a:pt x="99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53" y="57"/>
                    <a:pt x="27" y="98"/>
                    <a:pt x="21" y="107"/>
                  </a:cubicBezTo>
                  <a:cubicBezTo>
                    <a:pt x="0" y="143"/>
                    <a:pt x="1" y="244"/>
                    <a:pt x="112" y="244"/>
                  </a:cubicBezTo>
                  <a:cubicBezTo>
                    <a:pt x="223" y="244"/>
                    <a:pt x="916" y="244"/>
                    <a:pt x="971" y="244"/>
                  </a:cubicBezTo>
                  <a:cubicBezTo>
                    <a:pt x="1025" y="244"/>
                    <a:pt x="1113" y="190"/>
                    <a:pt x="1055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Oval 28"/>
            <p:cNvSpPr>
              <a:spLocks noChangeArrowheads="1"/>
            </p:cNvSpPr>
            <p:nvPr/>
          </p:nvSpPr>
          <p:spPr bwMode="auto">
            <a:xfrm>
              <a:off x="2567" y="1508"/>
              <a:ext cx="83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Oval 29"/>
            <p:cNvSpPr>
              <a:spLocks noChangeArrowheads="1"/>
            </p:cNvSpPr>
            <p:nvPr/>
          </p:nvSpPr>
          <p:spPr bwMode="auto">
            <a:xfrm>
              <a:off x="2453" y="1134"/>
              <a:ext cx="83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Oval 30"/>
            <p:cNvSpPr>
              <a:spLocks noChangeArrowheads="1"/>
            </p:cNvSpPr>
            <p:nvPr/>
          </p:nvSpPr>
          <p:spPr bwMode="auto">
            <a:xfrm>
              <a:off x="2599" y="1033"/>
              <a:ext cx="57" cy="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Oval 31"/>
            <p:cNvSpPr>
              <a:spLocks noChangeArrowheads="1"/>
            </p:cNvSpPr>
            <p:nvPr/>
          </p:nvSpPr>
          <p:spPr bwMode="auto">
            <a:xfrm>
              <a:off x="2505" y="939"/>
              <a:ext cx="69" cy="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0" name="Oval 32"/>
            <p:cNvSpPr>
              <a:spLocks noChangeArrowheads="1"/>
            </p:cNvSpPr>
            <p:nvPr/>
          </p:nvSpPr>
          <p:spPr bwMode="auto">
            <a:xfrm>
              <a:off x="2511" y="1685"/>
              <a:ext cx="50" cy="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Freeform 42"/>
            <p:cNvSpPr>
              <a:spLocks noEditPoints="1"/>
            </p:cNvSpPr>
            <p:nvPr/>
          </p:nvSpPr>
          <p:spPr bwMode="auto">
            <a:xfrm>
              <a:off x="2528" y="2182"/>
              <a:ext cx="120" cy="97"/>
            </a:xfrm>
            <a:custGeom>
              <a:avLst/>
              <a:gdLst>
                <a:gd name="T0" fmla="*/ 105 w 122"/>
                <a:gd name="T1" fmla="*/ 37 h 99"/>
                <a:gd name="T2" fmla="*/ 97 w 122"/>
                <a:gd name="T3" fmla="*/ 37 h 99"/>
                <a:gd name="T4" fmla="*/ 29 w 122"/>
                <a:gd name="T5" fmla="*/ 15 h 99"/>
                <a:gd name="T6" fmla="*/ 14 w 122"/>
                <a:gd name="T7" fmla="*/ 15 h 99"/>
                <a:gd name="T8" fmla="*/ 28 w 122"/>
                <a:gd name="T9" fmla="*/ 17 h 99"/>
                <a:gd name="T10" fmla="*/ 8 w 122"/>
                <a:gd name="T11" fmla="*/ 17 h 99"/>
                <a:gd name="T12" fmla="*/ 8 w 122"/>
                <a:gd name="T13" fmla="*/ 12 h 99"/>
                <a:gd name="T14" fmla="*/ 11 w 122"/>
                <a:gd name="T15" fmla="*/ 9 h 99"/>
                <a:gd name="T16" fmla="*/ 33 w 122"/>
                <a:gd name="T17" fmla="*/ 3 h 99"/>
                <a:gd name="T18" fmla="*/ 38 w 122"/>
                <a:gd name="T19" fmla="*/ 0 h 99"/>
                <a:gd name="T20" fmla="*/ 88 w 122"/>
                <a:gd name="T21" fmla="*/ 4 h 99"/>
                <a:gd name="T22" fmla="*/ 117 w 122"/>
                <a:gd name="T23" fmla="*/ 17 h 99"/>
                <a:gd name="T24" fmla="*/ 122 w 122"/>
                <a:gd name="T25" fmla="*/ 22 h 99"/>
                <a:gd name="T26" fmla="*/ 117 w 122"/>
                <a:gd name="T27" fmla="*/ 99 h 99"/>
                <a:gd name="T28" fmla="*/ 4 w 122"/>
                <a:gd name="T29" fmla="*/ 99 h 99"/>
                <a:gd name="T30" fmla="*/ 0 w 122"/>
                <a:gd name="T31" fmla="*/ 94 h 99"/>
                <a:gd name="T32" fmla="*/ 4 w 122"/>
                <a:gd name="T33" fmla="*/ 17 h 99"/>
                <a:gd name="T34" fmla="*/ 8 w 122"/>
                <a:gd name="T35" fmla="*/ 17 h 99"/>
                <a:gd name="T36" fmla="*/ 61 w 122"/>
                <a:gd name="T37" fmla="*/ 36 h 99"/>
                <a:gd name="T38" fmla="*/ 77 w 122"/>
                <a:gd name="T39" fmla="*/ 52 h 99"/>
                <a:gd name="T40" fmla="*/ 45 w 122"/>
                <a:gd name="T41" fmla="*/ 52 h 99"/>
                <a:gd name="T42" fmla="*/ 68 w 122"/>
                <a:gd name="T43" fmla="*/ 45 h 99"/>
                <a:gd name="T44" fmla="*/ 61 w 122"/>
                <a:gd name="T45" fmla="*/ 42 h 99"/>
                <a:gd name="T46" fmla="*/ 61 w 122"/>
                <a:gd name="T47" fmla="*/ 62 h 99"/>
                <a:gd name="T48" fmla="*/ 68 w 122"/>
                <a:gd name="T49" fmla="*/ 45 h 99"/>
                <a:gd name="T50" fmla="*/ 32 w 122"/>
                <a:gd name="T51" fmla="*/ 27 h 99"/>
                <a:gd name="T52" fmla="*/ 9 w 122"/>
                <a:gd name="T53" fmla="*/ 27 h 99"/>
                <a:gd name="T54" fmla="*/ 113 w 122"/>
                <a:gd name="T55" fmla="*/ 90 h 99"/>
                <a:gd name="T56" fmla="*/ 90 w 122"/>
                <a:gd name="T57" fmla="*/ 27 h 99"/>
                <a:gd name="T58" fmla="*/ 86 w 122"/>
                <a:gd name="T59" fmla="*/ 24 h 99"/>
                <a:gd name="T60" fmla="*/ 41 w 122"/>
                <a:gd name="T61" fmla="*/ 10 h 99"/>
                <a:gd name="T62" fmla="*/ 32 w 122"/>
                <a:gd name="T63" fmla="*/ 27 h 99"/>
                <a:gd name="T64" fmla="*/ 61 w 122"/>
                <a:gd name="T65" fmla="*/ 19 h 99"/>
                <a:gd name="T66" fmla="*/ 61 w 122"/>
                <a:gd name="T67" fmla="*/ 84 h 99"/>
                <a:gd name="T68" fmla="*/ 61 w 122"/>
                <a:gd name="T69" fmla="*/ 19 h 99"/>
                <a:gd name="T70" fmla="*/ 61 w 122"/>
                <a:gd name="T71" fmla="*/ 29 h 99"/>
                <a:gd name="T72" fmla="*/ 61 w 122"/>
                <a:gd name="T73" fmla="*/ 75 h 99"/>
                <a:gd name="T74" fmla="*/ 61 w 122"/>
                <a:gd name="T75" fmla="*/ 2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2" h="99">
                  <a:moveTo>
                    <a:pt x="101" y="33"/>
                  </a:moveTo>
                  <a:cubicBezTo>
                    <a:pt x="103" y="33"/>
                    <a:pt x="105" y="35"/>
                    <a:pt x="105" y="37"/>
                  </a:cubicBezTo>
                  <a:cubicBezTo>
                    <a:pt x="105" y="40"/>
                    <a:pt x="103" y="42"/>
                    <a:pt x="101" y="42"/>
                  </a:cubicBezTo>
                  <a:cubicBezTo>
                    <a:pt x="99" y="42"/>
                    <a:pt x="97" y="40"/>
                    <a:pt x="97" y="37"/>
                  </a:cubicBezTo>
                  <a:cubicBezTo>
                    <a:pt x="97" y="35"/>
                    <a:pt x="99" y="33"/>
                    <a:pt x="101" y="33"/>
                  </a:cubicBezTo>
                  <a:close/>
                  <a:moveTo>
                    <a:pt x="29" y="15"/>
                  </a:moveTo>
                  <a:cubicBezTo>
                    <a:pt x="29" y="15"/>
                    <a:pt x="29" y="15"/>
                    <a:pt x="29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5"/>
                    <a:pt x="29" y="15"/>
                    <a:pt x="29" y="15"/>
                  </a:cubicBezTo>
                  <a:close/>
                  <a:moveTo>
                    <a:pt x="8" y="17"/>
                  </a:moveTo>
                  <a:cubicBezTo>
                    <a:pt x="8" y="17"/>
                    <a:pt x="8" y="17"/>
                    <a:pt x="8" y="17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9" y="9"/>
                    <a:pt x="1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1"/>
                    <a:pt x="36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20" y="17"/>
                    <a:pt x="122" y="19"/>
                    <a:pt x="122" y="22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7"/>
                    <a:pt x="120" y="99"/>
                    <a:pt x="117" y="99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2" y="99"/>
                    <a:pt x="0" y="97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9"/>
                    <a:pt x="2" y="17"/>
                    <a:pt x="4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61" y="36"/>
                  </a:moveTo>
                  <a:cubicBezTo>
                    <a:pt x="61" y="36"/>
                    <a:pt x="61" y="36"/>
                    <a:pt x="61" y="36"/>
                  </a:cubicBezTo>
                  <a:cubicBezTo>
                    <a:pt x="65" y="36"/>
                    <a:pt x="69" y="38"/>
                    <a:pt x="72" y="41"/>
                  </a:cubicBezTo>
                  <a:cubicBezTo>
                    <a:pt x="75" y="44"/>
                    <a:pt x="77" y="48"/>
                    <a:pt x="77" y="52"/>
                  </a:cubicBezTo>
                  <a:cubicBezTo>
                    <a:pt x="77" y="60"/>
                    <a:pt x="70" y="68"/>
                    <a:pt x="61" y="68"/>
                  </a:cubicBezTo>
                  <a:cubicBezTo>
                    <a:pt x="52" y="68"/>
                    <a:pt x="45" y="61"/>
                    <a:pt x="45" y="52"/>
                  </a:cubicBezTo>
                  <a:cubicBezTo>
                    <a:pt x="45" y="43"/>
                    <a:pt x="52" y="36"/>
                    <a:pt x="61" y="36"/>
                  </a:cubicBezTo>
                  <a:close/>
                  <a:moveTo>
                    <a:pt x="68" y="45"/>
                  </a:moveTo>
                  <a:cubicBezTo>
                    <a:pt x="68" y="45"/>
                    <a:pt x="68" y="45"/>
                    <a:pt x="68" y="45"/>
                  </a:cubicBezTo>
                  <a:cubicBezTo>
                    <a:pt x="66" y="43"/>
                    <a:pt x="64" y="42"/>
                    <a:pt x="61" y="42"/>
                  </a:cubicBezTo>
                  <a:cubicBezTo>
                    <a:pt x="55" y="42"/>
                    <a:pt x="51" y="46"/>
                    <a:pt x="51" y="52"/>
                  </a:cubicBezTo>
                  <a:cubicBezTo>
                    <a:pt x="51" y="57"/>
                    <a:pt x="55" y="62"/>
                    <a:pt x="61" y="62"/>
                  </a:cubicBezTo>
                  <a:cubicBezTo>
                    <a:pt x="66" y="62"/>
                    <a:pt x="71" y="57"/>
                    <a:pt x="71" y="52"/>
                  </a:cubicBezTo>
                  <a:cubicBezTo>
                    <a:pt x="71" y="49"/>
                    <a:pt x="70" y="46"/>
                    <a:pt x="68" y="45"/>
                  </a:cubicBezTo>
                  <a:cubicBezTo>
                    <a:pt x="68" y="45"/>
                    <a:pt x="68" y="45"/>
                    <a:pt x="68" y="45"/>
                  </a:cubicBezTo>
                  <a:close/>
                  <a:moveTo>
                    <a:pt x="32" y="27"/>
                  </a:moveTo>
                  <a:cubicBezTo>
                    <a:pt x="32" y="27"/>
                    <a:pt x="32" y="27"/>
                    <a:pt x="32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8" y="27"/>
                    <a:pt x="86" y="26"/>
                    <a:pt x="86" y="24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5"/>
                    <a:pt x="34" y="27"/>
                    <a:pt x="32" y="27"/>
                  </a:cubicBezTo>
                  <a:close/>
                  <a:moveTo>
                    <a:pt x="61" y="19"/>
                  </a:moveTo>
                  <a:cubicBezTo>
                    <a:pt x="61" y="19"/>
                    <a:pt x="61" y="19"/>
                    <a:pt x="61" y="19"/>
                  </a:cubicBezTo>
                  <a:cubicBezTo>
                    <a:pt x="79" y="19"/>
                    <a:pt x="93" y="34"/>
                    <a:pt x="93" y="52"/>
                  </a:cubicBezTo>
                  <a:cubicBezTo>
                    <a:pt x="93" y="70"/>
                    <a:pt x="79" y="84"/>
                    <a:pt x="61" y="84"/>
                  </a:cubicBezTo>
                  <a:cubicBezTo>
                    <a:pt x="43" y="84"/>
                    <a:pt x="28" y="70"/>
                    <a:pt x="28" y="52"/>
                  </a:cubicBezTo>
                  <a:cubicBezTo>
                    <a:pt x="28" y="34"/>
                    <a:pt x="43" y="19"/>
                    <a:pt x="61" y="19"/>
                  </a:cubicBezTo>
                  <a:close/>
                  <a:moveTo>
                    <a:pt x="61" y="29"/>
                  </a:moveTo>
                  <a:cubicBezTo>
                    <a:pt x="61" y="29"/>
                    <a:pt x="61" y="29"/>
                    <a:pt x="61" y="29"/>
                  </a:cubicBezTo>
                  <a:cubicBezTo>
                    <a:pt x="48" y="29"/>
                    <a:pt x="38" y="39"/>
                    <a:pt x="38" y="52"/>
                  </a:cubicBezTo>
                  <a:cubicBezTo>
                    <a:pt x="38" y="65"/>
                    <a:pt x="48" y="75"/>
                    <a:pt x="61" y="75"/>
                  </a:cubicBezTo>
                  <a:cubicBezTo>
                    <a:pt x="73" y="75"/>
                    <a:pt x="84" y="64"/>
                    <a:pt x="84" y="52"/>
                  </a:cubicBezTo>
                  <a:cubicBezTo>
                    <a:pt x="84" y="39"/>
                    <a:pt x="74" y="29"/>
                    <a:pt x="61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1" name="Freeform 43"/>
            <p:cNvSpPr>
              <a:spLocks noEditPoints="1"/>
            </p:cNvSpPr>
            <p:nvPr/>
          </p:nvSpPr>
          <p:spPr bwMode="auto">
            <a:xfrm>
              <a:off x="2525" y="1936"/>
              <a:ext cx="126" cy="102"/>
            </a:xfrm>
            <a:custGeom>
              <a:avLst/>
              <a:gdLst>
                <a:gd name="T0" fmla="*/ 89 w 128"/>
                <a:gd name="T1" fmla="*/ 31 h 104"/>
                <a:gd name="T2" fmla="*/ 9 w 128"/>
                <a:gd name="T3" fmla="*/ 81 h 104"/>
                <a:gd name="T4" fmla="*/ 98 w 128"/>
                <a:gd name="T5" fmla="*/ 64 h 104"/>
                <a:gd name="T6" fmla="*/ 98 w 128"/>
                <a:gd name="T7" fmla="*/ 64 h 104"/>
                <a:gd name="T8" fmla="*/ 93 w 128"/>
                <a:gd name="T9" fmla="*/ 91 h 104"/>
                <a:gd name="T10" fmla="*/ 81 w 128"/>
                <a:gd name="T11" fmla="*/ 91 h 104"/>
                <a:gd name="T12" fmla="*/ 119 w 128"/>
                <a:gd name="T13" fmla="*/ 95 h 104"/>
                <a:gd name="T14" fmla="*/ 81 w 128"/>
                <a:gd name="T15" fmla="*/ 9 h 104"/>
                <a:gd name="T16" fmla="*/ 93 w 128"/>
                <a:gd name="T17" fmla="*/ 22 h 104"/>
                <a:gd name="T18" fmla="*/ 98 w 128"/>
                <a:gd name="T19" fmla="*/ 26 h 104"/>
                <a:gd name="T20" fmla="*/ 98 w 128"/>
                <a:gd name="T21" fmla="*/ 28 h 104"/>
                <a:gd name="T22" fmla="*/ 116 w 128"/>
                <a:gd name="T23" fmla="*/ 31 h 104"/>
                <a:gd name="T24" fmla="*/ 98 w 128"/>
                <a:gd name="T25" fmla="*/ 33 h 104"/>
                <a:gd name="T26" fmla="*/ 98 w 128"/>
                <a:gd name="T27" fmla="*/ 43 h 104"/>
                <a:gd name="T28" fmla="*/ 113 w 128"/>
                <a:gd name="T29" fmla="*/ 43 h 104"/>
                <a:gd name="T30" fmla="*/ 113 w 128"/>
                <a:gd name="T31" fmla="*/ 49 h 104"/>
                <a:gd name="T32" fmla="*/ 98 w 128"/>
                <a:gd name="T33" fmla="*/ 49 h 104"/>
                <a:gd name="T34" fmla="*/ 98 w 128"/>
                <a:gd name="T35" fmla="*/ 58 h 104"/>
                <a:gd name="T36" fmla="*/ 116 w 128"/>
                <a:gd name="T37" fmla="*/ 61 h 104"/>
                <a:gd name="T38" fmla="*/ 98 w 128"/>
                <a:gd name="T39" fmla="*/ 64 h 104"/>
                <a:gd name="T40" fmla="*/ 33 w 128"/>
                <a:gd name="T41" fmla="*/ 104 h 104"/>
                <a:gd name="T42" fmla="*/ 33 w 128"/>
                <a:gd name="T43" fmla="*/ 98 h 104"/>
                <a:gd name="T44" fmla="*/ 44 w 128"/>
                <a:gd name="T45" fmla="*/ 91 h 104"/>
                <a:gd name="T46" fmla="*/ 0 w 128"/>
                <a:gd name="T47" fmla="*/ 86 h 104"/>
                <a:gd name="T48" fmla="*/ 0 w 128"/>
                <a:gd name="T49" fmla="*/ 26 h 104"/>
                <a:gd name="T50" fmla="*/ 4 w 128"/>
                <a:gd name="T51" fmla="*/ 22 h 104"/>
                <a:gd name="T52" fmla="*/ 71 w 128"/>
                <a:gd name="T53" fmla="*/ 4 h 104"/>
                <a:gd name="T54" fmla="*/ 76 w 128"/>
                <a:gd name="T55" fmla="*/ 0 h 104"/>
                <a:gd name="T56" fmla="*/ 128 w 128"/>
                <a:gd name="T57" fmla="*/ 4 h 104"/>
                <a:gd name="T58" fmla="*/ 128 w 128"/>
                <a:gd name="T59" fmla="*/ 99 h 104"/>
                <a:gd name="T60" fmla="*/ 123 w 128"/>
                <a:gd name="T61" fmla="*/ 104 h 104"/>
                <a:gd name="T62" fmla="*/ 71 w 128"/>
                <a:gd name="T63" fmla="*/ 99 h 104"/>
                <a:gd name="T64" fmla="*/ 71 w 128"/>
                <a:gd name="T65" fmla="*/ 91 h 104"/>
                <a:gd name="T66" fmla="*/ 54 w 128"/>
                <a:gd name="T67" fmla="*/ 98 h 104"/>
                <a:gd name="T68" fmla="*/ 67 w 128"/>
                <a:gd name="T69" fmla="*/ 101 h 104"/>
                <a:gd name="T70" fmla="*/ 33 w 128"/>
                <a:gd name="T7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8" h="104">
                  <a:moveTo>
                    <a:pt x="89" y="81"/>
                  </a:moveTo>
                  <a:cubicBezTo>
                    <a:pt x="89" y="31"/>
                    <a:pt x="89" y="31"/>
                    <a:pt x="8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36" y="81"/>
                    <a:pt x="62" y="81"/>
                    <a:pt x="89" y="81"/>
                  </a:cubicBezTo>
                  <a:close/>
                  <a:moveTo>
                    <a:pt x="98" y="64"/>
                  </a:moveTo>
                  <a:cubicBezTo>
                    <a:pt x="98" y="64"/>
                    <a:pt x="98" y="64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98" y="89"/>
                    <a:pt x="96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81" y="95"/>
                    <a:pt x="81" y="95"/>
                    <a:pt x="81" y="95"/>
                  </a:cubicBezTo>
                  <a:cubicBezTo>
                    <a:pt x="119" y="95"/>
                    <a:pt x="119" y="95"/>
                    <a:pt x="119" y="95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6" y="22"/>
                    <a:pt x="98" y="24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4" y="28"/>
                    <a:pt x="116" y="29"/>
                    <a:pt x="116" y="31"/>
                  </a:cubicBezTo>
                  <a:cubicBezTo>
                    <a:pt x="116" y="32"/>
                    <a:pt x="114" y="33"/>
                    <a:pt x="113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4" y="43"/>
                    <a:pt x="116" y="44"/>
                    <a:pt x="116" y="46"/>
                  </a:cubicBezTo>
                  <a:cubicBezTo>
                    <a:pt x="116" y="47"/>
                    <a:pt x="114" y="49"/>
                    <a:pt x="113" y="49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4" y="58"/>
                    <a:pt x="116" y="59"/>
                    <a:pt x="116" y="61"/>
                  </a:cubicBezTo>
                  <a:cubicBezTo>
                    <a:pt x="116" y="62"/>
                    <a:pt x="114" y="64"/>
                    <a:pt x="113" y="64"/>
                  </a:cubicBezTo>
                  <a:cubicBezTo>
                    <a:pt x="98" y="64"/>
                    <a:pt x="98" y="64"/>
                    <a:pt x="98" y="64"/>
                  </a:cubicBezTo>
                  <a:close/>
                  <a:moveTo>
                    <a:pt x="33" y="104"/>
                  </a:moveTo>
                  <a:cubicBezTo>
                    <a:pt x="33" y="104"/>
                    <a:pt x="33" y="104"/>
                    <a:pt x="33" y="104"/>
                  </a:cubicBezTo>
                  <a:cubicBezTo>
                    <a:pt x="32" y="104"/>
                    <a:pt x="31" y="103"/>
                    <a:pt x="31" y="101"/>
                  </a:cubicBezTo>
                  <a:cubicBezTo>
                    <a:pt x="31" y="100"/>
                    <a:pt x="32" y="98"/>
                    <a:pt x="33" y="98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2" y="91"/>
                    <a:pt x="0" y="89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4"/>
                    <a:pt x="2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2"/>
                    <a:pt x="73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6" y="0"/>
                    <a:pt x="128" y="2"/>
                    <a:pt x="128" y="4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102"/>
                    <a:pt x="126" y="104"/>
                    <a:pt x="123" y="104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73" y="104"/>
                    <a:pt x="71" y="102"/>
                    <a:pt x="71" y="99"/>
                  </a:cubicBezTo>
                  <a:cubicBezTo>
                    <a:pt x="71" y="99"/>
                    <a:pt x="71" y="99"/>
                    <a:pt x="71" y="99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6" y="98"/>
                    <a:pt x="67" y="100"/>
                    <a:pt x="67" y="101"/>
                  </a:cubicBezTo>
                  <a:cubicBezTo>
                    <a:pt x="67" y="103"/>
                    <a:pt x="66" y="104"/>
                    <a:pt x="64" y="104"/>
                  </a:cubicBezTo>
                  <a:cubicBezTo>
                    <a:pt x="54" y="104"/>
                    <a:pt x="44" y="104"/>
                    <a:pt x="33" y="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2" name="Freeform 44"/>
            <p:cNvSpPr>
              <a:spLocks noEditPoints="1"/>
            </p:cNvSpPr>
            <p:nvPr/>
          </p:nvSpPr>
          <p:spPr bwMode="auto">
            <a:xfrm>
              <a:off x="2534" y="2400"/>
              <a:ext cx="102" cy="124"/>
            </a:xfrm>
            <a:custGeom>
              <a:avLst/>
              <a:gdLst>
                <a:gd name="T0" fmla="*/ 93 w 104"/>
                <a:gd name="T1" fmla="*/ 90 h 126"/>
                <a:gd name="T2" fmla="*/ 95 w 104"/>
                <a:gd name="T3" fmla="*/ 56 h 126"/>
                <a:gd name="T4" fmla="*/ 89 w 104"/>
                <a:gd name="T5" fmla="*/ 55 h 126"/>
                <a:gd name="T6" fmla="*/ 89 w 104"/>
                <a:gd name="T7" fmla="*/ 55 h 126"/>
                <a:gd name="T8" fmla="*/ 84 w 104"/>
                <a:gd name="T9" fmla="*/ 53 h 126"/>
                <a:gd name="T10" fmla="*/ 82 w 104"/>
                <a:gd name="T11" fmla="*/ 50 h 126"/>
                <a:gd name="T12" fmla="*/ 78 w 104"/>
                <a:gd name="T13" fmla="*/ 49 h 126"/>
                <a:gd name="T14" fmla="*/ 76 w 104"/>
                <a:gd name="T15" fmla="*/ 50 h 126"/>
                <a:gd name="T16" fmla="*/ 72 w 104"/>
                <a:gd name="T17" fmla="*/ 50 h 126"/>
                <a:gd name="T18" fmla="*/ 69 w 104"/>
                <a:gd name="T19" fmla="*/ 49 h 126"/>
                <a:gd name="T20" fmla="*/ 68 w 104"/>
                <a:gd name="T21" fmla="*/ 47 h 126"/>
                <a:gd name="T22" fmla="*/ 62 w 104"/>
                <a:gd name="T23" fmla="*/ 47 h 126"/>
                <a:gd name="T24" fmla="*/ 52 w 104"/>
                <a:gd name="T25" fmla="*/ 16 h 126"/>
                <a:gd name="T26" fmla="*/ 47 w 104"/>
                <a:gd name="T27" fmla="*/ 67 h 126"/>
                <a:gd name="T28" fmla="*/ 46 w 104"/>
                <a:gd name="T29" fmla="*/ 71 h 126"/>
                <a:gd name="T30" fmla="*/ 43 w 104"/>
                <a:gd name="T31" fmla="*/ 74 h 126"/>
                <a:gd name="T32" fmla="*/ 36 w 104"/>
                <a:gd name="T33" fmla="*/ 74 h 126"/>
                <a:gd name="T34" fmla="*/ 23 w 104"/>
                <a:gd name="T35" fmla="*/ 69 h 126"/>
                <a:gd name="T36" fmla="*/ 16 w 104"/>
                <a:gd name="T37" fmla="*/ 73 h 126"/>
                <a:gd name="T38" fmla="*/ 39 w 104"/>
                <a:gd name="T39" fmla="*/ 87 h 126"/>
                <a:gd name="T40" fmla="*/ 52 w 104"/>
                <a:gd name="T41" fmla="*/ 99 h 126"/>
                <a:gd name="T42" fmla="*/ 44 w 104"/>
                <a:gd name="T43" fmla="*/ 105 h 126"/>
                <a:gd name="T44" fmla="*/ 33 w 104"/>
                <a:gd name="T45" fmla="*/ 94 h 126"/>
                <a:gd name="T46" fmla="*/ 10 w 104"/>
                <a:gd name="T47" fmla="*/ 80 h 126"/>
                <a:gd name="T48" fmla="*/ 26 w 104"/>
                <a:gd name="T49" fmla="*/ 60 h 126"/>
                <a:gd name="T50" fmla="*/ 37 w 104"/>
                <a:gd name="T51" fmla="*/ 65 h 126"/>
                <a:gd name="T52" fmla="*/ 61 w 104"/>
                <a:gd name="T53" fmla="*/ 16 h 126"/>
                <a:gd name="T54" fmla="*/ 75 w 104"/>
                <a:gd name="T55" fmla="*/ 40 h 126"/>
                <a:gd name="T56" fmla="*/ 104 w 104"/>
                <a:gd name="T57" fmla="*/ 56 h 126"/>
                <a:gd name="T58" fmla="*/ 102 w 104"/>
                <a:gd name="T59" fmla="*/ 93 h 126"/>
                <a:gd name="T60" fmla="*/ 100 w 104"/>
                <a:gd name="T61" fmla="*/ 108 h 126"/>
                <a:gd name="T62" fmla="*/ 97 w 104"/>
                <a:gd name="T63" fmla="*/ 124 h 126"/>
                <a:gd name="T64" fmla="*/ 91 w 104"/>
                <a:gd name="T65" fmla="*/ 126 h 126"/>
                <a:gd name="T66" fmla="*/ 46 w 104"/>
                <a:gd name="T67" fmla="*/ 124 h 126"/>
                <a:gd name="T68" fmla="*/ 44 w 104"/>
                <a:gd name="T69" fmla="*/ 118 h 126"/>
                <a:gd name="T70" fmla="*/ 44 w 104"/>
                <a:gd name="T71" fmla="*/ 105 h 126"/>
                <a:gd name="T72" fmla="*/ 53 w 104"/>
                <a:gd name="T73" fmla="*/ 108 h 126"/>
                <a:gd name="T74" fmla="*/ 90 w 104"/>
                <a:gd name="T75" fmla="*/ 117 h 126"/>
                <a:gd name="T76" fmla="*/ 53 w 104"/>
                <a:gd name="T77" fmla="*/ 10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126">
                  <a:moveTo>
                    <a:pt x="89" y="99"/>
                  </a:moveTo>
                  <a:cubicBezTo>
                    <a:pt x="90" y="96"/>
                    <a:pt x="92" y="93"/>
                    <a:pt x="93" y="90"/>
                  </a:cubicBezTo>
                  <a:cubicBezTo>
                    <a:pt x="94" y="86"/>
                    <a:pt x="95" y="82"/>
                    <a:pt x="95" y="78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5" y="53"/>
                    <a:pt x="92" y="54"/>
                    <a:pt x="92" y="54"/>
                  </a:cubicBezTo>
                  <a:cubicBezTo>
                    <a:pt x="91" y="55"/>
                    <a:pt x="90" y="55"/>
                    <a:pt x="89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8" y="55"/>
                    <a:pt x="87" y="55"/>
                    <a:pt x="86" y="55"/>
                  </a:cubicBezTo>
                  <a:cubicBezTo>
                    <a:pt x="85" y="54"/>
                    <a:pt x="84" y="54"/>
                    <a:pt x="84" y="53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3" y="52"/>
                    <a:pt x="83" y="51"/>
                    <a:pt x="82" y="50"/>
                  </a:cubicBezTo>
                  <a:cubicBezTo>
                    <a:pt x="82" y="48"/>
                    <a:pt x="79" y="47"/>
                    <a:pt x="78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7" y="49"/>
                    <a:pt x="76" y="50"/>
                    <a:pt x="76" y="50"/>
                  </a:cubicBezTo>
                  <a:cubicBezTo>
                    <a:pt x="75" y="50"/>
                    <a:pt x="74" y="50"/>
                    <a:pt x="7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1" y="50"/>
                    <a:pt x="70" y="50"/>
                    <a:pt x="70" y="49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9" y="48"/>
                    <a:pt x="68" y="47"/>
                    <a:pt x="68" y="47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7" y="44"/>
                    <a:pt x="63" y="45"/>
                    <a:pt x="62" y="47"/>
                  </a:cubicBezTo>
                  <a:cubicBezTo>
                    <a:pt x="61" y="52"/>
                    <a:pt x="52" y="53"/>
                    <a:pt x="52" y="47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3"/>
                    <a:pt x="47" y="13"/>
                    <a:pt x="47" y="16"/>
                  </a:cubicBezTo>
                  <a:cubicBezTo>
                    <a:pt x="47" y="33"/>
                    <a:pt x="47" y="50"/>
                    <a:pt x="47" y="67"/>
                  </a:cubicBezTo>
                  <a:cubicBezTo>
                    <a:pt x="47" y="69"/>
                    <a:pt x="46" y="70"/>
                    <a:pt x="46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5" y="72"/>
                    <a:pt x="44" y="73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2" y="75"/>
                    <a:pt x="41" y="75"/>
                    <a:pt x="39" y="75"/>
                  </a:cubicBezTo>
                  <a:cubicBezTo>
                    <a:pt x="38" y="75"/>
                    <a:pt x="37" y="75"/>
                    <a:pt x="36" y="74"/>
                  </a:cubicBezTo>
                  <a:cubicBezTo>
                    <a:pt x="34" y="74"/>
                    <a:pt x="32" y="72"/>
                    <a:pt x="30" y="72"/>
                  </a:cubicBezTo>
                  <a:cubicBezTo>
                    <a:pt x="27" y="71"/>
                    <a:pt x="25" y="70"/>
                    <a:pt x="23" y="69"/>
                  </a:cubicBezTo>
                  <a:cubicBezTo>
                    <a:pt x="22" y="69"/>
                    <a:pt x="20" y="68"/>
                    <a:pt x="19" y="68"/>
                  </a:cubicBezTo>
                  <a:cubicBezTo>
                    <a:pt x="16" y="68"/>
                    <a:pt x="13" y="71"/>
                    <a:pt x="16" y="73"/>
                  </a:cubicBezTo>
                  <a:cubicBezTo>
                    <a:pt x="17" y="74"/>
                    <a:pt x="19" y="75"/>
                    <a:pt x="21" y="76"/>
                  </a:cubicBezTo>
                  <a:cubicBezTo>
                    <a:pt x="28" y="79"/>
                    <a:pt x="33" y="83"/>
                    <a:pt x="39" y="87"/>
                  </a:cubicBezTo>
                  <a:cubicBezTo>
                    <a:pt x="43" y="91"/>
                    <a:pt x="47" y="95"/>
                    <a:pt x="51" y="99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89" y="99"/>
                    <a:pt x="89" y="99"/>
                    <a:pt x="89" y="99"/>
                  </a:cubicBezTo>
                  <a:close/>
                  <a:moveTo>
                    <a:pt x="44" y="105"/>
                  </a:moveTo>
                  <a:cubicBezTo>
                    <a:pt x="44" y="105"/>
                    <a:pt x="44" y="105"/>
                    <a:pt x="44" y="105"/>
                  </a:cubicBezTo>
                  <a:cubicBezTo>
                    <a:pt x="40" y="101"/>
                    <a:pt x="37" y="98"/>
                    <a:pt x="33" y="94"/>
                  </a:cubicBezTo>
                  <a:cubicBezTo>
                    <a:pt x="28" y="90"/>
                    <a:pt x="23" y="87"/>
                    <a:pt x="17" y="85"/>
                  </a:cubicBezTo>
                  <a:cubicBezTo>
                    <a:pt x="14" y="83"/>
                    <a:pt x="12" y="82"/>
                    <a:pt x="10" y="80"/>
                  </a:cubicBezTo>
                  <a:cubicBezTo>
                    <a:pt x="0" y="72"/>
                    <a:pt x="8" y="59"/>
                    <a:pt x="19" y="59"/>
                  </a:cubicBezTo>
                  <a:cubicBezTo>
                    <a:pt x="21" y="59"/>
                    <a:pt x="24" y="59"/>
                    <a:pt x="26" y="60"/>
                  </a:cubicBezTo>
                  <a:cubicBezTo>
                    <a:pt x="28" y="61"/>
                    <a:pt x="31" y="62"/>
                    <a:pt x="33" y="63"/>
                  </a:cubicBezTo>
                  <a:cubicBezTo>
                    <a:pt x="35" y="64"/>
                    <a:pt x="36" y="64"/>
                    <a:pt x="37" y="65"/>
                  </a:cubicBezTo>
                  <a:cubicBezTo>
                    <a:pt x="37" y="49"/>
                    <a:pt x="37" y="32"/>
                    <a:pt x="37" y="16"/>
                  </a:cubicBezTo>
                  <a:cubicBezTo>
                    <a:pt x="37" y="0"/>
                    <a:pt x="61" y="0"/>
                    <a:pt x="61" y="1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6" y="35"/>
                    <a:pt x="71" y="36"/>
                    <a:pt x="75" y="40"/>
                  </a:cubicBezTo>
                  <a:cubicBezTo>
                    <a:pt x="80" y="37"/>
                    <a:pt x="88" y="39"/>
                    <a:pt x="90" y="45"/>
                  </a:cubicBezTo>
                  <a:cubicBezTo>
                    <a:pt x="98" y="43"/>
                    <a:pt x="104" y="48"/>
                    <a:pt x="104" y="56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4" y="83"/>
                    <a:pt x="103" y="88"/>
                    <a:pt x="102" y="93"/>
                  </a:cubicBezTo>
                  <a:cubicBezTo>
                    <a:pt x="101" y="96"/>
                    <a:pt x="99" y="99"/>
                    <a:pt x="98" y="102"/>
                  </a:cubicBezTo>
                  <a:cubicBezTo>
                    <a:pt x="99" y="104"/>
                    <a:pt x="100" y="106"/>
                    <a:pt x="100" y="108"/>
                  </a:cubicBezTo>
                  <a:cubicBezTo>
                    <a:pt x="100" y="118"/>
                    <a:pt x="100" y="118"/>
                    <a:pt x="100" y="118"/>
                  </a:cubicBezTo>
                  <a:cubicBezTo>
                    <a:pt x="100" y="120"/>
                    <a:pt x="99" y="122"/>
                    <a:pt x="97" y="124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6" y="125"/>
                    <a:pt x="93" y="126"/>
                    <a:pt x="91" y="126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0" y="126"/>
                    <a:pt x="48" y="125"/>
                    <a:pt x="46" y="124"/>
                  </a:cubicBezTo>
                  <a:cubicBezTo>
                    <a:pt x="46" y="124"/>
                    <a:pt x="46" y="124"/>
                    <a:pt x="46" y="124"/>
                  </a:cubicBezTo>
                  <a:cubicBezTo>
                    <a:pt x="45" y="122"/>
                    <a:pt x="44" y="120"/>
                    <a:pt x="44" y="118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4" y="107"/>
                    <a:pt x="44" y="106"/>
                    <a:pt x="44" y="105"/>
                  </a:cubicBezTo>
                  <a:close/>
                  <a:moveTo>
                    <a:pt x="53" y="108"/>
                  </a:moveTo>
                  <a:cubicBezTo>
                    <a:pt x="53" y="108"/>
                    <a:pt x="53" y="108"/>
                    <a:pt x="53" y="108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90" y="117"/>
                    <a:pt x="90" y="117"/>
                    <a:pt x="90" y="117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53" y="108"/>
                    <a:pt x="53" y="108"/>
                    <a:pt x="53" y="1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73" name="Rectangle 45"/>
          <p:cNvSpPr>
            <a:spLocks noChangeArrowheads="1"/>
          </p:cNvSpPr>
          <p:nvPr/>
        </p:nvSpPr>
        <p:spPr bwMode="auto">
          <a:xfrm>
            <a:off x="6723063" y="1988164"/>
            <a:ext cx="20891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74" name="Rectangle 46"/>
          <p:cNvSpPr>
            <a:spLocks noChangeArrowheads="1"/>
          </p:cNvSpPr>
          <p:nvPr/>
        </p:nvSpPr>
        <p:spPr bwMode="auto">
          <a:xfrm>
            <a:off x="6723063" y="2718640"/>
            <a:ext cx="20891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75" name="Rectangle 47"/>
          <p:cNvSpPr>
            <a:spLocks noChangeArrowheads="1"/>
          </p:cNvSpPr>
          <p:nvPr/>
        </p:nvSpPr>
        <p:spPr bwMode="auto">
          <a:xfrm>
            <a:off x="6723063" y="3480875"/>
            <a:ext cx="20891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76" name="Rectangle 48"/>
          <p:cNvSpPr>
            <a:spLocks noChangeArrowheads="1"/>
          </p:cNvSpPr>
          <p:nvPr/>
        </p:nvSpPr>
        <p:spPr bwMode="auto">
          <a:xfrm>
            <a:off x="355600" y="2032628"/>
            <a:ext cx="20891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77" name="Rectangle 49"/>
          <p:cNvSpPr>
            <a:spLocks noChangeArrowheads="1"/>
          </p:cNvSpPr>
          <p:nvPr/>
        </p:nvSpPr>
        <p:spPr bwMode="auto">
          <a:xfrm>
            <a:off x="355600" y="2763103"/>
            <a:ext cx="20891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78" name="Rectangle 50"/>
          <p:cNvSpPr>
            <a:spLocks noChangeArrowheads="1"/>
          </p:cNvSpPr>
          <p:nvPr/>
        </p:nvSpPr>
        <p:spPr bwMode="auto">
          <a:xfrm>
            <a:off x="355600" y="3525338"/>
            <a:ext cx="20891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63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35359" y="509426"/>
            <a:ext cx="199926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268504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63" y="1841500"/>
            <a:ext cx="9153526" cy="3311526"/>
            <a:chOff x="-4763" y="1841500"/>
            <a:chExt cx="9153526" cy="3311526"/>
          </a:xfrm>
        </p:grpSpPr>
        <p:sp>
          <p:nvSpPr>
            <p:cNvPr id="1024" name="Freeform 36"/>
            <p:cNvSpPr>
              <a:spLocks/>
            </p:cNvSpPr>
            <p:nvPr/>
          </p:nvSpPr>
          <p:spPr bwMode="auto">
            <a:xfrm>
              <a:off x="3036887" y="3662363"/>
              <a:ext cx="4049713" cy="1490663"/>
            </a:xfrm>
            <a:custGeom>
              <a:avLst/>
              <a:gdLst>
                <a:gd name="T0" fmla="*/ 1369 w 2551"/>
                <a:gd name="T1" fmla="*/ 939 h 939"/>
                <a:gd name="T2" fmla="*/ 2551 w 2551"/>
                <a:gd name="T3" fmla="*/ 442 h 939"/>
                <a:gd name="T4" fmla="*/ 2485 w 2551"/>
                <a:gd name="T5" fmla="*/ 0 h 939"/>
                <a:gd name="T6" fmla="*/ 0 w 2551"/>
                <a:gd name="T7" fmla="*/ 295 h 939"/>
                <a:gd name="T8" fmla="*/ 745 w 2551"/>
                <a:gd name="T9" fmla="*/ 939 h 939"/>
                <a:gd name="T10" fmla="*/ 1369 w 2551"/>
                <a:gd name="T11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1" h="939">
                  <a:moveTo>
                    <a:pt x="1369" y="939"/>
                  </a:moveTo>
                  <a:lnTo>
                    <a:pt x="2551" y="442"/>
                  </a:lnTo>
                  <a:lnTo>
                    <a:pt x="2485" y="0"/>
                  </a:lnTo>
                  <a:lnTo>
                    <a:pt x="0" y="295"/>
                  </a:lnTo>
                  <a:lnTo>
                    <a:pt x="745" y="939"/>
                  </a:lnTo>
                  <a:lnTo>
                    <a:pt x="1369" y="9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" name="Freeform 37"/>
            <p:cNvSpPr>
              <a:spLocks/>
            </p:cNvSpPr>
            <p:nvPr/>
          </p:nvSpPr>
          <p:spPr bwMode="auto">
            <a:xfrm>
              <a:off x="379412" y="1841500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" name="Freeform 38"/>
            <p:cNvSpPr>
              <a:spLocks/>
            </p:cNvSpPr>
            <p:nvPr/>
          </p:nvSpPr>
          <p:spPr bwMode="auto">
            <a:xfrm>
              <a:off x="-4763" y="1841500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Freeform 39"/>
            <p:cNvSpPr>
              <a:spLocks/>
            </p:cNvSpPr>
            <p:nvPr/>
          </p:nvSpPr>
          <p:spPr bwMode="auto">
            <a:xfrm>
              <a:off x="-4763" y="4770438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" name="Freeform 40"/>
            <p:cNvSpPr>
              <a:spLocks/>
            </p:cNvSpPr>
            <p:nvPr/>
          </p:nvSpPr>
          <p:spPr bwMode="auto">
            <a:xfrm>
              <a:off x="5210175" y="3490913"/>
              <a:ext cx="3938588" cy="1662113"/>
            </a:xfrm>
            <a:custGeom>
              <a:avLst/>
              <a:gdLst>
                <a:gd name="T0" fmla="*/ 0 w 2481"/>
                <a:gd name="T1" fmla="*/ 1047 h 1047"/>
                <a:gd name="T2" fmla="*/ 1254 w 2481"/>
                <a:gd name="T3" fmla="*/ 1047 h 1047"/>
                <a:gd name="T4" fmla="*/ 1868 w 2481"/>
                <a:gd name="T5" fmla="*/ 1047 h 1047"/>
                <a:gd name="T6" fmla="*/ 2481 w 2481"/>
                <a:gd name="T7" fmla="*/ 263 h 1047"/>
                <a:gd name="T8" fmla="*/ 2481 w 2481"/>
                <a:gd name="T9" fmla="*/ 0 h 1047"/>
                <a:gd name="T10" fmla="*/ 0 w 2481"/>
                <a:gd name="T11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1" h="1047">
                  <a:moveTo>
                    <a:pt x="0" y="1047"/>
                  </a:moveTo>
                  <a:lnTo>
                    <a:pt x="1254" y="1047"/>
                  </a:lnTo>
                  <a:lnTo>
                    <a:pt x="1868" y="1047"/>
                  </a:lnTo>
                  <a:lnTo>
                    <a:pt x="2481" y="263"/>
                  </a:lnTo>
                  <a:lnTo>
                    <a:pt x="2481" y="0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" name="Freeform 41"/>
            <p:cNvSpPr>
              <a:spLocks/>
            </p:cNvSpPr>
            <p:nvPr/>
          </p:nvSpPr>
          <p:spPr bwMode="auto">
            <a:xfrm>
              <a:off x="6965950" y="3357563"/>
              <a:ext cx="2182813" cy="1006475"/>
            </a:xfrm>
            <a:custGeom>
              <a:avLst/>
              <a:gdLst>
                <a:gd name="T0" fmla="*/ 0 w 1375"/>
                <a:gd name="T1" fmla="*/ 126 h 634"/>
                <a:gd name="T2" fmla="*/ 76 w 1375"/>
                <a:gd name="T3" fmla="*/ 634 h 634"/>
                <a:gd name="T4" fmla="*/ 1375 w 1375"/>
                <a:gd name="T5" fmla="*/ 84 h 634"/>
                <a:gd name="T6" fmla="*/ 1375 w 1375"/>
                <a:gd name="T7" fmla="*/ 36 h 634"/>
                <a:gd name="T8" fmla="*/ 1375 w 1375"/>
                <a:gd name="T9" fmla="*/ 0 h 634"/>
                <a:gd name="T10" fmla="*/ 0 w 1375"/>
                <a:gd name="T11" fmla="*/ 12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5" h="634">
                  <a:moveTo>
                    <a:pt x="0" y="126"/>
                  </a:moveTo>
                  <a:lnTo>
                    <a:pt x="76" y="634"/>
                  </a:lnTo>
                  <a:lnTo>
                    <a:pt x="1375" y="84"/>
                  </a:lnTo>
                  <a:lnTo>
                    <a:pt x="1375" y="36"/>
                  </a:lnTo>
                  <a:lnTo>
                    <a:pt x="1375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533871" y="591530"/>
            <a:ext cx="8076257" cy="396044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圆角矩形 1030"/>
          <p:cNvSpPr/>
          <p:nvPr/>
        </p:nvSpPr>
        <p:spPr>
          <a:xfrm>
            <a:off x="1607944" y="2633312"/>
            <a:ext cx="5937801" cy="21791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dist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 YOU FOR WATCHING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07944" y="1986975"/>
            <a:ext cx="590465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3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敬请各位老师</a:t>
            </a:r>
            <a:r>
              <a:rPr lang="zh-CN" altLang="en-US" sz="3200" dirty="0">
                <a:ln w="6350">
                  <a:noFill/>
                </a:ln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批评指正</a:t>
            </a:r>
            <a:endParaRPr lang="zh-CN" altLang="en-US" sz="3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11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0" name="Freeform 36"/>
            <p:cNvSpPr>
              <a:spLocks/>
            </p:cNvSpPr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24160" y="172683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绪论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3524161" y="2187142"/>
            <a:ext cx="2286000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选题背景</a:t>
            </a: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研究意义</a:t>
            </a: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国内外相关研究综述</a:t>
            </a: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理论基础与文献综述</a:t>
            </a: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主要贡献与创新</a:t>
            </a:r>
          </a:p>
        </p:txBody>
      </p:sp>
    </p:spTree>
    <p:extLst>
      <p:ext uri="{BB962C8B-B14F-4D97-AF65-F5344CB8AC3E}">
        <p14:creationId xmlns:p14="http://schemas.microsoft.com/office/powerpoint/2010/main" val="356288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 descr="Money副本"/>
          <p:cNvSpPr>
            <a:spLocks noChangeArrowheads="1"/>
          </p:cNvSpPr>
          <p:nvPr/>
        </p:nvSpPr>
        <p:spPr bwMode="auto">
          <a:xfrm>
            <a:off x="0" y="1275606"/>
            <a:ext cx="9144000" cy="2159666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0015" b="-100024"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116013" y="1274019"/>
            <a:ext cx="2087562" cy="3171215"/>
          </a:xfrm>
          <a:prstGeom prst="rect">
            <a:avLst/>
          </a:prstGeom>
          <a:solidFill>
            <a:schemeClr val="accent4">
              <a:alpha val="89999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111251" y="2120417"/>
            <a:ext cx="209232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“What</a:t>
            </a:r>
          </a:p>
          <a:p>
            <a:pPr algn="ctr">
              <a:lnSpc>
                <a:spcPct val="12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Makes us</a:t>
            </a:r>
          </a:p>
          <a:p>
            <a:pPr algn="ctr">
              <a:lnSpc>
                <a:spcPct val="12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Different</a:t>
            </a:r>
          </a:p>
          <a:p>
            <a:pPr algn="ctr">
              <a:lnSpc>
                <a:spcPct val="12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？”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427539" y="3796269"/>
            <a:ext cx="4103687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WRITE YOUR GREAT TITLE HERE</a:t>
            </a:r>
            <a:endParaRPr lang="zh-CN" altLang="en-US" sz="12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253" name="Freeform 13"/>
          <p:cNvSpPr>
            <a:spLocks noEditPoints="1"/>
          </p:cNvSpPr>
          <p:nvPr/>
        </p:nvSpPr>
        <p:spPr bwMode="auto">
          <a:xfrm>
            <a:off x="3990975" y="3821676"/>
            <a:ext cx="285750" cy="187383"/>
          </a:xfrm>
          <a:custGeom>
            <a:avLst/>
            <a:gdLst>
              <a:gd name="T0" fmla="*/ 532 w 532"/>
              <a:gd name="T1" fmla="*/ 327 h 355"/>
              <a:gd name="T2" fmla="*/ 532 w 532"/>
              <a:gd name="T3" fmla="*/ 73 h 355"/>
              <a:gd name="T4" fmla="*/ 519 w 532"/>
              <a:gd name="T5" fmla="*/ 61 h 355"/>
              <a:gd name="T6" fmla="*/ 511 w 532"/>
              <a:gd name="T7" fmla="*/ 61 h 355"/>
              <a:gd name="T8" fmla="*/ 500 w 532"/>
              <a:gd name="T9" fmla="*/ 50 h 355"/>
              <a:gd name="T10" fmla="*/ 500 w 532"/>
              <a:gd name="T11" fmla="*/ 28 h 355"/>
              <a:gd name="T12" fmla="*/ 490 w 532"/>
              <a:gd name="T13" fmla="*/ 16 h 355"/>
              <a:gd name="T14" fmla="*/ 276 w 532"/>
              <a:gd name="T15" fmla="*/ 41 h 355"/>
              <a:gd name="T16" fmla="*/ 255 w 532"/>
              <a:gd name="T17" fmla="*/ 41 h 355"/>
              <a:gd name="T18" fmla="*/ 41 w 532"/>
              <a:gd name="T19" fmla="*/ 16 h 355"/>
              <a:gd name="T20" fmla="*/ 31 w 532"/>
              <a:gd name="T21" fmla="*/ 28 h 355"/>
              <a:gd name="T22" fmla="*/ 31 w 532"/>
              <a:gd name="T23" fmla="*/ 50 h 355"/>
              <a:gd name="T24" fmla="*/ 20 w 532"/>
              <a:gd name="T25" fmla="*/ 61 h 355"/>
              <a:gd name="T26" fmla="*/ 12 w 532"/>
              <a:gd name="T27" fmla="*/ 61 h 355"/>
              <a:gd name="T28" fmla="*/ 0 w 532"/>
              <a:gd name="T29" fmla="*/ 73 h 355"/>
              <a:gd name="T30" fmla="*/ 0 w 532"/>
              <a:gd name="T31" fmla="*/ 327 h 355"/>
              <a:gd name="T32" fmla="*/ 12 w 532"/>
              <a:gd name="T33" fmla="*/ 340 h 355"/>
              <a:gd name="T34" fmla="*/ 227 w 532"/>
              <a:gd name="T35" fmla="*/ 340 h 355"/>
              <a:gd name="T36" fmla="*/ 234 w 532"/>
              <a:gd name="T37" fmla="*/ 347 h 355"/>
              <a:gd name="T38" fmla="*/ 241 w 532"/>
              <a:gd name="T39" fmla="*/ 355 h 355"/>
              <a:gd name="T40" fmla="*/ 290 w 532"/>
              <a:gd name="T41" fmla="*/ 355 h 355"/>
              <a:gd name="T42" fmla="*/ 297 w 532"/>
              <a:gd name="T43" fmla="*/ 347 h 355"/>
              <a:gd name="T44" fmla="*/ 304 w 532"/>
              <a:gd name="T45" fmla="*/ 340 h 355"/>
              <a:gd name="T46" fmla="*/ 519 w 532"/>
              <a:gd name="T47" fmla="*/ 340 h 355"/>
              <a:gd name="T48" fmla="*/ 532 w 532"/>
              <a:gd name="T49" fmla="*/ 327 h 355"/>
              <a:gd name="T50" fmla="*/ 248 w 532"/>
              <a:gd name="T51" fmla="*/ 315 h 355"/>
              <a:gd name="T52" fmla="*/ 61 w 532"/>
              <a:gd name="T53" fmla="*/ 292 h 355"/>
              <a:gd name="T54" fmla="*/ 47 w 532"/>
              <a:gd name="T55" fmla="*/ 280 h 355"/>
              <a:gd name="T56" fmla="*/ 47 w 532"/>
              <a:gd name="T57" fmla="*/ 40 h 355"/>
              <a:gd name="T58" fmla="*/ 58 w 532"/>
              <a:gd name="T59" fmla="*/ 28 h 355"/>
              <a:gd name="T60" fmla="*/ 248 w 532"/>
              <a:gd name="T61" fmla="*/ 57 h 355"/>
              <a:gd name="T62" fmla="*/ 258 w 532"/>
              <a:gd name="T63" fmla="*/ 77 h 355"/>
              <a:gd name="T64" fmla="*/ 258 w 532"/>
              <a:gd name="T65" fmla="*/ 310 h 355"/>
              <a:gd name="T66" fmla="*/ 248 w 532"/>
              <a:gd name="T67" fmla="*/ 315 h 355"/>
              <a:gd name="T68" fmla="*/ 283 w 532"/>
              <a:gd name="T69" fmla="*/ 315 h 355"/>
              <a:gd name="T70" fmla="*/ 470 w 532"/>
              <a:gd name="T71" fmla="*/ 292 h 355"/>
              <a:gd name="T72" fmla="*/ 484 w 532"/>
              <a:gd name="T73" fmla="*/ 280 h 355"/>
              <a:gd name="T74" fmla="*/ 484 w 532"/>
              <a:gd name="T75" fmla="*/ 40 h 355"/>
              <a:gd name="T76" fmla="*/ 474 w 532"/>
              <a:gd name="T77" fmla="*/ 28 h 355"/>
              <a:gd name="T78" fmla="*/ 284 w 532"/>
              <a:gd name="T79" fmla="*/ 57 h 355"/>
              <a:gd name="T80" fmla="*/ 274 w 532"/>
              <a:gd name="T81" fmla="*/ 77 h 355"/>
              <a:gd name="T82" fmla="*/ 274 w 532"/>
              <a:gd name="T83" fmla="*/ 310 h 355"/>
              <a:gd name="T84" fmla="*/ 283 w 532"/>
              <a:gd name="T85" fmla="*/ 31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2" h="355">
                <a:moveTo>
                  <a:pt x="532" y="327"/>
                </a:moveTo>
                <a:cubicBezTo>
                  <a:pt x="532" y="73"/>
                  <a:pt x="532" y="73"/>
                  <a:pt x="532" y="73"/>
                </a:cubicBezTo>
                <a:cubicBezTo>
                  <a:pt x="532" y="66"/>
                  <a:pt x="526" y="61"/>
                  <a:pt x="519" y="61"/>
                </a:cubicBezTo>
                <a:cubicBezTo>
                  <a:pt x="511" y="61"/>
                  <a:pt x="511" y="61"/>
                  <a:pt x="511" y="61"/>
                </a:cubicBezTo>
                <a:cubicBezTo>
                  <a:pt x="505" y="61"/>
                  <a:pt x="500" y="56"/>
                  <a:pt x="500" y="50"/>
                </a:cubicBezTo>
                <a:cubicBezTo>
                  <a:pt x="500" y="28"/>
                  <a:pt x="500" y="28"/>
                  <a:pt x="500" y="28"/>
                </a:cubicBezTo>
                <a:cubicBezTo>
                  <a:pt x="500" y="22"/>
                  <a:pt x="496" y="17"/>
                  <a:pt x="490" y="16"/>
                </a:cubicBezTo>
                <a:cubicBezTo>
                  <a:pt x="408" y="0"/>
                  <a:pt x="333" y="1"/>
                  <a:pt x="276" y="41"/>
                </a:cubicBezTo>
                <a:cubicBezTo>
                  <a:pt x="266" y="48"/>
                  <a:pt x="265" y="48"/>
                  <a:pt x="255" y="41"/>
                </a:cubicBezTo>
                <a:cubicBezTo>
                  <a:pt x="198" y="1"/>
                  <a:pt x="124" y="0"/>
                  <a:pt x="41" y="16"/>
                </a:cubicBezTo>
                <a:cubicBezTo>
                  <a:pt x="35" y="17"/>
                  <a:pt x="31" y="22"/>
                  <a:pt x="31" y="28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6"/>
                  <a:pt x="26" y="61"/>
                  <a:pt x="20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5" y="61"/>
                  <a:pt x="0" y="66"/>
                  <a:pt x="0" y="73"/>
                </a:cubicBezTo>
                <a:cubicBezTo>
                  <a:pt x="0" y="327"/>
                  <a:pt x="0" y="327"/>
                  <a:pt x="0" y="327"/>
                </a:cubicBezTo>
                <a:cubicBezTo>
                  <a:pt x="0" y="334"/>
                  <a:pt x="6" y="340"/>
                  <a:pt x="12" y="340"/>
                </a:cubicBezTo>
                <a:cubicBezTo>
                  <a:pt x="227" y="340"/>
                  <a:pt x="227" y="340"/>
                  <a:pt x="227" y="340"/>
                </a:cubicBezTo>
                <a:cubicBezTo>
                  <a:pt x="231" y="340"/>
                  <a:pt x="234" y="343"/>
                  <a:pt x="234" y="347"/>
                </a:cubicBezTo>
                <a:cubicBezTo>
                  <a:pt x="234" y="351"/>
                  <a:pt x="237" y="355"/>
                  <a:pt x="241" y="355"/>
                </a:cubicBezTo>
                <a:cubicBezTo>
                  <a:pt x="290" y="355"/>
                  <a:pt x="290" y="355"/>
                  <a:pt x="290" y="355"/>
                </a:cubicBezTo>
                <a:cubicBezTo>
                  <a:pt x="294" y="355"/>
                  <a:pt x="297" y="351"/>
                  <a:pt x="297" y="347"/>
                </a:cubicBezTo>
                <a:cubicBezTo>
                  <a:pt x="297" y="343"/>
                  <a:pt x="300" y="340"/>
                  <a:pt x="304" y="340"/>
                </a:cubicBezTo>
                <a:cubicBezTo>
                  <a:pt x="519" y="340"/>
                  <a:pt x="519" y="340"/>
                  <a:pt x="519" y="340"/>
                </a:cubicBezTo>
                <a:cubicBezTo>
                  <a:pt x="526" y="340"/>
                  <a:pt x="532" y="334"/>
                  <a:pt x="532" y="327"/>
                </a:cubicBezTo>
                <a:close/>
                <a:moveTo>
                  <a:pt x="248" y="315"/>
                </a:moveTo>
                <a:cubicBezTo>
                  <a:pt x="197" y="283"/>
                  <a:pt x="131" y="280"/>
                  <a:pt x="61" y="292"/>
                </a:cubicBezTo>
                <a:cubicBezTo>
                  <a:pt x="54" y="293"/>
                  <a:pt x="47" y="287"/>
                  <a:pt x="47" y="28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4"/>
                  <a:pt x="52" y="29"/>
                  <a:pt x="58" y="28"/>
                </a:cubicBezTo>
                <a:cubicBezTo>
                  <a:pt x="131" y="15"/>
                  <a:pt x="199" y="20"/>
                  <a:pt x="248" y="57"/>
                </a:cubicBezTo>
                <a:cubicBezTo>
                  <a:pt x="254" y="62"/>
                  <a:pt x="258" y="69"/>
                  <a:pt x="258" y="77"/>
                </a:cubicBezTo>
                <a:cubicBezTo>
                  <a:pt x="258" y="310"/>
                  <a:pt x="258" y="310"/>
                  <a:pt x="258" y="310"/>
                </a:cubicBezTo>
                <a:cubicBezTo>
                  <a:pt x="258" y="315"/>
                  <a:pt x="252" y="318"/>
                  <a:pt x="248" y="315"/>
                </a:cubicBezTo>
                <a:close/>
                <a:moveTo>
                  <a:pt x="283" y="315"/>
                </a:moveTo>
                <a:cubicBezTo>
                  <a:pt x="334" y="283"/>
                  <a:pt x="400" y="280"/>
                  <a:pt x="470" y="292"/>
                </a:cubicBezTo>
                <a:cubicBezTo>
                  <a:pt x="478" y="293"/>
                  <a:pt x="484" y="287"/>
                  <a:pt x="484" y="280"/>
                </a:cubicBezTo>
                <a:cubicBezTo>
                  <a:pt x="484" y="40"/>
                  <a:pt x="484" y="40"/>
                  <a:pt x="484" y="40"/>
                </a:cubicBezTo>
                <a:cubicBezTo>
                  <a:pt x="484" y="34"/>
                  <a:pt x="480" y="29"/>
                  <a:pt x="474" y="28"/>
                </a:cubicBezTo>
                <a:cubicBezTo>
                  <a:pt x="400" y="15"/>
                  <a:pt x="333" y="20"/>
                  <a:pt x="284" y="57"/>
                </a:cubicBezTo>
                <a:cubicBezTo>
                  <a:pt x="277" y="62"/>
                  <a:pt x="274" y="69"/>
                  <a:pt x="274" y="77"/>
                </a:cubicBezTo>
                <a:cubicBezTo>
                  <a:pt x="274" y="310"/>
                  <a:pt x="274" y="310"/>
                  <a:pt x="274" y="310"/>
                </a:cubicBezTo>
                <a:cubicBezTo>
                  <a:pt x="274" y="315"/>
                  <a:pt x="279" y="318"/>
                  <a:pt x="283" y="3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7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35359" y="509426"/>
            <a:ext cx="199926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298166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 flipV="1">
            <a:off x="5857875" y="3387184"/>
            <a:ext cx="0" cy="1381551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Rectangle 6" descr="33"/>
          <p:cNvSpPr>
            <a:spLocks noChangeArrowheads="1"/>
          </p:cNvSpPr>
          <p:nvPr/>
        </p:nvSpPr>
        <p:spPr bwMode="auto">
          <a:xfrm>
            <a:off x="0" y="1275157"/>
            <a:ext cx="9144000" cy="2124731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4883" b="-17773"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856288" y="1275157"/>
            <a:ext cx="2100262" cy="2124731"/>
          </a:xfrm>
          <a:prstGeom prst="rect">
            <a:avLst/>
          </a:prstGeom>
          <a:solidFill>
            <a:schemeClr val="accent4">
              <a:alpha val="89999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102351" y="1815074"/>
            <a:ext cx="167957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000">
                <a:solidFill>
                  <a:schemeClr val="bg1"/>
                </a:solidFill>
              </a:rPr>
              <a:t>WHAT MAKES US</a:t>
            </a:r>
            <a:r>
              <a:rPr lang="zh-CN" altLang="en-US" sz="1000" b="1">
                <a:solidFill>
                  <a:schemeClr val="bg1"/>
                </a:solidFill>
              </a:rPr>
              <a:t> DIFFERENT </a:t>
            </a:r>
            <a:r>
              <a:rPr lang="zh-CN" altLang="en-US" sz="1000">
                <a:solidFill>
                  <a:schemeClr val="bg1"/>
                </a:solidFill>
              </a:rPr>
              <a:t>?</a:t>
            </a:r>
            <a:endParaRPr lang="zh-CN" altLang="en-US" sz="800">
              <a:solidFill>
                <a:schemeClr val="bg1"/>
              </a:solidFill>
            </a:endParaRPr>
          </a:p>
          <a:p>
            <a:endParaRPr lang="zh-CN" altLang="en-US" sz="800">
              <a:solidFill>
                <a:schemeClr val="bg1"/>
              </a:solidFill>
            </a:endParaRPr>
          </a:p>
          <a:p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264397" y="3661905"/>
            <a:ext cx="1436784" cy="214379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HEADER TITLE ONE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976164" y="4077959"/>
            <a:ext cx="2011660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https://liangliangtuwen.tmall.com.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3853610" y="3661905"/>
            <a:ext cx="1436784" cy="24622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HEADER TITLE ONE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3565376" y="4077959"/>
            <a:ext cx="201166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6447585" y="3661905"/>
            <a:ext cx="1436784" cy="246221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HEADER TITLE ONE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6159351" y="4077959"/>
            <a:ext cx="201166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3249613" y="3387184"/>
            <a:ext cx="0" cy="1381551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8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35359" y="509426"/>
            <a:ext cx="199926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109672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8" name="Rectangle 22" descr="sy_64934932458副本"/>
          <p:cNvSpPr>
            <a:spLocks noChangeArrowheads="1"/>
          </p:cNvSpPr>
          <p:nvPr/>
        </p:nvSpPr>
        <p:spPr bwMode="auto">
          <a:xfrm>
            <a:off x="1066800" y="2987059"/>
            <a:ext cx="1716088" cy="1711853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1885" r="-11885"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9479" name="Rectangle 23" descr="sy_20111224160806078015"/>
          <p:cNvSpPr>
            <a:spLocks noChangeArrowheads="1"/>
          </p:cNvSpPr>
          <p:nvPr/>
        </p:nvSpPr>
        <p:spPr bwMode="auto">
          <a:xfrm>
            <a:off x="2830514" y="1275206"/>
            <a:ext cx="1716087" cy="1711853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3423" t="580" r="-23423" b="580"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9481" name="Freeform 25" descr="17957756_101728372001_2副本"/>
          <p:cNvSpPr>
            <a:spLocks/>
          </p:cNvSpPr>
          <p:nvPr/>
        </p:nvSpPr>
        <p:spPr bwMode="auto">
          <a:xfrm>
            <a:off x="4594226" y="1275206"/>
            <a:ext cx="3482975" cy="3423706"/>
          </a:xfrm>
          <a:custGeom>
            <a:avLst/>
            <a:gdLst>
              <a:gd name="T0" fmla="*/ 0 w 2507"/>
              <a:gd name="T1" fmla="*/ 0 h 2464"/>
              <a:gd name="T2" fmla="*/ 0 w 2507"/>
              <a:gd name="T3" fmla="*/ 1232 h 2464"/>
              <a:gd name="T4" fmla="*/ 0 w 2507"/>
              <a:gd name="T5" fmla="*/ 2464 h 2464"/>
              <a:gd name="T6" fmla="*/ 2507 w 2507"/>
              <a:gd name="T7" fmla="*/ 2464 h 2464"/>
              <a:gd name="T8" fmla="*/ 2507 w 2507"/>
              <a:gd name="T9" fmla="*/ 1232 h 2464"/>
              <a:gd name="T10" fmla="*/ 2507 w 2507"/>
              <a:gd name="T11" fmla="*/ 0 h 2464"/>
              <a:gd name="T12" fmla="*/ 0 w 2507"/>
              <a:gd name="T13" fmla="*/ 0 h 2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7" h="2464">
                <a:moveTo>
                  <a:pt x="0" y="0"/>
                </a:moveTo>
                <a:lnTo>
                  <a:pt x="0" y="1232"/>
                </a:lnTo>
                <a:lnTo>
                  <a:pt x="0" y="2464"/>
                </a:lnTo>
                <a:lnTo>
                  <a:pt x="2507" y="2464"/>
                </a:lnTo>
                <a:lnTo>
                  <a:pt x="2507" y="1232"/>
                </a:lnTo>
                <a:lnTo>
                  <a:pt x="2507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1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35359" y="509426"/>
            <a:ext cx="199926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1066800" y="1275206"/>
            <a:ext cx="1716088" cy="171185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2830514" y="2987059"/>
            <a:ext cx="1716087" cy="1711853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1239839" y="1635679"/>
            <a:ext cx="1368425" cy="100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01</a:t>
            </a:r>
          </a:p>
          <a:p>
            <a:pPr algn="ctr"/>
            <a:endParaRPr lang="zh-CN" altLang="en-US" sz="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3011489" y="3369764"/>
            <a:ext cx="1368425" cy="100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0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 02</a:t>
            </a:r>
          </a:p>
          <a:p>
            <a:pPr algn="ctr"/>
            <a:endParaRPr lang="zh-CN" altLang="en-US" sz="8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</a:t>
            </a:r>
            <a:endParaRPr lang="zh-CN" altLang="en-US" sz="8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255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6" name="Oval 32"/>
          <p:cNvSpPr>
            <a:spLocks noChangeArrowheads="1"/>
          </p:cNvSpPr>
          <p:nvPr/>
        </p:nvSpPr>
        <p:spPr bwMode="auto">
          <a:xfrm>
            <a:off x="531813" y="2337521"/>
            <a:ext cx="444500" cy="44463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897" name="Oval 33"/>
          <p:cNvSpPr>
            <a:spLocks noChangeArrowheads="1"/>
          </p:cNvSpPr>
          <p:nvPr/>
        </p:nvSpPr>
        <p:spPr bwMode="auto">
          <a:xfrm>
            <a:off x="531813" y="2985421"/>
            <a:ext cx="444500" cy="44463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898" name="Oval 34"/>
          <p:cNvSpPr>
            <a:spLocks noChangeArrowheads="1"/>
          </p:cNvSpPr>
          <p:nvPr/>
        </p:nvSpPr>
        <p:spPr bwMode="auto">
          <a:xfrm>
            <a:off x="531813" y="3669845"/>
            <a:ext cx="444500" cy="44463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895" name="Oval 31"/>
          <p:cNvSpPr>
            <a:spLocks noChangeArrowheads="1"/>
          </p:cNvSpPr>
          <p:nvPr/>
        </p:nvSpPr>
        <p:spPr bwMode="auto">
          <a:xfrm>
            <a:off x="531813" y="1688034"/>
            <a:ext cx="444500" cy="444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5684838" y="2051684"/>
            <a:ext cx="3459162" cy="16689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874" name="Group 10"/>
          <p:cNvGrpSpPr>
            <a:grpSpLocks/>
          </p:cNvGrpSpPr>
          <p:nvPr/>
        </p:nvGrpSpPr>
        <p:grpSpPr bwMode="auto">
          <a:xfrm>
            <a:off x="2733676" y="1923056"/>
            <a:ext cx="3675063" cy="2475676"/>
            <a:chOff x="0" y="0"/>
            <a:chExt cx="2724" cy="1835"/>
          </a:xfrm>
        </p:grpSpPr>
        <p:sp>
          <p:nvSpPr>
            <p:cNvPr id="36875" name="Oval 11"/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876" name="Group 12"/>
            <p:cNvGrpSpPr>
              <a:grpSpLocks/>
            </p:cNvGrpSpPr>
            <p:nvPr/>
          </p:nvGrpSpPr>
          <p:grpSpPr bwMode="auto">
            <a:xfrm>
              <a:off x="240" y="0"/>
              <a:ext cx="2246" cy="1810"/>
              <a:chOff x="0" y="0"/>
              <a:chExt cx="2556" cy="1958"/>
            </a:xfrm>
          </p:grpSpPr>
          <p:pic>
            <p:nvPicPr>
              <p:cNvPr id="36877" name="Picture 13" descr="apple ico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556" cy="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878" name="Rectangle 14" descr="Money"/>
              <p:cNvSpPr>
                <a:spLocks noChangeArrowheads="1"/>
              </p:cNvSpPr>
              <p:nvPr/>
            </p:nvSpPr>
            <p:spPr bwMode="auto">
              <a:xfrm>
                <a:off x="99" y="100"/>
                <a:ext cx="2358" cy="1336"/>
              </a:xfrm>
              <a:prstGeom prst="rect">
                <a:avLst/>
              </a:prstGeom>
              <a:blipFill dpi="0" rotWithShape="1">
                <a:blip r:embed="rId3" cstate="print"/>
                <a:srcRect/>
                <a:stretch>
                  <a:fillRect b="-1679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6259514" y="2270826"/>
            <a:ext cx="256063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WRITE YOUR GREAT TITLE HERE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8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 to help anyone that is stepping into the world of PowerPoint for the very first time. We have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6880" name="Group 16"/>
          <p:cNvGrpSpPr>
            <a:grpSpLocks/>
          </p:cNvGrpSpPr>
          <p:nvPr/>
        </p:nvGrpSpPr>
        <p:grpSpPr bwMode="auto">
          <a:xfrm>
            <a:off x="668338" y="1802369"/>
            <a:ext cx="171450" cy="222319"/>
            <a:chOff x="0" y="0"/>
            <a:chExt cx="184" cy="236"/>
          </a:xfrm>
        </p:grpSpPr>
        <p:sp>
          <p:nvSpPr>
            <p:cNvPr id="36881" name="Freeform 17"/>
            <p:cNvSpPr>
              <a:spLocks/>
            </p:cNvSpPr>
            <p:nvPr/>
          </p:nvSpPr>
          <p:spPr bwMode="auto">
            <a:xfrm>
              <a:off x="0" y="0"/>
              <a:ext cx="184" cy="236"/>
            </a:xfrm>
            <a:custGeom>
              <a:avLst/>
              <a:gdLst>
                <a:gd name="T0" fmla="*/ 19 w 84"/>
                <a:gd name="T1" fmla="*/ 98 h 108"/>
                <a:gd name="T2" fmla="*/ 10 w 84"/>
                <a:gd name="T3" fmla="*/ 98 h 108"/>
                <a:gd name="T4" fmla="*/ 10 w 84"/>
                <a:gd name="T5" fmla="*/ 9 h 108"/>
                <a:gd name="T6" fmla="*/ 79 w 84"/>
                <a:gd name="T7" fmla="*/ 9 h 108"/>
                <a:gd name="T8" fmla="*/ 84 w 84"/>
                <a:gd name="T9" fmla="*/ 5 h 108"/>
                <a:gd name="T10" fmla="*/ 79 w 84"/>
                <a:gd name="T11" fmla="*/ 0 h 108"/>
                <a:gd name="T12" fmla="*/ 5 w 84"/>
                <a:gd name="T13" fmla="*/ 0 h 108"/>
                <a:gd name="T14" fmla="*/ 0 w 84"/>
                <a:gd name="T15" fmla="*/ 5 h 108"/>
                <a:gd name="T16" fmla="*/ 0 w 84"/>
                <a:gd name="T17" fmla="*/ 103 h 108"/>
                <a:gd name="T18" fmla="*/ 5 w 84"/>
                <a:gd name="T19" fmla="*/ 108 h 108"/>
                <a:gd name="T20" fmla="*/ 19 w 84"/>
                <a:gd name="T21" fmla="*/ 108 h 108"/>
                <a:gd name="T22" fmla="*/ 23 w 84"/>
                <a:gd name="T23" fmla="*/ 103 h 108"/>
                <a:gd name="T24" fmla="*/ 19 w 84"/>
                <a:gd name="T25" fmla="*/ 9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08">
                  <a:moveTo>
                    <a:pt x="19" y="98"/>
                  </a:moveTo>
                  <a:cubicBezTo>
                    <a:pt x="10" y="98"/>
                    <a:pt x="10" y="98"/>
                    <a:pt x="10" y="9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2" y="9"/>
                    <a:pt x="84" y="7"/>
                    <a:pt x="84" y="5"/>
                  </a:cubicBezTo>
                  <a:cubicBezTo>
                    <a:pt x="84" y="2"/>
                    <a:pt x="82" y="0"/>
                    <a:pt x="7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6"/>
                    <a:pt x="3" y="108"/>
                    <a:pt x="5" y="108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21" y="108"/>
                    <a:pt x="23" y="106"/>
                    <a:pt x="23" y="103"/>
                  </a:cubicBezTo>
                  <a:cubicBezTo>
                    <a:pt x="23" y="100"/>
                    <a:pt x="21" y="98"/>
                    <a:pt x="19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882" name="Freeform 18"/>
            <p:cNvSpPr>
              <a:spLocks/>
            </p:cNvSpPr>
            <p:nvPr/>
          </p:nvSpPr>
          <p:spPr bwMode="auto">
            <a:xfrm>
              <a:off x="116" y="138"/>
              <a:ext cx="68" cy="98"/>
            </a:xfrm>
            <a:custGeom>
              <a:avLst/>
              <a:gdLst>
                <a:gd name="T0" fmla="*/ 26 w 31"/>
                <a:gd name="T1" fmla="*/ 0 h 45"/>
                <a:gd name="T2" fmla="*/ 21 w 31"/>
                <a:gd name="T3" fmla="*/ 5 h 45"/>
                <a:gd name="T4" fmla="*/ 21 w 31"/>
                <a:gd name="T5" fmla="*/ 35 h 45"/>
                <a:gd name="T6" fmla="*/ 4 w 31"/>
                <a:gd name="T7" fmla="*/ 35 h 45"/>
                <a:gd name="T8" fmla="*/ 0 w 31"/>
                <a:gd name="T9" fmla="*/ 40 h 45"/>
                <a:gd name="T10" fmla="*/ 4 w 31"/>
                <a:gd name="T11" fmla="*/ 45 h 45"/>
                <a:gd name="T12" fmla="*/ 26 w 31"/>
                <a:gd name="T13" fmla="*/ 45 h 45"/>
                <a:gd name="T14" fmla="*/ 29 w 31"/>
                <a:gd name="T15" fmla="*/ 43 h 45"/>
                <a:gd name="T16" fmla="*/ 31 w 31"/>
                <a:gd name="T17" fmla="*/ 40 h 45"/>
                <a:gd name="T18" fmla="*/ 31 w 31"/>
                <a:gd name="T19" fmla="*/ 5 h 45"/>
                <a:gd name="T20" fmla="*/ 26 w 31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6" y="0"/>
                  </a:moveTo>
                  <a:cubicBezTo>
                    <a:pt x="23" y="0"/>
                    <a:pt x="21" y="2"/>
                    <a:pt x="21" y="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5"/>
                    <a:pt x="28" y="44"/>
                    <a:pt x="29" y="43"/>
                  </a:cubicBezTo>
                  <a:cubicBezTo>
                    <a:pt x="30" y="42"/>
                    <a:pt x="31" y="41"/>
                    <a:pt x="31" y="4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883" name="Freeform 19"/>
            <p:cNvSpPr>
              <a:spLocks noEditPoints="1"/>
            </p:cNvSpPr>
            <p:nvPr/>
          </p:nvSpPr>
          <p:spPr bwMode="auto">
            <a:xfrm>
              <a:off x="66" y="51"/>
              <a:ext cx="113" cy="163"/>
            </a:xfrm>
            <a:custGeom>
              <a:avLst/>
              <a:gdLst>
                <a:gd name="T0" fmla="*/ 45 w 52"/>
                <a:gd name="T1" fmla="*/ 1 h 75"/>
                <a:gd name="T2" fmla="*/ 40 w 52"/>
                <a:gd name="T3" fmla="*/ 0 h 75"/>
                <a:gd name="T4" fmla="*/ 30 w 52"/>
                <a:gd name="T5" fmla="*/ 5 h 75"/>
                <a:gd name="T6" fmla="*/ 1 w 52"/>
                <a:gd name="T7" fmla="*/ 57 h 75"/>
                <a:gd name="T8" fmla="*/ 0 w 52"/>
                <a:gd name="T9" fmla="*/ 59 h 75"/>
                <a:gd name="T10" fmla="*/ 0 w 52"/>
                <a:gd name="T11" fmla="*/ 71 h 75"/>
                <a:gd name="T12" fmla="*/ 3 w 52"/>
                <a:gd name="T13" fmla="*/ 75 h 75"/>
                <a:gd name="T14" fmla="*/ 5 w 52"/>
                <a:gd name="T15" fmla="*/ 75 h 75"/>
                <a:gd name="T16" fmla="*/ 7 w 52"/>
                <a:gd name="T17" fmla="*/ 75 h 75"/>
                <a:gd name="T18" fmla="*/ 18 w 52"/>
                <a:gd name="T19" fmla="*/ 69 h 75"/>
                <a:gd name="T20" fmla="*/ 19 w 52"/>
                <a:gd name="T21" fmla="*/ 67 h 75"/>
                <a:gd name="T22" fmla="*/ 49 w 52"/>
                <a:gd name="T23" fmla="*/ 16 h 75"/>
                <a:gd name="T24" fmla="*/ 45 w 52"/>
                <a:gd name="T25" fmla="*/ 1 h 75"/>
                <a:gd name="T26" fmla="*/ 41 w 52"/>
                <a:gd name="T27" fmla="*/ 11 h 75"/>
                <a:gd name="T28" fmla="*/ 12 w 52"/>
                <a:gd name="T29" fmla="*/ 62 h 75"/>
                <a:gd name="T30" fmla="*/ 9 w 52"/>
                <a:gd name="T31" fmla="*/ 63 h 75"/>
                <a:gd name="T32" fmla="*/ 9 w 52"/>
                <a:gd name="T33" fmla="*/ 60 h 75"/>
                <a:gd name="T34" fmla="*/ 38 w 52"/>
                <a:gd name="T35" fmla="*/ 10 h 75"/>
                <a:gd name="T36" fmla="*/ 41 w 52"/>
                <a:gd name="T37" fmla="*/ 9 h 75"/>
                <a:gd name="T38" fmla="*/ 41 w 52"/>
                <a:gd name="T39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75">
                  <a:moveTo>
                    <a:pt x="45" y="1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36" y="0"/>
                    <a:pt x="32" y="2"/>
                    <a:pt x="30" y="5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0" y="57"/>
                    <a:pt x="0" y="58"/>
                    <a:pt x="0" y="59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2"/>
                    <a:pt x="1" y="74"/>
                    <a:pt x="3" y="75"/>
                  </a:cubicBezTo>
                  <a:cubicBezTo>
                    <a:pt x="3" y="75"/>
                    <a:pt x="4" y="75"/>
                    <a:pt x="5" y="75"/>
                  </a:cubicBezTo>
                  <a:cubicBezTo>
                    <a:pt x="6" y="75"/>
                    <a:pt x="7" y="75"/>
                    <a:pt x="7" y="75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69"/>
                    <a:pt x="19" y="68"/>
                    <a:pt x="19" y="6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2" y="11"/>
                    <a:pt x="50" y="4"/>
                    <a:pt x="45" y="1"/>
                  </a:cubicBezTo>
                  <a:close/>
                  <a:moveTo>
                    <a:pt x="41" y="11"/>
                  </a:moveTo>
                  <a:cubicBezTo>
                    <a:pt x="12" y="62"/>
                    <a:pt x="12" y="62"/>
                    <a:pt x="12" y="62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9"/>
                    <a:pt x="40" y="9"/>
                    <a:pt x="41" y="9"/>
                  </a:cubicBezTo>
                  <a:cubicBezTo>
                    <a:pt x="41" y="10"/>
                    <a:pt x="42" y="11"/>
                    <a:pt x="4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884" name="Freeform 20"/>
            <p:cNvSpPr>
              <a:spLocks/>
            </p:cNvSpPr>
            <p:nvPr/>
          </p:nvSpPr>
          <p:spPr bwMode="auto">
            <a:xfrm>
              <a:off x="35" y="68"/>
              <a:ext cx="70" cy="20"/>
            </a:xfrm>
            <a:custGeom>
              <a:avLst/>
              <a:gdLst>
                <a:gd name="T0" fmla="*/ 32 w 32"/>
                <a:gd name="T1" fmla="*/ 4 h 9"/>
                <a:gd name="T2" fmla="*/ 28 w 32"/>
                <a:gd name="T3" fmla="*/ 0 h 9"/>
                <a:gd name="T4" fmla="*/ 4 w 32"/>
                <a:gd name="T5" fmla="*/ 0 h 9"/>
                <a:gd name="T6" fmla="*/ 0 w 32"/>
                <a:gd name="T7" fmla="*/ 4 h 9"/>
                <a:gd name="T8" fmla="*/ 4 w 32"/>
                <a:gd name="T9" fmla="*/ 9 h 9"/>
                <a:gd name="T10" fmla="*/ 28 w 32"/>
                <a:gd name="T11" fmla="*/ 9 h 9"/>
                <a:gd name="T12" fmla="*/ 32 w 32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9">
                  <a:moveTo>
                    <a:pt x="32" y="4"/>
                  </a:moveTo>
                  <a:cubicBezTo>
                    <a:pt x="32" y="2"/>
                    <a:pt x="30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2" y="7"/>
                    <a:pt x="3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885" name="Freeform 21"/>
            <p:cNvSpPr>
              <a:spLocks/>
            </p:cNvSpPr>
            <p:nvPr/>
          </p:nvSpPr>
          <p:spPr bwMode="auto">
            <a:xfrm>
              <a:off x="35" y="107"/>
              <a:ext cx="46" cy="20"/>
            </a:xfrm>
            <a:custGeom>
              <a:avLst/>
              <a:gdLst>
                <a:gd name="T0" fmla="*/ 4 w 21"/>
                <a:gd name="T1" fmla="*/ 0 h 9"/>
                <a:gd name="T2" fmla="*/ 0 w 21"/>
                <a:gd name="T3" fmla="*/ 4 h 9"/>
                <a:gd name="T4" fmla="*/ 4 w 21"/>
                <a:gd name="T5" fmla="*/ 9 h 9"/>
                <a:gd name="T6" fmla="*/ 16 w 21"/>
                <a:gd name="T7" fmla="*/ 9 h 9"/>
                <a:gd name="T8" fmla="*/ 21 w 21"/>
                <a:gd name="T9" fmla="*/ 4 h 9"/>
                <a:gd name="T10" fmla="*/ 16 w 21"/>
                <a:gd name="T11" fmla="*/ 0 h 9"/>
                <a:gd name="T12" fmla="*/ 4 w 2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9" y="9"/>
                    <a:pt x="21" y="7"/>
                    <a:pt x="21" y="4"/>
                  </a:cubicBezTo>
                  <a:cubicBezTo>
                    <a:pt x="21" y="2"/>
                    <a:pt x="19" y="0"/>
                    <a:pt x="16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6886" name="Group 22"/>
          <p:cNvGrpSpPr>
            <a:grpSpLocks/>
          </p:cNvGrpSpPr>
          <p:nvPr/>
        </p:nvGrpSpPr>
        <p:grpSpPr bwMode="auto">
          <a:xfrm>
            <a:off x="642939" y="3784180"/>
            <a:ext cx="219075" cy="222319"/>
            <a:chOff x="0" y="0"/>
            <a:chExt cx="233" cy="236"/>
          </a:xfrm>
        </p:grpSpPr>
        <p:sp>
          <p:nvSpPr>
            <p:cNvPr id="36887" name="Freeform 23"/>
            <p:cNvSpPr>
              <a:spLocks noEditPoints="1"/>
            </p:cNvSpPr>
            <p:nvPr/>
          </p:nvSpPr>
          <p:spPr bwMode="auto">
            <a:xfrm>
              <a:off x="0" y="0"/>
              <a:ext cx="233" cy="236"/>
            </a:xfrm>
            <a:custGeom>
              <a:avLst/>
              <a:gdLst>
                <a:gd name="T0" fmla="*/ 103 w 107"/>
                <a:gd name="T1" fmla="*/ 42 h 108"/>
                <a:gd name="T2" fmla="*/ 93 w 107"/>
                <a:gd name="T3" fmla="*/ 35 h 108"/>
                <a:gd name="T4" fmla="*/ 97 w 107"/>
                <a:gd name="T5" fmla="*/ 22 h 108"/>
                <a:gd name="T6" fmla="*/ 80 w 107"/>
                <a:gd name="T7" fmla="*/ 10 h 108"/>
                <a:gd name="T8" fmla="*/ 68 w 107"/>
                <a:gd name="T9" fmla="*/ 12 h 108"/>
                <a:gd name="T10" fmla="*/ 62 w 107"/>
                <a:gd name="T11" fmla="*/ 1 h 108"/>
                <a:gd name="T12" fmla="*/ 42 w 107"/>
                <a:gd name="T13" fmla="*/ 4 h 108"/>
                <a:gd name="T14" fmla="*/ 34 w 107"/>
                <a:gd name="T15" fmla="*/ 14 h 108"/>
                <a:gd name="T16" fmla="*/ 22 w 107"/>
                <a:gd name="T17" fmla="*/ 11 h 108"/>
                <a:gd name="T18" fmla="*/ 10 w 107"/>
                <a:gd name="T19" fmla="*/ 27 h 108"/>
                <a:gd name="T20" fmla="*/ 12 w 107"/>
                <a:gd name="T21" fmla="*/ 39 h 108"/>
                <a:gd name="T22" fmla="*/ 0 w 107"/>
                <a:gd name="T23" fmla="*/ 46 h 108"/>
                <a:gd name="T24" fmla="*/ 0 w 107"/>
                <a:gd name="T25" fmla="*/ 62 h 108"/>
                <a:gd name="T26" fmla="*/ 12 w 107"/>
                <a:gd name="T27" fmla="*/ 69 h 108"/>
                <a:gd name="T28" fmla="*/ 10 w 107"/>
                <a:gd name="T29" fmla="*/ 81 h 108"/>
                <a:gd name="T30" fmla="*/ 22 w 107"/>
                <a:gd name="T31" fmla="*/ 97 h 108"/>
                <a:gd name="T32" fmla="*/ 34 w 107"/>
                <a:gd name="T33" fmla="*/ 94 h 108"/>
                <a:gd name="T34" fmla="*/ 42 w 107"/>
                <a:gd name="T35" fmla="*/ 104 h 108"/>
                <a:gd name="T36" fmla="*/ 53 w 107"/>
                <a:gd name="T37" fmla="*/ 108 h 108"/>
                <a:gd name="T38" fmla="*/ 65 w 107"/>
                <a:gd name="T39" fmla="*/ 104 h 108"/>
                <a:gd name="T40" fmla="*/ 72 w 107"/>
                <a:gd name="T41" fmla="*/ 94 h 108"/>
                <a:gd name="T42" fmla="*/ 85 w 107"/>
                <a:gd name="T43" fmla="*/ 97 h 108"/>
                <a:gd name="T44" fmla="*/ 97 w 107"/>
                <a:gd name="T45" fmla="*/ 81 h 108"/>
                <a:gd name="T46" fmla="*/ 95 w 107"/>
                <a:gd name="T47" fmla="*/ 69 h 108"/>
                <a:gd name="T48" fmla="*/ 106 w 107"/>
                <a:gd name="T49" fmla="*/ 62 h 108"/>
                <a:gd name="T50" fmla="*/ 106 w 107"/>
                <a:gd name="T51" fmla="*/ 46 h 108"/>
                <a:gd name="T52" fmla="*/ 90 w 107"/>
                <a:gd name="T53" fmla="*/ 61 h 108"/>
                <a:gd name="T54" fmla="*/ 84 w 107"/>
                <a:gd name="T55" fmla="*/ 71 h 108"/>
                <a:gd name="T56" fmla="*/ 88 w 107"/>
                <a:gd name="T57" fmla="*/ 82 h 108"/>
                <a:gd name="T58" fmla="*/ 74 w 107"/>
                <a:gd name="T59" fmla="*/ 84 h 108"/>
                <a:gd name="T60" fmla="*/ 63 w 107"/>
                <a:gd name="T61" fmla="*/ 87 h 108"/>
                <a:gd name="T62" fmla="*/ 57 w 107"/>
                <a:gd name="T63" fmla="*/ 98 h 108"/>
                <a:gd name="T64" fmla="*/ 47 w 107"/>
                <a:gd name="T65" fmla="*/ 90 h 108"/>
                <a:gd name="T66" fmla="*/ 37 w 107"/>
                <a:gd name="T67" fmla="*/ 85 h 108"/>
                <a:gd name="T68" fmla="*/ 25 w 107"/>
                <a:gd name="T69" fmla="*/ 88 h 108"/>
                <a:gd name="T70" fmla="*/ 23 w 107"/>
                <a:gd name="T71" fmla="*/ 75 h 108"/>
                <a:gd name="T72" fmla="*/ 20 w 107"/>
                <a:gd name="T73" fmla="*/ 64 h 108"/>
                <a:gd name="T74" fmla="*/ 9 w 107"/>
                <a:gd name="T75" fmla="*/ 58 h 108"/>
                <a:gd name="T76" fmla="*/ 9 w 107"/>
                <a:gd name="T77" fmla="*/ 50 h 108"/>
                <a:gd name="T78" fmla="*/ 20 w 107"/>
                <a:gd name="T79" fmla="*/ 44 h 108"/>
                <a:gd name="T80" fmla="*/ 23 w 107"/>
                <a:gd name="T81" fmla="*/ 33 h 108"/>
                <a:gd name="T82" fmla="*/ 25 w 107"/>
                <a:gd name="T83" fmla="*/ 20 h 108"/>
                <a:gd name="T84" fmla="*/ 37 w 107"/>
                <a:gd name="T85" fmla="*/ 23 h 108"/>
                <a:gd name="T86" fmla="*/ 47 w 107"/>
                <a:gd name="T87" fmla="*/ 18 h 108"/>
                <a:gd name="T88" fmla="*/ 57 w 107"/>
                <a:gd name="T89" fmla="*/ 10 h 108"/>
                <a:gd name="T90" fmla="*/ 63 w 107"/>
                <a:gd name="T91" fmla="*/ 21 h 108"/>
                <a:gd name="T92" fmla="*/ 74 w 107"/>
                <a:gd name="T93" fmla="*/ 23 h 108"/>
                <a:gd name="T94" fmla="*/ 88 w 107"/>
                <a:gd name="T95" fmla="*/ 26 h 108"/>
                <a:gd name="T96" fmla="*/ 84 w 107"/>
                <a:gd name="T97" fmla="*/ 37 h 108"/>
                <a:gd name="T98" fmla="*/ 90 w 107"/>
                <a:gd name="T99" fmla="*/ 47 h 108"/>
                <a:gd name="T100" fmla="*/ 98 w 107"/>
                <a:gd name="T101" fmla="*/ 5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7" h="108">
                  <a:moveTo>
                    <a:pt x="106" y="46"/>
                  </a:moveTo>
                  <a:cubicBezTo>
                    <a:pt x="106" y="44"/>
                    <a:pt x="105" y="43"/>
                    <a:pt x="103" y="42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4" y="38"/>
                    <a:pt x="94" y="36"/>
                    <a:pt x="93" y="35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8" y="25"/>
                    <a:pt x="98" y="24"/>
                    <a:pt x="97" y="22"/>
                  </a:cubicBezTo>
                  <a:cubicBezTo>
                    <a:pt x="93" y="18"/>
                    <a:pt x="89" y="14"/>
                    <a:pt x="85" y="11"/>
                  </a:cubicBezTo>
                  <a:cubicBezTo>
                    <a:pt x="84" y="10"/>
                    <a:pt x="82" y="10"/>
                    <a:pt x="80" y="1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1" y="14"/>
                    <a:pt x="70" y="13"/>
                    <a:pt x="68" y="12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1"/>
                    <a:pt x="62" y="1"/>
                  </a:cubicBezTo>
                  <a:cubicBezTo>
                    <a:pt x="56" y="0"/>
                    <a:pt x="51" y="0"/>
                    <a:pt x="45" y="1"/>
                  </a:cubicBezTo>
                  <a:cubicBezTo>
                    <a:pt x="44" y="1"/>
                    <a:pt x="42" y="2"/>
                    <a:pt x="42" y="4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7" y="13"/>
                    <a:pt x="36" y="14"/>
                    <a:pt x="34" y="14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3" y="10"/>
                    <a:pt x="22" y="11"/>
                  </a:cubicBezTo>
                  <a:cubicBezTo>
                    <a:pt x="17" y="14"/>
                    <a:pt x="13" y="18"/>
                    <a:pt x="10" y="22"/>
                  </a:cubicBezTo>
                  <a:cubicBezTo>
                    <a:pt x="9" y="24"/>
                    <a:pt x="9" y="25"/>
                    <a:pt x="10" y="27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6"/>
                    <a:pt x="12" y="38"/>
                    <a:pt x="12" y="39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3"/>
                    <a:pt x="1" y="44"/>
                    <a:pt x="0" y="46"/>
                  </a:cubicBezTo>
                  <a:cubicBezTo>
                    <a:pt x="0" y="49"/>
                    <a:pt x="0" y="51"/>
                    <a:pt x="0" y="54"/>
                  </a:cubicBezTo>
                  <a:cubicBezTo>
                    <a:pt x="0" y="56"/>
                    <a:pt x="0" y="59"/>
                    <a:pt x="0" y="62"/>
                  </a:cubicBezTo>
                  <a:cubicBezTo>
                    <a:pt x="1" y="64"/>
                    <a:pt x="2" y="65"/>
                    <a:pt x="3" y="66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70"/>
                    <a:pt x="13" y="72"/>
                    <a:pt x="14" y="73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2"/>
                    <a:pt x="9" y="84"/>
                    <a:pt x="10" y="86"/>
                  </a:cubicBezTo>
                  <a:cubicBezTo>
                    <a:pt x="13" y="90"/>
                    <a:pt x="17" y="94"/>
                    <a:pt x="22" y="97"/>
                  </a:cubicBezTo>
                  <a:cubicBezTo>
                    <a:pt x="23" y="98"/>
                    <a:pt x="25" y="98"/>
                    <a:pt x="26" y="98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6" y="94"/>
                    <a:pt x="37" y="95"/>
                    <a:pt x="39" y="95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42" y="106"/>
                    <a:pt x="44" y="107"/>
                    <a:pt x="45" y="107"/>
                  </a:cubicBezTo>
                  <a:cubicBezTo>
                    <a:pt x="48" y="107"/>
                    <a:pt x="51" y="108"/>
                    <a:pt x="53" y="108"/>
                  </a:cubicBezTo>
                  <a:cubicBezTo>
                    <a:pt x="56" y="108"/>
                    <a:pt x="59" y="107"/>
                    <a:pt x="62" y="107"/>
                  </a:cubicBezTo>
                  <a:cubicBezTo>
                    <a:pt x="63" y="107"/>
                    <a:pt x="65" y="106"/>
                    <a:pt x="65" y="10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70" y="95"/>
                    <a:pt x="71" y="94"/>
                    <a:pt x="72" y="94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2" y="98"/>
                    <a:pt x="84" y="98"/>
                    <a:pt x="85" y="97"/>
                  </a:cubicBezTo>
                  <a:cubicBezTo>
                    <a:pt x="89" y="94"/>
                    <a:pt x="93" y="90"/>
                    <a:pt x="97" y="86"/>
                  </a:cubicBezTo>
                  <a:cubicBezTo>
                    <a:pt x="98" y="84"/>
                    <a:pt x="98" y="82"/>
                    <a:pt x="97" y="81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4" y="72"/>
                    <a:pt x="94" y="70"/>
                    <a:pt x="95" y="6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5" y="65"/>
                    <a:pt x="106" y="64"/>
                    <a:pt x="106" y="62"/>
                  </a:cubicBezTo>
                  <a:cubicBezTo>
                    <a:pt x="107" y="59"/>
                    <a:pt x="107" y="56"/>
                    <a:pt x="107" y="54"/>
                  </a:cubicBezTo>
                  <a:cubicBezTo>
                    <a:pt x="107" y="51"/>
                    <a:pt x="107" y="49"/>
                    <a:pt x="106" y="46"/>
                  </a:cubicBezTo>
                  <a:close/>
                  <a:moveTo>
                    <a:pt x="98" y="58"/>
                  </a:moveTo>
                  <a:cubicBezTo>
                    <a:pt x="90" y="61"/>
                    <a:pt x="90" y="61"/>
                    <a:pt x="90" y="61"/>
                  </a:cubicBezTo>
                  <a:cubicBezTo>
                    <a:pt x="88" y="61"/>
                    <a:pt x="87" y="62"/>
                    <a:pt x="87" y="64"/>
                  </a:cubicBezTo>
                  <a:cubicBezTo>
                    <a:pt x="86" y="66"/>
                    <a:pt x="85" y="69"/>
                    <a:pt x="84" y="71"/>
                  </a:cubicBezTo>
                  <a:cubicBezTo>
                    <a:pt x="83" y="72"/>
                    <a:pt x="83" y="73"/>
                    <a:pt x="84" y="75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4"/>
                    <a:pt x="84" y="86"/>
                    <a:pt x="82" y="88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3" y="84"/>
                    <a:pt x="71" y="84"/>
                    <a:pt x="70" y="85"/>
                  </a:cubicBezTo>
                  <a:cubicBezTo>
                    <a:pt x="68" y="86"/>
                    <a:pt x="66" y="87"/>
                    <a:pt x="63" y="87"/>
                  </a:cubicBezTo>
                  <a:cubicBezTo>
                    <a:pt x="62" y="88"/>
                    <a:pt x="61" y="89"/>
                    <a:pt x="60" y="90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5" y="98"/>
                    <a:pt x="52" y="98"/>
                    <a:pt x="49" y="9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6" y="89"/>
                    <a:pt x="45" y="88"/>
                    <a:pt x="43" y="87"/>
                  </a:cubicBezTo>
                  <a:cubicBezTo>
                    <a:pt x="41" y="87"/>
                    <a:pt x="39" y="86"/>
                    <a:pt x="37" y="85"/>
                  </a:cubicBezTo>
                  <a:cubicBezTo>
                    <a:pt x="35" y="84"/>
                    <a:pt x="34" y="84"/>
                    <a:pt x="33" y="84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3" y="86"/>
                    <a:pt x="21" y="84"/>
                    <a:pt x="19" y="82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3" y="73"/>
                    <a:pt x="23" y="72"/>
                    <a:pt x="23" y="71"/>
                  </a:cubicBezTo>
                  <a:cubicBezTo>
                    <a:pt x="22" y="69"/>
                    <a:pt x="21" y="66"/>
                    <a:pt x="20" y="64"/>
                  </a:cubicBezTo>
                  <a:cubicBezTo>
                    <a:pt x="20" y="62"/>
                    <a:pt x="18" y="61"/>
                    <a:pt x="17" y="6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7"/>
                    <a:pt x="9" y="55"/>
                    <a:pt x="9" y="54"/>
                  </a:cubicBezTo>
                  <a:cubicBezTo>
                    <a:pt x="9" y="53"/>
                    <a:pt x="9" y="51"/>
                    <a:pt x="9" y="50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8" y="47"/>
                    <a:pt x="20" y="45"/>
                    <a:pt x="20" y="44"/>
                  </a:cubicBezTo>
                  <a:cubicBezTo>
                    <a:pt x="21" y="42"/>
                    <a:pt x="22" y="39"/>
                    <a:pt x="23" y="37"/>
                  </a:cubicBezTo>
                  <a:cubicBezTo>
                    <a:pt x="23" y="36"/>
                    <a:pt x="23" y="34"/>
                    <a:pt x="23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3" y="22"/>
                    <a:pt x="25" y="2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5" y="24"/>
                    <a:pt x="37" y="23"/>
                  </a:cubicBezTo>
                  <a:cubicBezTo>
                    <a:pt x="39" y="22"/>
                    <a:pt x="41" y="21"/>
                    <a:pt x="43" y="21"/>
                  </a:cubicBezTo>
                  <a:cubicBezTo>
                    <a:pt x="45" y="20"/>
                    <a:pt x="46" y="19"/>
                    <a:pt x="47" y="1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2" y="9"/>
                    <a:pt x="55" y="9"/>
                    <a:pt x="57" y="10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9"/>
                    <a:pt x="62" y="20"/>
                    <a:pt x="63" y="21"/>
                  </a:cubicBezTo>
                  <a:cubicBezTo>
                    <a:pt x="66" y="21"/>
                    <a:pt x="68" y="22"/>
                    <a:pt x="70" y="23"/>
                  </a:cubicBezTo>
                  <a:cubicBezTo>
                    <a:pt x="71" y="24"/>
                    <a:pt x="73" y="24"/>
                    <a:pt x="74" y="23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4" y="22"/>
                    <a:pt x="86" y="23"/>
                    <a:pt x="88" y="26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3" y="34"/>
                    <a:pt x="83" y="36"/>
                    <a:pt x="84" y="37"/>
                  </a:cubicBezTo>
                  <a:cubicBezTo>
                    <a:pt x="85" y="39"/>
                    <a:pt x="86" y="42"/>
                    <a:pt x="87" y="44"/>
                  </a:cubicBezTo>
                  <a:cubicBezTo>
                    <a:pt x="87" y="45"/>
                    <a:pt x="88" y="47"/>
                    <a:pt x="90" y="47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1"/>
                    <a:pt x="98" y="53"/>
                    <a:pt x="98" y="54"/>
                  </a:cubicBezTo>
                  <a:cubicBezTo>
                    <a:pt x="98" y="55"/>
                    <a:pt x="98" y="57"/>
                    <a:pt x="98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888" name="Freeform 24"/>
            <p:cNvSpPr>
              <a:spLocks noEditPoints="1"/>
            </p:cNvSpPr>
            <p:nvPr/>
          </p:nvSpPr>
          <p:spPr bwMode="auto">
            <a:xfrm>
              <a:off x="70" y="70"/>
              <a:ext cx="93" cy="92"/>
            </a:xfrm>
            <a:custGeom>
              <a:avLst/>
              <a:gdLst>
                <a:gd name="T0" fmla="*/ 21 w 43"/>
                <a:gd name="T1" fmla="*/ 0 h 42"/>
                <a:gd name="T2" fmla="*/ 0 w 43"/>
                <a:gd name="T3" fmla="*/ 21 h 42"/>
                <a:gd name="T4" fmla="*/ 21 w 43"/>
                <a:gd name="T5" fmla="*/ 42 h 42"/>
                <a:gd name="T6" fmla="*/ 43 w 43"/>
                <a:gd name="T7" fmla="*/ 21 h 42"/>
                <a:gd name="T8" fmla="*/ 21 w 43"/>
                <a:gd name="T9" fmla="*/ 0 h 42"/>
                <a:gd name="T10" fmla="*/ 21 w 43"/>
                <a:gd name="T11" fmla="*/ 33 h 42"/>
                <a:gd name="T12" fmla="*/ 9 w 43"/>
                <a:gd name="T13" fmla="*/ 21 h 42"/>
                <a:gd name="T14" fmla="*/ 21 w 43"/>
                <a:gd name="T15" fmla="*/ 9 h 42"/>
                <a:gd name="T16" fmla="*/ 33 w 43"/>
                <a:gd name="T17" fmla="*/ 21 h 42"/>
                <a:gd name="T18" fmla="*/ 21 w 43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5" y="33"/>
                    <a:pt x="9" y="28"/>
                    <a:pt x="9" y="21"/>
                  </a:cubicBezTo>
                  <a:cubicBezTo>
                    <a:pt x="9" y="14"/>
                    <a:pt x="15" y="9"/>
                    <a:pt x="21" y="9"/>
                  </a:cubicBezTo>
                  <a:cubicBezTo>
                    <a:pt x="28" y="9"/>
                    <a:pt x="33" y="14"/>
                    <a:pt x="33" y="21"/>
                  </a:cubicBezTo>
                  <a:cubicBezTo>
                    <a:pt x="33" y="28"/>
                    <a:pt x="28" y="33"/>
                    <a:pt x="21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6889" name="Group 25"/>
          <p:cNvGrpSpPr>
            <a:grpSpLocks/>
          </p:cNvGrpSpPr>
          <p:nvPr/>
        </p:nvGrpSpPr>
        <p:grpSpPr bwMode="auto">
          <a:xfrm>
            <a:off x="646113" y="3102932"/>
            <a:ext cx="215900" cy="222319"/>
            <a:chOff x="0" y="0"/>
            <a:chExt cx="232" cy="236"/>
          </a:xfrm>
        </p:grpSpPr>
        <p:sp>
          <p:nvSpPr>
            <p:cNvPr id="36890" name="Freeform 26"/>
            <p:cNvSpPr>
              <a:spLocks/>
            </p:cNvSpPr>
            <p:nvPr/>
          </p:nvSpPr>
          <p:spPr bwMode="auto">
            <a:xfrm>
              <a:off x="0" y="0"/>
              <a:ext cx="232" cy="168"/>
            </a:xfrm>
            <a:custGeom>
              <a:avLst/>
              <a:gdLst>
                <a:gd name="T0" fmla="*/ 82 w 106"/>
                <a:gd name="T1" fmla="*/ 28 h 77"/>
                <a:gd name="T2" fmla="*/ 77 w 106"/>
                <a:gd name="T3" fmla="*/ 29 h 77"/>
                <a:gd name="T4" fmla="*/ 77 w 106"/>
                <a:gd name="T5" fmla="*/ 27 h 77"/>
                <a:gd name="T6" fmla="*/ 50 w 106"/>
                <a:gd name="T7" fmla="*/ 0 h 77"/>
                <a:gd name="T8" fmla="*/ 25 w 106"/>
                <a:gd name="T9" fmla="*/ 22 h 77"/>
                <a:gd name="T10" fmla="*/ 17 w 106"/>
                <a:gd name="T11" fmla="*/ 23 h 77"/>
                <a:gd name="T12" fmla="*/ 17 w 106"/>
                <a:gd name="T13" fmla="*/ 23 h 77"/>
                <a:gd name="T14" fmla="*/ 6 w 106"/>
                <a:gd name="T15" fmla="*/ 39 h 77"/>
                <a:gd name="T16" fmla="*/ 8 w 106"/>
                <a:gd name="T17" fmla="*/ 46 h 77"/>
                <a:gd name="T18" fmla="*/ 0 w 106"/>
                <a:gd name="T19" fmla="*/ 60 h 77"/>
                <a:gd name="T20" fmla="*/ 17 w 106"/>
                <a:gd name="T21" fmla="*/ 77 h 77"/>
                <a:gd name="T22" fmla="*/ 35 w 106"/>
                <a:gd name="T23" fmla="*/ 77 h 77"/>
                <a:gd name="T24" fmla="*/ 39 w 106"/>
                <a:gd name="T25" fmla="*/ 73 h 77"/>
                <a:gd name="T26" fmla="*/ 35 w 106"/>
                <a:gd name="T27" fmla="*/ 68 h 77"/>
                <a:gd name="T28" fmla="*/ 17 w 106"/>
                <a:gd name="T29" fmla="*/ 68 h 77"/>
                <a:gd name="T30" fmla="*/ 9 w 106"/>
                <a:gd name="T31" fmla="*/ 60 h 77"/>
                <a:gd name="T32" fmla="*/ 16 w 106"/>
                <a:gd name="T33" fmla="*/ 53 h 77"/>
                <a:gd name="T34" fmla="*/ 20 w 106"/>
                <a:gd name="T35" fmla="*/ 50 h 77"/>
                <a:gd name="T36" fmla="*/ 18 w 106"/>
                <a:gd name="T37" fmla="*/ 45 h 77"/>
                <a:gd name="T38" fmla="*/ 15 w 106"/>
                <a:gd name="T39" fmla="*/ 39 h 77"/>
                <a:gd name="T40" fmla="*/ 20 w 106"/>
                <a:gd name="T41" fmla="*/ 32 h 77"/>
                <a:gd name="T42" fmla="*/ 20 w 106"/>
                <a:gd name="T43" fmla="*/ 32 h 77"/>
                <a:gd name="T44" fmla="*/ 27 w 106"/>
                <a:gd name="T45" fmla="*/ 32 h 77"/>
                <a:gd name="T46" fmla="*/ 31 w 106"/>
                <a:gd name="T47" fmla="*/ 32 h 77"/>
                <a:gd name="T48" fmla="*/ 34 w 106"/>
                <a:gd name="T49" fmla="*/ 28 h 77"/>
                <a:gd name="T50" fmla="*/ 33 w 106"/>
                <a:gd name="T51" fmla="*/ 27 h 77"/>
                <a:gd name="T52" fmla="*/ 33 w 106"/>
                <a:gd name="T53" fmla="*/ 27 h 77"/>
                <a:gd name="T54" fmla="*/ 50 w 106"/>
                <a:gd name="T55" fmla="*/ 9 h 77"/>
                <a:gd name="T56" fmla="*/ 67 w 106"/>
                <a:gd name="T57" fmla="*/ 27 h 77"/>
                <a:gd name="T58" fmla="*/ 65 w 106"/>
                <a:gd name="T59" fmla="*/ 35 h 77"/>
                <a:gd name="T60" fmla="*/ 66 w 106"/>
                <a:gd name="T61" fmla="*/ 41 h 77"/>
                <a:gd name="T62" fmla="*/ 72 w 106"/>
                <a:gd name="T63" fmla="*/ 41 h 77"/>
                <a:gd name="T64" fmla="*/ 82 w 106"/>
                <a:gd name="T65" fmla="*/ 38 h 77"/>
                <a:gd name="T66" fmla="*/ 97 w 106"/>
                <a:gd name="T67" fmla="*/ 53 h 77"/>
                <a:gd name="T68" fmla="*/ 82 w 106"/>
                <a:gd name="T69" fmla="*/ 68 h 77"/>
                <a:gd name="T70" fmla="*/ 71 w 106"/>
                <a:gd name="T71" fmla="*/ 68 h 77"/>
                <a:gd name="T72" fmla="*/ 67 w 106"/>
                <a:gd name="T73" fmla="*/ 73 h 77"/>
                <a:gd name="T74" fmla="*/ 71 w 106"/>
                <a:gd name="T75" fmla="*/ 77 h 77"/>
                <a:gd name="T76" fmla="*/ 82 w 106"/>
                <a:gd name="T77" fmla="*/ 77 h 77"/>
                <a:gd name="T78" fmla="*/ 106 w 106"/>
                <a:gd name="T79" fmla="*/ 53 h 77"/>
                <a:gd name="T80" fmla="*/ 82 w 106"/>
                <a:gd name="T81" fmla="*/ 2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6" h="77">
                  <a:moveTo>
                    <a:pt x="82" y="28"/>
                  </a:moveTo>
                  <a:cubicBezTo>
                    <a:pt x="80" y="28"/>
                    <a:pt x="78" y="29"/>
                    <a:pt x="77" y="29"/>
                  </a:cubicBezTo>
                  <a:cubicBezTo>
                    <a:pt x="77" y="28"/>
                    <a:pt x="77" y="27"/>
                    <a:pt x="77" y="27"/>
                  </a:cubicBezTo>
                  <a:cubicBezTo>
                    <a:pt x="77" y="12"/>
                    <a:pt x="65" y="0"/>
                    <a:pt x="50" y="0"/>
                  </a:cubicBezTo>
                  <a:cubicBezTo>
                    <a:pt x="37" y="0"/>
                    <a:pt x="27" y="10"/>
                    <a:pt x="25" y="22"/>
                  </a:cubicBezTo>
                  <a:cubicBezTo>
                    <a:pt x="22" y="22"/>
                    <a:pt x="19" y="22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0" y="26"/>
                    <a:pt x="6" y="32"/>
                    <a:pt x="6" y="39"/>
                  </a:cubicBezTo>
                  <a:cubicBezTo>
                    <a:pt x="6" y="41"/>
                    <a:pt x="7" y="44"/>
                    <a:pt x="8" y="46"/>
                  </a:cubicBezTo>
                  <a:cubicBezTo>
                    <a:pt x="3" y="49"/>
                    <a:pt x="0" y="55"/>
                    <a:pt x="0" y="60"/>
                  </a:cubicBezTo>
                  <a:cubicBezTo>
                    <a:pt x="0" y="70"/>
                    <a:pt x="8" y="77"/>
                    <a:pt x="17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7" y="77"/>
                    <a:pt x="39" y="75"/>
                    <a:pt x="39" y="73"/>
                  </a:cubicBezTo>
                  <a:cubicBezTo>
                    <a:pt x="39" y="70"/>
                    <a:pt x="37" y="68"/>
                    <a:pt x="35" y="6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3" y="68"/>
                    <a:pt x="9" y="65"/>
                    <a:pt x="9" y="60"/>
                  </a:cubicBezTo>
                  <a:cubicBezTo>
                    <a:pt x="9" y="57"/>
                    <a:pt x="12" y="53"/>
                    <a:pt x="16" y="53"/>
                  </a:cubicBezTo>
                  <a:cubicBezTo>
                    <a:pt x="18" y="53"/>
                    <a:pt x="19" y="51"/>
                    <a:pt x="20" y="50"/>
                  </a:cubicBezTo>
                  <a:cubicBezTo>
                    <a:pt x="20" y="48"/>
                    <a:pt x="20" y="46"/>
                    <a:pt x="18" y="45"/>
                  </a:cubicBezTo>
                  <a:cubicBezTo>
                    <a:pt x="16" y="43"/>
                    <a:pt x="15" y="41"/>
                    <a:pt x="15" y="39"/>
                  </a:cubicBezTo>
                  <a:cubicBezTo>
                    <a:pt x="15" y="36"/>
                    <a:pt x="17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1"/>
                    <a:pt x="25" y="31"/>
                    <a:pt x="27" y="32"/>
                  </a:cubicBezTo>
                  <a:cubicBezTo>
                    <a:pt x="28" y="33"/>
                    <a:pt x="30" y="33"/>
                    <a:pt x="31" y="32"/>
                  </a:cubicBezTo>
                  <a:cubicBezTo>
                    <a:pt x="33" y="31"/>
                    <a:pt x="34" y="30"/>
                    <a:pt x="34" y="28"/>
                  </a:cubicBezTo>
                  <a:cubicBezTo>
                    <a:pt x="33" y="28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17"/>
                    <a:pt x="41" y="9"/>
                    <a:pt x="50" y="9"/>
                  </a:cubicBezTo>
                  <a:cubicBezTo>
                    <a:pt x="60" y="9"/>
                    <a:pt x="67" y="17"/>
                    <a:pt x="67" y="27"/>
                  </a:cubicBezTo>
                  <a:cubicBezTo>
                    <a:pt x="67" y="30"/>
                    <a:pt x="67" y="33"/>
                    <a:pt x="65" y="35"/>
                  </a:cubicBezTo>
                  <a:cubicBezTo>
                    <a:pt x="64" y="37"/>
                    <a:pt x="64" y="40"/>
                    <a:pt x="66" y="41"/>
                  </a:cubicBezTo>
                  <a:cubicBezTo>
                    <a:pt x="68" y="43"/>
                    <a:pt x="70" y="43"/>
                    <a:pt x="72" y="41"/>
                  </a:cubicBezTo>
                  <a:cubicBezTo>
                    <a:pt x="74" y="40"/>
                    <a:pt x="77" y="38"/>
                    <a:pt x="82" y="38"/>
                  </a:cubicBezTo>
                  <a:cubicBezTo>
                    <a:pt x="90" y="38"/>
                    <a:pt x="97" y="44"/>
                    <a:pt x="97" y="53"/>
                  </a:cubicBezTo>
                  <a:cubicBezTo>
                    <a:pt x="97" y="61"/>
                    <a:pt x="90" y="68"/>
                    <a:pt x="82" y="6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69" y="68"/>
                    <a:pt x="67" y="70"/>
                    <a:pt x="67" y="73"/>
                  </a:cubicBezTo>
                  <a:cubicBezTo>
                    <a:pt x="67" y="75"/>
                    <a:pt x="69" y="77"/>
                    <a:pt x="71" y="77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95" y="77"/>
                    <a:pt x="106" y="66"/>
                    <a:pt x="106" y="53"/>
                  </a:cubicBezTo>
                  <a:cubicBezTo>
                    <a:pt x="106" y="39"/>
                    <a:pt x="95" y="28"/>
                    <a:pt x="8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891" name="Freeform 27"/>
            <p:cNvSpPr>
              <a:spLocks/>
            </p:cNvSpPr>
            <p:nvPr/>
          </p:nvSpPr>
          <p:spPr bwMode="auto">
            <a:xfrm>
              <a:off x="70" y="94"/>
              <a:ext cx="92" cy="142"/>
            </a:xfrm>
            <a:custGeom>
              <a:avLst/>
              <a:gdLst>
                <a:gd name="T0" fmla="*/ 33 w 42"/>
                <a:gd name="T1" fmla="*/ 41 h 65"/>
                <a:gd name="T2" fmla="*/ 26 w 42"/>
                <a:gd name="T3" fmla="*/ 49 h 65"/>
                <a:gd name="T4" fmla="*/ 26 w 42"/>
                <a:gd name="T5" fmla="*/ 5 h 65"/>
                <a:gd name="T6" fmla="*/ 21 w 42"/>
                <a:gd name="T7" fmla="*/ 0 h 65"/>
                <a:gd name="T8" fmla="*/ 16 w 42"/>
                <a:gd name="T9" fmla="*/ 5 h 65"/>
                <a:gd name="T10" fmla="*/ 16 w 42"/>
                <a:gd name="T11" fmla="*/ 49 h 65"/>
                <a:gd name="T12" fmla="*/ 9 w 42"/>
                <a:gd name="T13" fmla="*/ 41 h 65"/>
                <a:gd name="T14" fmla="*/ 2 w 42"/>
                <a:gd name="T15" fmla="*/ 41 h 65"/>
                <a:gd name="T16" fmla="*/ 2 w 42"/>
                <a:gd name="T17" fmla="*/ 48 h 65"/>
                <a:gd name="T18" fmla="*/ 18 w 42"/>
                <a:gd name="T19" fmla="*/ 63 h 65"/>
                <a:gd name="T20" fmla="*/ 21 w 42"/>
                <a:gd name="T21" fmla="*/ 65 h 65"/>
                <a:gd name="T22" fmla="*/ 24 w 42"/>
                <a:gd name="T23" fmla="*/ 63 h 65"/>
                <a:gd name="T24" fmla="*/ 40 w 42"/>
                <a:gd name="T25" fmla="*/ 48 h 65"/>
                <a:gd name="T26" fmla="*/ 40 w 42"/>
                <a:gd name="T27" fmla="*/ 41 h 65"/>
                <a:gd name="T28" fmla="*/ 33 w 42"/>
                <a:gd name="T29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65">
                  <a:moveTo>
                    <a:pt x="33" y="41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3"/>
                    <a:pt x="24" y="0"/>
                    <a:pt x="21" y="0"/>
                  </a:cubicBezTo>
                  <a:cubicBezTo>
                    <a:pt x="18" y="0"/>
                    <a:pt x="16" y="3"/>
                    <a:pt x="16" y="5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39"/>
                    <a:pt x="4" y="39"/>
                    <a:pt x="2" y="41"/>
                  </a:cubicBezTo>
                  <a:cubicBezTo>
                    <a:pt x="0" y="43"/>
                    <a:pt x="0" y="46"/>
                    <a:pt x="2" y="4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20" y="65"/>
                    <a:pt x="21" y="65"/>
                  </a:cubicBezTo>
                  <a:cubicBezTo>
                    <a:pt x="22" y="65"/>
                    <a:pt x="23" y="64"/>
                    <a:pt x="24" y="63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2" y="46"/>
                    <a:pt x="42" y="43"/>
                    <a:pt x="40" y="41"/>
                  </a:cubicBezTo>
                  <a:cubicBezTo>
                    <a:pt x="38" y="39"/>
                    <a:pt x="35" y="39"/>
                    <a:pt x="3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6892" name="Group 28"/>
          <p:cNvGrpSpPr>
            <a:grpSpLocks/>
          </p:cNvGrpSpPr>
          <p:nvPr/>
        </p:nvGrpSpPr>
        <p:grpSpPr bwMode="auto">
          <a:xfrm>
            <a:off x="641350" y="2453445"/>
            <a:ext cx="222250" cy="187383"/>
            <a:chOff x="0" y="0"/>
            <a:chExt cx="235" cy="200"/>
          </a:xfrm>
        </p:grpSpPr>
        <p:sp>
          <p:nvSpPr>
            <p:cNvPr id="36893" name="Freeform 29"/>
            <p:cNvSpPr>
              <a:spLocks noEditPoints="1"/>
            </p:cNvSpPr>
            <p:nvPr/>
          </p:nvSpPr>
          <p:spPr bwMode="auto">
            <a:xfrm>
              <a:off x="0" y="0"/>
              <a:ext cx="235" cy="200"/>
            </a:xfrm>
            <a:custGeom>
              <a:avLst/>
              <a:gdLst>
                <a:gd name="T0" fmla="*/ 94 w 108"/>
                <a:gd name="T1" fmla="*/ 15 h 92"/>
                <a:gd name="T2" fmla="*/ 77 w 108"/>
                <a:gd name="T3" fmla="*/ 15 h 92"/>
                <a:gd name="T4" fmla="*/ 77 w 108"/>
                <a:gd name="T5" fmla="*/ 14 h 92"/>
                <a:gd name="T6" fmla="*/ 77 w 108"/>
                <a:gd name="T7" fmla="*/ 11 h 92"/>
                <a:gd name="T8" fmla="*/ 66 w 108"/>
                <a:gd name="T9" fmla="*/ 0 h 92"/>
                <a:gd name="T10" fmla="*/ 54 w 108"/>
                <a:gd name="T11" fmla="*/ 0 h 92"/>
                <a:gd name="T12" fmla="*/ 43 w 108"/>
                <a:gd name="T13" fmla="*/ 11 h 92"/>
                <a:gd name="T14" fmla="*/ 43 w 108"/>
                <a:gd name="T15" fmla="*/ 15 h 92"/>
                <a:gd name="T16" fmla="*/ 14 w 108"/>
                <a:gd name="T17" fmla="*/ 15 h 92"/>
                <a:gd name="T18" fmla="*/ 0 w 108"/>
                <a:gd name="T19" fmla="*/ 29 h 92"/>
                <a:gd name="T20" fmla="*/ 0 w 108"/>
                <a:gd name="T21" fmla="*/ 78 h 92"/>
                <a:gd name="T22" fmla="*/ 14 w 108"/>
                <a:gd name="T23" fmla="*/ 92 h 92"/>
                <a:gd name="T24" fmla="*/ 94 w 108"/>
                <a:gd name="T25" fmla="*/ 92 h 92"/>
                <a:gd name="T26" fmla="*/ 108 w 108"/>
                <a:gd name="T27" fmla="*/ 78 h 92"/>
                <a:gd name="T28" fmla="*/ 108 w 108"/>
                <a:gd name="T29" fmla="*/ 29 h 92"/>
                <a:gd name="T30" fmla="*/ 94 w 108"/>
                <a:gd name="T31" fmla="*/ 15 h 92"/>
                <a:gd name="T32" fmla="*/ 10 w 108"/>
                <a:gd name="T33" fmla="*/ 78 h 92"/>
                <a:gd name="T34" fmla="*/ 10 w 108"/>
                <a:gd name="T35" fmla="*/ 29 h 92"/>
                <a:gd name="T36" fmla="*/ 14 w 108"/>
                <a:gd name="T37" fmla="*/ 24 h 92"/>
                <a:gd name="T38" fmla="*/ 26 w 108"/>
                <a:gd name="T39" fmla="*/ 24 h 92"/>
                <a:gd name="T40" fmla="*/ 26 w 108"/>
                <a:gd name="T41" fmla="*/ 83 h 92"/>
                <a:gd name="T42" fmla="*/ 14 w 108"/>
                <a:gd name="T43" fmla="*/ 83 h 92"/>
                <a:gd name="T44" fmla="*/ 10 w 108"/>
                <a:gd name="T45" fmla="*/ 78 h 92"/>
                <a:gd name="T46" fmla="*/ 99 w 108"/>
                <a:gd name="T47" fmla="*/ 78 h 92"/>
                <a:gd name="T48" fmla="*/ 94 w 108"/>
                <a:gd name="T49" fmla="*/ 83 h 92"/>
                <a:gd name="T50" fmla="*/ 35 w 108"/>
                <a:gd name="T51" fmla="*/ 83 h 92"/>
                <a:gd name="T52" fmla="*/ 35 w 108"/>
                <a:gd name="T53" fmla="*/ 24 h 92"/>
                <a:gd name="T54" fmla="*/ 43 w 108"/>
                <a:gd name="T55" fmla="*/ 24 h 92"/>
                <a:gd name="T56" fmla="*/ 77 w 108"/>
                <a:gd name="T57" fmla="*/ 24 h 92"/>
                <a:gd name="T58" fmla="*/ 94 w 108"/>
                <a:gd name="T59" fmla="*/ 24 h 92"/>
                <a:gd name="T60" fmla="*/ 99 w 108"/>
                <a:gd name="T61" fmla="*/ 29 h 92"/>
                <a:gd name="T62" fmla="*/ 99 w 108"/>
                <a:gd name="T63" fmla="*/ 7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92">
                  <a:moveTo>
                    <a:pt x="94" y="15"/>
                  </a:moveTo>
                  <a:cubicBezTo>
                    <a:pt x="77" y="15"/>
                    <a:pt x="77" y="15"/>
                    <a:pt x="77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3" y="5"/>
                    <a:pt x="43" y="11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" y="15"/>
                    <a:pt x="0" y="21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6"/>
                    <a:pt x="6" y="92"/>
                    <a:pt x="1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101" y="92"/>
                    <a:pt x="108" y="86"/>
                    <a:pt x="108" y="78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08" y="21"/>
                    <a:pt x="101" y="15"/>
                    <a:pt x="94" y="15"/>
                  </a:cubicBezTo>
                  <a:close/>
                  <a:moveTo>
                    <a:pt x="10" y="78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7"/>
                    <a:pt x="12" y="24"/>
                    <a:pt x="14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83"/>
                    <a:pt x="10" y="80"/>
                    <a:pt x="10" y="78"/>
                  </a:cubicBezTo>
                  <a:close/>
                  <a:moveTo>
                    <a:pt x="99" y="78"/>
                  </a:moveTo>
                  <a:cubicBezTo>
                    <a:pt x="99" y="80"/>
                    <a:pt x="96" y="83"/>
                    <a:pt x="94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6" y="24"/>
                    <a:pt x="99" y="27"/>
                    <a:pt x="99" y="29"/>
                  </a:cubicBezTo>
                  <a:lnTo>
                    <a:pt x="99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894" name="Freeform 30"/>
            <p:cNvSpPr>
              <a:spLocks noEditPoints="1"/>
            </p:cNvSpPr>
            <p:nvPr/>
          </p:nvSpPr>
          <p:spPr bwMode="auto">
            <a:xfrm>
              <a:off x="93" y="83"/>
              <a:ext cx="74" cy="74"/>
            </a:xfrm>
            <a:custGeom>
              <a:avLst/>
              <a:gdLst>
                <a:gd name="T0" fmla="*/ 17 w 34"/>
                <a:gd name="T1" fmla="*/ 0 h 34"/>
                <a:gd name="T2" fmla="*/ 0 w 34"/>
                <a:gd name="T3" fmla="*/ 17 h 34"/>
                <a:gd name="T4" fmla="*/ 17 w 34"/>
                <a:gd name="T5" fmla="*/ 34 h 34"/>
                <a:gd name="T6" fmla="*/ 34 w 34"/>
                <a:gd name="T7" fmla="*/ 17 h 34"/>
                <a:gd name="T8" fmla="*/ 17 w 34"/>
                <a:gd name="T9" fmla="*/ 0 h 34"/>
                <a:gd name="T10" fmla="*/ 17 w 34"/>
                <a:gd name="T11" fmla="*/ 25 h 34"/>
                <a:gd name="T12" fmla="*/ 9 w 34"/>
                <a:gd name="T13" fmla="*/ 17 h 34"/>
                <a:gd name="T14" fmla="*/ 17 w 34"/>
                <a:gd name="T15" fmla="*/ 10 h 34"/>
                <a:gd name="T16" fmla="*/ 25 w 34"/>
                <a:gd name="T17" fmla="*/ 17 h 34"/>
                <a:gd name="T18" fmla="*/ 17 w 34"/>
                <a:gd name="T19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  <a:moveTo>
                    <a:pt x="17" y="25"/>
                  </a:moveTo>
                  <a:cubicBezTo>
                    <a:pt x="13" y="25"/>
                    <a:pt x="9" y="21"/>
                    <a:pt x="9" y="17"/>
                  </a:cubicBezTo>
                  <a:cubicBezTo>
                    <a:pt x="9" y="13"/>
                    <a:pt x="13" y="10"/>
                    <a:pt x="17" y="10"/>
                  </a:cubicBezTo>
                  <a:cubicBezTo>
                    <a:pt x="21" y="10"/>
                    <a:pt x="25" y="13"/>
                    <a:pt x="25" y="17"/>
                  </a:cubicBezTo>
                  <a:cubicBezTo>
                    <a:pt x="25" y="21"/>
                    <a:pt x="21" y="25"/>
                    <a:pt x="17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1116014" y="1695973"/>
            <a:ext cx="1800225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ANALYSIS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1116014" y="2332758"/>
            <a:ext cx="1800225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INFOGRAPHIC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1116014" y="2985421"/>
            <a:ext cx="1800225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RESEARCH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sp>
        <p:nvSpPr>
          <p:cNvPr id="36902" name="Rectangle 38"/>
          <p:cNvSpPr>
            <a:spLocks noChangeArrowheads="1"/>
          </p:cNvSpPr>
          <p:nvPr/>
        </p:nvSpPr>
        <p:spPr bwMode="auto">
          <a:xfrm>
            <a:off x="1116014" y="3674609"/>
            <a:ext cx="1800225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POWERFUL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51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535359" y="509426"/>
            <a:ext cx="199926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262875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0" name="Freeform 36"/>
            <p:cNvSpPr>
              <a:spLocks/>
            </p:cNvSpPr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24160" y="187101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研究思路与方法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3524161" y="2331323"/>
            <a:ext cx="2286000" cy="792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研究思路</a:t>
            </a: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研究方法</a:t>
            </a: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研究方案可行性说明</a:t>
            </a:r>
          </a:p>
        </p:txBody>
      </p:sp>
    </p:spTree>
    <p:extLst>
      <p:ext uri="{BB962C8B-B14F-4D97-AF65-F5344CB8AC3E}">
        <p14:creationId xmlns:p14="http://schemas.microsoft.com/office/powerpoint/2010/main" val="242108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962025" y="1389836"/>
            <a:ext cx="1206500" cy="120687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50" name="Rectangle 10" descr="001e90bc453a118d6b4237"/>
          <p:cNvSpPr>
            <a:spLocks noChangeArrowheads="1"/>
          </p:cNvSpPr>
          <p:nvPr/>
        </p:nvSpPr>
        <p:spPr bwMode="auto">
          <a:xfrm>
            <a:off x="2297114" y="1389836"/>
            <a:ext cx="1863725" cy="1867476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b="-164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4279900" y="1389836"/>
            <a:ext cx="1868488" cy="120687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6272213" y="1389836"/>
            <a:ext cx="1225550" cy="120687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zh-CN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6950076" y="2714220"/>
            <a:ext cx="1230313" cy="120687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2297114" y="3384352"/>
            <a:ext cx="1863725" cy="1224341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855" name="Rectangle 15" descr="160621-20121008053110-8"/>
          <p:cNvSpPr>
            <a:spLocks noChangeArrowheads="1"/>
          </p:cNvSpPr>
          <p:nvPr/>
        </p:nvSpPr>
        <p:spPr bwMode="auto">
          <a:xfrm>
            <a:off x="4279900" y="2714219"/>
            <a:ext cx="2559050" cy="1894473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b="-3489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962025" y="2714220"/>
            <a:ext cx="1206500" cy="120687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5857" name="Group 17"/>
          <p:cNvGrpSpPr>
            <a:grpSpLocks/>
          </p:cNvGrpSpPr>
          <p:nvPr/>
        </p:nvGrpSpPr>
        <p:grpSpPr bwMode="auto">
          <a:xfrm>
            <a:off x="7385050" y="3088986"/>
            <a:ext cx="357188" cy="460517"/>
            <a:chOff x="0" y="0"/>
            <a:chExt cx="225" cy="290"/>
          </a:xfrm>
        </p:grpSpPr>
        <p:sp>
          <p:nvSpPr>
            <p:cNvPr id="35858" name="Freeform 18"/>
            <p:cNvSpPr>
              <a:spLocks/>
            </p:cNvSpPr>
            <p:nvPr/>
          </p:nvSpPr>
          <p:spPr bwMode="auto">
            <a:xfrm>
              <a:off x="0" y="0"/>
              <a:ext cx="225" cy="290"/>
            </a:xfrm>
            <a:custGeom>
              <a:avLst/>
              <a:gdLst>
                <a:gd name="T0" fmla="*/ 21 w 95"/>
                <a:gd name="T1" fmla="*/ 112 h 123"/>
                <a:gd name="T2" fmla="*/ 11 w 95"/>
                <a:gd name="T3" fmla="*/ 112 h 123"/>
                <a:gd name="T4" fmla="*/ 11 w 95"/>
                <a:gd name="T5" fmla="*/ 10 h 123"/>
                <a:gd name="T6" fmla="*/ 90 w 95"/>
                <a:gd name="T7" fmla="*/ 10 h 123"/>
                <a:gd name="T8" fmla="*/ 95 w 95"/>
                <a:gd name="T9" fmla="*/ 5 h 123"/>
                <a:gd name="T10" fmla="*/ 90 w 95"/>
                <a:gd name="T11" fmla="*/ 0 h 123"/>
                <a:gd name="T12" fmla="*/ 5 w 95"/>
                <a:gd name="T13" fmla="*/ 0 h 123"/>
                <a:gd name="T14" fmla="*/ 0 w 95"/>
                <a:gd name="T15" fmla="*/ 5 h 123"/>
                <a:gd name="T16" fmla="*/ 0 w 95"/>
                <a:gd name="T17" fmla="*/ 118 h 123"/>
                <a:gd name="T18" fmla="*/ 5 w 95"/>
                <a:gd name="T19" fmla="*/ 123 h 123"/>
                <a:gd name="T20" fmla="*/ 21 w 95"/>
                <a:gd name="T21" fmla="*/ 123 h 123"/>
                <a:gd name="T22" fmla="*/ 26 w 95"/>
                <a:gd name="T23" fmla="*/ 118 h 123"/>
                <a:gd name="T24" fmla="*/ 21 w 95"/>
                <a:gd name="T25" fmla="*/ 11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3">
                  <a:moveTo>
                    <a:pt x="21" y="112"/>
                  </a:moveTo>
                  <a:cubicBezTo>
                    <a:pt x="11" y="112"/>
                    <a:pt x="11" y="112"/>
                    <a:pt x="11" y="11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3" y="10"/>
                    <a:pt x="95" y="8"/>
                    <a:pt x="95" y="5"/>
                  </a:cubicBezTo>
                  <a:cubicBezTo>
                    <a:pt x="95" y="2"/>
                    <a:pt x="93" y="0"/>
                    <a:pt x="9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1"/>
                    <a:pt x="2" y="123"/>
                    <a:pt x="5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4" y="123"/>
                    <a:pt x="26" y="121"/>
                    <a:pt x="26" y="118"/>
                  </a:cubicBezTo>
                  <a:cubicBezTo>
                    <a:pt x="26" y="115"/>
                    <a:pt x="24" y="112"/>
                    <a:pt x="2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Freeform 19"/>
            <p:cNvSpPr>
              <a:spLocks/>
            </p:cNvSpPr>
            <p:nvPr/>
          </p:nvSpPr>
          <p:spPr bwMode="auto">
            <a:xfrm>
              <a:off x="142" y="170"/>
              <a:ext cx="83" cy="120"/>
            </a:xfrm>
            <a:custGeom>
              <a:avLst/>
              <a:gdLst>
                <a:gd name="T0" fmla="*/ 30 w 35"/>
                <a:gd name="T1" fmla="*/ 0 h 51"/>
                <a:gd name="T2" fmla="*/ 25 w 35"/>
                <a:gd name="T3" fmla="*/ 5 h 51"/>
                <a:gd name="T4" fmla="*/ 25 w 35"/>
                <a:gd name="T5" fmla="*/ 40 h 51"/>
                <a:gd name="T6" fmla="*/ 5 w 35"/>
                <a:gd name="T7" fmla="*/ 40 h 51"/>
                <a:gd name="T8" fmla="*/ 0 w 35"/>
                <a:gd name="T9" fmla="*/ 46 h 51"/>
                <a:gd name="T10" fmla="*/ 5 w 35"/>
                <a:gd name="T11" fmla="*/ 51 h 51"/>
                <a:gd name="T12" fmla="*/ 30 w 35"/>
                <a:gd name="T13" fmla="*/ 51 h 51"/>
                <a:gd name="T14" fmla="*/ 34 w 35"/>
                <a:gd name="T15" fmla="*/ 49 h 51"/>
                <a:gd name="T16" fmla="*/ 35 w 35"/>
                <a:gd name="T17" fmla="*/ 46 h 51"/>
                <a:gd name="T18" fmla="*/ 35 w 35"/>
                <a:gd name="T19" fmla="*/ 5 h 51"/>
                <a:gd name="T20" fmla="*/ 30 w 35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51">
                  <a:moveTo>
                    <a:pt x="30" y="0"/>
                  </a:moveTo>
                  <a:cubicBezTo>
                    <a:pt x="27" y="0"/>
                    <a:pt x="25" y="2"/>
                    <a:pt x="25" y="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43"/>
                    <a:pt x="0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2" y="51"/>
                    <a:pt x="33" y="50"/>
                    <a:pt x="34" y="49"/>
                  </a:cubicBezTo>
                  <a:cubicBezTo>
                    <a:pt x="35" y="48"/>
                    <a:pt x="35" y="47"/>
                    <a:pt x="35" y="4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Freeform 20"/>
            <p:cNvSpPr>
              <a:spLocks noEditPoints="1"/>
            </p:cNvSpPr>
            <p:nvPr/>
          </p:nvSpPr>
          <p:spPr bwMode="auto">
            <a:xfrm>
              <a:off x="81" y="59"/>
              <a:ext cx="141" cy="205"/>
            </a:xfrm>
            <a:custGeom>
              <a:avLst/>
              <a:gdLst>
                <a:gd name="T0" fmla="*/ 52 w 60"/>
                <a:gd name="T1" fmla="*/ 2 h 87"/>
                <a:gd name="T2" fmla="*/ 46 w 60"/>
                <a:gd name="T3" fmla="*/ 0 h 87"/>
                <a:gd name="T4" fmla="*/ 35 w 60"/>
                <a:gd name="T5" fmla="*/ 7 h 87"/>
                <a:gd name="T6" fmla="*/ 1 w 60"/>
                <a:gd name="T7" fmla="*/ 66 h 87"/>
                <a:gd name="T8" fmla="*/ 0 w 60"/>
                <a:gd name="T9" fmla="*/ 69 h 87"/>
                <a:gd name="T10" fmla="*/ 0 w 60"/>
                <a:gd name="T11" fmla="*/ 82 h 87"/>
                <a:gd name="T12" fmla="*/ 3 w 60"/>
                <a:gd name="T13" fmla="*/ 87 h 87"/>
                <a:gd name="T14" fmla="*/ 6 w 60"/>
                <a:gd name="T15" fmla="*/ 87 h 87"/>
                <a:gd name="T16" fmla="*/ 8 w 60"/>
                <a:gd name="T17" fmla="*/ 87 h 87"/>
                <a:gd name="T18" fmla="*/ 20 w 60"/>
                <a:gd name="T19" fmla="*/ 80 h 87"/>
                <a:gd name="T20" fmla="*/ 22 w 60"/>
                <a:gd name="T21" fmla="*/ 78 h 87"/>
                <a:gd name="T22" fmla="*/ 56 w 60"/>
                <a:gd name="T23" fmla="*/ 19 h 87"/>
                <a:gd name="T24" fmla="*/ 52 w 60"/>
                <a:gd name="T25" fmla="*/ 2 h 87"/>
                <a:gd name="T26" fmla="*/ 47 w 60"/>
                <a:gd name="T27" fmla="*/ 14 h 87"/>
                <a:gd name="T28" fmla="*/ 14 w 60"/>
                <a:gd name="T29" fmla="*/ 72 h 87"/>
                <a:gd name="T30" fmla="*/ 11 w 60"/>
                <a:gd name="T31" fmla="*/ 73 h 87"/>
                <a:gd name="T32" fmla="*/ 11 w 60"/>
                <a:gd name="T33" fmla="*/ 70 h 87"/>
                <a:gd name="T34" fmla="*/ 44 w 60"/>
                <a:gd name="T35" fmla="*/ 12 h 87"/>
                <a:gd name="T36" fmla="*/ 47 w 60"/>
                <a:gd name="T37" fmla="*/ 11 h 87"/>
                <a:gd name="T38" fmla="*/ 47 w 60"/>
                <a:gd name="T3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87">
                  <a:moveTo>
                    <a:pt x="52" y="2"/>
                  </a:moveTo>
                  <a:cubicBezTo>
                    <a:pt x="50" y="1"/>
                    <a:pt x="48" y="0"/>
                    <a:pt x="46" y="0"/>
                  </a:cubicBezTo>
                  <a:cubicBezTo>
                    <a:pt x="41" y="0"/>
                    <a:pt x="37" y="3"/>
                    <a:pt x="35" y="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7"/>
                    <a:pt x="0" y="68"/>
                    <a:pt x="0" y="6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1" y="86"/>
                    <a:pt x="3" y="87"/>
                  </a:cubicBezTo>
                  <a:cubicBezTo>
                    <a:pt x="4" y="87"/>
                    <a:pt x="5" y="87"/>
                    <a:pt x="6" y="87"/>
                  </a:cubicBezTo>
                  <a:cubicBezTo>
                    <a:pt x="7" y="87"/>
                    <a:pt x="7" y="87"/>
                    <a:pt x="8" y="87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80"/>
                    <a:pt x="22" y="79"/>
                    <a:pt x="22" y="7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0" y="13"/>
                    <a:pt x="58" y="6"/>
                    <a:pt x="52" y="2"/>
                  </a:cubicBezTo>
                  <a:close/>
                  <a:moveTo>
                    <a:pt x="47" y="14"/>
                  </a:moveTo>
                  <a:cubicBezTo>
                    <a:pt x="14" y="72"/>
                    <a:pt x="14" y="72"/>
                    <a:pt x="14" y="72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6" y="11"/>
                    <a:pt x="47" y="11"/>
                  </a:cubicBezTo>
                  <a:cubicBezTo>
                    <a:pt x="47" y="12"/>
                    <a:pt x="48" y="13"/>
                    <a:pt x="4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Freeform 21"/>
            <p:cNvSpPr>
              <a:spLocks/>
            </p:cNvSpPr>
            <p:nvPr/>
          </p:nvSpPr>
          <p:spPr bwMode="auto">
            <a:xfrm>
              <a:off x="41" y="83"/>
              <a:ext cx="89" cy="23"/>
            </a:xfrm>
            <a:custGeom>
              <a:avLst/>
              <a:gdLst>
                <a:gd name="T0" fmla="*/ 38 w 38"/>
                <a:gd name="T1" fmla="*/ 5 h 10"/>
                <a:gd name="T2" fmla="*/ 32 w 38"/>
                <a:gd name="T3" fmla="*/ 0 h 10"/>
                <a:gd name="T4" fmla="*/ 6 w 38"/>
                <a:gd name="T5" fmla="*/ 0 h 10"/>
                <a:gd name="T6" fmla="*/ 0 w 38"/>
                <a:gd name="T7" fmla="*/ 5 h 10"/>
                <a:gd name="T8" fmla="*/ 6 w 38"/>
                <a:gd name="T9" fmla="*/ 10 h 10"/>
                <a:gd name="T10" fmla="*/ 32 w 38"/>
                <a:gd name="T11" fmla="*/ 10 h 10"/>
                <a:gd name="T12" fmla="*/ 38 w 38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8" y="5"/>
                  </a:moveTo>
                  <a:cubicBezTo>
                    <a:pt x="38" y="2"/>
                    <a:pt x="35" y="0"/>
                    <a:pt x="3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5" y="10"/>
                    <a:pt x="38" y="8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Freeform 22"/>
            <p:cNvSpPr>
              <a:spLocks/>
            </p:cNvSpPr>
            <p:nvPr/>
          </p:nvSpPr>
          <p:spPr bwMode="auto">
            <a:xfrm>
              <a:off x="41" y="132"/>
              <a:ext cx="56" cy="24"/>
            </a:xfrm>
            <a:custGeom>
              <a:avLst/>
              <a:gdLst>
                <a:gd name="T0" fmla="*/ 6 w 24"/>
                <a:gd name="T1" fmla="*/ 0 h 10"/>
                <a:gd name="T2" fmla="*/ 0 w 24"/>
                <a:gd name="T3" fmla="*/ 5 h 10"/>
                <a:gd name="T4" fmla="*/ 6 w 24"/>
                <a:gd name="T5" fmla="*/ 10 h 10"/>
                <a:gd name="T6" fmla="*/ 19 w 24"/>
                <a:gd name="T7" fmla="*/ 10 h 10"/>
                <a:gd name="T8" fmla="*/ 24 w 24"/>
                <a:gd name="T9" fmla="*/ 5 h 10"/>
                <a:gd name="T10" fmla="*/ 19 w 24"/>
                <a:gd name="T11" fmla="*/ 0 h 10"/>
                <a:gd name="T12" fmla="*/ 6 w 2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0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2" y="10"/>
                    <a:pt x="24" y="8"/>
                    <a:pt x="24" y="5"/>
                  </a:cubicBezTo>
                  <a:cubicBezTo>
                    <a:pt x="24" y="2"/>
                    <a:pt x="22" y="0"/>
                    <a:pt x="19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863" name="Group 23"/>
          <p:cNvGrpSpPr>
            <a:grpSpLocks/>
          </p:cNvGrpSpPr>
          <p:nvPr/>
        </p:nvGrpSpPr>
        <p:grpSpPr bwMode="auto">
          <a:xfrm>
            <a:off x="6661151" y="1734430"/>
            <a:ext cx="442913" cy="443049"/>
            <a:chOff x="0" y="0"/>
            <a:chExt cx="279" cy="279"/>
          </a:xfrm>
        </p:grpSpPr>
        <p:sp>
          <p:nvSpPr>
            <p:cNvPr id="35864" name="Freeform 24"/>
            <p:cNvSpPr>
              <a:spLocks noEditPoints="1"/>
            </p:cNvSpPr>
            <p:nvPr/>
          </p:nvSpPr>
          <p:spPr bwMode="auto">
            <a:xfrm>
              <a:off x="0" y="0"/>
              <a:ext cx="279" cy="279"/>
            </a:xfrm>
            <a:custGeom>
              <a:avLst/>
              <a:gdLst>
                <a:gd name="T0" fmla="*/ 114 w 118"/>
                <a:gd name="T1" fmla="*/ 46 h 118"/>
                <a:gd name="T2" fmla="*/ 103 w 118"/>
                <a:gd name="T3" fmla="*/ 38 h 118"/>
                <a:gd name="T4" fmla="*/ 107 w 118"/>
                <a:gd name="T5" fmla="*/ 24 h 118"/>
                <a:gd name="T6" fmla="*/ 89 w 118"/>
                <a:gd name="T7" fmla="*/ 11 h 118"/>
                <a:gd name="T8" fmla="*/ 76 w 118"/>
                <a:gd name="T9" fmla="*/ 13 h 118"/>
                <a:gd name="T10" fmla="*/ 68 w 118"/>
                <a:gd name="T11" fmla="*/ 1 h 118"/>
                <a:gd name="T12" fmla="*/ 46 w 118"/>
                <a:gd name="T13" fmla="*/ 4 h 118"/>
                <a:gd name="T14" fmla="*/ 39 w 118"/>
                <a:gd name="T15" fmla="*/ 15 h 118"/>
                <a:gd name="T16" fmla="*/ 24 w 118"/>
                <a:gd name="T17" fmla="*/ 11 h 118"/>
                <a:gd name="T18" fmla="*/ 11 w 118"/>
                <a:gd name="T19" fmla="*/ 29 h 118"/>
                <a:gd name="T20" fmla="*/ 14 w 118"/>
                <a:gd name="T21" fmla="*/ 43 h 118"/>
                <a:gd name="T22" fmla="*/ 1 w 118"/>
                <a:gd name="T23" fmla="*/ 50 h 118"/>
                <a:gd name="T24" fmla="*/ 1 w 118"/>
                <a:gd name="T25" fmla="*/ 68 h 118"/>
                <a:gd name="T26" fmla="*/ 14 w 118"/>
                <a:gd name="T27" fmla="*/ 75 h 118"/>
                <a:gd name="T28" fmla="*/ 11 w 118"/>
                <a:gd name="T29" fmla="*/ 89 h 118"/>
                <a:gd name="T30" fmla="*/ 24 w 118"/>
                <a:gd name="T31" fmla="*/ 106 h 118"/>
                <a:gd name="T32" fmla="*/ 39 w 118"/>
                <a:gd name="T33" fmla="*/ 103 h 118"/>
                <a:gd name="T34" fmla="*/ 46 w 118"/>
                <a:gd name="T35" fmla="*/ 114 h 118"/>
                <a:gd name="T36" fmla="*/ 59 w 118"/>
                <a:gd name="T37" fmla="*/ 118 h 118"/>
                <a:gd name="T38" fmla="*/ 72 w 118"/>
                <a:gd name="T39" fmla="*/ 114 h 118"/>
                <a:gd name="T40" fmla="*/ 80 w 118"/>
                <a:gd name="T41" fmla="*/ 103 h 118"/>
                <a:gd name="T42" fmla="*/ 94 w 118"/>
                <a:gd name="T43" fmla="*/ 106 h 118"/>
                <a:gd name="T44" fmla="*/ 107 w 118"/>
                <a:gd name="T45" fmla="*/ 89 h 118"/>
                <a:gd name="T46" fmla="*/ 105 w 118"/>
                <a:gd name="T47" fmla="*/ 75 h 118"/>
                <a:gd name="T48" fmla="*/ 118 w 118"/>
                <a:gd name="T49" fmla="*/ 68 h 118"/>
                <a:gd name="T50" fmla="*/ 118 w 118"/>
                <a:gd name="T51" fmla="*/ 50 h 118"/>
                <a:gd name="T52" fmla="*/ 99 w 118"/>
                <a:gd name="T53" fmla="*/ 66 h 118"/>
                <a:gd name="T54" fmla="*/ 93 w 118"/>
                <a:gd name="T55" fmla="*/ 77 h 118"/>
                <a:gd name="T56" fmla="*/ 97 w 118"/>
                <a:gd name="T57" fmla="*/ 90 h 118"/>
                <a:gd name="T58" fmla="*/ 82 w 118"/>
                <a:gd name="T59" fmla="*/ 92 h 118"/>
                <a:gd name="T60" fmla="*/ 70 w 118"/>
                <a:gd name="T61" fmla="*/ 96 h 118"/>
                <a:gd name="T62" fmla="*/ 64 w 118"/>
                <a:gd name="T63" fmla="*/ 107 h 118"/>
                <a:gd name="T64" fmla="*/ 52 w 118"/>
                <a:gd name="T65" fmla="*/ 99 h 118"/>
                <a:gd name="T66" fmla="*/ 41 w 118"/>
                <a:gd name="T67" fmla="*/ 93 h 118"/>
                <a:gd name="T68" fmla="*/ 28 w 118"/>
                <a:gd name="T69" fmla="*/ 96 h 118"/>
                <a:gd name="T70" fmla="*/ 26 w 118"/>
                <a:gd name="T71" fmla="*/ 82 h 118"/>
                <a:gd name="T72" fmla="*/ 23 w 118"/>
                <a:gd name="T73" fmla="*/ 70 h 118"/>
                <a:gd name="T74" fmla="*/ 11 w 118"/>
                <a:gd name="T75" fmla="*/ 63 h 118"/>
                <a:gd name="T76" fmla="*/ 11 w 118"/>
                <a:gd name="T77" fmla="*/ 54 h 118"/>
                <a:gd name="T78" fmla="*/ 23 w 118"/>
                <a:gd name="T79" fmla="*/ 48 h 118"/>
                <a:gd name="T80" fmla="*/ 26 w 118"/>
                <a:gd name="T81" fmla="*/ 36 h 118"/>
                <a:gd name="T82" fmla="*/ 28 w 118"/>
                <a:gd name="T83" fmla="*/ 21 h 118"/>
                <a:gd name="T84" fmla="*/ 41 w 118"/>
                <a:gd name="T85" fmla="*/ 25 h 118"/>
                <a:gd name="T86" fmla="*/ 52 w 118"/>
                <a:gd name="T87" fmla="*/ 19 h 118"/>
                <a:gd name="T88" fmla="*/ 64 w 118"/>
                <a:gd name="T89" fmla="*/ 10 h 118"/>
                <a:gd name="T90" fmla="*/ 70 w 118"/>
                <a:gd name="T91" fmla="*/ 22 h 118"/>
                <a:gd name="T92" fmla="*/ 82 w 118"/>
                <a:gd name="T93" fmla="*/ 25 h 118"/>
                <a:gd name="T94" fmla="*/ 97 w 118"/>
                <a:gd name="T95" fmla="*/ 28 h 118"/>
                <a:gd name="T96" fmla="*/ 93 w 118"/>
                <a:gd name="T97" fmla="*/ 41 h 118"/>
                <a:gd name="T98" fmla="*/ 99 w 118"/>
                <a:gd name="T99" fmla="*/ 51 h 118"/>
                <a:gd name="T100" fmla="*/ 108 w 118"/>
                <a:gd name="T10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8" h="118">
                  <a:moveTo>
                    <a:pt x="118" y="50"/>
                  </a:moveTo>
                  <a:cubicBezTo>
                    <a:pt x="117" y="48"/>
                    <a:pt x="116" y="46"/>
                    <a:pt x="114" y="46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4" y="41"/>
                    <a:pt x="104" y="39"/>
                    <a:pt x="103" y="38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8" y="27"/>
                    <a:pt x="108" y="25"/>
                    <a:pt x="107" y="24"/>
                  </a:cubicBezTo>
                  <a:cubicBezTo>
                    <a:pt x="103" y="19"/>
                    <a:pt x="99" y="15"/>
                    <a:pt x="94" y="11"/>
                  </a:cubicBezTo>
                  <a:cubicBezTo>
                    <a:pt x="93" y="10"/>
                    <a:pt x="91" y="10"/>
                    <a:pt x="89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9" y="14"/>
                    <a:pt x="77" y="14"/>
                    <a:pt x="76" y="13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0" y="1"/>
                    <a:pt x="68" y="1"/>
                  </a:cubicBezTo>
                  <a:cubicBezTo>
                    <a:pt x="62" y="0"/>
                    <a:pt x="57" y="0"/>
                    <a:pt x="50" y="1"/>
                  </a:cubicBezTo>
                  <a:cubicBezTo>
                    <a:pt x="49" y="1"/>
                    <a:pt x="47" y="2"/>
                    <a:pt x="46" y="4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2" y="14"/>
                    <a:pt x="40" y="14"/>
                    <a:pt x="39" y="15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8" y="10"/>
                    <a:pt x="26" y="10"/>
                    <a:pt x="24" y="11"/>
                  </a:cubicBezTo>
                  <a:cubicBezTo>
                    <a:pt x="20" y="15"/>
                    <a:pt x="15" y="19"/>
                    <a:pt x="12" y="24"/>
                  </a:cubicBezTo>
                  <a:cubicBezTo>
                    <a:pt x="11" y="25"/>
                    <a:pt x="11" y="27"/>
                    <a:pt x="11" y="2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5" y="39"/>
                    <a:pt x="14" y="41"/>
                    <a:pt x="14" y="43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3" y="46"/>
                    <a:pt x="1" y="48"/>
                    <a:pt x="1" y="50"/>
                  </a:cubicBezTo>
                  <a:cubicBezTo>
                    <a:pt x="1" y="53"/>
                    <a:pt x="0" y="56"/>
                    <a:pt x="0" y="59"/>
                  </a:cubicBezTo>
                  <a:cubicBezTo>
                    <a:pt x="0" y="62"/>
                    <a:pt x="1" y="64"/>
                    <a:pt x="1" y="68"/>
                  </a:cubicBezTo>
                  <a:cubicBezTo>
                    <a:pt x="1" y="70"/>
                    <a:pt x="3" y="71"/>
                    <a:pt x="4" y="72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7"/>
                    <a:pt x="15" y="78"/>
                    <a:pt x="16" y="80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90"/>
                    <a:pt x="11" y="92"/>
                    <a:pt x="12" y="94"/>
                  </a:cubicBezTo>
                  <a:cubicBezTo>
                    <a:pt x="15" y="99"/>
                    <a:pt x="20" y="103"/>
                    <a:pt x="24" y="106"/>
                  </a:cubicBezTo>
                  <a:cubicBezTo>
                    <a:pt x="26" y="107"/>
                    <a:pt x="28" y="108"/>
                    <a:pt x="30" y="107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40" y="103"/>
                    <a:pt x="42" y="104"/>
                    <a:pt x="43" y="104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7" y="116"/>
                    <a:pt x="49" y="117"/>
                    <a:pt x="50" y="117"/>
                  </a:cubicBezTo>
                  <a:cubicBezTo>
                    <a:pt x="54" y="118"/>
                    <a:pt x="57" y="118"/>
                    <a:pt x="59" y="118"/>
                  </a:cubicBezTo>
                  <a:cubicBezTo>
                    <a:pt x="62" y="118"/>
                    <a:pt x="65" y="118"/>
                    <a:pt x="68" y="117"/>
                  </a:cubicBezTo>
                  <a:cubicBezTo>
                    <a:pt x="70" y="117"/>
                    <a:pt x="72" y="116"/>
                    <a:pt x="72" y="114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77" y="104"/>
                    <a:pt x="79" y="103"/>
                    <a:pt x="80" y="103"/>
                  </a:cubicBezTo>
                  <a:cubicBezTo>
                    <a:pt x="89" y="107"/>
                    <a:pt x="89" y="107"/>
                    <a:pt x="89" y="107"/>
                  </a:cubicBezTo>
                  <a:cubicBezTo>
                    <a:pt x="91" y="108"/>
                    <a:pt x="93" y="107"/>
                    <a:pt x="94" y="106"/>
                  </a:cubicBezTo>
                  <a:cubicBezTo>
                    <a:pt x="99" y="103"/>
                    <a:pt x="103" y="99"/>
                    <a:pt x="107" y="94"/>
                  </a:cubicBezTo>
                  <a:cubicBezTo>
                    <a:pt x="108" y="92"/>
                    <a:pt x="108" y="90"/>
                    <a:pt x="107" y="89"/>
                  </a:cubicBezTo>
                  <a:cubicBezTo>
                    <a:pt x="103" y="80"/>
                    <a:pt x="103" y="80"/>
                    <a:pt x="103" y="80"/>
                  </a:cubicBezTo>
                  <a:cubicBezTo>
                    <a:pt x="104" y="78"/>
                    <a:pt x="104" y="77"/>
                    <a:pt x="105" y="75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6" y="71"/>
                    <a:pt x="117" y="70"/>
                    <a:pt x="118" y="68"/>
                  </a:cubicBezTo>
                  <a:cubicBezTo>
                    <a:pt x="118" y="64"/>
                    <a:pt x="118" y="62"/>
                    <a:pt x="118" y="59"/>
                  </a:cubicBezTo>
                  <a:cubicBezTo>
                    <a:pt x="118" y="56"/>
                    <a:pt x="118" y="53"/>
                    <a:pt x="118" y="50"/>
                  </a:cubicBezTo>
                  <a:close/>
                  <a:moveTo>
                    <a:pt x="108" y="63"/>
                  </a:moveTo>
                  <a:cubicBezTo>
                    <a:pt x="99" y="66"/>
                    <a:pt x="99" y="66"/>
                    <a:pt x="99" y="66"/>
                  </a:cubicBezTo>
                  <a:cubicBezTo>
                    <a:pt x="98" y="67"/>
                    <a:pt x="97" y="68"/>
                    <a:pt x="96" y="70"/>
                  </a:cubicBezTo>
                  <a:cubicBezTo>
                    <a:pt x="95" y="72"/>
                    <a:pt x="94" y="75"/>
                    <a:pt x="93" y="77"/>
                  </a:cubicBezTo>
                  <a:cubicBezTo>
                    <a:pt x="92" y="79"/>
                    <a:pt x="92" y="80"/>
                    <a:pt x="93" y="82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5" y="92"/>
                    <a:pt x="93" y="94"/>
                    <a:pt x="91" y="96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1" y="92"/>
                    <a:pt x="79" y="92"/>
                    <a:pt x="78" y="93"/>
                  </a:cubicBezTo>
                  <a:cubicBezTo>
                    <a:pt x="75" y="94"/>
                    <a:pt x="73" y="95"/>
                    <a:pt x="70" y="96"/>
                  </a:cubicBezTo>
                  <a:cubicBezTo>
                    <a:pt x="69" y="96"/>
                    <a:pt x="67" y="97"/>
                    <a:pt x="67" y="99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1" y="108"/>
                    <a:pt x="58" y="108"/>
                    <a:pt x="55" y="107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1" y="97"/>
                    <a:pt x="50" y="96"/>
                    <a:pt x="48" y="96"/>
                  </a:cubicBezTo>
                  <a:cubicBezTo>
                    <a:pt x="46" y="95"/>
                    <a:pt x="43" y="94"/>
                    <a:pt x="41" y="93"/>
                  </a:cubicBezTo>
                  <a:cubicBezTo>
                    <a:pt x="40" y="92"/>
                    <a:pt x="38" y="92"/>
                    <a:pt x="36" y="92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6" y="94"/>
                    <a:pt x="24" y="92"/>
                    <a:pt x="22" y="90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6" y="80"/>
                    <a:pt x="26" y="79"/>
                    <a:pt x="26" y="77"/>
                  </a:cubicBezTo>
                  <a:cubicBezTo>
                    <a:pt x="24" y="75"/>
                    <a:pt x="23" y="72"/>
                    <a:pt x="23" y="70"/>
                  </a:cubicBezTo>
                  <a:cubicBezTo>
                    <a:pt x="22" y="68"/>
                    <a:pt x="21" y="67"/>
                    <a:pt x="19" y="66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2"/>
                    <a:pt x="10" y="60"/>
                    <a:pt x="10" y="59"/>
                  </a:cubicBezTo>
                  <a:cubicBezTo>
                    <a:pt x="10" y="57"/>
                    <a:pt x="11" y="56"/>
                    <a:pt x="11" y="54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1" y="51"/>
                    <a:pt x="22" y="49"/>
                    <a:pt x="23" y="48"/>
                  </a:cubicBezTo>
                  <a:cubicBezTo>
                    <a:pt x="23" y="45"/>
                    <a:pt x="24" y="43"/>
                    <a:pt x="26" y="41"/>
                  </a:cubicBezTo>
                  <a:cubicBezTo>
                    <a:pt x="26" y="39"/>
                    <a:pt x="26" y="37"/>
                    <a:pt x="26" y="36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5"/>
                    <a:pt x="26" y="23"/>
                    <a:pt x="28" y="21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8" y="26"/>
                    <a:pt x="40" y="26"/>
                    <a:pt x="41" y="25"/>
                  </a:cubicBezTo>
                  <a:cubicBezTo>
                    <a:pt x="43" y="24"/>
                    <a:pt x="46" y="23"/>
                    <a:pt x="48" y="22"/>
                  </a:cubicBezTo>
                  <a:cubicBezTo>
                    <a:pt x="50" y="22"/>
                    <a:pt x="51" y="20"/>
                    <a:pt x="52" y="19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8" y="10"/>
                    <a:pt x="61" y="10"/>
                    <a:pt x="64" y="10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20"/>
                    <a:pt x="69" y="22"/>
                    <a:pt x="70" y="22"/>
                  </a:cubicBezTo>
                  <a:cubicBezTo>
                    <a:pt x="73" y="23"/>
                    <a:pt x="75" y="24"/>
                    <a:pt x="78" y="25"/>
                  </a:cubicBezTo>
                  <a:cubicBezTo>
                    <a:pt x="79" y="26"/>
                    <a:pt x="81" y="26"/>
                    <a:pt x="82" y="25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3" y="23"/>
                    <a:pt x="95" y="25"/>
                    <a:pt x="97" y="28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2" y="37"/>
                    <a:pt x="92" y="39"/>
                    <a:pt x="93" y="41"/>
                  </a:cubicBezTo>
                  <a:cubicBezTo>
                    <a:pt x="94" y="43"/>
                    <a:pt x="95" y="45"/>
                    <a:pt x="96" y="48"/>
                  </a:cubicBezTo>
                  <a:cubicBezTo>
                    <a:pt x="97" y="49"/>
                    <a:pt x="98" y="51"/>
                    <a:pt x="99" y="51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6"/>
                    <a:pt x="108" y="57"/>
                    <a:pt x="108" y="59"/>
                  </a:cubicBezTo>
                  <a:cubicBezTo>
                    <a:pt x="108" y="60"/>
                    <a:pt x="108" y="62"/>
                    <a:pt x="108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Freeform 25"/>
            <p:cNvSpPr>
              <a:spLocks noEditPoints="1"/>
            </p:cNvSpPr>
            <p:nvPr/>
          </p:nvSpPr>
          <p:spPr bwMode="auto">
            <a:xfrm>
              <a:off x="86" y="80"/>
              <a:ext cx="111" cy="111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23 w 47"/>
                <a:gd name="T11" fmla="*/ 37 h 47"/>
                <a:gd name="T12" fmla="*/ 10 w 47"/>
                <a:gd name="T13" fmla="*/ 24 h 47"/>
                <a:gd name="T14" fmla="*/ 23 w 47"/>
                <a:gd name="T15" fmla="*/ 10 h 47"/>
                <a:gd name="T16" fmla="*/ 37 w 47"/>
                <a:gd name="T17" fmla="*/ 24 h 47"/>
                <a:gd name="T18" fmla="*/ 23 w 47"/>
                <a:gd name="T1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23" y="37"/>
                  </a:moveTo>
                  <a:cubicBezTo>
                    <a:pt x="16" y="37"/>
                    <a:pt x="10" y="31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31" y="10"/>
                    <a:pt x="37" y="16"/>
                    <a:pt x="37" y="24"/>
                  </a:cubicBezTo>
                  <a:cubicBezTo>
                    <a:pt x="37" y="31"/>
                    <a:pt x="31" y="37"/>
                    <a:pt x="2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866" name="Group 26"/>
          <p:cNvGrpSpPr>
            <a:grpSpLocks/>
          </p:cNvGrpSpPr>
          <p:nvPr/>
        </p:nvGrpSpPr>
        <p:grpSpPr bwMode="auto">
          <a:xfrm>
            <a:off x="1344614" y="3092161"/>
            <a:ext cx="446087" cy="450989"/>
            <a:chOff x="0" y="0"/>
            <a:chExt cx="281" cy="284"/>
          </a:xfrm>
        </p:grpSpPr>
        <p:sp>
          <p:nvSpPr>
            <p:cNvPr id="35867" name="Freeform 27"/>
            <p:cNvSpPr>
              <a:spLocks/>
            </p:cNvSpPr>
            <p:nvPr/>
          </p:nvSpPr>
          <p:spPr bwMode="auto">
            <a:xfrm>
              <a:off x="0" y="0"/>
              <a:ext cx="281" cy="206"/>
            </a:xfrm>
            <a:custGeom>
              <a:avLst/>
              <a:gdLst>
                <a:gd name="T0" fmla="*/ 91 w 119"/>
                <a:gd name="T1" fmla="*/ 32 h 87"/>
                <a:gd name="T2" fmla="*/ 86 w 119"/>
                <a:gd name="T3" fmla="*/ 32 h 87"/>
                <a:gd name="T4" fmla="*/ 86 w 119"/>
                <a:gd name="T5" fmla="*/ 30 h 87"/>
                <a:gd name="T6" fmla="*/ 56 w 119"/>
                <a:gd name="T7" fmla="*/ 0 h 87"/>
                <a:gd name="T8" fmla="*/ 27 w 119"/>
                <a:gd name="T9" fmla="*/ 25 h 87"/>
                <a:gd name="T10" fmla="*/ 19 w 119"/>
                <a:gd name="T11" fmla="*/ 26 h 87"/>
                <a:gd name="T12" fmla="*/ 19 w 119"/>
                <a:gd name="T13" fmla="*/ 26 h 87"/>
                <a:gd name="T14" fmla="*/ 7 w 119"/>
                <a:gd name="T15" fmla="*/ 43 h 87"/>
                <a:gd name="T16" fmla="*/ 9 w 119"/>
                <a:gd name="T17" fmla="*/ 52 h 87"/>
                <a:gd name="T18" fmla="*/ 0 w 119"/>
                <a:gd name="T19" fmla="*/ 68 h 87"/>
                <a:gd name="T20" fmla="*/ 19 w 119"/>
                <a:gd name="T21" fmla="*/ 87 h 87"/>
                <a:gd name="T22" fmla="*/ 39 w 119"/>
                <a:gd name="T23" fmla="*/ 87 h 87"/>
                <a:gd name="T24" fmla="*/ 44 w 119"/>
                <a:gd name="T25" fmla="*/ 81 h 87"/>
                <a:gd name="T26" fmla="*/ 39 w 119"/>
                <a:gd name="T27" fmla="*/ 76 h 87"/>
                <a:gd name="T28" fmla="*/ 19 w 119"/>
                <a:gd name="T29" fmla="*/ 76 h 87"/>
                <a:gd name="T30" fmla="*/ 10 w 119"/>
                <a:gd name="T31" fmla="*/ 68 h 87"/>
                <a:gd name="T32" fmla="*/ 18 w 119"/>
                <a:gd name="T33" fmla="*/ 59 h 87"/>
                <a:gd name="T34" fmla="*/ 22 w 119"/>
                <a:gd name="T35" fmla="*/ 55 h 87"/>
                <a:gd name="T36" fmla="*/ 20 w 119"/>
                <a:gd name="T37" fmla="*/ 50 h 87"/>
                <a:gd name="T38" fmla="*/ 17 w 119"/>
                <a:gd name="T39" fmla="*/ 43 h 87"/>
                <a:gd name="T40" fmla="*/ 22 w 119"/>
                <a:gd name="T41" fmla="*/ 35 h 87"/>
                <a:gd name="T42" fmla="*/ 22 w 119"/>
                <a:gd name="T43" fmla="*/ 35 h 87"/>
                <a:gd name="T44" fmla="*/ 30 w 119"/>
                <a:gd name="T45" fmla="*/ 36 h 87"/>
                <a:gd name="T46" fmla="*/ 35 w 119"/>
                <a:gd name="T47" fmla="*/ 36 h 87"/>
                <a:gd name="T48" fmla="*/ 37 w 119"/>
                <a:gd name="T49" fmla="*/ 31 h 87"/>
                <a:gd name="T50" fmla="*/ 37 w 119"/>
                <a:gd name="T51" fmla="*/ 30 h 87"/>
                <a:gd name="T52" fmla="*/ 37 w 119"/>
                <a:gd name="T53" fmla="*/ 30 h 87"/>
                <a:gd name="T54" fmla="*/ 56 w 119"/>
                <a:gd name="T55" fmla="*/ 11 h 87"/>
                <a:gd name="T56" fmla="*/ 75 w 119"/>
                <a:gd name="T57" fmla="*/ 30 h 87"/>
                <a:gd name="T58" fmla="*/ 73 w 119"/>
                <a:gd name="T59" fmla="*/ 40 h 87"/>
                <a:gd name="T60" fmla="*/ 74 w 119"/>
                <a:gd name="T61" fmla="*/ 46 h 87"/>
                <a:gd name="T62" fmla="*/ 80 w 119"/>
                <a:gd name="T63" fmla="*/ 46 h 87"/>
                <a:gd name="T64" fmla="*/ 91 w 119"/>
                <a:gd name="T65" fmla="*/ 42 h 87"/>
                <a:gd name="T66" fmla="*/ 108 w 119"/>
                <a:gd name="T67" fmla="*/ 59 h 87"/>
                <a:gd name="T68" fmla="*/ 91 w 119"/>
                <a:gd name="T69" fmla="*/ 76 h 87"/>
                <a:gd name="T70" fmla="*/ 80 w 119"/>
                <a:gd name="T71" fmla="*/ 76 h 87"/>
                <a:gd name="T72" fmla="*/ 75 w 119"/>
                <a:gd name="T73" fmla="*/ 81 h 87"/>
                <a:gd name="T74" fmla="*/ 80 w 119"/>
                <a:gd name="T75" fmla="*/ 87 h 87"/>
                <a:gd name="T76" fmla="*/ 91 w 119"/>
                <a:gd name="T77" fmla="*/ 87 h 87"/>
                <a:gd name="T78" fmla="*/ 119 w 119"/>
                <a:gd name="T79" fmla="*/ 59 h 87"/>
                <a:gd name="T80" fmla="*/ 91 w 119"/>
                <a:gd name="T81" fmla="*/ 3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87">
                  <a:moveTo>
                    <a:pt x="91" y="32"/>
                  </a:moveTo>
                  <a:cubicBezTo>
                    <a:pt x="89" y="32"/>
                    <a:pt x="87" y="32"/>
                    <a:pt x="86" y="32"/>
                  </a:cubicBezTo>
                  <a:cubicBezTo>
                    <a:pt x="86" y="31"/>
                    <a:pt x="86" y="31"/>
                    <a:pt x="86" y="30"/>
                  </a:cubicBezTo>
                  <a:cubicBezTo>
                    <a:pt x="86" y="13"/>
                    <a:pt x="72" y="0"/>
                    <a:pt x="56" y="0"/>
                  </a:cubicBezTo>
                  <a:cubicBezTo>
                    <a:pt x="42" y="0"/>
                    <a:pt x="30" y="11"/>
                    <a:pt x="27" y="25"/>
                  </a:cubicBezTo>
                  <a:cubicBezTo>
                    <a:pt x="24" y="24"/>
                    <a:pt x="21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1" y="29"/>
                    <a:pt x="7" y="36"/>
                    <a:pt x="7" y="43"/>
                  </a:cubicBezTo>
                  <a:cubicBezTo>
                    <a:pt x="7" y="46"/>
                    <a:pt x="7" y="49"/>
                    <a:pt x="9" y="52"/>
                  </a:cubicBezTo>
                  <a:cubicBezTo>
                    <a:pt x="3" y="55"/>
                    <a:pt x="0" y="61"/>
                    <a:pt x="0" y="68"/>
                  </a:cubicBezTo>
                  <a:cubicBezTo>
                    <a:pt x="0" y="78"/>
                    <a:pt x="8" y="87"/>
                    <a:pt x="1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1" y="87"/>
                    <a:pt x="44" y="84"/>
                    <a:pt x="44" y="81"/>
                  </a:cubicBezTo>
                  <a:cubicBezTo>
                    <a:pt x="44" y="79"/>
                    <a:pt x="41" y="76"/>
                    <a:pt x="39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4" y="76"/>
                    <a:pt x="10" y="72"/>
                    <a:pt x="10" y="68"/>
                  </a:cubicBezTo>
                  <a:cubicBezTo>
                    <a:pt x="10" y="63"/>
                    <a:pt x="13" y="60"/>
                    <a:pt x="18" y="59"/>
                  </a:cubicBezTo>
                  <a:cubicBezTo>
                    <a:pt x="20" y="59"/>
                    <a:pt x="21" y="57"/>
                    <a:pt x="22" y="55"/>
                  </a:cubicBezTo>
                  <a:cubicBezTo>
                    <a:pt x="22" y="53"/>
                    <a:pt x="22" y="51"/>
                    <a:pt x="20" y="50"/>
                  </a:cubicBezTo>
                  <a:cubicBezTo>
                    <a:pt x="18" y="48"/>
                    <a:pt x="17" y="46"/>
                    <a:pt x="17" y="43"/>
                  </a:cubicBezTo>
                  <a:cubicBezTo>
                    <a:pt x="17" y="40"/>
                    <a:pt x="19" y="37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4"/>
                    <a:pt x="27" y="35"/>
                    <a:pt x="30" y="36"/>
                  </a:cubicBezTo>
                  <a:cubicBezTo>
                    <a:pt x="31" y="37"/>
                    <a:pt x="33" y="37"/>
                    <a:pt x="35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19"/>
                    <a:pt x="46" y="11"/>
                    <a:pt x="56" y="11"/>
                  </a:cubicBezTo>
                  <a:cubicBezTo>
                    <a:pt x="67" y="11"/>
                    <a:pt x="75" y="19"/>
                    <a:pt x="75" y="30"/>
                  </a:cubicBezTo>
                  <a:cubicBezTo>
                    <a:pt x="75" y="33"/>
                    <a:pt x="74" y="36"/>
                    <a:pt x="73" y="40"/>
                  </a:cubicBezTo>
                  <a:cubicBezTo>
                    <a:pt x="71" y="42"/>
                    <a:pt x="72" y="44"/>
                    <a:pt x="74" y="46"/>
                  </a:cubicBezTo>
                  <a:cubicBezTo>
                    <a:pt x="75" y="48"/>
                    <a:pt x="78" y="48"/>
                    <a:pt x="80" y="46"/>
                  </a:cubicBezTo>
                  <a:cubicBezTo>
                    <a:pt x="82" y="44"/>
                    <a:pt x="86" y="42"/>
                    <a:pt x="91" y="42"/>
                  </a:cubicBezTo>
                  <a:cubicBezTo>
                    <a:pt x="101" y="42"/>
                    <a:pt x="108" y="50"/>
                    <a:pt x="108" y="59"/>
                  </a:cubicBezTo>
                  <a:cubicBezTo>
                    <a:pt x="108" y="69"/>
                    <a:pt x="101" y="76"/>
                    <a:pt x="91" y="76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7" y="76"/>
                    <a:pt x="75" y="79"/>
                    <a:pt x="75" y="81"/>
                  </a:cubicBezTo>
                  <a:cubicBezTo>
                    <a:pt x="75" y="84"/>
                    <a:pt x="77" y="87"/>
                    <a:pt x="80" y="87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6" y="87"/>
                    <a:pt x="119" y="74"/>
                    <a:pt x="119" y="59"/>
                  </a:cubicBezTo>
                  <a:cubicBezTo>
                    <a:pt x="119" y="44"/>
                    <a:pt x="106" y="32"/>
                    <a:pt x="9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Freeform 28"/>
            <p:cNvSpPr>
              <a:spLocks/>
            </p:cNvSpPr>
            <p:nvPr/>
          </p:nvSpPr>
          <p:spPr bwMode="auto">
            <a:xfrm>
              <a:off x="85" y="116"/>
              <a:ext cx="108" cy="168"/>
            </a:xfrm>
            <a:custGeom>
              <a:avLst/>
              <a:gdLst>
                <a:gd name="T0" fmla="*/ 37 w 46"/>
                <a:gd name="T1" fmla="*/ 45 h 71"/>
                <a:gd name="T2" fmla="*/ 28 w 46"/>
                <a:gd name="T3" fmla="*/ 54 h 71"/>
                <a:gd name="T4" fmla="*/ 28 w 46"/>
                <a:gd name="T5" fmla="*/ 5 h 71"/>
                <a:gd name="T6" fmla="*/ 23 w 46"/>
                <a:gd name="T7" fmla="*/ 0 h 71"/>
                <a:gd name="T8" fmla="*/ 18 w 46"/>
                <a:gd name="T9" fmla="*/ 5 h 71"/>
                <a:gd name="T10" fmla="*/ 18 w 46"/>
                <a:gd name="T11" fmla="*/ 54 h 71"/>
                <a:gd name="T12" fmla="*/ 9 w 46"/>
                <a:gd name="T13" fmla="*/ 45 h 71"/>
                <a:gd name="T14" fmla="*/ 2 w 46"/>
                <a:gd name="T15" fmla="*/ 45 h 71"/>
                <a:gd name="T16" fmla="*/ 2 w 46"/>
                <a:gd name="T17" fmla="*/ 52 h 71"/>
                <a:gd name="T18" fmla="*/ 20 w 46"/>
                <a:gd name="T19" fmla="*/ 70 h 71"/>
                <a:gd name="T20" fmla="*/ 23 w 46"/>
                <a:gd name="T21" fmla="*/ 71 h 71"/>
                <a:gd name="T22" fmla="*/ 27 w 46"/>
                <a:gd name="T23" fmla="*/ 70 h 71"/>
                <a:gd name="T24" fmla="*/ 44 w 46"/>
                <a:gd name="T25" fmla="*/ 52 h 71"/>
                <a:gd name="T26" fmla="*/ 44 w 46"/>
                <a:gd name="T27" fmla="*/ 45 h 71"/>
                <a:gd name="T28" fmla="*/ 37 w 46"/>
                <a:gd name="T29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71">
                  <a:moveTo>
                    <a:pt x="37" y="45"/>
                  </a:moveTo>
                  <a:cubicBezTo>
                    <a:pt x="28" y="54"/>
                    <a:pt x="28" y="54"/>
                    <a:pt x="28" y="5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2"/>
                    <a:pt x="26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3"/>
                    <a:pt x="4" y="43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1"/>
                    <a:pt x="22" y="71"/>
                    <a:pt x="23" y="71"/>
                  </a:cubicBezTo>
                  <a:cubicBezTo>
                    <a:pt x="25" y="71"/>
                    <a:pt x="26" y="71"/>
                    <a:pt x="27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6" y="50"/>
                    <a:pt x="46" y="47"/>
                    <a:pt x="44" y="45"/>
                  </a:cubicBezTo>
                  <a:cubicBezTo>
                    <a:pt x="42" y="43"/>
                    <a:pt x="39" y="43"/>
                    <a:pt x="3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869" name="Group 29"/>
          <p:cNvGrpSpPr>
            <a:grpSpLocks/>
          </p:cNvGrpSpPr>
          <p:nvPr/>
        </p:nvGrpSpPr>
        <p:grpSpPr bwMode="auto">
          <a:xfrm>
            <a:off x="1362075" y="1783658"/>
            <a:ext cx="406400" cy="400173"/>
            <a:chOff x="0" y="0"/>
            <a:chExt cx="256" cy="252"/>
          </a:xfrm>
        </p:grpSpPr>
        <p:sp>
          <p:nvSpPr>
            <p:cNvPr id="35870" name="Freeform 30"/>
            <p:cNvSpPr>
              <a:spLocks noEditPoints="1"/>
            </p:cNvSpPr>
            <p:nvPr/>
          </p:nvSpPr>
          <p:spPr bwMode="auto">
            <a:xfrm>
              <a:off x="0" y="0"/>
              <a:ext cx="256" cy="252"/>
            </a:xfrm>
            <a:custGeom>
              <a:avLst/>
              <a:gdLst>
                <a:gd name="T0" fmla="*/ 234 w 256"/>
                <a:gd name="T1" fmla="*/ 186 h 252"/>
                <a:gd name="T2" fmla="*/ 69 w 256"/>
                <a:gd name="T3" fmla="*/ 186 h 252"/>
                <a:gd name="T4" fmla="*/ 69 w 256"/>
                <a:gd name="T5" fmla="*/ 21 h 252"/>
                <a:gd name="T6" fmla="*/ 126 w 256"/>
                <a:gd name="T7" fmla="*/ 21 h 252"/>
                <a:gd name="T8" fmla="*/ 126 w 256"/>
                <a:gd name="T9" fmla="*/ 0 h 252"/>
                <a:gd name="T10" fmla="*/ 48 w 256"/>
                <a:gd name="T11" fmla="*/ 0 h 252"/>
                <a:gd name="T12" fmla="*/ 48 w 256"/>
                <a:gd name="T13" fmla="*/ 45 h 252"/>
                <a:gd name="T14" fmla="*/ 0 w 256"/>
                <a:gd name="T15" fmla="*/ 45 h 252"/>
                <a:gd name="T16" fmla="*/ 0 w 256"/>
                <a:gd name="T17" fmla="*/ 252 h 252"/>
                <a:gd name="T18" fmla="*/ 208 w 256"/>
                <a:gd name="T19" fmla="*/ 252 h 252"/>
                <a:gd name="T20" fmla="*/ 208 w 256"/>
                <a:gd name="T21" fmla="*/ 208 h 252"/>
                <a:gd name="T22" fmla="*/ 256 w 256"/>
                <a:gd name="T23" fmla="*/ 208 h 252"/>
                <a:gd name="T24" fmla="*/ 256 w 256"/>
                <a:gd name="T25" fmla="*/ 130 h 252"/>
                <a:gd name="T26" fmla="*/ 234 w 256"/>
                <a:gd name="T27" fmla="*/ 130 h 252"/>
                <a:gd name="T28" fmla="*/ 234 w 256"/>
                <a:gd name="T29" fmla="*/ 186 h 252"/>
                <a:gd name="T30" fmla="*/ 187 w 256"/>
                <a:gd name="T31" fmla="*/ 231 h 252"/>
                <a:gd name="T32" fmla="*/ 24 w 256"/>
                <a:gd name="T33" fmla="*/ 231 h 252"/>
                <a:gd name="T34" fmla="*/ 24 w 256"/>
                <a:gd name="T35" fmla="*/ 68 h 252"/>
                <a:gd name="T36" fmla="*/ 48 w 256"/>
                <a:gd name="T37" fmla="*/ 68 h 252"/>
                <a:gd name="T38" fmla="*/ 48 w 256"/>
                <a:gd name="T39" fmla="*/ 208 h 252"/>
                <a:gd name="T40" fmla="*/ 187 w 256"/>
                <a:gd name="T41" fmla="*/ 208 h 252"/>
                <a:gd name="T42" fmla="*/ 187 w 256"/>
                <a:gd name="T43" fmla="*/ 23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6" h="252">
                  <a:moveTo>
                    <a:pt x="234" y="186"/>
                  </a:moveTo>
                  <a:lnTo>
                    <a:pt x="69" y="186"/>
                  </a:lnTo>
                  <a:lnTo>
                    <a:pt x="69" y="21"/>
                  </a:lnTo>
                  <a:lnTo>
                    <a:pt x="126" y="21"/>
                  </a:lnTo>
                  <a:lnTo>
                    <a:pt x="126" y="0"/>
                  </a:lnTo>
                  <a:lnTo>
                    <a:pt x="48" y="0"/>
                  </a:lnTo>
                  <a:lnTo>
                    <a:pt x="48" y="45"/>
                  </a:lnTo>
                  <a:lnTo>
                    <a:pt x="0" y="45"/>
                  </a:lnTo>
                  <a:lnTo>
                    <a:pt x="0" y="252"/>
                  </a:lnTo>
                  <a:lnTo>
                    <a:pt x="208" y="252"/>
                  </a:lnTo>
                  <a:lnTo>
                    <a:pt x="208" y="208"/>
                  </a:lnTo>
                  <a:lnTo>
                    <a:pt x="256" y="208"/>
                  </a:lnTo>
                  <a:lnTo>
                    <a:pt x="256" y="130"/>
                  </a:lnTo>
                  <a:lnTo>
                    <a:pt x="234" y="130"/>
                  </a:lnTo>
                  <a:lnTo>
                    <a:pt x="234" y="186"/>
                  </a:lnTo>
                  <a:close/>
                  <a:moveTo>
                    <a:pt x="187" y="231"/>
                  </a:moveTo>
                  <a:lnTo>
                    <a:pt x="24" y="231"/>
                  </a:lnTo>
                  <a:lnTo>
                    <a:pt x="24" y="68"/>
                  </a:lnTo>
                  <a:lnTo>
                    <a:pt x="48" y="68"/>
                  </a:lnTo>
                  <a:lnTo>
                    <a:pt x="48" y="208"/>
                  </a:lnTo>
                  <a:lnTo>
                    <a:pt x="187" y="208"/>
                  </a:lnTo>
                  <a:lnTo>
                    <a:pt x="187" y="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1" name="Freeform 31"/>
            <p:cNvSpPr>
              <a:spLocks/>
            </p:cNvSpPr>
            <p:nvPr/>
          </p:nvSpPr>
          <p:spPr bwMode="auto">
            <a:xfrm>
              <a:off x="145" y="0"/>
              <a:ext cx="111" cy="111"/>
            </a:xfrm>
            <a:custGeom>
              <a:avLst/>
              <a:gdLst>
                <a:gd name="T0" fmla="*/ 18 w 111"/>
                <a:gd name="T1" fmla="*/ 0 h 111"/>
                <a:gd name="T2" fmla="*/ 18 w 111"/>
                <a:gd name="T3" fmla="*/ 21 h 111"/>
                <a:gd name="T4" fmla="*/ 73 w 111"/>
                <a:gd name="T5" fmla="*/ 21 h 111"/>
                <a:gd name="T6" fmla="*/ 0 w 111"/>
                <a:gd name="T7" fmla="*/ 94 h 111"/>
                <a:gd name="T8" fmla="*/ 14 w 111"/>
                <a:gd name="T9" fmla="*/ 111 h 111"/>
                <a:gd name="T10" fmla="*/ 89 w 111"/>
                <a:gd name="T11" fmla="*/ 37 h 111"/>
                <a:gd name="T12" fmla="*/ 89 w 111"/>
                <a:gd name="T13" fmla="*/ 92 h 111"/>
                <a:gd name="T14" fmla="*/ 111 w 111"/>
                <a:gd name="T15" fmla="*/ 92 h 111"/>
                <a:gd name="T16" fmla="*/ 111 w 111"/>
                <a:gd name="T17" fmla="*/ 0 h 111"/>
                <a:gd name="T18" fmla="*/ 18 w 111"/>
                <a:gd name="T1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1">
                  <a:moveTo>
                    <a:pt x="18" y="0"/>
                  </a:moveTo>
                  <a:lnTo>
                    <a:pt x="18" y="21"/>
                  </a:lnTo>
                  <a:lnTo>
                    <a:pt x="73" y="21"/>
                  </a:lnTo>
                  <a:lnTo>
                    <a:pt x="0" y="94"/>
                  </a:lnTo>
                  <a:lnTo>
                    <a:pt x="14" y="111"/>
                  </a:lnTo>
                  <a:lnTo>
                    <a:pt x="89" y="37"/>
                  </a:lnTo>
                  <a:lnTo>
                    <a:pt x="89" y="92"/>
                  </a:lnTo>
                  <a:lnTo>
                    <a:pt x="111" y="92"/>
                  </a:lnTo>
                  <a:lnTo>
                    <a:pt x="111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4572001" y="1682026"/>
            <a:ext cx="1368425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b="1">
                <a:solidFill>
                  <a:schemeClr val="bg1"/>
                </a:solidFill>
              </a:rPr>
              <a:t>TOPIC HEADER ONE</a:t>
            </a:r>
            <a:endParaRPr lang="zh-CN" altLang="en-US" sz="100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2555876" y="3698774"/>
            <a:ext cx="1368425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b="1">
                <a:solidFill>
                  <a:schemeClr val="bg1"/>
                </a:solidFill>
              </a:rPr>
              <a:t>TOPIC HEADER TWO</a:t>
            </a:r>
            <a:endParaRPr lang="zh-CN" altLang="en-US" sz="100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46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535359" y="509426"/>
            <a:ext cx="199926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188182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F9E7E3"/>
      </a:accent1>
      <a:accent2>
        <a:srgbClr val="F1CFCD"/>
      </a:accent2>
      <a:accent3>
        <a:srgbClr val="E5AAA4"/>
      </a:accent3>
      <a:accent4>
        <a:srgbClr val="9B7F7B"/>
      </a:accent4>
      <a:accent5>
        <a:srgbClr val="756359"/>
      </a:accent5>
      <a:accent6>
        <a:srgbClr val="ABA8A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2771</Words>
  <Application>Microsoft Office PowerPoint</Application>
  <PresentationFormat>全屏显示(16:9)</PresentationFormat>
  <Paragraphs>277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微软雅黑 Light</vt:lpstr>
      <vt:lpstr>Calibri</vt:lpstr>
      <vt:lpstr>Wingdings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Hymira</cp:lastModifiedBy>
  <cp:revision>21</cp:revision>
  <dcterms:created xsi:type="dcterms:W3CDTF">2016-04-19T02:45:27Z</dcterms:created>
  <dcterms:modified xsi:type="dcterms:W3CDTF">2019-03-31T02:54:42Z</dcterms:modified>
</cp:coreProperties>
</file>