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0" r:id="rId2"/>
    <p:sldId id="258" r:id="rId3"/>
    <p:sldId id="261" r:id="rId4"/>
    <p:sldId id="266" r:id="rId5"/>
    <p:sldId id="267" r:id="rId6"/>
    <p:sldId id="268" r:id="rId7"/>
    <p:sldId id="269" r:id="rId8"/>
    <p:sldId id="270" r:id="rId9"/>
    <p:sldId id="264" r:id="rId10"/>
    <p:sldId id="271" r:id="rId11"/>
    <p:sldId id="272" r:id="rId12"/>
    <p:sldId id="273" r:id="rId13"/>
    <p:sldId id="263" r:id="rId14"/>
    <p:sldId id="274" r:id="rId15"/>
    <p:sldId id="275" r:id="rId16"/>
    <p:sldId id="276" r:id="rId17"/>
    <p:sldId id="277" r:id="rId18"/>
    <p:sldId id="262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5860"/>
    <a:srgbClr val="C6C6C6"/>
    <a:srgbClr val="FFFFFF"/>
    <a:srgbClr val="666666"/>
    <a:srgbClr val="16383F"/>
    <a:srgbClr val="4A92C2"/>
    <a:srgbClr val="A9D18E"/>
    <a:srgbClr val="558334"/>
    <a:srgbClr val="92DEEB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3260F-0076-4BF7-9F86-2D873A1C17B1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7644A-1EA3-4DD5-B344-88C2A7FD28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954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Bradley Hand ITC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57CF8-0BA6-4ECE-855E-B8846354532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445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Bradley Hand ITC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57CF8-0BA6-4ECE-855E-B8846354532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68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344774"/>
            <a:ext cx="12192000" cy="616095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77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44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05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31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6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50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63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03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11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71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428C-DA2C-4B4F-95D1-A937BC92D838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38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8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4428C-DA2C-4B4F-95D1-A937BC92D838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7E655-EB6B-4D3C-A8E9-0D1EEB52630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344774"/>
            <a:ext cx="12192000" cy="616095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77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13" y="1363591"/>
            <a:ext cx="3969953" cy="419472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76705" y="2578815"/>
            <a:ext cx="6117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迷你简雪君" panose="02010604000101010101" pitchFamily="2" charset="-122"/>
                <a:ea typeface="迷你简雪君" panose="02010604000101010101" pitchFamily="2" charset="-122"/>
              </a:rPr>
              <a:t>毕业论文答辩模板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676705" y="3502145"/>
            <a:ext cx="56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PROFESSIONAL POWERPOINT TEMPLATE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32"/>
          <p:cNvSpPr txBox="1">
            <a:spLocks noChangeArrowheads="1"/>
          </p:cNvSpPr>
          <p:nvPr/>
        </p:nvSpPr>
        <p:spPr bwMode="auto">
          <a:xfrm>
            <a:off x="6736106" y="4112458"/>
            <a:ext cx="43555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答辩人：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XXX  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导师：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XXX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69767" y="3977375"/>
            <a:ext cx="543132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576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/>
          <a:srcRect t="15415"/>
          <a:stretch/>
        </p:blipFill>
        <p:spPr>
          <a:xfrm>
            <a:off x="0" y="0"/>
            <a:ext cx="12192000" cy="46274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462748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464560" y="5008880"/>
            <a:ext cx="0" cy="1524000"/>
          </a:xfrm>
          <a:prstGeom prst="line">
            <a:avLst/>
          </a:prstGeom>
          <a:ln>
            <a:solidFill>
              <a:srgbClr val="79A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079425" y="5516137"/>
            <a:ext cx="73099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单击此处添加您的文字内容。本模板的所有素材和逻辑图表，均可自由编辑替换和移动。。单击此处添加您的文字内容。本模板的所有素材和逻辑图表，均可自由编辑替换和移动。</a:t>
            </a:r>
            <a:endParaRPr lang="en-US" altLang="zh-CN" sz="16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079425" y="5146805"/>
            <a:ext cx="180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3" name="等腰三角形 2"/>
          <p:cNvSpPr/>
          <p:nvPr/>
        </p:nvSpPr>
        <p:spPr>
          <a:xfrm rot="10800000">
            <a:off x="1480728" y="2838450"/>
            <a:ext cx="1237488" cy="10668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2384968" y="2215169"/>
            <a:ext cx="491582" cy="491582"/>
          </a:xfrm>
          <a:prstGeom prst="line">
            <a:avLst/>
          </a:prstGeom>
          <a:ln>
            <a:solidFill>
              <a:srgbClr val="F8F8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1234936" y="3659460"/>
            <a:ext cx="491582" cy="491582"/>
          </a:xfrm>
          <a:prstGeom prst="line">
            <a:avLst/>
          </a:prstGeom>
          <a:ln>
            <a:solidFill>
              <a:srgbClr val="F8F8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4"/>
          <p:cNvGrpSpPr>
            <a:grpSpLocks noChangeAspect="1"/>
          </p:cNvGrpSpPr>
          <p:nvPr/>
        </p:nvGrpSpPr>
        <p:grpSpPr bwMode="auto">
          <a:xfrm>
            <a:off x="1480727" y="5464655"/>
            <a:ext cx="751577" cy="466980"/>
            <a:chOff x="1" y="2957"/>
            <a:chExt cx="1125" cy="699"/>
          </a:xfrm>
          <a:solidFill>
            <a:srgbClr val="295860"/>
          </a:solidFill>
        </p:grpSpPr>
        <p:sp>
          <p:nvSpPr>
            <p:cNvPr id="18" name="Freeform 5"/>
            <p:cNvSpPr>
              <a:spLocks noEditPoints="1"/>
            </p:cNvSpPr>
            <p:nvPr/>
          </p:nvSpPr>
          <p:spPr bwMode="auto">
            <a:xfrm>
              <a:off x="89" y="2957"/>
              <a:ext cx="949" cy="598"/>
            </a:xfrm>
            <a:custGeom>
              <a:avLst/>
              <a:gdLst>
                <a:gd name="T0" fmla="*/ 10 w 399"/>
                <a:gd name="T1" fmla="*/ 251 h 251"/>
                <a:gd name="T2" fmla="*/ 389 w 399"/>
                <a:gd name="T3" fmla="*/ 251 h 251"/>
                <a:gd name="T4" fmla="*/ 399 w 399"/>
                <a:gd name="T5" fmla="*/ 241 h 251"/>
                <a:gd name="T6" fmla="*/ 399 w 399"/>
                <a:gd name="T7" fmla="*/ 9 h 251"/>
                <a:gd name="T8" fmla="*/ 389 w 399"/>
                <a:gd name="T9" fmla="*/ 0 h 251"/>
                <a:gd name="T10" fmla="*/ 10 w 399"/>
                <a:gd name="T11" fmla="*/ 0 h 251"/>
                <a:gd name="T12" fmla="*/ 0 w 399"/>
                <a:gd name="T13" fmla="*/ 9 h 251"/>
                <a:gd name="T14" fmla="*/ 0 w 399"/>
                <a:gd name="T15" fmla="*/ 241 h 251"/>
                <a:gd name="T16" fmla="*/ 10 w 399"/>
                <a:gd name="T17" fmla="*/ 251 h 251"/>
                <a:gd name="T18" fmla="*/ 199 w 399"/>
                <a:gd name="T19" fmla="*/ 6 h 251"/>
                <a:gd name="T20" fmla="*/ 206 w 399"/>
                <a:gd name="T21" fmla="*/ 12 h 251"/>
                <a:gd name="T22" fmla="*/ 199 w 399"/>
                <a:gd name="T23" fmla="*/ 18 h 251"/>
                <a:gd name="T24" fmla="*/ 193 w 399"/>
                <a:gd name="T25" fmla="*/ 12 h 251"/>
                <a:gd name="T26" fmla="*/ 199 w 399"/>
                <a:gd name="T27" fmla="*/ 6 h 251"/>
                <a:gd name="T28" fmla="*/ 24 w 399"/>
                <a:gd name="T29" fmla="*/ 23 h 251"/>
                <a:gd name="T30" fmla="*/ 374 w 399"/>
                <a:gd name="T31" fmla="*/ 23 h 251"/>
                <a:gd name="T32" fmla="*/ 374 w 399"/>
                <a:gd name="T33" fmla="*/ 226 h 251"/>
                <a:gd name="T34" fmla="*/ 24 w 399"/>
                <a:gd name="T35" fmla="*/ 226 h 251"/>
                <a:gd name="T36" fmla="*/ 24 w 399"/>
                <a:gd name="T37" fmla="*/ 23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99" h="251">
                  <a:moveTo>
                    <a:pt x="10" y="251"/>
                  </a:moveTo>
                  <a:cubicBezTo>
                    <a:pt x="389" y="251"/>
                    <a:pt x="389" y="251"/>
                    <a:pt x="389" y="251"/>
                  </a:cubicBezTo>
                  <a:cubicBezTo>
                    <a:pt x="395" y="251"/>
                    <a:pt x="399" y="246"/>
                    <a:pt x="399" y="241"/>
                  </a:cubicBezTo>
                  <a:cubicBezTo>
                    <a:pt x="399" y="9"/>
                    <a:pt x="399" y="9"/>
                    <a:pt x="399" y="9"/>
                  </a:cubicBezTo>
                  <a:cubicBezTo>
                    <a:pt x="399" y="4"/>
                    <a:pt x="395" y="0"/>
                    <a:pt x="38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6"/>
                    <a:pt x="4" y="251"/>
                    <a:pt x="10" y="251"/>
                  </a:cubicBezTo>
                  <a:close/>
                  <a:moveTo>
                    <a:pt x="199" y="6"/>
                  </a:moveTo>
                  <a:cubicBezTo>
                    <a:pt x="203" y="6"/>
                    <a:pt x="206" y="8"/>
                    <a:pt x="206" y="12"/>
                  </a:cubicBezTo>
                  <a:cubicBezTo>
                    <a:pt x="206" y="15"/>
                    <a:pt x="203" y="18"/>
                    <a:pt x="199" y="18"/>
                  </a:cubicBezTo>
                  <a:cubicBezTo>
                    <a:pt x="196" y="18"/>
                    <a:pt x="193" y="15"/>
                    <a:pt x="193" y="12"/>
                  </a:cubicBezTo>
                  <a:cubicBezTo>
                    <a:pt x="193" y="8"/>
                    <a:pt x="196" y="6"/>
                    <a:pt x="199" y="6"/>
                  </a:cubicBezTo>
                  <a:close/>
                  <a:moveTo>
                    <a:pt x="24" y="23"/>
                  </a:moveTo>
                  <a:cubicBezTo>
                    <a:pt x="374" y="23"/>
                    <a:pt x="374" y="23"/>
                    <a:pt x="374" y="23"/>
                  </a:cubicBezTo>
                  <a:cubicBezTo>
                    <a:pt x="374" y="226"/>
                    <a:pt x="374" y="226"/>
                    <a:pt x="374" y="226"/>
                  </a:cubicBezTo>
                  <a:cubicBezTo>
                    <a:pt x="24" y="226"/>
                    <a:pt x="24" y="226"/>
                    <a:pt x="24" y="226"/>
                  </a:cubicBezTo>
                  <a:lnTo>
                    <a:pt x="24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" y="3582"/>
              <a:ext cx="1125" cy="74"/>
            </a:xfrm>
            <a:custGeom>
              <a:avLst/>
              <a:gdLst>
                <a:gd name="T0" fmla="*/ 473 w 473"/>
                <a:gd name="T1" fmla="*/ 0 h 31"/>
                <a:gd name="T2" fmla="*/ 309 w 473"/>
                <a:gd name="T3" fmla="*/ 0 h 31"/>
                <a:gd name="T4" fmla="*/ 303 w 473"/>
                <a:gd name="T5" fmla="*/ 5 h 31"/>
                <a:gd name="T6" fmla="*/ 170 w 473"/>
                <a:gd name="T7" fmla="*/ 5 h 31"/>
                <a:gd name="T8" fmla="*/ 164 w 473"/>
                <a:gd name="T9" fmla="*/ 0 h 31"/>
                <a:gd name="T10" fmla="*/ 0 w 473"/>
                <a:gd name="T11" fmla="*/ 0 h 31"/>
                <a:gd name="T12" fmla="*/ 0 w 473"/>
                <a:gd name="T13" fmla="*/ 2 h 31"/>
                <a:gd name="T14" fmla="*/ 0 w 473"/>
                <a:gd name="T15" fmla="*/ 9 h 31"/>
                <a:gd name="T16" fmla="*/ 21 w 473"/>
                <a:gd name="T17" fmla="*/ 31 h 31"/>
                <a:gd name="T18" fmla="*/ 452 w 473"/>
                <a:gd name="T19" fmla="*/ 31 h 31"/>
                <a:gd name="T20" fmla="*/ 473 w 473"/>
                <a:gd name="T21" fmla="*/ 9 h 31"/>
                <a:gd name="T22" fmla="*/ 473 w 473"/>
                <a:gd name="T23" fmla="*/ 2 h 31"/>
                <a:gd name="T24" fmla="*/ 473 w 473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3" h="31">
                  <a:moveTo>
                    <a:pt x="473" y="0"/>
                  </a:moveTo>
                  <a:cubicBezTo>
                    <a:pt x="309" y="0"/>
                    <a:pt x="309" y="0"/>
                    <a:pt x="309" y="0"/>
                  </a:cubicBezTo>
                  <a:cubicBezTo>
                    <a:pt x="309" y="3"/>
                    <a:pt x="306" y="5"/>
                    <a:pt x="303" y="5"/>
                  </a:cubicBezTo>
                  <a:cubicBezTo>
                    <a:pt x="170" y="5"/>
                    <a:pt x="170" y="5"/>
                    <a:pt x="170" y="5"/>
                  </a:cubicBezTo>
                  <a:cubicBezTo>
                    <a:pt x="167" y="5"/>
                    <a:pt x="164" y="3"/>
                    <a:pt x="1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21"/>
                    <a:pt x="9" y="31"/>
                    <a:pt x="21" y="31"/>
                  </a:cubicBezTo>
                  <a:cubicBezTo>
                    <a:pt x="452" y="31"/>
                    <a:pt x="452" y="31"/>
                    <a:pt x="452" y="31"/>
                  </a:cubicBezTo>
                  <a:cubicBezTo>
                    <a:pt x="464" y="31"/>
                    <a:pt x="473" y="21"/>
                    <a:pt x="473" y="9"/>
                  </a:cubicBezTo>
                  <a:cubicBezTo>
                    <a:pt x="473" y="2"/>
                    <a:pt x="473" y="2"/>
                    <a:pt x="473" y="2"/>
                  </a:cubicBezTo>
                  <a:cubicBezTo>
                    <a:pt x="473" y="1"/>
                    <a:pt x="473" y="0"/>
                    <a:pt x="47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295860"/>
                </a:solidFill>
              </a:endParaRPr>
            </a:p>
          </p:txBody>
        </p:sp>
      </p:grpSp>
      <p:sp>
        <p:nvSpPr>
          <p:cNvPr id="20" name="椭圆 19"/>
          <p:cNvSpPr/>
          <p:nvPr/>
        </p:nvSpPr>
        <p:spPr>
          <a:xfrm>
            <a:off x="1133621" y="4995919"/>
            <a:ext cx="1414394" cy="1414394"/>
          </a:xfrm>
          <a:prstGeom prst="ellipse">
            <a:avLst/>
          </a:prstGeom>
          <a:noFill/>
          <a:ln w="12700"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978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>
            <a:stCxn id="2" idx="4"/>
          </p:cNvCxnSpPr>
          <p:nvPr/>
        </p:nvCxnSpPr>
        <p:spPr>
          <a:xfrm flipH="1">
            <a:off x="2214643" y="1651456"/>
            <a:ext cx="1" cy="4481555"/>
          </a:xfrm>
          <a:prstGeom prst="line">
            <a:avLst/>
          </a:prstGeom>
          <a:ln w="12700">
            <a:solidFill>
              <a:srgbClr val="2958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2087234" y="1396637"/>
            <a:ext cx="254819" cy="2548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087234" y="2551480"/>
            <a:ext cx="254819" cy="2548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87234" y="3706323"/>
            <a:ext cx="254819" cy="2548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087234" y="4861167"/>
            <a:ext cx="254819" cy="2548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087234" y="5950827"/>
            <a:ext cx="254819" cy="2548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sp>
        <p:nvSpPr>
          <p:cNvPr id="24" name="文本框 118"/>
          <p:cNvSpPr txBox="1"/>
          <p:nvPr/>
        </p:nvSpPr>
        <p:spPr>
          <a:xfrm>
            <a:off x="2526399" y="1797623"/>
            <a:ext cx="8287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单击此处添加您的编辑文字标题，您的团队名称您的公司名称单击此处添加您</a:t>
            </a:r>
          </a:p>
        </p:txBody>
      </p:sp>
      <p:sp>
        <p:nvSpPr>
          <p:cNvPr id="25" name="文本框 119"/>
          <p:cNvSpPr txBox="1"/>
          <p:nvPr/>
        </p:nvSpPr>
        <p:spPr>
          <a:xfrm>
            <a:off x="2570248" y="1377587"/>
            <a:ext cx="1921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输入文字</a:t>
            </a:r>
          </a:p>
        </p:txBody>
      </p:sp>
      <p:sp>
        <p:nvSpPr>
          <p:cNvPr id="26" name="文本框 118"/>
          <p:cNvSpPr txBox="1"/>
          <p:nvPr/>
        </p:nvSpPr>
        <p:spPr>
          <a:xfrm>
            <a:off x="2526399" y="2857309"/>
            <a:ext cx="8287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单击此处添加您的编辑文字标题，您的团队名称您的公司名称单击此处添加您</a:t>
            </a:r>
          </a:p>
        </p:txBody>
      </p:sp>
      <p:sp>
        <p:nvSpPr>
          <p:cNvPr id="27" name="文本框 119"/>
          <p:cNvSpPr txBox="1"/>
          <p:nvPr/>
        </p:nvSpPr>
        <p:spPr>
          <a:xfrm>
            <a:off x="2570248" y="2447959"/>
            <a:ext cx="1921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输入文字</a:t>
            </a:r>
          </a:p>
        </p:txBody>
      </p:sp>
      <p:sp>
        <p:nvSpPr>
          <p:cNvPr id="28" name="文本框 118"/>
          <p:cNvSpPr txBox="1"/>
          <p:nvPr/>
        </p:nvSpPr>
        <p:spPr>
          <a:xfrm>
            <a:off x="2526399" y="3916995"/>
            <a:ext cx="8287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单击此处添加您的编辑文字标题，您的团队名称您的公司名称单击此处添加您</a:t>
            </a:r>
          </a:p>
        </p:txBody>
      </p:sp>
      <p:sp>
        <p:nvSpPr>
          <p:cNvPr id="29" name="文本框 119"/>
          <p:cNvSpPr txBox="1"/>
          <p:nvPr/>
        </p:nvSpPr>
        <p:spPr>
          <a:xfrm>
            <a:off x="2570248" y="3518331"/>
            <a:ext cx="1921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输入文字</a:t>
            </a:r>
          </a:p>
        </p:txBody>
      </p:sp>
      <p:sp>
        <p:nvSpPr>
          <p:cNvPr id="30" name="文本框 118"/>
          <p:cNvSpPr txBox="1"/>
          <p:nvPr/>
        </p:nvSpPr>
        <p:spPr>
          <a:xfrm>
            <a:off x="2526399" y="4976681"/>
            <a:ext cx="8287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单击此处添加您的编辑文字标题，您的团队名称您的公司名称单击此处添加您</a:t>
            </a:r>
          </a:p>
        </p:txBody>
      </p:sp>
      <p:sp>
        <p:nvSpPr>
          <p:cNvPr id="31" name="文本框 119"/>
          <p:cNvSpPr txBox="1"/>
          <p:nvPr/>
        </p:nvSpPr>
        <p:spPr>
          <a:xfrm>
            <a:off x="2570248" y="4588703"/>
            <a:ext cx="1921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输入文字</a:t>
            </a:r>
          </a:p>
        </p:txBody>
      </p:sp>
      <p:sp>
        <p:nvSpPr>
          <p:cNvPr id="32" name="文本框 118"/>
          <p:cNvSpPr txBox="1"/>
          <p:nvPr/>
        </p:nvSpPr>
        <p:spPr>
          <a:xfrm>
            <a:off x="2526399" y="6036369"/>
            <a:ext cx="8287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单击此处添加您的编辑文字标题，您的团队名称您的公司名称单击此处添加您</a:t>
            </a:r>
          </a:p>
        </p:txBody>
      </p:sp>
      <p:sp>
        <p:nvSpPr>
          <p:cNvPr id="34" name="文本框 119"/>
          <p:cNvSpPr txBox="1"/>
          <p:nvPr/>
        </p:nvSpPr>
        <p:spPr>
          <a:xfrm>
            <a:off x="2570248" y="5659076"/>
            <a:ext cx="1921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输入文字</a:t>
            </a:r>
          </a:p>
        </p:txBody>
      </p:sp>
      <p:sp>
        <p:nvSpPr>
          <p:cNvPr id="33" name="矩形 32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36" name="矩形 35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38" name="文本框 27"/>
          <p:cNvSpPr txBox="1"/>
          <p:nvPr/>
        </p:nvSpPr>
        <p:spPr>
          <a:xfrm>
            <a:off x="926281" y="65850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  <p:sp>
        <p:nvSpPr>
          <p:cNvPr id="39" name="文本框 28"/>
          <p:cNvSpPr txBox="1"/>
          <p:nvPr/>
        </p:nvSpPr>
        <p:spPr>
          <a:xfrm>
            <a:off x="1022628" y="1079660"/>
            <a:ext cx="16001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 instruction</a:t>
            </a:r>
            <a:endParaRPr lang="zh-CN" altLang="en-US" sz="105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006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126547" y="1913495"/>
            <a:ext cx="1949698" cy="1949698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77771" y="2205595"/>
            <a:ext cx="12202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>
                <a:solidFill>
                  <a:srgbClr val="29586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sz="28700" b="1" dirty="0">
              <a:solidFill>
                <a:srgbClr val="29586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767849" y="1913495"/>
            <a:ext cx="1949698" cy="1949698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069850" y="2205595"/>
            <a:ext cx="135806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>
                <a:solidFill>
                  <a:srgbClr val="29586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28700" b="1" dirty="0">
              <a:solidFill>
                <a:srgbClr val="29586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525861" y="1913495"/>
            <a:ext cx="1949698" cy="1949698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756629" y="2205595"/>
            <a:ext cx="139012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>
                <a:solidFill>
                  <a:srgbClr val="29586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sz="28700" b="1" dirty="0">
              <a:solidFill>
                <a:srgbClr val="29586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225518" y="1913495"/>
            <a:ext cx="1949698" cy="1949698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517020" y="2205595"/>
            <a:ext cx="13548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>
                <a:solidFill>
                  <a:srgbClr val="29586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sz="28700" b="1" dirty="0">
              <a:solidFill>
                <a:srgbClr val="29586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83132" y="4555403"/>
            <a:ext cx="2151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单击此处添加您的编辑文字标题，您的团队名称您的公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852249" y="4555403"/>
            <a:ext cx="2151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单击此处添加您的编辑文字标题，您的团队名称您的公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519112" y="4555403"/>
            <a:ext cx="2151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单击此处添加您的编辑文字标题，您的团队名称您的公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9366983" y="4555403"/>
            <a:ext cx="2151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单击此处添加您的编辑文字标题，您的团队名称您的公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183132" y="415529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单击编辑文字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3905830" y="415529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单击编辑文字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519112" y="415529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单击编辑文字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9420564" y="415529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单击编辑文字</a:t>
            </a:r>
          </a:p>
        </p:txBody>
      </p:sp>
      <p:sp>
        <p:nvSpPr>
          <p:cNvPr id="32" name="矩形 31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34" name="矩形 33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36" name="文本框 27"/>
          <p:cNvSpPr txBox="1"/>
          <p:nvPr/>
        </p:nvSpPr>
        <p:spPr>
          <a:xfrm>
            <a:off x="926281" y="65850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  <p:sp>
        <p:nvSpPr>
          <p:cNvPr id="37" name="文本框 28"/>
          <p:cNvSpPr txBox="1"/>
          <p:nvPr/>
        </p:nvSpPr>
        <p:spPr>
          <a:xfrm>
            <a:off x="1022628" y="1079660"/>
            <a:ext cx="16001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 instruction</a:t>
            </a:r>
            <a:endParaRPr lang="zh-CN" altLang="en-US" sz="105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36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563146"/>
            <a:ext cx="5516863" cy="5294854"/>
            <a:chOff x="1225285" y="659336"/>
            <a:chExt cx="6315658" cy="6061504"/>
          </a:xfrm>
        </p:grpSpPr>
        <p:sp>
          <p:nvSpPr>
            <p:cNvPr id="79" name="Freeform 6"/>
            <p:cNvSpPr>
              <a:spLocks/>
            </p:cNvSpPr>
            <p:nvPr/>
          </p:nvSpPr>
          <p:spPr bwMode="auto">
            <a:xfrm>
              <a:off x="4642168" y="3287078"/>
              <a:ext cx="2898775" cy="1017587"/>
            </a:xfrm>
            <a:custGeom>
              <a:avLst/>
              <a:gdLst>
                <a:gd name="T0" fmla="*/ 424303 w 772"/>
                <a:gd name="T1" fmla="*/ 612055 h 271"/>
                <a:gd name="T2" fmla="*/ 634576 w 772"/>
                <a:gd name="T3" fmla="*/ 413043 h 271"/>
                <a:gd name="T4" fmla="*/ 1047614 w 772"/>
                <a:gd name="T5" fmla="*/ 60079 h 271"/>
                <a:gd name="T6" fmla="*/ 1610848 w 772"/>
                <a:gd name="T7" fmla="*/ 300395 h 271"/>
                <a:gd name="T8" fmla="*/ 2174081 w 772"/>
                <a:gd name="T9" fmla="*/ 60079 h 271"/>
                <a:gd name="T10" fmla="*/ 2384355 w 772"/>
                <a:gd name="T11" fmla="*/ 510671 h 271"/>
                <a:gd name="T12" fmla="*/ 2684746 w 772"/>
                <a:gd name="T13" fmla="*/ 679644 h 271"/>
                <a:gd name="T14" fmla="*/ 1960053 w 772"/>
                <a:gd name="T15" fmla="*/ 747233 h 271"/>
                <a:gd name="T16" fmla="*/ 1194055 w 772"/>
                <a:gd name="T17" fmla="*/ 743478 h 271"/>
                <a:gd name="T18" fmla="*/ 529439 w 772"/>
                <a:gd name="T19" fmla="*/ 720948 h 271"/>
                <a:gd name="T20" fmla="*/ 63833 w 772"/>
                <a:gd name="T21" fmla="*/ 720948 h 271"/>
                <a:gd name="T22" fmla="*/ 424303 w 772"/>
                <a:gd name="T23" fmla="*/ 612055 h 27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72" h="271">
                  <a:moveTo>
                    <a:pt x="113" y="163"/>
                  </a:moveTo>
                  <a:cubicBezTo>
                    <a:pt x="113" y="163"/>
                    <a:pt x="113" y="109"/>
                    <a:pt x="169" y="110"/>
                  </a:cubicBezTo>
                  <a:cubicBezTo>
                    <a:pt x="169" y="110"/>
                    <a:pt x="202" y="29"/>
                    <a:pt x="279" y="16"/>
                  </a:cubicBezTo>
                  <a:cubicBezTo>
                    <a:pt x="372" y="0"/>
                    <a:pt x="425" y="62"/>
                    <a:pt x="429" y="80"/>
                  </a:cubicBezTo>
                  <a:cubicBezTo>
                    <a:pt x="429" y="80"/>
                    <a:pt x="486" y="0"/>
                    <a:pt x="579" y="16"/>
                  </a:cubicBezTo>
                  <a:cubicBezTo>
                    <a:pt x="714" y="39"/>
                    <a:pt x="635" y="136"/>
                    <a:pt x="635" y="136"/>
                  </a:cubicBezTo>
                  <a:cubicBezTo>
                    <a:pt x="635" y="136"/>
                    <a:pt x="772" y="88"/>
                    <a:pt x="715" y="181"/>
                  </a:cubicBezTo>
                  <a:cubicBezTo>
                    <a:pt x="660" y="271"/>
                    <a:pt x="522" y="199"/>
                    <a:pt x="522" y="199"/>
                  </a:cubicBezTo>
                  <a:cubicBezTo>
                    <a:pt x="522" y="199"/>
                    <a:pt x="387" y="231"/>
                    <a:pt x="318" y="198"/>
                  </a:cubicBezTo>
                  <a:cubicBezTo>
                    <a:pt x="318" y="198"/>
                    <a:pt x="169" y="220"/>
                    <a:pt x="141" y="192"/>
                  </a:cubicBezTo>
                  <a:cubicBezTo>
                    <a:pt x="141" y="192"/>
                    <a:pt x="35" y="214"/>
                    <a:pt x="17" y="192"/>
                  </a:cubicBezTo>
                  <a:cubicBezTo>
                    <a:pt x="0" y="169"/>
                    <a:pt x="82" y="162"/>
                    <a:pt x="113" y="163"/>
                  </a:cubicBezTo>
                  <a:close/>
                </a:path>
              </a:pathLst>
            </a:custGeom>
            <a:solidFill>
              <a:srgbClr val="92DEEB"/>
            </a:solidFill>
            <a:ln>
              <a:noFill/>
            </a:ln>
          </p:spPr>
          <p:txBody>
            <a:bodyPr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grpSp>
          <p:nvGrpSpPr>
            <p:cNvPr id="80" name="组合 81"/>
            <p:cNvGrpSpPr>
              <a:grpSpLocks/>
            </p:cNvGrpSpPr>
            <p:nvPr/>
          </p:nvGrpSpPr>
          <p:grpSpPr bwMode="auto">
            <a:xfrm>
              <a:off x="4370990" y="2491740"/>
              <a:ext cx="3086100" cy="4229100"/>
              <a:chOff x="7386939" y="1990725"/>
              <a:chExt cx="3557576" cy="4514966"/>
            </a:xfrm>
          </p:grpSpPr>
          <p:sp>
            <p:nvSpPr>
              <p:cNvPr id="81" name="任意多边形 80"/>
              <p:cNvSpPr>
                <a:spLocks/>
              </p:cNvSpPr>
              <p:nvPr/>
            </p:nvSpPr>
            <p:spPr bwMode="auto">
              <a:xfrm>
                <a:off x="7386939" y="1990725"/>
                <a:ext cx="3557576" cy="4511676"/>
              </a:xfrm>
              <a:custGeom>
                <a:avLst/>
                <a:gdLst>
                  <a:gd name="T0" fmla="*/ 2383967 w 3557576"/>
                  <a:gd name="T1" fmla="*/ 0 h 4511676"/>
                  <a:gd name="T2" fmla="*/ 2962341 w 3557576"/>
                  <a:gd name="T3" fmla="*/ 2959683 h 4511676"/>
                  <a:gd name="T4" fmla="*/ 3334153 w 3557576"/>
                  <a:gd name="T5" fmla="*/ 3293961 h 4511676"/>
                  <a:gd name="T6" fmla="*/ 3544729 w 3557576"/>
                  <a:gd name="T7" fmla="*/ 4435682 h 4511676"/>
                  <a:gd name="T8" fmla="*/ 3557576 w 3557576"/>
                  <a:gd name="T9" fmla="*/ 4511676 h 4511676"/>
                  <a:gd name="T10" fmla="*/ 0 w 3557576"/>
                  <a:gd name="T11" fmla="*/ 4511676 h 4511676"/>
                  <a:gd name="T12" fmla="*/ 31566 w 3557576"/>
                  <a:gd name="T13" fmla="*/ 4406777 h 4511676"/>
                  <a:gd name="T14" fmla="*/ 554954 w 3557576"/>
                  <a:gd name="T15" fmla="*/ 2749350 h 4511676"/>
                  <a:gd name="T16" fmla="*/ 1550207 w 3557576"/>
                  <a:gd name="T17" fmla="*/ 2189714 h 4511676"/>
                  <a:gd name="T18" fmla="*/ 1925775 w 3557576"/>
                  <a:gd name="T19" fmla="*/ 52583 h 4511676"/>
                  <a:gd name="T20" fmla="*/ 2383967 w 3557576"/>
                  <a:gd name="T21" fmla="*/ 0 h 451167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557576" h="4511676">
                    <a:moveTo>
                      <a:pt x="2383967" y="0"/>
                    </a:moveTo>
                    <a:cubicBezTo>
                      <a:pt x="2383967" y="0"/>
                      <a:pt x="2924784" y="2873296"/>
                      <a:pt x="2962341" y="2959683"/>
                    </a:cubicBezTo>
                    <a:cubicBezTo>
                      <a:pt x="3093790" y="3034801"/>
                      <a:pt x="3334153" y="3293961"/>
                      <a:pt x="3334153" y="3293961"/>
                    </a:cubicBezTo>
                    <a:cubicBezTo>
                      <a:pt x="3334153" y="3293961"/>
                      <a:pt x="3463738" y="3965013"/>
                      <a:pt x="3544729" y="4435682"/>
                    </a:cubicBezTo>
                    <a:lnTo>
                      <a:pt x="3557576" y="4511676"/>
                    </a:lnTo>
                    <a:lnTo>
                      <a:pt x="0" y="4511676"/>
                    </a:lnTo>
                    <a:lnTo>
                      <a:pt x="31566" y="4406777"/>
                    </a:lnTo>
                    <a:cubicBezTo>
                      <a:pt x="192297" y="3873316"/>
                      <a:pt x="518336" y="2800056"/>
                      <a:pt x="554954" y="2749350"/>
                    </a:cubicBezTo>
                    <a:cubicBezTo>
                      <a:pt x="603778" y="2681743"/>
                      <a:pt x="1550207" y="2189714"/>
                      <a:pt x="1550207" y="2189714"/>
                    </a:cubicBezTo>
                    <a:cubicBezTo>
                      <a:pt x="1550207" y="2189714"/>
                      <a:pt x="1816860" y="830063"/>
                      <a:pt x="1925775" y="52583"/>
                    </a:cubicBezTo>
                    <a:cubicBezTo>
                      <a:pt x="1993377" y="41316"/>
                      <a:pt x="2383967" y="0"/>
                      <a:pt x="2383967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任意多边形 79"/>
              <p:cNvSpPr>
                <a:spLocks/>
              </p:cNvSpPr>
              <p:nvPr/>
            </p:nvSpPr>
            <p:spPr bwMode="auto">
              <a:xfrm>
                <a:off x="7432585" y="2016126"/>
                <a:ext cx="3412987" cy="4489565"/>
              </a:xfrm>
              <a:custGeom>
                <a:avLst/>
                <a:gdLst>
                  <a:gd name="T0" fmla="*/ 2297729 w 3412987"/>
                  <a:gd name="T1" fmla="*/ 0 h 4489565"/>
                  <a:gd name="T2" fmla="*/ 2819686 w 3412987"/>
                  <a:gd name="T3" fmla="*/ 2941435 h 4489565"/>
                  <a:gd name="T4" fmla="*/ 3180173 w 3412987"/>
                  <a:gd name="T5" fmla="*/ 3294557 h 4489565"/>
                  <a:gd name="T6" fmla="*/ 3405126 w 3412987"/>
                  <a:gd name="T7" fmla="*/ 4443556 h 4489565"/>
                  <a:gd name="T8" fmla="*/ 3412987 w 3412987"/>
                  <a:gd name="T9" fmla="*/ 4489565 h 4489565"/>
                  <a:gd name="T10" fmla="*/ 0 w 3412987"/>
                  <a:gd name="T11" fmla="*/ 4489565 h 4489565"/>
                  <a:gd name="T12" fmla="*/ 11710 w 3412987"/>
                  <a:gd name="T13" fmla="*/ 4455152 h 4489565"/>
                  <a:gd name="T14" fmla="*/ 604188 w 3412987"/>
                  <a:gd name="T15" fmla="*/ 2783657 h 4489565"/>
                  <a:gd name="T16" fmla="*/ 1584264 w 3412987"/>
                  <a:gd name="T17" fmla="*/ 2265243 h 4489565"/>
                  <a:gd name="T18" fmla="*/ 1910956 w 3412987"/>
                  <a:gd name="T19" fmla="*/ 30053 h 4489565"/>
                  <a:gd name="T20" fmla="*/ 2297729 w 3412987"/>
                  <a:gd name="T21" fmla="*/ 0 h 44895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412987" h="4489565">
                    <a:moveTo>
                      <a:pt x="2297729" y="0"/>
                    </a:moveTo>
                    <a:cubicBezTo>
                      <a:pt x="2297729" y="0"/>
                      <a:pt x="2785890" y="2858789"/>
                      <a:pt x="2819686" y="2941435"/>
                    </a:cubicBezTo>
                    <a:cubicBezTo>
                      <a:pt x="2917318" y="3016567"/>
                      <a:pt x="3180173" y="3294557"/>
                      <a:pt x="3180173" y="3294557"/>
                    </a:cubicBezTo>
                    <a:cubicBezTo>
                      <a:pt x="3180173" y="3294557"/>
                      <a:pt x="3330142" y="4017238"/>
                      <a:pt x="3405126" y="4443556"/>
                    </a:cubicBezTo>
                    <a:lnTo>
                      <a:pt x="3412987" y="4489565"/>
                    </a:lnTo>
                    <a:lnTo>
                      <a:pt x="0" y="4489565"/>
                    </a:lnTo>
                    <a:lnTo>
                      <a:pt x="11710" y="4455152"/>
                    </a:lnTo>
                    <a:cubicBezTo>
                      <a:pt x="142203" y="4071822"/>
                      <a:pt x="562999" y="2840711"/>
                      <a:pt x="604188" y="2783657"/>
                    </a:cubicBezTo>
                    <a:cubicBezTo>
                      <a:pt x="649249" y="2719794"/>
                      <a:pt x="1584264" y="2265243"/>
                      <a:pt x="1584264" y="2265243"/>
                    </a:cubicBezTo>
                    <a:cubicBezTo>
                      <a:pt x="1584264" y="2265243"/>
                      <a:pt x="1880915" y="345609"/>
                      <a:pt x="1910956" y="30053"/>
                    </a:cubicBezTo>
                    <a:cubicBezTo>
                      <a:pt x="1982302" y="15027"/>
                      <a:pt x="2297729" y="0"/>
                      <a:pt x="2297729" y="0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11"/>
              <p:cNvSpPr>
                <a:spLocks/>
              </p:cNvSpPr>
              <p:nvPr/>
            </p:nvSpPr>
            <p:spPr bwMode="auto">
              <a:xfrm>
                <a:off x="8968018" y="4292600"/>
                <a:ext cx="882650" cy="1735138"/>
              </a:xfrm>
              <a:custGeom>
                <a:avLst/>
                <a:gdLst>
                  <a:gd name="T0" fmla="*/ 11268 w 235"/>
                  <a:gd name="T1" fmla="*/ 1735138 h 462"/>
                  <a:gd name="T2" fmla="*/ 319256 w 235"/>
                  <a:gd name="T3" fmla="*/ 116427 h 462"/>
                  <a:gd name="T4" fmla="*/ 747436 w 235"/>
                  <a:gd name="T5" fmla="*/ 22534 h 462"/>
                  <a:gd name="T6" fmla="*/ 882650 w 235"/>
                  <a:gd name="T7" fmla="*/ 1047843 h 462"/>
                  <a:gd name="T8" fmla="*/ 683584 w 235"/>
                  <a:gd name="T9" fmla="*/ 86381 h 462"/>
                  <a:gd name="T10" fmla="*/ 383108 w 235"/>
                  <a:gd name="T11" fmla="*/ 150228 h 462"/>
                  <a:gd name="T12" fmla="*/ 11268 w 235"/>
                  <a:gd name="T13" fmla="*/ 1735138 h 4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35" h="462">
                    <a:moveTo>
                      <a:pt x="3" y="462"/>
                    </a:moveTo>
                    <a:cubicBezTo>
                      <a:pt x="0" y="456"/>
                      <a:pt x="77" y="47"/>
                      <a:pt x="85" y="31"/>
                    </a:cubicBezTo>
                    <a:cubicBezTo>
                      <a:pt x="93" y="16"/>
                      <a:pt x="189" y="0"/>
                      <a:pt x="199" y="6"/>
                    </a:cubicBezTo>
                    <a:cubicBezTo>
                      <a:pt x="209" y="12"/>
                      <a:pt x="235" y="279"/>
                      <a:pt x="235" y="279"/>
                    </a:cubicBezTo>
                    <a:cubicBezTo>
                      <a:pt x="235" y="279"/>
                      <a:pt x="196" y="40"/>
                      <a:pt x="182" y="23"/>
                    </a:cubicBezTo>
                    <a:cubicBezTo>
                      <a:pt x="162" y="23"/>
                      <a:pt x="114" y="31"/>
                      <a:pt x="102" y="40"/>
                    </a:cubicBezTo>
                    <a:cubicBezTo>
                      <a:pt x="96" y="54"/>
                      <a:pt x="3" y="462"/>
                      <a:pt x="3" y="46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4" name="组合 73"/>
            <p:cNvGrpSpPr>
              <a:grpSpLocks/>
            </p:cNvGrpSpPr>
            <p:nvPr/>
          </p:nvGrpSpPr>
          <p:grpSpPr bwMode="auto">
            <a:xfrm>
              <a:off x="5342540" y="978852"/>
              <a:ext cx="1817688" cy="1795463"/>
              <a:chOff x="7502526" y="228600"/>
              <a:chExt cx="2095500" cy="2070101"/>
            </a:xfrm>
          </p:grpSpPr>
          <p:sp>
            <p:nvSpPr>
              <p:cNvPr id="85" name="Freeform 12"/>
              <p:cNvSpPr>
                <a:spLocks/>
              </p:cNvSpPr>
              <p:nvPr/>
            </p:nvSpPr>
            <p:spPr bwMode="auto">
              <a:xfrm>
                <a:off x="8005763" y="788988"/>
                <a:ext cx="1116013" cy="828675"/>
              </a:xfrm>
              <a:custGeom>
                <a:avLst/>
                <a:gdLst>
                  <a:gd name="T0" fmla="*/ 300610 w 297"/>
                  <a:gd name="T1" fmla="*/ 37497 h 221"/>
                  <a:gd name="T2" fmla="*/ 736493 w 297"/>
                  <a:gd name="T3" fmla="*/ 33747 h 221"/>
                  <a:gd name="T4" fmla="*/ 533582 w 297"/>
                  <a:gd name="T5" fmla="*/ 828675 h 221"/>
                  <a:gd name="T6" fmla="*/ 300610 w 297"/>
                  <a:gd name="T7" fmla="*/ 37497 h 22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97" h="221">
                    <a:moveTo>
                      <a:pt x="80" y="10"/>
                    </a:moveTo>
                    <a:cubicBezTo>
                      <a:pt x="116" y="6"/>
                      <a:pt x="150" y="0"/>
                      <a:pt x="196" y="9"/>
                    </a:cubicBezTo>
                    <a:cubicBezTo>
                      <a:pt x="195" y="83"/>
                      <a:pt x="297" y="221"/>
                      <a:pt x="142" y="221"/>
                    </a:cubicBezTo>
                    <a:cubicBezTo>
                      <a:pt x="0" y="221"/>
                      <a:pt x="91" y="79"/>
                      <a:pt x="80" y="10"/>
                    </a:cubicBez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13"/>
              <p:cNvSpPr>
                <a:spLocks/>
              </p:cNvSpPr>
              <p:nvPr/>
            </p:nvSpPr>
            <p:spPr bwMode="auto">
              <a:xfrm>
                <a:off x="8080376" y="833439"/>
                <a:ext cx="962025" cy="654050"/>
              </a:xfrm>
              <a:custGeom>
                <a:avLst/>
                <a:gdLst>
                  <a:gd name="T0" fmla="*/ 259296 w 256"/>
                  <a:gd name="T1" fmla="*/ 30071 h 174"/>
                  <a:gd name="T2" fmla="*/ 635087 w 256"/>
                  <a:gd name="T3" fmla="*/ 26312 h 174"/>
                  <a:gd name="T4" fmla="*/ 462223 w 256"/>
                  <a:gd name="T5" fmla="*/ 654050 h 174"/>
                  <a:gd name="T6" fmla="*/ 259296 w 256"/>
                  <a:gd name="T7" fmla="*/ 30071 h 17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56" h="174">
                    <a:moveTo>
                      <a:pt x="69" y="8"/>
                    </a:moveTo>
                    <a:cubicBezTo>
                      <a:pt x="100" y="5"/>
                      <a:pt x="129" y="0"/>
                      <a:pt x="169" y="7"/>
                    </a:cubicBezTo>
                    <a:cubicBezTo>
                      <a:pt x="168" y="66"/>
                      <a:pt x="256" y="174"/>
                      <a:pt x="123" y="174"/>
                    </a:cubicBezTo>
                    <a:cubicBezTo>
                      <a:pt x="0" y="174"/>
                      <a:pt x="78" y="62"/>
                      <a:pt x="69" y="8"/>
                    </a:cubicBezTo>
                    <a:close/>
                  </a:path>
                </a:pathLst>
              </a:custGeom>
              <a:solidFill>
                <a:srgbClr val="C6ED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14"/>
              <p:cNvSpPr>
                <a:spLocks/>
              </p:cNvSpPr>
              <p:nvPr/>
            </p:nvSpPr>
            <p:spPr bwMode="auto">
              <a:xfrm>
                <a:off x="8591551" y="704850"/>
                <a:ext cx="701675" cy="1090613"/>
              </a:xfrm>
              <a:custGeom>
                <a:avLst/>
                <a:gdLst>
                  <a:gd name="T0" fmla="*/ 416502 w 187"/>
                  <a:gd name="T1" fmla="*/ 154190 h 290"/>
                  <a:gd name="T2" fmla="*/ 352714 w 187"/>
                  <a:gd name="T3" fmla="*/ 184276 h 290"/>
                  <a:gd name="T4" fmla="*/ 439016 w 187"/>
                  <a:gd name="T5" fmla="*/ 233166 h 290"/>
                  <a:gd name="T6" fmla="*/ 393989 w 187"/>
                  <a:gd name="T7" fmla="*/ 26325 h 290"/>
                  <a:gd name="T8" fmla="*/ 168852 w 187"/>
                  <a:gd name="T9" fmla="*/ 248208 h 290"/>
                  <a:gd name="T10" fmla="*/ 596611 w 187"/>
                  <a:gd name="T11" fmla="*/ 605478 h 290"/>
                  <a:gd name="T12" fmla="*/ 116320 w 187"/>
                  <a:gd name="T13" fmla="*/ 868730 h 290"/>
                  <a:gd name="T14" fmla="*/ 116320 w 187"/>
                  <a:gd name="T15" fmla="*/ 1068049 h 290"/>
                  <a:gd name="T16" fmla="*/ 247650 w 187"/>
                  <a:gd name="T17" fmla="*/ 974030 h 290"/>
                  <a:gd name="T18" fmla="*/ 191366 w 187"/>
                  <a:gd name="T19" fmla="*/ 913858 h 290"/>
                  <a:gd name="T20" fmla="*/ 198870 w 187"/>
                  <a:gd name="T21" fmla="*/ 985312 h 290"/>
                  <a:gd name="T22" fmla="*/ 120073 w 187"/>
                  <a:gd name="T23" fmla="*/ 1037963 h 290"/>
                  <a:gd name="T24" fmla="*/ 138834 w 187"/>
                  <a:gd name="T25" fmla="*/ 887533 h 290"/>
                  <a:gd name="T26" fmla="*/ 690418 w 187"/>
                  <a:gd name="T27" fmla="*/ 613000 h 290"/>
                  <a:gd name="T28" fmla="*/ 198870 w 187"/>
                  <a:gd name="T29" fmla="*/ 240687 h 290"/>
                  <a:gd name="T30" fmla="*/ 382732 w 187"/>
                  <a:gd name="T31" fmla="*/ 63932 h 290"/>
                  <a:gd name="T32" fmla="*/ 416502 w 187"/>
                  <a:gd name="T33" fmla="*/ 206840 h 290"/>
                  <a:gd name="T34" fmla="*/ 416502 w 187"/>
                  <a:gd name="T35" fmla="*/ 154190 h 29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87" h="290">
                    <a:moveTo>
                      <a:pt x="111" y="41"/>
                    </a:moveTo>
                    <a:cubicBezTo>
                      <a:pt x="111" y="41"/>
                      <a:pt x="93" y="33"/>
                      <a:pt x="94" y="49"/>
                    </a:cubicBezTo>
                    <a:cubicBezTo>
                      <a:pt x="95" y="66"/>
                      <a:pt x="108" y="70"/>
                      <a:pt x="117" y="62"/>
                    </a:cubicBezTo>
                    <a:cubicBezTo>
                      <a:pt x="126" y="53"/>
                      <a:pt x="140" y="13"/>
                      <a:pt x="105" y="7"/>
                    </a:cubicBezTo>
                    <a:cubicBezTo>
                      <a:pt x="71" y="0"/>
                      <a:pt x="26" y="39"/>
                      <a:pt x="45" y="66"/>
                    </a:cubicBezTo>
                    <a:cubicBezTo>
                      <a:pt x="64" y="93"/>
                      <a:pt x="159" y="108"/>
                      <a:pt x="159" y="161"/>
                    </a:cubicBezTo>
                    <a:cubicBezTo>
                      <a:pt x="159" y="215"/>
                      <a:pt x="53" y="219"/>
                      <a:pt x="31" y="231"/>
                    </a:cubicBezTo>
                    <a:cubicBezTo>
                      <a:pt x="10" y="242"/>
                      <a:pt x="0" y="279"/>
                      <a:pt x="31" y="284"/>
                    </a:cubicBezTo>
                    <a:cubicBezTo>
                      <a:pt x="63" y="290"/>
                      <a:pt x="66" y="264"/>
                      <a:pt x="66" y="259"/>
                    </a:cubicBezTo>
                    <a:cubicBezTo>
                      <a:pt x="65" y="254"/>
                      <a:pt x="63" y="242"/>
                      <a:pt x="51" y="243"/>
                    </a:cubicBezTo>
                    <a:cubicBezTo>
                      <a:pt x="38" y="244"/>
                      <a:pt x="35" y="266"/>
                      <a:pt x="53" y="262"/>
                    </a:cubicBezTo>
                    <a:cubicBezTo>
                      <a:pt x="53" y="262"/>
                      <a:pt x="53" y="282"/>
                      <a:pt x="32" y="276"/>
                    </a:cubicBezTo>
                    <a:cubicBezTo>
                      <a:pt x="12" y="270"/>
                      <a:pt x="21" y="236"/>
                      <a:pt x="37" y="236"/>
                    </a:cubicBezTo>
                    <a:cubicBezTo>
                      <a:pt x="53" y="235"/>
                      <a:pt x="181" y="225"/>
                      <a:pt x="184" y="163"/>
                    </a:cubicBezTo>
                    <a:cubicBezTo>
                      <a:pt x="187" y="102"/>
                      <a:pt x="66" y="83"/>
                      <a:pt x="53" y="64"/>
                    </a:cubicBezTo>
                    <a:cubicBezTo>
                      <a:pt x="41" y="45"/>
                      <a:pt x="76" y="16"/>
                      <a:pt x="102" y="17"/>
                    </a:cubicBezTo>
                    <a:cubicBezTo>
                      <a:pt x="128" y="17"/>
                      <a:pt x="121" y="51"/>
                      <a:pt x="111" y="55"/>
                    </a:cubicBezTo>
                    <a:cubicBezTo>
                      <a:pt x="111" y="55"/>
                      <a:pt x="119" y="46"/>
                      <a:pt x="111" y="41"/>
                    </a:cubicBez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15"/>
              <p:cNvSpPr>
                <a:spLocks/>
              </p:cNvSpPr>
              <p:nvPr/>
            </p:nvSpPr>
            <p:spPr bwMode="auto">
              <a:xfrm>
                <a:off x="8696326" y="717550"/>
                <a:ext cx="612775" cy="671513"/>
              </a:xfrm>
              <a:custGeom>
                <a:avLst/>
                <a:gdLst>
                  <a:gd name="T0" fmla="*/ 567663 w 163"/>
                  <a:gd name="T1" fmla="*/ 600235 h 179"/>
                  <a:gd name="T2" fmla="*/ 82706 w 163"/>
                  <a:gd name="T3" fmla="*/ 221337 h 179"/>
                  <a:gd name="T4" fmla="*/ 278192 w 163"/>
                  <a:gd name="T5" fmla="*/ 41266 h 179"/>
                  <a:gd name="T6" fmla="*/ 319545 w 163"/>
                  <a:gd name="T7" fmla="*/ 191325 h 179"/>
                  <a:gd name="T8" fmla="*/ 300748 w 163"/>
                  <a:gd name="T9" fmla="*/ 150059 h 179"/>
                  <a:gd name="T10" fmla="*/ 263155 w 163"/>
                  <a:gd name="T11" fmla="*/ 172568 h 179"/>
                  <a:gd name="T12" fmla="*/ 334583 w 163"/>
                  <a:gd name="T13" fmla="*/ 198828 h 179"/>
                  <a:gd name="T14" fmla="*/ 289470 w 163"/>
                  <a:gd name="T15" fmla="*/ 22509 h 179"/>
                  <a:gd name="T16" fmla="*/ 71428 w 163"/>
                  <a:gd name="T17" fmla="*/ 232591 h 179"/>
                  <a:gd name="T18" fmla="*/ 507513 w 163"/>
                  <a:gd name="T19" fmla="*/ 577726 h 179"/>
                  <a:gd name="T20" fmla="*/ 567663 w 163"/>
                  <a:gd name="T21" fmla="*/ 600235 h 17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63" h="179">
                    <a:moveTo>
                      <a:pt x="151" y="160"/>
                    </a:moveTo>
                    <a:cubicBezTo>
                      <a:pt x="163" y="100"/>
                      <a:pt x="34" y="78"/>
                      <a:pt x="22" y="59"/>
                    </a:cubicBezTo>
                    <a:cubicBezTo>
                      <a:pt x="9" y="40"/>
                      <a:pt x="48" y="11"/>
                      <a:pt x="74" y="11"/>
                    </a:cubicBezTo>
                    <a:cubicBezTo>
                      <a:pt x="103" y="10"/>
                      <a:pt x="95" y="46"/>
                      <a:pt x="85" y="51"/>
                    </a:cubicBezTo>
                    <a:cubicBezTo>
                      <a:pt x="85" y="51"/>
                      <a:pt x="87" y="45"/>
                      <a:pt x="80" y="40"/>
                    </a:cubicBezTo>
                    <a:cubicBezTo>
                      <a:pt x="80" y="40"/>
                      <a:pt x="70" y="34"/>
                      <a:pt x="70" y="46"/>
                    </a:cubicBezTo>
                    <a:cubicBezTo>
                      <a:pt x="70" y="63"/>
                      <a:pt x="81" y="63"/>
                      <a:pt x="89" y="53"/>
                    </a:cubicBezTo>
                    <a:cubicBezTo>
                      <a:pt x="93" y="47"/>
                      <a:pt x="112" y="13"/>
                      <a:pt x="77" y="6"/>
                    </a:cubicBezTo>
                    <a:cubicBezTo>
                      <a:pt x="42" y="0"/>
                      <a:pt x="0" y="35"/>
                      <a:pt x="19" y="62"/>
                    </a:cubicBezTo>
                    <a:cubicBezTo>
                      <a:pt x="39" y="90"/>
                      <a:pt x="135" y="100"/>
                      <a:pt x="135" y="154"/>
                    </a:cubicBezTo>
                    <a:cubicBezTo>
                      <a:pt x="135" y="166"/>
                      <a:pt x="147" y="179"/>
                      <a:pt x="151" y="16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16"/>
              <p:cNvSpPr>
                <a:spLocks/>
              </p:cNvSpPr>
              <p:nvPr/>
            </p:nvSpPr>
            <p:spPr bwMode="auto">
              <a:xfrm>
                <a:off x="7761288" y="704850"/>
                <a:ext cx="706438" cy="1090613"/>
              </a:xfrm>
              <a:custGeom>
                <a:avLst/>
                <a:gdLst>
                  <a:gd name="T0" fmla="*/ 285581 w 188"/>
                  <a:gd name="T1" fmla="*/ 154190 h 290"/>
                  <a:gd name="T2" fmla="*/ 353219 w 188"/>
                  <a:gd name="T3" fmla="*/ 184276 h 290"/>
                  <a:gd name="T4" fmla="*/ 266793 w 188"/>
                  <a:gd name="T5" fmla="*/ 233166 h 290"/>
                  <a:gd name="T6" fmla="*/ 308127 w 188"/>
                  <a:gd name="T7" fmla="*/ 26325 h 290"/>
                  <a:gd name="T8" fmla="*/ 537344 w 188"/>
                  <a:gd name="T9" fmla="*/ 248208 h 290"/>
                  <a:gd name="T10" fmla="*/ 108972 w 188"/>
                  <a:gd name="T11" fmla="*/ 605478 h 290"/>
                  <a:gd name="T12" fmla="*/ 586193 w 188"/>
                  <a:gd name="T13" fmla="*/ 868730 h 290"/>
                  <a:gd name="T14" fmla="*/ 586193 w 188"/>
                  <a:gd name="T15" fmla="*/ 1068049 h 290"/>
                  <a:gd name="T16" fmla="*/ 458433 w 188"/>
                  <a:gd name="T17" fmla="*/ 974030 h 290"/>
                  <a:gd name="T18" fmla="*/ 514798 w 188"/>
                  <a:gd name="T19" fmla="*/ 913858 h 290"/>
                  <a:gd name="T20" fmla="*/ 503525 w 188"/>
                  <a:gd name="T21" fmla="*/ 985312 h 290"/>
                  <a:gd name="T22" fmla="*/ 582436 w 188"/>
                  <a:gd name="T23" fmla="*/ 1037963 h 290"/>
                  <a:gd name="T24" fmla="*/ 567405 w 188"/>
                  <a:gd name="T25" fmla="*/ 887533 h 290"/>
                  <a:gd name="T26" fmla="*/ 15031 w 188"/>
                  <a:gd name="T27" fmla="*/ 613000 h 290"/>
                  <a:gd name="T28" fmla="*/ 503525 w 188"/>
                  <a:gd name="T29" fmla="*/ 240687 h 290"/>
                  <a:gd name="T30" fmla="*/ 319400 w 188"/>
                  <a:gd name="T31" fmla="*/ 63932 h 290"/>
                  <a:gd name="T32" fmla="*/ 289339 w 188"/>
                  <a:gd name="T33" fmla="*/ 206840 h 290"/>
                  <a:gd name="T34" fmla="*/ 285581 w 188"/>
                  <a:gd name="T35" fmla="*/ 154190 h 29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88" h="290">
                    <a:moveTo>
                      <a:pt x="76" y="41"/>
                    </a:moveTo>
                    <a:cubicBezTo>
                      <a:pt x="76" y="41"/>
                      <a:pt x="95" y="33"/>
                      <a:pt x="94" y="49"/>
                    </a:cubicBezTo>
                    <a:cubicBezTo>
                      <a:pt x="92" y="66"/>
                      <a:pt x="79" y="70"/>
                      <a:pt x="71" y="62"/>
                    </a:cubicBezTo>
                    <a:cubicBezTo>
                      <a:pt x="62" y="53"/>
                      <a:pt x="48" y="13"/>
                      <a:pt x="82" y="7"/>
                    </a:cubicBezTo>
                    <a:cubicBezTo>
                      <a:pt x="117" y="0"/>
                      <a:pt x="162" y="39"/>
                      <a:pt x="143" y="66"/>
                    </a:cubicBezTo>
                    <a:cubicBezTo>
                      <a:pt x="123" y="93"/>
                      <a:pt x="29" y="108"/>
                      <a:pt x="29" y="161"/>
                    </a:cubicBezTo>
                    <a:cubicBezTo>
                      <a:pt x="29" y="215"/>
                      <a:pt x="134" y="219"/>
                      <a:pt x="156" y="231"/>
                    </a:cubicBezTo>
                    <a:cubicBezTo>
                      <a:pt x="178" y="242"/>
                      <a:pt x="188" y="279"/>
                      <a:pt x="156" y="284"/>
                    </a:cubicBezTo>
                    <a:cubicBezTo>
                      <a:pt x="124" y="290"/>
                      <a:pt x="121" y="264"/>
                      <a:pt x="122" y="259"/>
                    </a:cubicBezTo>
                    <a:cubicBezTo>
                      <a:pt x="122" y="254"/>
                      <a:pt x="124" y="242"/>
                      <a:pt x="137" y="243"/>
                    </a:cubicBezTo>
                    <a:cubicBezTo>
                      <a:pt x="150" y="244"/>
                      <a:pt x="152" y="266"/>
                      <a:pt x="134" y="262"/>
                    </a:cubicBezTo>
                    <a:cubicBezTo>
                      <a:pt x="134" y="262"/>
                      <a:pt x="135" y="282"/>
                      <a:pt x="155" y="276"/>
                    </a:cubicBezTo>
                    <a:cubicBezTo>
                      <a:pt x="175" y="270"/>
                      <a:pt x="167" y="236"/>
                      <a:pt x="151" y="236"/>
                    </a:cubicBezTo>
                    <a:cubicBezTo>
                      <a:pt x="135" y="235"/>
                      <a:pt x="7" y="225"/>
                      <a:pt x="4" y="163"/>
                    </a:cubicBezTo>
                    <a:cubicBezTo>
                      <a:pt x="0" y="102"/>
                      <a:pt x="122" y="83"/>
                      <a:pt x="134" y="64"/>
                    </a:cubicBezTo>
                    <a:cubicBezTo>
                      <a:pt x="146" y="45"/>
                      <a:pt x="111" y="16"/>
                      <a:pt x="85" y="17"/>
                    </a:cubicBezTo>
                    <a:cubicBezTo>
                      <a:pt x="60" y="17"/>
                      <a:pt x="66" y="51"/>
                      <a:pt x="77" y="55"/>
                    </a:cubicBezTo>
                    <a:cubicBezTo>
                      <a:pt x="77" y="55"/>
                      <a:pt x="69" y="46"/>
                      <a:pt x="76" y="41"/>
                    </a:cubicBez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17"/>
              <p:cNvSpPr>
                <a:spLocks/>
              </p:cNvSpPr>
              <p:nvPr/>
            </p:nvSpPr>
            <p:spPr bwMode="auto">
              <a:xfrm>
                <a:off x="7747001" y="717550"/>
                <a:ext cx="611188" cy="671513"/>
              </a:xfrm>
              <a:custGeom>
                <a:avLst/>
                <a:gdLst>
                  <a:gd name="T0" fmla="*/ 48745 w 163"/>
                  <a:gd name="T1" fmla="*/ 600235 h 179"/>
                  <a:gd name="T2" fmla="*/ 532446 w 163"/>
                  <a:gd name="T3" fmla="*/ 221337 h 179"/>
                  <a:gd name="T4" fmla="*/ 333716 w 163"/>
                  <a:gd name="T5" fmla="*/ 41266 h 179"/>
                  <a:gd name="T6" fmla="*/ 292470 w 163"/>
                  <a:gd name="T7" fmla="*/ 191325 h 179"/>
                  <a:gd name="T8" fmla="*/ 314968 w 163"/>
                  <a:gd name="T9" fmla="*/ 150059 h 179"/>
                  <a:gd name="T10" fmla="*/ 352464 w 163"/>
                  <a:gd name="T11" fmla="*/ 172568 h 179"/>
                  <a:gd name="T12" fmla="*/ 281221 w 163"/>
                  <a:gd name="T13" fmla="*/ 198828 h 179"/>
                  <a:gd name="T14" fmla="*/ 322467 w 163"/>
                  <a:gd name="T15" fmla="*/ 22509 h 179"/>
                  <a:gd name="T16" fmla="*/ 539945 w 163"/>
                  <a:gd name="T17" fmla="*/ 232591 h 179"/>
                  <a:gd name="T18" fmla="*/ 108739 w 163"/>
                  <a:gd name="T19" fmla="*/ 577726 h 179"/>
                  <a:gd name="T20" fmla="*/ 48745 w 163"/>
                  <a:gd name="T21" fmla="*/ 600235 h 17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63" h="179">
                    <a:moveTo>
                      <a:pt x="13" y="160"/>
                    </a:moveTo>
                    <a:cubicBezTo>
                      <a:pt x="0" y="100"/>
                      <a:pt x="129" y="78"/>
                      <a:pt x="142" y="59"/>
                    </a:cubicBezTo>
                    <a:cubicBezTo>
                      <a:pt x="154" y="40"/>
                      <a:pt x="115" y="11"/>
                      <a:pt x="89" y="11"/>
                    </a:cubicBezTo>
                    <a:cubicBezTo>
                      <a:pt x="60" y="10"/>
                      <a:pt x="68" y="46"/>
                      <a:pt x="78" y="51"/>
                    </a:cubicBezTo>
                    <a:cubicBezTo>
                      <a:pt x="78" y="51"/>
                      <a:pt x="77" y="45"/>
                      <a:pt x="84" y="40"/>
                    </a:cubicBezTo>
                    <a:cubicBezTo>
                      <a:pt x="84" y="40"/>
                      <a:pt x="94" y="34"/>
                      <a:pt x="94" y="46"/>
                    </a:cubicBezTo>
                    <a:cubicBezTo>
                      <a:pt x="94" y="63"/>
                      <a:pt x="82" y="63"/>
                      <a:pt x="75" y="53"/>
                    </a:cubicBezTo>
                    <a:cubicBezTo>
                      <a:pt x="70" y="47"/>
                      <a:pt x="52" y="13"/>
                      <a:pt x="86" y="6"/>
                    </a:cubicBezTo>
                    <a:cubicBezTo>
                      <a:pt x="121" y="0"/>
                      <a:pt x="163" y="35"/>
                      <a:pt x="144" y="62"/>
                    </a:cubicBezTo>
                    <a:cubicBezTo>
                      <a:pt x="125" y="90"/>
                      <a:pt x="29" y="100"/>
                      <a:pt x="29" y="154"/>
                    </a:cubicBezTo>
                    <a:cubicBezTo>
                      <a:pt x="29" y="166"/>
                      <a:pt x="17" y="179"/>
                      <a:pt x="13" y="16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18"/>
              <p:cNvSpPr>
                <a:spLocks/>
              </p:cNvSpPr>
              <p:nvPr/>
            </p:nvSpPr>
            <p:spPr bwMode="auto">
              <a:xfrm>
                <a:off x="8261351" y="1606550"/>
                <a:ext cx="525463" cy="500063"/>
              </a:xfrm>
              <a:custGeom>
                <a:avLst/>
                <a:gdLst>
                  <a:gd name="T0" fmla="*/ 232705 w 140"/>
                  <a:gd name="T1" fmla="*/ 0 h 133"/>
                  <a:gd name="T2" fmla="*/ 232705 w 140"/>
                  <a:gd name="T3" fmla="*/ 229352 h 133"/>
                  <a:gd name="T4" fmla="*/ 101339 w 140"/>
                  <a:gd name="T5" fmla="*/ 274471 h 133"/>
                  <a:gd name="T6" fmla="*/ 127612 w 140"/>
                  <a:gd name="T7" fmla="*/ 330869 h 133"/>
                  <a:gd name="T8" fmla="*/ 0 w 140"/>
                  <a:gd name="T9" fmla="*/ 409826 h 133"/>
                  <a:gd name="T10" fmla="*/ 525463 w 140"/>
                  <a:gd name="T11" fmla="*/ 391027 h 133"/>
                  <a:gd name="T12" fmla="*/ 397851 w 140"/>
                  <a:gd name="T13" fmla="*/ 319589 h 133"/>
                  <a:gd name="T14" fmla="*/ 435384 w 140"/>
                  <a:gd name="T15" fmla="*/ 266951 h 133"/>
                  <a:gd name="T16" fmla="*/ 304018 w 140"/>
                  <a:gd name="T17" fmla="*/ 229352 h 133"/>
                  <a:gd name="T18" fmla="*/ 307771 w 140"/>
                  <a:gd name="T19" fmla="*/ 0 h 133"/>
                  <a:gd name="T20" fmla="*/ 232705 w 140"/>
                  <a:gd name="T21" fmla="*/ 0 h 13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40" h="133">
                    <a:moveTo>
                      <a:pt x="62" y="0"/>
                    </a:moveTo>
                    <a:cubicBezTo>
                      <a:pt x="62" y="0"/>
                      <a:pt x="65" y="53"/>
                      <a:pt x="62" y="61"/>
                    </a:cubicBezTo>
                    <a:cubicBezTo>
                      <a:pt x="58" y="70"/>
                      <a:pt x="28" y="64"/>
                      <a:pt x="27" y="73"/>
                    </a:cubicBezTo>
                    <a:cubicBezTo>
                      <a:pt x="25" y="83"/>
                      <a:pt x="34" y="88"/>
                      <a:pt x="34" y="88"/>
                    </a:cubicBezTo>
                    <a:cubicBezTo>
                      <a:pt x="34" y="88"/>
                      <a:pt x="0" y="90"/>
                      <a:pt x="0" y="109"/>
                    </a:cubicBezTo>
                    <a:cubicBezTo>
                      <a:pt x="0" y="122"/>
                      <a:pt x="140" y="133"/>
                      <a:pt x="140" y="104"/>
                    </a:cubicBezTo>
                    <a:cubicBezTo>
                      <a:pt x="140" y="88"/>
                      <a:pt x="106" y="85"/>
                      <a:pt x="106" y="85"/>
                    </a:cubicBezTo>
                    <a:cubicBezTo>
                      <a:pt x="106" y="85"/>
                      <a:pt x="116" y="80"/>
                      <a:pt x="116" y="71"/>
                    </a:cubicBezTo>
                    <a:cubicBezTo>
                      <a:pt x="116" y="60"/>
                      <a:pt x="97" y="69"/>
                      <a:pt x="81" y="61"/>
                    </a:cubicBezTo>
                    <a:cubicBezTo>
                      <a:pt x="78" y="60"/>
                      <a:pt x="82" y="40"/>
                      <a:pt x="82" y="0"/>
                    </a:cubicBez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19"/>
              <p:cNvSpPr>
                <a:spLocks/>
              </p:cNvSpPr>
              <p:nvPr/>
            </p:nvSpPr>
            <p:spPr bwMode="auto">
              <a:xfrm>
                <a:off x="8272463" y="1930400"/>
                <a:ext cx="514350" cy="101600"/>
              </a:xfrm>
              <a:custGeom>
                <a:avLst/>
                <a:gdLst>
                  <a:gd name="T0" fmla="*/ 45053 w 137"/>
                  <a:gd name="T1" fmla="*/ 90311 h 27"/>
                  <a:gd name="T2" fmla="*/ 56316 w 137"/>
                  <a:gd name="T3" fmla="*/ 33867 h 27"/>
                  <a:gd name="T4" fmla="*/ 431754 w 137"/>
                  <a:gd name="T5" fmla="*/ 15052 h 27"/>
                  <a:gd name="T6" fmla="*/ 386701 w 137"/>
                  <a:gd name="T7" fmla="*/ 90311 h 27"/>
                  <a:gd name="T8" fmla="*/ 45053 w 137"/>
                  <a:gd name="T9" fmla="*/ 90311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27">
                    <a:moveTo>
                      <a:pt x="12" y="24"/>
                    </a:moveTo>
                    <a:cubicBezTo>
                      <a:pt x="4" y="23"/>
                      <a:pt x="0" y="12"/>
                      <a:pt x="15" y="9"/>
                    </a:cubicBezTo>
                    <a:cubicBezTo>
                      <a:pt x="30" y="6"/>
                      <a:pt x="93" y="0"/>
                      <a:pt x="115" y="4"/>
                    </a:cubicBezTo>
                    <a:cubicBezTo>
                      <a:pt x="137" y="9"/>
                      <a:pt x="131" y="21"/>
                      <a:pt x="103" y="24"/>
                    </a:cubicBezTo>
                    <a:cubicBezTo>
                      <a:pt x="74" y="27"/>
                      <a:pt x="25" y="26"/>
                      <a:pt x="12" y="24"/>
                    </a:cubicBez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20"/>
              <p:cNvSpPr>
                <a:spLocks/>
              </p:cNvSpPr>
              <p:nvPr/>
            </p:nvSpPr>
            <p:spPr bwMode="auto">
              <a:xfrm>
                <a:off x="8377238" y="1644650"/>
                <a:ext cx="288925" cy="263525"/>
              </a:xfrm>
              <a:custGeom>
                <a:avLst/>
                <a:gdLst>
                  <a:gd name="T0" fmla="*/ 15009 w 77"/>
                  <a:gd name="T1" fmla="*/ 252231 h 70"/>
                  <a:gd name="T2" fmla="*/ 45027 w 77"/>
                  <a:gd name="T3" fmla="*/ 222114 h 70"/>
                  <a:gd name="T4" fmla="*/ 127577 w 77"/>
                  <a:gd name="T5" fmla="*/ 191997 h 70"/>
                  <a:gd name="T6" fmla="*/ 146339 w 77"/>
                  <a:gd name="T7" fmla="*/ 7529 h 70"/>
                  <a:gd name="T8" fmla="*/ 172605 w 77"/>
                  <a:gd name="T9" fmla="*/ 90351 h 70"/>
                  <a:gd name="T10" fmla="*/ 183861 w 77"/>
                  <a:gd name="T11" fmla="*/ 210820 h 70"/>
                  <a:gd name="T12" fmla="*/ 270164 w 77"/>
                  <a:gd name="T13" fmla="*/ 222114 h 70"/>
                  <a:gd name="T14" fmla="*/ 255155 w 77"/>
                  <a:gd name="T15" fmla="*/ 252231 h 70"/>
                  <a:gd name="T16" fmla="*/ 131330 w 77"/>
                  <a:gd name="T17" fmla="*/ 240937 h 70"/>
                  <a:gd name="T18" fmla="*/ 15009 w 77"/>
                  <a:gd name="T19" fmla="*/ 252231 h 7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7" h="70">
                    <a:moveTo>
                      <a:pt x="4" y="67"/>
                    </a:moveTo>
                    <a:cubicBezTo>
                      <a:pt x="0" y="65"/>
                      <a:pt x="4" y="60"/>
                      <a:pt x="12" y="59"/>
                    </a:cubicBezTo>
                    <a:cubicBezTo>
                      <a:pt x="21" y="59"/>
                      <a:pt x="33" y="58"/>
                      <a:pt x="34" y="51"/>
                    </a:cubicBezTo>
                    <a:cubicBezTo>
                      <a:pt x="35" y="45"/>
                      <a:pt x="33" y="3"/>
                      <a:pt x="39" y="2"/>
                    </a:cubicBezTo>
                    <a:cubicBezTo>
                      <a:pt x="44" y="0"/>
                      <a:pt x="46" y="7"/>
                      <a:pt x="46" y="24"/>
                    </a:cubicBezTo>
                    <a:cubicBezTo>
                      <a:pt x="45" y="41"/>
                      <a:pt x="44" y="54"/>
                      <a:pt x="49" y="56"/>
                    </a:cubicBezTo>
                    <a:cubicBezTo>
                      <a:pt x="53" y="57"/>
                      <a:pt x="67" y="56"/>
                      <a:pt x="72" y="59"/>
                    </a:cubicBezTo>
                    <a:cubicBezTo>
                      <a:pt x="77" y="61"/>
                      <a:pt x="73" y="66"/>
                      <a:pt x="68" y="67"/>
                    </a:cubicBezTo>
                    <a:cubicBezTo>
                      <a:pt x="63" y="68"/>
                      <a:pt x="45" y="63"/>
                      <a:pt x="35" y="64"/>
                    </a:cubicBezTo>
                    <a:cubicBezTo>
                      <a:pt x="24" y="65"/>
                      <a:pt x="12" y="70"/>
                      <a:pt x="4" y="67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21"/>
              <p:cNvSpPr>
                <a:spLocks/>
              </p:cNvSpPr>
              <p:nvPr/>
            </p:nvSpPr>
            <p:spPr bwMode="auto">
              <a:xfrm>
                <a:off x="8418513" y="946150"/>
                <a:ext cx="252413" cy="393700"/>
              </a:xfrm>
              <a:custGeom>
                <a:avLst/>
                <a:gdLst>
                  <a:gd name="T0" fmla="*/ 0 w 67"/>
                  <a:gd name="T1" fmla="*/ 48744 h 105"/>
                  <a:gd name="T2" fmla="*/ 75347 w 67"/>
                  <a:gd name="T3" fmla="*/ 0 h 105"/>
                  <a:gd name="T4" fmla="*/ 199670 w 67"/>
                  <a:gd name="T5" fmla="*/ 0 h 105"/>
                  <a:gd name="T6" fmla="*/ 203437 w 67"/>
                  <a:gd name="T7" fmla="*/ 284964 h 105"/>
                  <a:gd name="T8" fmla="*/ 252413 w 67"/>
                  <a:gd name="T9" fmla="*/ 296212 h 105"/>
                  <a:gd name="T10" fmla="*/ 252413 w 67"/>
                  <a:gd name="T11" fmla="*/ 393700 h 105"/>
                  <a:gd name="T12" fmla="*/ 7535 w 67"/>
                  <a:gd name="T13" fmla="*/ 393700 h 105"/>
                  <a:gd name="T14" fmla="*/ 7535 w 67"/>
                  <a:gd name="T15" fmla="*/ 296212 h 105"/>
                  <a:gd name="T16" fmla="*/ 56510 w 67"/>
                  <a:gd name="T17" fmla="*/ 266216 h 105"/>
                  <a:gd name="T18" fmla="*/ 56510 w 67"/>
                  <a:gd name="T19" fmla="*/ 138732 h 105"/>
                  <a:gd name="T20" fmla="*/ 0 w 67"/>
                  <a:gd name="T21" fmla="*/ 138732 h 105"/>
                  <a:gd name="T22" fmla="*/ 0 w 67"/>
                  <a:gd name="T23" fmla="*/ 48744 h 10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7" h="105">
                    <a:moveTo>
                      <a:pt x="0" y="13"/>
                    </a:moveTo>
                    <a:cubicBezTo>
                      <a:pt x="0" y="13"/>
                      <a:pt x="19" y="14"/>
                      <a:pt x="20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49" y="72"/>
                      <a:pt x="54" y="76"/>
                    </a:cubicBezTo>
                    <a:cubicBezTo>
                      <a:pt x="59" y="79"/>
                      <a:pt x="67" y="79"/>
                      <a:pt x="67" y="79"/>
                    </a:cubicBezTo>
                    <a:cubicBezTo>
                      <a:pt x="67" y="105"/>
                      <a:pt x="67" y="105"/>
                      <a:pt x="67" y="105"/>
                    </a:cubicBezTo>
                    <a:cubicBezTo>
                      <a:pt x="2" y="105"/>
                      <a:pt x="2" y="105"/>
                      <a:pt x="2" y="105"/>
                    </a:cubicBezTo>
                    <a:cubicBezTo>
                      <a:pt x="2" y="79"/>
                      <a:pt x="2" y="79"/>
                      <a:pt x="2" y="79"/>
                    </a:cubicBezTo>
                    <a:cubicBezTo>
                      <a:pt x="2" y="79"/>
                      <a:pt x="15" y="82"/>
                      <a:pt x="15" y="71"/>
                    </a:cubicBezTo>
                    <a:cubicBezTo>
                      <a:pt x="15" y="61"/>
                      <a:pt x="15" y="37"/>
                      <a:pt x="15" y="37"/>
                    </a:cubicBezTo>
                    <a:cubicBezTo>
                      <a:pt x="0" y="37"/>
                      <a:pt x="0" y="37"/>
                      <a:pt x="0" y="37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22"/>
              <p:cNvSpPr>
                <a:spLocks/>
              </p:cNvSpPr>
              <p:nvPr/>
            </p:nvSpPr>
            <p:spPr bwMode="auto">
              <a:xfrm>
                <a:off x="8429626" y="960438"/>
                <a:ext cx="222250" cy="338138"/>
              </a:xfrm>
              <a:custGeom>
                <a:avLst/>
                <a:gdLst>
                  <a:gd name="T0" fmla="*/ 0 w 59"/>
                  <a:gd name="T1" fmla="*/ 45085 h 90"/>
                  <a:gd name="T2" fmla="*/ 71572 w 59"/>
                  <a:gd name="T3" fmla="*/ 0 h 90"/>
                  <a:gd name="T4" fmla="*/ 177047 w 59"/>
                  <a:gd name="T5" fmla="*/ 0 h 90"/>
                  <a:gd name="T6" fmla="*/ 169513 w 59"/>
                  <a:gd name="T7" fmla="*/ 255482 h 90"/>
                  <a:gd name="T8" fmla="*/ 222250 w 59"/>
                  <a:gd name="T9" fmla="*/ 289296 h 90"/>
                  <a:gd name="T10" fmla="*/ 222250 w 59"/>
                  <a:gd name="T11" fmla="*/ 338138 h 90"/>
                  <a:gd name="T12" fmla="*/ 18835 w 59"/>
                  <a:gd name="T13" fmla="*/ 338138 h 90"/>
                  <a:gd name="T14" fmla="*/ 15068 w 59"/>
                  <a:gd name="T15" fmla="*/ 289296 h 90"/>
                  <a:gd name="T16" fmla="*/ 64038 w 59"/>
                  <a:gd name="T17" fmla="*/ 255482 h 90"/>
                  <a:gd name="T18" fmla="*/ 64038 w 59"/>
                  <a:gd name="T19" fmla="*/ 97684 h 90"/>
                  <a:gd name="T20" fmla="*/ 0 w 59"/>
                  <a:gd name="T21" fmla="*/ 97684 h 90"/>
                  <a:gd name="T22" fmla="*/ 0 w 59"/>
                  <a:gd name="T23" fmla="*/ 45085 h 9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9" h="90">
                    <a:moveTo>
                      <a:pt x="0" y="12"/>
                    </a:moveTo>
                    <a:cubicBezTo>
                      <a:pt x="0" y="12"/>
                      <a:pt x="17" y="15"/>
                      <a:pt x="1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4" y="62"/>
                      <a:pt x="45" y="68"/>
                    </a:cubicBezTo>
                    <a:cubicBezTo>
                      <a:pt x="47" y="80"/>
                      <a:pt x="59" y="77"/>
                      <a:pt x="59" y="77"/>
                    </a:cubicBezTo>
                    <a:cubicBezTo>
                      <a:pt x="59" y="90"/>
                      <a:pt x="59" y="90"/>
                      <a:pt x="59" y="90"/>
                    </a:cubicBezTo>
                    <a:cubicBezTo>
                      <a:pt x="5" y="90"/>
                      <a:pt x="5" y="90"/>
                      <a:pt x="5" y="90"/>
                    </a:cubicBezTo>
                    <a:cubicBezTo>
                      <a:pt x="4" y="77"/>
                      <a:pt x="4" y="77"/>
                      <a:pt x="4" y="77"/>
                    </a:cubicBezTo>
                    <a:cubicBezTo>
                      <a:pt x="4" y="77"/>
                      <a:pt x="17" y="79"/>
                      <a:pt x="17" y="68"/>
                    </a:cubicBezTo>
                    <a:cubicBezTo>
                      <a:pt x="17" y="58"/>
                      <a:pt x="17" y="26"/>
                      <a:pt x="17" y="26"/>
                    </a:cubicBezTo>
                    <a:cubicBezTo>
                      <a:pt x="0" y="26"/>
                      <a:pt x="0" y="26"/>
                      <a:pt x="0" y="26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23"/>
              <p:cNvSpPr>
                <a:spLocks/>
              </p:cNvSpPr>
              <p:nvPr/>
            </p:nvSpPr>
            <p:spPr bwMode="auto">
              <a:xfrm>
                <a:off x="8137526" y="228600"/>
                <a:ext cx="138113" cy="263525"/>
              </a:xfrm>
              <a:custGeom>
                <a:avLst/>
                <a:gdLst>
                  <a:gd name="T0" fmla="*/ 126915 w 37"/>
                  <a:gd name="T1" fmla="*/ 214585 h 70"/>
                  <a:gd name="T2" fmla="*/ 63457 w 37"/>
                  <a:gd name="T3" fmla="*/ 33882 h 70"/>
                  <a:gd name="T4" fmla="*/ 11198 w 37"/>
                  <a:gd name="T5" fmla="*/ 48940 h 70"/>
                  <a:gd name="T6" fmla="*/ 74656 w 37"/>
                  <a:gd name="T7" fmla="*/ 229643 h 70"/>
                  <a:gd name="T8" fmla="*/ 126915 w 37"/>
                  <a:gd name="T9" fmla="*/ 214585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7" h="70">
                    <a:moveTo>
                      <a:pt x="34" y="57"/>
                    </a:moveTo>
                    <a:cubicBezTo>
                      <a:pt x="29" y="41"/>
                      <a:pt x="23" y="25"/>
                      <a:pt x="17" y="9"/>
                    </a:cubicBezTo>
                    <a:cubicBezTo>
                      <a:pt x="14" y="0"/>
                      <a:pt x="0" y="4"/>
                      <a:pt x="3" y="13"/>
                    </a:cubicBezTo>
                    <a:cubicBezTo>
                      <a:pt x="8" y="29"/>
                      <a:pt x="14" y="45"/>
                      <a:pt x="20" y="61"/>
                    </a:cubicBezTo>
                    <a:cubicBezTo>
                      <a:pt x="23" y="70"/>
                      <a:pt x="37" y="66"/>
                      <a:pt x="34" y="57"/>
                    </a:cubicBez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24"/>
              <p:cNvSpPr>
                <a:spLocks/>
              </p:cNvSpPr>
              <p:nvPr/>
            </p:nvSpPr>
            <p:spPr bwMode="auto">
              <a:xfrm>
                <a:off x="7502526" y="765175"/>
                <a:ext cx="228600" cy="147638"/>
              </a:xfrm>
              <a:custGeom>
                <a:avLst/>
                <a:gdLst>
                  <a:gd name="T0" fmla="*/ 194872 w 61"/>
                  <a:gd name="T1" fmla="*/ 83283 h 39"/>
                  <a:gd name="T2" fmla="*/ 59961 w 61"/>
                  <a:gd name="T3" fmla="*/ 15142 h 39"/>
                  <a:gd name="T4" fmla="*/ 33728 w 61"/>
                  <a:gd name="T5" fmla="*/ 64355 h 39"/>
                  <a:gd name="T6" fmla="*/ 168639 w 61"/>
                  <a:gd name="T7" fmla="*/ 132496 h 39"/>
                  <a:gd name="T8" fmla="*/ 194872 w 61"/>
                  <a:gd name="T9" fmla="*/ 83283 h 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" h="39">
                    <a:moveTo>
                      <a:pt x="52" y="22"/>
                    </a:moveTo>
                    <a:cubicBezTo>
                      <a:pt x="40" y="16"/>
                      <a:pt x="28" y="10"/>
                      <a:pt x="16" y="4"/>
                    </a:cubicBezTo>
                    <a:cubicBezTo>
                      <a:pt x="8" y="0"/>
                      <a:pt x="0" y="13"/>
                      <a:pt x="9" y="17"/>
                    </a:cubicBezTo>
                    <a:cubicBezTo>
                      <a:pt x="21" y="23"/>
                      <a:pt x="33" y="29"/>
                      <a:pt x="45" y="35"/>
                    </a:cubicBezTo>
                    <a:cubicBezTo>
                      <a:pt x="53" y="39"/>
                      <a:pt x="61" y="26"/>
                      <a:pt x="52" y="22"/>
                    </a:cubicBez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25"/>
              <p:cNvSpPr>
                <a:spLocks/>
              </p:cNvSpPr>
              <p:nvPr/>
            </p:nvSpPr>
            <p:spPr bwMode="auto">
              <a:xfrm>
                <a:off x="7505701" y="1546225"/>
                <a:ext cx="266700" cy="142875"/>
              </a:xfrm>
              <a:custGeom>
                <a:avLst/>
                <a:gdLst>
                  <a:gd name="T0" fmla="*/ 217868 w 71"/>
                  <a:gd name="T1" fmla="*/ 11280 h 38"/>
                  <a:gd name="T2" fmla="*/ 37563 w 71"/>
                  <a:gd name="T3" fmla="*/ 75197 h 38"/>
                  <a:gd name="T4" fmla="*/ 52589 w 71"/>
                  <a:gd name="T5" fmla="*/ 131595 h 38"/>
                  <a:gd name="T6" fmla="*/ 232893 w 71"/>
                  <a:gd name="T7" fmla="*/ 67678 h 38"/>
                  <a:gd name="T8" fmla="*/ 217868 w 71"/>
                  <a:gd name="T9" fmla="*/ 1128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1" h="38">
                    <a:moveTo>
                      <a:pt x="58" y="3"/>
                    </a:moveTo>
                    <a:cubicBezTo>
                      <a:pt x="42" y="9"/>
                      <a:pt x="26" y="15"/>
                      <a:pt x="10" y="20"/>
                    </a:cubicBezTo>
                    <a:cubicBezTo>
                      <a:pt x="0" y="23"/>
                      <a:pt x="4" y="38"/>
                      <a:pt x="14" y="35"/>
                    </a:cubicBezTo>
                    <a:cubicBezTo>
                      <a:pt x="30" y="29"/>
                      <a:pt x="46" y="23"/>
                      <a:pt x="62" y="18"/>
                    </a:cubicBezTo>
                    <a:cubicBezTo>
                      <a:pt x="71" y="15"/>
                      <a:pt x="67" y="0"/>
                      <a:pt x="58" y="3"/>
                    </a:cubicBez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26"/>
              <p:cNvSpPr>
                <a:spLocks/>
              </p:cNvSpPr>
              <p:nvPr/>
            </p:nvSpPr>
            <p:spPr bwMode="auto">
              <a:xfrm>
                <a:off x="8027988" y="2027238"/>
                <a:ext cx="165100" cy="271463"/>
              </a:xfrm>
              <a:custGeom>
                <a:avLst/>
                <a:gdLst>
                  <a:gd name="T0" fmla="*/ 101311 w 44"/>
                  <a:gd name="T1" fmla="*/ 30163 h 72"/>
                  <a:gd name="T2" fmla="*/ 15009 w 44"/>
                  <a:gd name="T3" fmla="*/ 211138 h 72"/>
                  <a:gd name="T4" fmla="*/ 63789 w 44"/>
                  <a:gd name="T5" fmla="*/ 237530 h 72"/>
                  <a:gd name="T6" fmla="*/ 150091 w 44"/>
                  <a:gd name="T7" fmla="*/ 60325 h 72"/>
                  <a:gd name="T8" fmla="*/ 101311 w 44"/>
                  <a:gd name="T9" fmla="*/ 30163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" h="72">
                    <a:moveTo>
                      <a:pt x="27" y="8"/>
                    </a:moveTo>
                    <a:cubicBezTo>
                      <a:pt x="19" y="24"/>
                      <a:pt x="12" y="40"/>
                      <a:pt x="4" y="56"/>
                    </a:cubicBezTo>
                    <a:cubicBezTo>
                      <a:pt x="0" y="64"/>
                      <a:pt x="13" y="72"/>
                      <a:pt x="17" y="63"/>
                    </a:cubicBezTo>
                    <a:cubicBezTo>
                      <a:pt x="24" y="47"/>
                      <a:pt x="32" y="32"/>
                      <a:pt x="40" y="16"/>
                    </a:cubicBezTo>
                    <a:cubicBezTo>
                      <a:pt x="44" y="7"/>
                      <a:pt x="31" y="0"/>
                      <a:pt x="27" y="8"/>
                    </a:cubicBez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27"/>
              <p:cNvSpPr>
                <a:spLocks/>
              </p:cNvSpPr>
              <p:nvPr/>
            </p:nvSpPr>
            <p:spPr bwMode="auto">
              <a:xfrm>
                <a:off x="8913813" y="2038350"/>
                <a:ext cx="136525" cy="249238"/>
              </a:xfrm>
              <a:custGeom>
                <a:avLst/>
                <a:gdLst>
                  <a:gd name="T0" fmla="*/ 11377 w 36"/>
                  <a:gd name="T1" fmla="*/ 49092 h 66"/>
                  <a:gd name="T2" fmla="*/ 68263 w 36"/>
                  <a:gd name="T3" fmla="*/ 215251 h 66"/>
                  <a:gd name="T4" fmla="*/ 125148 w 36"/>
                  <a:gd name="T5" fmla="*/ 200146 h 66"/>
                  <a:gd name="T6" fmla="*/ 64470 w 36"/>
                  <a:gd name="T7" fmla="*/ 33987 h 66"/>
                  <a:gd name="T8" fmla="*/ 11377 w 36"/>
                  <a:gd name="T9" fmla="*/ 49092 h 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6" h="66">
                    <a:moveTo>
                      <a:pt x="3" y="13"/>
                    </a:moveTo>
                    <a:cubicBezTo>
                      <a:pt x="8" y="27"/>
                      <a:pt x="13" y="42"/>
                      <a:pt x="18" y="57"/>
                    </a:cubicBezTo>
                    <a:cubicBezTo>
                      <a:pt x="21" y="66"/>
                      <a:pt x="36" y="62"/>
                      <a:pt x="33" y="53"/>
                    </a:cubicBezTo>
                    <a:cubicBezTo>
                      <a:pt x="27" y="38"/>
                      <a:pt x="22" y="23"/>
                      <a:pt x="17" y="9"/>
                    </a:cubicBezTo>
                    <a:cubicBezTo>
                      <a:pt x="14" y="0"/>
                      <a:pt x="0" y="4"/>
                      <a:pt x="3" y="13"/>
                    </a:cubicBez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28"/>
              <p:cNvSpPr>
                <a:spLocks/>
              </p:cNvSpPr>
              <p:nvPr/>
            </p:nvSpPr>
            <p:spPr bwMode="auto">
              <a:xfrm>
                <a:off x="9328151" y="1550988"/>
                <a:ext cx="250825" cy="153988"/>
              </a:xfrm>
              <a:custGeom>
                <a:avLst/>
                <a:gdLst>
                  <a:gd name="T0" fmla="*/ 33693 w 67"/>
                  <a:gd name="T1" fmla="*/ 63849 h 41"/>
                  <a:gd name="T2" fmla="*/ 190926 w 67"/>
                  <a:gd name="T3" fmla="*/ 138965 h 41"/>
                  <a:gd name="T4" fmla="*/ 220876 w 67"/>
                  <a:gd name="T5" fmla="*/ 90139 h 41"/>
                  <a:gd name="T6" fmla="*/ 63642 w 67"/>
                  <a:gd name="T7" fmla="*/ 15023 h 41"/>
                  <a:gd name="T8" fmla="*/ 33693 w 67"/>
                  <a:gd name="T9" fmla="*/ 63849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7" h="41">
                    <a:moveTo>
                      <a:pt x="9" y="17"/>
                    </a:moveTo>
                    <a:cubicBezTo>
                      <a:pt x="23" y="24"/>
                      <a:pt x="37" y="30"/>
                      <a:pt x="51" y="37"/>
                    </a:cubicBezTo>
                    <a:cubicBezTo>
                      <a:pt x="60" y="41"/>
                      <a:pt x="67" y="28"/>
                      <a:pt x="59" y="24"/>
                    </a:cubicBezTo>
                    <a:cubicBezTo>
                      <a:pt x="45" y="18"/>
                      <a:pt x="31" y="11"/>
                      <a:pt x="17" y="4"/>
                    </a:cubicBezTo>
                    <a:cubicBezTo>
                      <a:pt x="8" y="0"/>
                      <a:pt x="0" y="13"/>
                      <a:pt x="9" y="17"/>
                    </a:cubicBez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29"/>
              <p:cNvSpPr>
                <a:spLocks/>
              </p:cNvSpPr>
              <p:nvPr/>
            </p:nvSpPr>
            <p:spPr bwMode="auto">
              <a:xfrm>
                <a:off x="9334501" y="822325"/>
                <a:ext cx="263525" cy="142875"/>
              </a:xfrm>
              <a:custGeom>
                <a:avLst/>
                <a:gdLst>
                  <a:gd name="T0" fmla="*/ 48940 w 70"/>
                  <a:gd name="T1" fmla="*/ 131595 h 38"/>
                  <a:gd name="T2" fmla="*/ 229643 w 70"/>
                  <a:gd name="T3" fmla="*/ 67678 h 38"/>
                  <a:gd name="T4" fmla="*/ 214585 w 70"/>
                  <a:gd name="T5" fmla="*/ 11280 h 38"/>
                  <a:gd name="T6" fmla="*/ 33882 w 70"/>
                  <a:gd name="T7" fmla="*/ 75197 h 38"/>
                  <a:gd name="T8" fmla="*/ 48940 w 70"/>
                  <a:gd name="T9" fmla="*/ 131595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" h="38">
                    <a:moveTo>
                      <a:pt x="13" y="35"/>
                    </a:moveTo>
                    <a:cubicBezTo>
                      <a:pt x="29" y="29"/>
                      <a:pt x="45" y="23"/>
                      <a:pt x="61" y="18"/>
                    </a:cubicBezTo>
                    <a:cubicBezTo>
                      <a:pt x="70" y="15"/>
                      <a:pt x="66" y="0"/>
                      <a:pt x="57" y="3"/>
                    </a:cubicBezTo>
                    <a:cubicBezTo>
                      <a:pt x="41" y="9"/>
                      <a:pt x="25" y="15"/>
                      <a:pt x="9" y="20"/>
                    </a:cubicBezTo>
                    <a:cubicBezTo>
                      <a:pt x="0" y="23"/>
                      <a:pt x="4" y="38"/>
                      <a:pt x="13" y="35"/>
                    </a:cubicBez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30"/>
              <p:cNvSpPr>
                <a:spLocks/>
              </p:cNvSpPr>
              <p:nvPr/>
            </p:nvSpPr>
            <p:spPr bwMode="auto">
              <a:xfrm>
                <a:off x="8847138" y="266700"/>
                <a:ext cx="146050" cy="228600"/>
              </a:xfrm>
              <a:custGeom>
                <a:avLst/>
                <a:gdLst>
                  <a:gd name="T0" fmla="*/ 67408 w 39"/>
                  <a:gd name="T1" fmla="*/ 194872 h 61"/>
                  <a:gd name="T2" fmla="*/ 131071 w 39"/>
                  <a:gd name="T3" fmla="*/ 59961 h 61"/>
                  <a:gd name="T4" fmla="*/ 82387 w 39"/>
                  <a:gd name="T5" fmla="*/ 33728 h 61"/>
                  <a:gd name="T6" fmla="*/ 18724 w 39"/>
                  <a:gd name="T7" fmla="*/ 168639 h 61"/>
                  <a:gd name="T8" fmla="*/ 67408 w 39"/>
                  <a:gd name="T9" fmla="*/ 194872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" h="61">
                    <a:moveTo>
                      <a:pt x="18" y="52"/>
                    </a:moveTo>
                    <a:cubicBezTo>
                      <a:pt x="23" y="40"/>
                      <a:pt x="29" y="28"/>
                      <a:pt x="35" y="16"/>
                    </a:cubicBezTo>
                    <a:cubicBezTo>
                      <a:pt x="39" y="8"/>
                      <a:pt x="26" y="0"/>
                      <a:pt x="22" y="9"/>
                    </a:cubicBezTo>
                    <a:cubicBezTo>
                      <a:pt x="16" y="21"/>
                      <a:pt x="10" y="33"/>
                      <a:pt x="5" y="45"/>
                    </a:cubicBezTo>
                    <a:cubicBezTo>
                      <a:pt x="0" y="53"/>
                      <a:pt x="13" y="61"/>
                      <a:pt x="18" y="52"/>
                    </a:cubicBez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4" name="组合 76"/>
            <p:cNvGrpSpPr>
              <a:grpSpLocks/>
            </p:cNvGrpSpPr>
            <p:nvPr/>
          </p:nvGrpSpPr>
          <p:grpSpPr bwMode="auto">
            <a:xfrm>
              <a:off x="2245328" y="2439352"/>
              <a:ext cx="4665662" cy="4121150"/>
              <a:chOff x="4095751" y="1933575"/>
              <a:chExt cx="5378450" cy="4751388"/>
            </a:xfrm>
          </p:grpSpPr>
          <p:sp>
            <p:nvSpPr>
              <p:cNvPr id="105" name="Freeform 31"/>
              <p:cNvSpPr>
                <a:spLocks/>
              </p:cNvSpPr>
              <p:nvPr/>
            </p:nvSpPr>
            <p:spPr bwMode="auto">
              <a:xfrm>
                <a:off x="5575301" y="2339975"/>
                <a:ext cx="214313" cy="184150"/>
              </a:xfrm>
              <a:custGeom>
                <a:avLst/>
                <a:gdLst>
                  <a:gd name="T0" fmla="*/ 169194 w 57"/>
                  <a:gd name="T1" fmla="*/ 33823 h 49"/>
                  <a:gd name="T2" fmla="*/ 203033 w 57"/>
                  <a:gd name="T3" fmla="*/ 146568 h 49"/>
                  <a:gd name="T4" fmla="*/ 105277 w 57"/>
                  <a:gd name="T5" fmla="*/ 176634 h 49"/>
                  <a:gd name="T6" fmla="*/ 22559 w 57"/>
                  <a:gd name="T7" fmla="*/ 78921 h 49"/>
                  <a:gd name="T8" fmla="*/ 169194 w 57"/>
                  <a:gd name="T9" fmla="*/ 33823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" h="49">
                    <a:moveTo>
                      <a:pt x="45" y="9"/>
                    </a:moveTo>
                    <a:cubicBezTo>
                      <a:pt x="45" y="9"/>
                      <a:pt x="57" y="35"/>
                      <a:pt x="54" y="39"/>
                    </a:cubicBezTo>
                    <a:cubicBezTo>
                      <a:pt x="51" y="43"/>
                      <a:pt x="35" y="49"/>
                      <a:pt x="28" y="47"/>
                    </a:cubicBezTo>
                    <a:cubicBezTo>
                      <a:pt x="21" y="45"/>
                      <a:pt x="0" y="30"/>
                      <a:pt x="6" y="21"/>
                    </a:cubicBezTo>
                    <a:cubicBezTo>
                      <a:pt x="12" y="12"/>
                      <a:pt x="39" y="0"/>
                      <a:pt x="45" y="9"/>
                    </a:cubicBezTo>
                    <a:close/>
                  </a:path>
                </a:pathLst>
              </a:custGeom>
              <a:solidFill>
                <a:srgbClr val="EFC7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32"/>
              <p:cNvSpPr>
                <a:spLocks/>
              </p:cNvSpPr>
              <p:nvPr/>
            </p:nvSpPr>
            <p:spPr bwMode="auto">
              <a:xfrm>
                <a:off x="4197351" y="2222500"/>
                <a:ext cx="5276850" cy="4454525"/>
              </a:xfrm>
              <a:custGeom>
                <a:avLst/>
                <a:gdLst>
                  <a:gd name="T0" fmla="*/ 4724753 w 1405"/>
                  <a:gd name="T1" fmla="*/ 1769040 h 1186"/>
                  <a:gd name="T2" fmla="*/ 3890973 w 1405"/>
                  <a:gd name="T3" fmla="*/ 706114 h 1186"/>
                  <a:gd name="T4" fmla="*/ 2614013 w 1405"/>
                  <a:gd name="T5" fmla="*/ 86386 h 1186"/>
                  <a:gd name="T6" fmla="*/ 1476016 w 1405"/>
                  <a:gd name="T7" fmla="*/ 116434 h 1186"/>
                  <a:gd name="T8" fmla="*/ 661015 w 1405"/>
                  <a:gd name="T9" fmla="*/ 555877 h 1186"/>
                  <a:gd name="T10" fmla="*/ 15023 w 1405"/>
                  <a:gd name="T11" fmla="*/ 1307061 h 1186"/>
                  <a:gd name="T12" fmla="*/ 33802 w 1405"/>
                  <a:gd name="T13" fmla="*/ 1382180 h 1186"/>
                  <a:gd name="T14" fmla="*/ 672282 w 1405"/>
                  <a:gd name="T15" fmla="*/ 638507 h 1186"/>
                  <a:gd name="T16" fmla="*/ 1476016 w 1405"/>
                  <a:gd name="T17" fmla="*/ 199064 h 1186"/>
                  <a:gd name="T18" fmla="*/ 2606501 w 1405"/>
                  <a:gd name="T19" fmla="*/ 169017 h 1186"/>
                  <a:gd name="T20" fmla="*/ 3872194 w 1405"/>
                  <a:gd name="T21" fmla="*/ 788744 h 1186"/>
                  <a:gd name="T22" fmla="*/ 4698462 w 1405"/>
                  <a:gd name="T23" fmla="*/ 1851670 h 1186"/>
                  <a:gd name="T24" fmla="*/ 5126619 w 1405"/>
                  <a:gd name="T25" fmla="*/ 4454525 h 1186"/>
                  <a:gd name="T26" fmla="*/ 5152910 w 1405"/>
                  <a:gd name="T27" fmla="*/ 4413210 h 1186"/>
                  <a:gd name="T28" fmla="*/ 4724753 w 1405"/>
                  <a:gd name="T29" fmla="*/ 1769040 h 118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405" h="1186">
                    <a:moveTo>
                      <a:pt x="1258" y="471"/>
                    </a:moveTo>
                    <a:cubicBezTo>
                      <a:pt x="1201" y="358"/>
                      <a:pt x="1126" y="263"/>
                      <a:pt x="1036" y="188"/>
                    </a:cubicBezTo>
                    <a:cubicBezTo>
                      <a:pt x="938" y="107"/>
                      <a:pt x="824" y="51"/>
                      <a:pt x="696" y="23"/>
                    </a:cubicBezTo>
                    <a:cubicBezTo>
                      <a:pt x="590" y="0"/>
                      <a:pt x="488" y="3"/>
                      <a:pt x="393" y="31"/>
                    </a:cubicBezTo>
                    <a:cubicBezTo>
                      <a:pt x="316" y="54"/>
                      <a:pt x="243" y="93"/>
                      <a:pt x="176" y="148"/>
                    </a:cubicBezTo>
                    <a:cubicBezTo>
                      <a:pt x="63" y="241"/>
                      <a:pt x="6" y="344"/>
                      <a:pt x="4" y="348"/>
                    </a:cubicBezTo>
                    <a:cubicBezTo>
                      <a:pt x="0" y="355"/>
                      <a:pt x="3" y="364"/>
                      <a:pt x="9" y="368"/>
                    </a:cubicBezTo>
                    <a:cubicBezTo>
                      <a:pt x="18" y="352"/>
                      <a:pt x="74" y="256"/>
                      <a:pt x="179" y="170"/>
                    </a:cubicBezTo>
                    <a:cubicBezTo>
                      <a:pt x="245" y="115"/>
                      <a:pt x="317" y="76"/>
                      <a:pt x="393" y="53"/>
                    </a:cubicBezTo>
                    <a:cubicBezTo>
                      <a:pt x="488" y="25"/>
                      <a:pt x="589" y="22"/>
                      <a:pt x="694" y="45"/>
                    </a:cubicBezTo>
                    <a:cubicBezTo>
                      <a:pt x="820" y="73"/>
                      <a:pt x="934" y="129"/>
                      <a:pt x="1031" y="210"/>
                    </a:cubicBezTo>
                    <a:cubicBezTo>
                      <a:pt x="1120" y="285"/>
                      <a:pt x="1194" y="380"/>
                      <a:pt x="1251" y="493"/>
                    </a:cubicBezTo>
                    <a:cubicBezTo>
                      <a:pt x="1354" y="695"/>
                      <a:pt x="1395" y="947"/>
                      <a:pt x="1365" y="1186"/>
                    </a:cubicBezTo>
                    <a:cubicBezTo>
                      <a:pt x="1369" y="1183"/>
                      <a:pt x="1371" y="1180"/>
                      <a:pt x="1372" y="1175"/>
                    </a:cubicBezTo>
                    <a:cubicBezTo>
                      <a:pt x="1405" y="933"/>
                      <a:pt x="1363" y="676"/>
                      <a:pt x="1258" y="471"/>
                    </a:cubicBezTo>
                    <a:close/>
                  </a:path>
                </a:pathLst>
              </a:custGeom>
              <a:solidFill>
                <a:srgbClr val="7554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33"/>
              <p:cNvSpPr>
                <a:spLocks/>
              </p:cNvSpPr>
              <p:nvPr/>
            </p:nvSpPr>
            <p:spPr bwMode="auto">
              <a:xfrm>
                <a:off x="4230688" y="2268538"/>
                <a:ext cx="5240338" cy="4416425"/>
              </a:xfrm>
              <a:custGeom>
                <a:avLst/>
                <a:gdLst>
                  <a:gd name="T0" fmla="*/ 4665591 w 1395"/>
                  <a:gd name="T1" fmla="*/ 1806378 h 1176"/>
                  <a:gd name="T2" fmla="*/ 3839158 w 1395"/>
                  <a:gd name="T3" fmla="*/ 743582 h 1176"/>
                  <a:gd name="T4" fmla="*/ 2573213 w 1395"/>
                  <a:gd name="T5" fmla="*/ 123930 h 1176"/>
                  <a:gd name="T6" fmla="*/ 1442502 w 1395"/>
                  <a:gd name="T7" fmla="*/ 153974 h 1176"/>
                  <a:gd name="T8" fmla="*/ 638607 w 1395"/>
                  <a:gd name="T9" fmla="*/ 593363 h 1176"/>
                  <a:gd name="T10" fmla="*/ 0 w 1395"/>
                  <a:gd name="T11" fmla="*/ 1336945 h 1176"/>
                  <a:gd name="T12" fmla="*/ 3757 w 1395"/>
                  <a:gd name="T13" fmla="*/ 1336945 h 1176"/>
                  <a:gd name="T14" fmla="*/ 82643 w 1395"/>
                  <a:gd name="T15" fmla="*/ 1314412 h 1176"/>
                  <a:gd name="T16" fmla="*/ 702468 w 1395"/>
                  <a:gd name="T17" fmla="*/ 597119 h 1176"/>
                  <a:gd name="T18" fmla="*/ 2554430 w 1395"/>
                  <a:gd name="T19" fmla="*/ 150219 h 1176"/>
                  <a:gd name="T20" fmla="*/ 5007434 w 1395"/>
                  <a:gd name="T21" fmla="*/ 4352582 h 1176"/>
                  <a:gd name="T22" fmla="*/ 5056269 w 1395"/>
                  <a:gd name="T23" fmla="*/ 4416425 h 1176"/>
                  <a:gd name="T24" fmla="*/ 5063782 w 1395"/>
                  <a:gd name="T25" fmla="*/ 4416425 h 1176"/>
                  <a:gd name="T26" fmla="*/ 5093834 w 1395"/>
                  <a:gd name="T27" fmla="*/ 4408914 h 1176"/>
                  <a:gd name="T28" fmla="*/ 4665591 w 1395"/>
                  <a:gd name="T29" fmla="*/ 1806378 h 117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395" h="1176">
                    <a:moveTo>
                      <a:pt x="1242" y="481"/>
                    </a:moveTo>
                    <a:cubicBezTo>
                      <a:pt x="1185" y="368"/>
                      <a:pt x="1111" y="273"/>
                      <a:pt x="1022" y="198"/>
                    </a:cubicBezTo>
                    <a:cubicBezTo>
                      <a:pt x="925" y="117"/>
                      <a:pt x="811" y="61"/>
                      <a:pt x="685" y="33"/>
                    </a:cubicBezTo>
                    <a:cubicBezTo>
                      <a:pt x="580" y="10"/>
                      <a:pt x="479" y="13"/>
                      <a:pt x="384" y="41"/>
                    </a:cubicBezTo>
                    <a:cubicBezTo>
                      <a:pt x="308" y="64"/>
                      <a:pt x="236" y="103"/>
                      <a:pt x="170" y="158"/>
                    </a:cubicBezTo>
                    <a:cubicBezTo>
                      <a:pt x="65" y="244"/>
                      <a:pt x="9" y="340"/>
                      <a:pt x="0" y="356"/>
                    </a:cubicBezTo>
                    <a:cubicBezTo>
                      <a:pt x="1" y="356"/>
                      <a:pt x="1" y="356"/>
                      <a:pt x="1" y="356"/>
                    </a:cubicBezTo>
                    <a:cubicBezTo>
                      <a:pt x="9" y="360"/>
                      <a:pt x="18" y="358"/>
                      <a:pt x="22" y="350"/>
                    </a:cubicBezTo>
                    <a:cubicBezTo>
                      <a:pt x="22" y="349"/>
                      <a:pt x="78" y="248"/>
                      <a:pt x="187" y="159"/>
                    </a:cubicBezTo>
                    <a:cubicBezTo>
                      <a:pt x="332" y="40"/>
                      <a:pt x="498" y="0"/>
                      <a:pt x="680" y="40"/>
                    </a:cubicBezTo>
                    <a:cubicBezTo>
                      <a:pt x="1187" y="152"/>
                      <a:pt x="1395" y="700"/>
                      <a:pt x="1333" y="1159"/>
                    </a:cubicBezTo>
                    <a:cubicBezTo>
                      <a:pt x="1332" y="1167"/>
                      <a:pt x="1338" y="1175"/>
                      <a:pt x="1346" y="1176"/>
                    </a:cubicBezTo>
                    <a:cubicBezTo>
                      <a:pt x="1347" y="1176"/>
                      <a:pt x="1347" y="1176"/>
                      <a:pt x="1348" y="1176"/>
                    </a:cubicBezTo>
                    <a:cubicBezTo>
                      <a:pt x="1351" y="1176"/>
                      <a:pt x="1354" y="1175"/>
                      <a:pt x="1356" y="1174"/>
                    </a:cubicBezTo>
                    <a:cubicBezTo>
                      <a:pt x="1386" y="935"/>
                      <a:pt x="1345" y="683"/>
                      <a:pt x="1242" y="481"/>
                    </a:cubicBezTo>
                    <a:close/>
                  </a:path>
                </a:pathLst>
              </a:custGeom>
              <a:solidFill>
                <a:srgbClr val="5B40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34"/>
              <p:cNvSpPr>
                <a:spLocks/>
              </p:cNvSpPr>
              <p:nvPr/>
            </p:nvSpPr>
            <p:spPr bwMode="auto">
              <a:xfrm>
                <a:off x="5624513" y="2470150"/>
                <a:ext cx="506413" cy="1184275"/>
              </a:xfrm>
              <a:custGeom>
                <a:avLst/>
                <a:gdLst>
                  <a:gd name="T0" fmla="*/ 217570 w 135"/>
                  <a:gd name="T1" fmla="*/ 1090285 h 315"/>
                  <a:gd name="T2" fmla="*/ 371370 w 135"/>
                  <a:gd name="T3" fmla="*/ 522585 h 315"/>
                  <a:gd name="T4" fmla="*/ 0 w 135"/>
                  <a:gd name="T5" fmla="*/ 48875 h 315"/>
                  <a:gd name="T6" fmla="*/ 146297 w 135"/>
                  <a:gd name="T7" fmla="*/ 0 h 315"/>
                  <a:gd name="T8" fmla="*/ 480155 w 135"/>
                  <a:gd name="T9" fmla="*/ 515066 h 315"/>
                  <a:gd name="T10" fmla="*/ 318853 w 135"/>
                  <a:gd name="T11" fmla="*/ 1124121 h 315"/>
                  <a:gd name="T12" fmla="*/ 217570 w 135"/>
                  <a:gd name="T13" fmla="*/ 1090285 h 31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5" h="315">
                    <a:moveTo>
                      <a:pt x="58" y="290"/>
                    </a:moveTo>
                    <a:cubicBezTo>
                      <a:pt x="58" y="290"/>
                      <a:pt x="110" y="188"/>
                      <a:pt x="99" y="139"/>
                    </a:cubicBezTo>
                    <a:cubicBezTo>
                      <a:pt x="89" y="94"/>
                      <a:pt x="4" y="20"/>
                      <a:pt x="0" y="13"/>
                    </a:cubicBezTo>
                    <a:cubicBezTo>
                      <a:pt x="0" y="13"/>
                      <a:pt x="20" y="9"/>
                      <a:pt x="39" y="0"/>
                    </a:cubicBezTo>
                    <a:cubicBezTo>
                      <a:pt x="39" y="0"/>
                      <a:pt x="123" y="82"/>
                      <a:pt x="128" y="137"/>
                    </a:cubicBezTo>
                    <a:cubicBezTo>
                      <a:pt x="135" y="205"/>
                      <a:pt x="85" y="299"/>
                      <a:pt x="85" y="299"/>
                    </a:cubicBezTo>
                    <a:cubicBezTo>
                      <a:pt x="85" y="299"/>
                      <a:pt x="61" y="315"/>
                      <a:pt x="58" y="290"/>
                    </a:cubicBezTo>
                    <a:close/>
                  </a:path>
                </a:pathLst>
              </a:custGeom>
              <a:solidFill>
                <a:srgbClr val="464B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35"/>
              <p:cNvSpPr>
                <a:spLocks/>
              </p:cNvSpPr>
              <p:nvPr/>
            </p:nvSpPr>
            <p:spPr bwMode="auto">
              <a:xfrm>
                <a:off x="5503863" y="2238375"/>
                <a:ext cx="282575" cy="247650"/>
              </a:xfrm>
              <a:custGeom>
                <a:avLst/>
                <a:gdLst>
                  <a:gd name="T0" fmla="*/ 82889 w 75"/>
                  <a:gd name="T1" fmla="*/ 210127 h 66"/>
                  <a:gd name="T2" fmla="*/ 18838 w 75"/>
                  <a:gd name="T3" fmla="*/ 90055 h 66"/>
                  <a:gd name="T4" fmla="*/ 82889 w 75"/>
                  <a:gd name="T5" fmla="*/ 97559 h 66"/>
                  <a:gd name="T6" fmla="*/ 90424 w 75"/>
                  <a:gd name="T7" fmla="*/ 22514 h 66"/>
                  <a:gd name="T8" fmla="*/ 150707 w 75"/>
                  <a:gd name="T9" fmla="*/ 63789 h 66"/>
                  <a:gd name="T10" fmla="*/ 180848 w 75"/>
                  <a:gd name="T11" fmla="*/ 15009 h 66"/>
                  <a:gd name="T12" fmla="*/ 241131 w 75"/>
                  <a:gd name="T13" fmla="*/ 165100 h 66"/>
                  <a:gd name="T14" fmla="*/ 180848 w 75"/>
                  <a:gd name="T15" fmla="*/ 131330 h 66"/>
                  <a:gd name="T16" fmla="*/ 169545 w 75"/>
                  <a:gd name="T17" fmla="*/ 195118 h 66"/>
                  <a:gd name="T18" fmla="*/ 120565 w 75"/>
                  <a:gd name="T19" fmla="*/ 172605 h 66"/>
                  <a:gd name="T20" fmla="*/ 82889 w 75"/>
                  <a:gd name="T21" fmla="*/ 210127 h 6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5" h="66">
                    <a:moveTo>
                      <a:pt x="22" y="56"/>
                    </a:moveTo>
                    <a:cubicBezTo>
                      <a:pt x="22" y="56"/>
                      <a:pt x="0" y="31"/>
                      <a:pt x="5" y="24"/>
                    </a:cubicBezTo>
                    <a:cubicBezTo>
                      <a:pt x="11" y="17"/>
                      <a:pt x="22" y="26"/>
                      <a:pt x="22" y="26"/>
                    </a:cubicBezTo>
                    <a:cubicBezTo>
                      <a:pt x="22" y="26"/>
                      <a:pt x="16" y="11"/>
                      <a:pt x="24" y="6"/>
                    </a:cubicBezTo>
                    <a:cubicBezTo>
                      <a:pt x="33" y="1"/>
                      <a:pt x="40" y="17"/>
                      <a:pt x="40" y="17"/>
                    </a:cubicBezTo>
                    <a:cubicBezTo>
                      <a:pt x="40" y="17"/>
                      <a:pt x="40" y="8"/>
                      <a:pt x="48" y="4"/>
                    </a:cubicBezTo>
                    <a:cubicBezTo>
                      <a:pt x="56" y="0"/>
                      <a:pt x="75" y="41"/>
                      <a:pt x="64" y="44"/>
                    </a:cubicBezTo>
                    <a:cubicBezTo>
                      <a:pt x="54" y="47"/>
                      <a:pt x="48" y="35"/>
                      <a:pt x="48" y="35"/>
                    </a:cubicBezTo>
                    <a:cubicBezTo>
                      <a:pt x="48" y="35"/>
                      <a:pt x="55" y="48"/>
                      <a:pt x="45" y="52"/>
                    </a:cubicBezTo>
                    <a:cubicBezTo>
                      <a:pt x="39" y="55"/>
                      <a:pt x="32" y="46"/>
                      <a:pt x="32" y="46"/>
                    </a:cubicBezTo>
                    <a:cubicBezTo>
                      <a:pt x="32" y="46"/>
                      <a:pt x="37" y="66"/>
                      <a:pt x="22" y="56"/>
                    </a:cubicBezTo>
                    <a:close/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36"/>
              <p:cNvSpPr>
                <a:spLocks/>
              </p:cNvSpPr>
              <p:nvPr/>
            </p:nvSpPr>
            <p:spPr bwMode="auto">
              <a:xfrm>
                <a:off x="5534026" y="2365375"/>
                <a:ext cx="176213" cy="158750"/>
              </a:xfrm>
              <a:custGeom>
                <a:avLst/>
                <a:gdLst>
                  <a:gd name="T0" fmla="*/ 101229 w 47"/>
                  <a:gd name="T1" fmla="*/ 158750 h 42"/>
                  <a:gd name="T2" fmla="*/ 44991 w 47"/>
                  <a:gd name="T3" fmla="*/ 136071 h 42"/>
                  <a:gd name="T4" fmla="*/ 14997 w 47"/>
                  <a:gd name="T5" fmla="*/ 68036 h 42"/>
                  <a:gd name="T6" fmla="*/ 108727 w 47"/>
                  <a:gd name="T7" fmla="*/ 7560 h 42"/>
                  <a:gd name="T8" fmla="*/ 93730 w 47"/>
                  <a:gd name="T9" fmla="*/ 79375 h 42"/>
                  <a:gd name="T10" fmla="*/ 176213 w 47"/>
                  <a:gd name="T11" fmla="*/ 132292 h 42"/>
                  <a:gd name="T12" fmla="*/ 101229 w 47"/>
                  <a:gd name="T13" fmla="*/ 158750 h 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7" h="42">
                    <a:moveTo>
                      <a:pt x="27" y="42"/>
                    </a:moveTo>
                    <a:cubicBezTo>
                      <a:pt x="27" y="42"/>
                      <a:pt x="17" y="42"/>
                      <a:pt x="12" y="36"/>
                    </a:cubicBezTo>
                    <a:cubicBezTo>
                      <a:pt x="7" y="30"/>
                      <a:pt x="0" y="21"/>
                      <a:pt x="4" y="18"/>
                    </a:cubicBezTo>
                    <a:cubicBezTo>
                      <a:pt x="9" y="15"/>
                      <a:pt x="27" y="5"/>
                      <a:pt x="29" y="2"/>
                    </a:cubicBezTo>
                    <a:cubicBezTo>
                      <a:pt x="30" y="0"/>
                      <a:pt x="41" y="15"/>
                      <a:pt x="25" y="21"/>
                    </a:cubicBezTo>
                    <a:cubicBezTo>
                      <a:pt x="25" y="21"/>
                      <a:pt x="47" y="22"/>
                      <a:pt x="47" y="35"/>
                    </a:cubicBezTo>
                    <a:cubicBezTo>
                      <a:pt x="41" y="39"/>
                      <a:pt x="27" y="42"/>
                      <a:pt x="27" y="42"/>
                    </a:cubicBezTo>
                    <a:close/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37"/>
              <p:cNvSpPr>
                <a:spLocks/>
              </p:cNvSpPr>
              <p:nvPr/>
            </p:nvSpPr>
            <p:spPr bwMode="auto">
              <a:xfrm>
                <a:off x="5572126" y="2373313"/>
                <a:ext cx="123825" cy="96838"/>
              </a:xfrm>
              <a:custGeom>
                <a:avLst/>
                <a:gdLst>
                  <a:gd name="T0" fmla="*/ 0 w 33"/>
                  <a:gd name="T1" fmla="*/ 44694 h 26"/>
                  <a:gd name="T2" fmla="*/ 75045 w 33"/>
                  <a:gd name="T3" fmla="*/ 0 h 26"/>
                  <a:gd name="T4" fmla="*/ 56284 w 33"/>
                  <a:gd name="T5" fmla="*/ 70766 h 26"/>
                  <a:gd name="T6" fmla="*/ 123825 w 33"/>
                  <a:gd name="T7" fmla="*/ 96838 h 26"/>
                  <a:gd name="T8" fmla="*/ 37523 w 33"/>
                  <a:gd name="T9" fmla="*/ 78215 h 26"/>
                  <a:gd name="T10" fmla="*/ 75045 w 33"/>
                  <a:gd name="T11" fmla="*/ 14898 h 26"/>
                  <a:gd name="T12" fmla="*/ 0 w 33"/>
                  <a:gd name="T13" fmla="*/ 44694 h 2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3" h="26">
                    <a:moveTo>
                      <a:pt x="0" y="12"/>
                    </a:moveTo>
                    <a:cubicBezTo>
                      <a:pt x="0" y="12"/>
                      <a:pt x="18" y="1"/>
                      <a:pt x="20" y="0"/>
                    </a:cubicBezTo>
                    <a:cubicBezTo>
                      <a:pt x="22" y="0"/>
                      <a:pt x="31" y="13"/>
                      <a:pt x="15" y="19"/>
                    </a:cubicBezTo>
                    <a:cubicBezTo>
                      <a:pt x="16" y="18"/>
                      <a:pt x="30" y="20"/>
                      <a:pt x="33" y="26"/>
                    </a:cubicBezTo>
                    <a:cubicBezTo>
                      <a:pt x="33" y="26"/>
                      <a:pt x="24" y="19"/>
                      <a:pt x="10" y="21"/>
                    </a:cubicBezTo>
                    <a:cubicBezTo>
                      <a:pt x="10" y="21"/>
                      <a:pt x="26" y="11"/>
                      <a:pt x="20" y="4"/>
                    </a:cubicBezTo>
                    <a:cubicBezTo>
                      <a:pt x="15" y="3"/>
                      <a:pt x="0" y="12"/>
                      <a:pt x="0" y="12"/>
                    </a:cubicBezTo>
                    <a:close/>
                  </a:path>
                </a:pathLst>
              </a:custGeom>
              <a:solidFill>
                <a:srgbClr val="CB8F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38"/>
              <p:cNvSpPr>
                <a:spLocks/>
              </p:cNvSpPr>
              <p:nvPr/>
            </p:nvSpPr>
            <p:spPr bwMode="auto">
              <a:xfrm>
                <a:off x="7599363" y="2873375"/>
                <a:ext cx="244475" cy="588963"/>
              </a:xfrm>
              <a:custGeom>
                <a:avLst/>
                <a:gdLst>
                  <a:gd name="T0" fmla="*/ 41373 w 65"/>
                  <a:gd name="T1" fmla="*/ 442660 h 157"/>
                  <a:gd name="T2" fmla="*/ 120357 w 65"/>
                  <a:gd name="T3" fmla="*/ 243838 h 157"/>
                  <a:gd name="T4" fmla="*/ 86507 w 65"/>
                  <a:gd name="T5" fmla="*/ 52519 h 157"/>
                  <a:gd name="T6" fmla="*/ 206863 w 65"/>
                  <a:gd name="T7" fmla="*/ 33762 h 157"/>
                  <a:gd name="T8" fmla="*/ 210625 w 65"/>
                  <a:gd name="T9" fmla="*/ 363882 h 157"/>
                  <a:gd name="T10" fmla="*/ 161730 w 65"/>
                  <a:gd name="T11" fmla="*/ 438909 h 157"/>
                  <a:gd name="T12" fmla="*/ 195580 w 65"/>
                  <a:gd name="T13" fmla="*/ 480174 h 157"/>
                  <a:gd name="T14" fmla="*/ 150446 w 65"/>
                  <a:gd name="T15" fmla="*/ 577709 h 157"/>
                  <a:gd name="T16" fmla="*/ 37612 w 65"/>
                  <a:gd name="T17" fmla="*/ 517687 h 157"/>
                  <a:gd name="T18" fmla="*/ 41373 w 65"/>
                  <a:gd name="T19" fmla="*/ 442660 h 15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5" h="157">
                    <a:moveTo>
                      <a:pt x="11" y="118"/>
                    </a:moveTo>
                    <a:cubicBezTo>
                      <a:pt x="11" y="118"/>
                      <a:pt x="31" y="78"/>
                      <a:pt x="32" y="65"/>
                    </a:cubicBezTo>
                    <a:cubicBezTo>
                      <a:pt x="32" y="53"/>
                      <a:pt x="23" y="14"/>
                      <a:pt x="23" y="14"/>
                    </a:cubicBezTo>
                    <a:cubicBezTo>
                      <a:pt x="23" y="14"/>
                      <a:pt x="53" y="0"/>
                      <a:pt x="55" y="9"/>
                    </a:cubicBezTo>
                    <a:cubicBezTo>
                      <a:pt x="58" y="18"/>
                      <a:pt x="65" y="80"/>
                      <a:pt x="56" y="97"/>
                    </a:cubicBezTo>
                    <a:cubicBezTo>
                      <a:pt x="47" y="115"/>
                      <a:pt x="43" y="117"/>
                      <a:pt x="43" y="117"/>
                    </a:cubicBezTo>
                    <a:cubicBezTo>
                      <a:pt x="52" y="128"/>
                      <a:pt x="52" y="128"/>
                      <a:pt x="52" y="128"/>
                    </a:cubicBezTo>
                    <a:cubicBezTo>
                      <a:pt x="52" y="128"/>
                      <a:pt x="45" y="151"/>
                      <a:pt x="40" y="154"/>
                    </a:cubicBezTo>
                    <a:cubicBezTo>
                      <a:pt x="35" y="157"/>
                      <a:pt x="20" y="143"/>
                      <a:pt x="10" y="138"/>
                    </a:cubicBezTo>
                    <a:cubicBezTo>
                      <a:pt x="0" y="132"/>
                      <a:pt x="11" y="118"/>
                      <a:pt x="11" y="118"/>
                    </a:cubicBezTo>
                    <a:close/>
                  </a:path>
                </a:pathLst>
              </a:custGeom>
              <a:solidFill>
                <a:srgbClr val="382B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39"/>
              <p:cNvSpPr>
                <a:spLocks/>
              </p:cNvSpPr>
              <p:nvPr/>
            </p:nvSpPr>
            <p:spPr bwMode="auto">
              <a:xfrm>
                <a:off x="6567488" y="2909888"/>
                <a:ext cx="1133475" cy="1149350"/>
              </a:xfrm>
              <a:custGeom>
                <a:avLst/>
                <a:gdLst>
                  <a:gd name="T0" fmla="*/ 15013 w 302"/>
                  <a:gd name="T1" fmla="*/ 916475 h 306"/>
                  <a:gd name="T2" fmla="*/ 356557 w 302"/>
                  <a:gd name="T3" fmla="*/ 78877 h 306"/>
                  <a:gd name="T4" fmla="*/ 1133475 w 302"/>
                  <a:gd name="T5" fmla="*/ 315508 h 306"/>
                  <a:gd name="T6" fmla="*/ 1058410 w 302"/>
                  <a:gd name="T7" fmla="*/ 477018 h 306"/>
                  <a:gd name="T8" fmla="*/ 379076 w 302"/>
                  <a:gd name="T9" fmla="*/ 214095 h 306"/>
                  <a:gd name="T10" fmla="*/ 157636 w 302"/>
                  <a:gd name="T11" fmla="*/ 1040425 h 306"/>
                  <a:gd name="T12" fmla="*/ 0 w 302"/>
                  <a:gd name="T13" fmla="*/ 1149350 h 306"/>
                  <a:gd name="T14" fmla="*/ 15013 w 302"/>
                  <a:gd name="T15" fmla="*/ 916475 h 3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02" h="306">
                    <a:moveTo>
                      <a:pt x="4" y="244"/>
                    </a:moveTo>
                    <a:cubicBezTo>
                      <a:pt x="4" y="244"/>
                      <a:pt x="45" y="36"/>
                      <a:pt x="95" y="21"/>
                    </a:cubicBezTo>
                    <a:cubicBezTo>
                      <a:pt x="167" y="0"/>
                      <a:pt x="302" y="84"/>
                      <a:pt x="302" y="84"/>
                    </a:cubicBezTo>
                    <a:cubicBezTo>
                      <a:pt x="302" y="84"/>
                      <a:pt x="291" y="117"/>
                      <a:pt x="282" y="127"/>
                    </a:cubicBezTo>
                    <a:cubicBezTo>
                      <a:pt x="282" y="127"/>
                      <a:pt x="149" y="25"/>
                      <a:pt x="101" y="57"/>
                    </a:cubicBezTo>
                    <a:cubicBezTo>
                      <a:pt x="75" y="74"/>
                      <a:pt x="50" y="249"/>
                      <a:pt x="42" y="277"/>
                    </a:cubicBezTo>
                    <a:cubicBezTo>
                      <a:pt x="37" y="295"/>
                      <a:pt x="0" y="306"/>
                      <a:pt x="0" y="306"/>
                    </a:cubicBezTo>
                    <a:lnTo>
                      <a:pt x="4" y="244"/>
                    </a:lnTo>
                    <a:close/>
                  </a:path>
                </a:pathLst>
              </a:custGeom>
              <a:solidFill>
                <a:srgbClr val="464B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40"/>
              <p:cNvSpPr>
                <a:spLocks/>
              </p:cNvSpPr>
              <p:nvPr/>
            </p:nvSpPr>
            <p:spPr bwMode="auto">
              <a:xfrm>
                <a:off x="7002463" y="1933575"/>
                <a:ext cx="420688" cy="461963"/>
              </a:xfrm>
              <a:custGeom>
                <a:avLst/>
                <a:gdLst>
                  <a:gd name="T0" fmla="*/ 232881 w 112"/>
                  <a:gd name="T1" fmla="*/ 319243 h 123"/>
                  <a:gd name="T2" fmla="*/ 120197 w 112"/>
                  <a:gd name="T3" fmla="*/ 176522 h 123"/>
                  <a:gd name="T4" fmla="*/ 0 w 112"/>
                  <a:gd name="T5" fmla="*/ 97651 h 123"/>
                  <a:gd name="T6" fmla="*/ 101416 w 112"/>
                  <a:gd name="T7" fmla="*/ 3756 h 123"/>
                  <a:gd name="T8" fmla="*/ 338053 w 112"/>
                  <a:gd name="T9" fmla="*/ 240371 h 123"/>
                  <a:gd name="T10" fmla="*/ 334297 w 112"/>
                  <a:gd name="T11" fmla="*/ 285441 h 123"/>
                  <a:gd name="T12" fmla="*/ 386883 w 112"/>
                  <a:gd name="T13" fmla="*/ 304220 h 123"/>
                  <a:gd name="T14" fmla="*/ 413176 w 112"/>
                  <a:gd name="T15" fmla="*/ 424405 h 123"/>
                  <a:gd name="T16" fmla="*/ 240393 w 112"/>
                  <a:gd name="T17" fmla="*/ 458207 h 123"/>
                  <a:gd name="T18" fmla="*/ 232881 w 112"/>
                  <a:gd name="T19" fmla="*/ 319243 h 12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2" h="123">
                    <a:moveTo>
                      <a:pt x="62" y="85"/>
                    </a:moveTo>
                    <a:cubicBezTo>
                      <a:pt x="62" y="85"/>
                      <a:pt x="45" y="54"/>
                      <a:pt x="32" y="47"/>
                    </a:cubicBezTo>
                    <a:cubicBezTo>
                      <a:pt x="20" y="40"/>
                      <a:pt x="0" y="26"/>
                      <a:pt x="0" y="26"/>
                    </a:cubicBezTo>
                    <a:cubicBezTo>
                      <a:pt x="0" y="26"/>
                      <a:pt x="19" y="2"/>
                      <a:pt x="27" y="1"/>
                    </a:cubicBezTo>
                    <a:cubicBezTo>
                      <a:pt x="35" y="0"/>
                      <a:pt x="70" y="24"/>
                      <a:pt x="90" y="64"/>
                    </a:cubicBezTo>
                    <a:cubicBezTo>
                      <a:pt x="89" y="76"/>
                      <a:pt x="89" y="76"/>
                      <a:pt x="89" y="76"/>
                    </a:cubicBezTo>
                    <a:cubicBezTo>
                      <a:pt x="89" y="76"/>
                      <a:pt x="100" y="78"/>
                      <a:pt x="103" y="81"/>
                    </a:cubicBezTo>
                    <a:cubicBezTo>
                      <a:pt x="105" y="83"/>
                      <a:pt x="108" y="103"/>
                      <a:pt x="110" y="113"/>
                    </a:cubicBezTo>
                    <a:cubicBezTo>
                      <a:pt x="112" y="123"/>
                      <a:pt x="64" y="122"/>
                      <a:pt x="64" y="122"/>
                    </a:cubicBezTo>
                    <a:lnTo>
                      <a:pt x="62" y="85"/>
                    </a:lnTo>
                    <a:close/>
                  </a:path>
                </a:pathLst>
              </a:custGeom>
              <a:solidFill>
                <a:srgbClr val="382B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41"/>
              <p:cNvSpPr>
                <a:spLocks/>
              </p:cNvSpPr>
              <p:nvPr/>
            </p:nvSpPr>
            <p:spPr bwMode="auto">
              <a:xfrm>
                <a:off x="6391276" y="2282825"/>
                <a:ext cx="941388" cy="1509713"/>
              </a:xfrm>
              <a:custGeom>
                <a:avLst/>
                <a:gdLst>
                  <a:gd name="T0" fmla="*/ 198779 w 251"/>
                  <a:gd name="T1" fmla="*/ 1374515 h 402"/>
                  <a:gd name="T2" fmla="*/ 247536 w 251"/>
                  <a:gd name="T3" fmla="*/ 589614 h 402"/>
                  <a:gd name="T4" fmla="*/ 817620 w 251"/>
                  <a:gd name="T5" fmla="*/ 0 h 402"/>
                  <a:gd name="T6" fmla="*/ 933887 w 251"/>
                  <a:gd name="T7" fmla="*/ 131443 h 402"/>
                  <a:gd name="T8" fmla="*/ 371304 w 251"/>
                  <a:gd name="T9" fmla="*/ 623414 h 402"/>
                  <a:gd name="T10" fmla="*/ 303795 w 251"/>
                  <a:gd name="T11" fmla="*/ 1434603 h 402"/>
                  <a:gd name="T12" fmla="*/ 198779 w 251"/>
                  <a:gd name="T13" fmla="*/ 1374515 h 4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51" h="402">
                    <a:moveTo>
                      <a:pt x="53" y="366"/>
                    </a:moveTo>
                    <a:cubicBezTo>
                      <a:pt x="53" y="366"/>
                      <a:pt x="31" y="211"/>
                      <a:pt x="66" y="157"/>
                    </a:cubicBezTo>
                    <a:cubicBezTo>
                      <a:pt x="108" y="92"/>
                      <a:pt x="218" y="0"/>
                      <a:pt x="218" y="0"/>
                    </a:cubicBezTo>
                    <a:cubicBezTo>
                      <a:pt x="218" y="0"/>
                      <a:pt x="251" y="21"/>
                      <a:pt x="249" y="35"/>
                    </a:cubicBezTo>
                    <a:cubicBezTo>
                      <a:pt x="249" y="35"/>
                      <a:pt x="137" y="109"/>
                      <a:pt x="99" y="166"/>
                    </a:cubicBezTo>
                    <a:cubicBezTo>
                      <a:pt x="65" y="217"/>
                      <a:pt x="93" y="363"/>
                      <a:pt x="81" y="382"/>
                    </a:cubicBezTo>
                    <a:cubicBezTo>
                      <a:pt x="70" y="402"/>
                      <a:pt x="0" y="392"/>
                      <a:pt x="53" y="366"/>
                    </a:cubicBezTo>
                    <a:close/>
                  </a:path>
                </a:pathLst>
              </a:custGeom>
              <a:solidFill>
                <a:srgbClr val="464B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42"/>
              <p:cNvSpPr>
                <a:spLocks/>
              </p:cNvSpPr>
              <p:nvPr/>
            </p:nvSpPr>
            <p:spPr bwMode="auto">
              <a:xfrm>
                <a:off x="5624513" y="3525838"/>
                <a:ext cx="998538" cy="620713"/>
              </a:xfrm>
              <a:custGeom>
                <a:avLst/>
                <a:gdLst>
                  <a:gd name="T0" fmla="*/ 255265 w 266"/>
                  <a:gd name="T1" fmla="*/ 0 h 165"/>
                  <a:gd name="T2" fmla="*/ 589363 w 266"/>
                  <a:gd name="T3" fmla="*/ 90286 h 165"/>
                  <a:gd name="T4" fmla="*/ 949737 w 266"/>
                  <a:gd name="T5" fmla="*/ 3762 h 165"/>
                  <a:gd name="T6" fmla="*/ 998538 w 266"/>
                  <a:gd name="T7" fmla="*/ 124143 h 165"/>
                  <a:gd name="T8" fmla="*/ 942229 w 266"/>
                  <a:gd name="T9" fmla="*/ 161762 h 165"/>
                  <a:gd name="T10" fmla="*/ 987276 w 266"/>
                  <a:gd name="T11" fmla="*/ 199381 h 165"/>
                  <a:gd name="T12" fmla="*/ 942229 w 266"/>
                  <a:gd name="T13" fmla="*/ 620713 h 165"/>
                  <a:gd name="T14" fmla="*/ 870905 w 266"/>
                  <a:gd name="T15" fmla="*/ 571808 h 165"/>
                  <a:gd name="T16" fmla="*/ 319082 w 266"/>
                  <a:gd name="T17" fmla="*/ 466475 h 165"/>
                  <a:gd name="T18" fmla="*/ 26277 w 266"/>
                  <a:gd name="T19" fmla="*/ 203142 h 165"/>
                  <a:gd name="T20" fmla="*/ 255265 w 266"/>
                  <a:gd name="T21" fmla="*/ 0 h 1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66" h="165">
                    <a:moveTo>
                      <a:pt x="68" y="0"/>
                    </a:moveTo>
                    <a:cubicBezTo>
                      <a:pt x="68" y="0"/>
                      <a:pt x="132" y="17"/>
                      <a:pt x="157" y="24"/>
                    </a:cubicBezTo>
                    <a:cubicBezTo>
                      <a:pt x="183" y="30"/>
                      <a:pt x="239" y="12"/>
                      <a:pt x="253" y="1"/>
                    </a:cubicBezTo>
                    <a:cubicBezTo>
                      <a:pt x="253" y="1"/>
                      <a:pt x="265" y="28"/>
                      <a:pt x="266" y="33"/>
                    </a:cubicBezTo>
                    <a:cubicBezTo>
                      <a:pt x="251" y="43"/>
                      <a:pt x="251" y="43"/>
                      <a:pt x="251" y="43"/>
                    </a:cubicBezTo>
                    <a:cubicBezTo>
                      <a:pt x="263" y="53"/>
                      <a:pt x="263" y="53"/>
                      <a:pt x="263" y="53"/>
                    </a:cubicBezTo>
                    <a:cubicBezTo>
                      <a:pt x="263" y="53"/>
                      <a:pt x="264" y="126"/>
                      <a:pt x="251" y="165"/>
                    </a:cubicBezTo>
                    <a:cubicBezTo>
                      <a:pt x="251" y="165"/>
                      <a:pt x="247" y="153"/>
                      <a:pt x="232" y="152"/>
                    </a:cubicBezTo>
                    <a:cubicBezTo>
                      <a:pt x="195" y="148"/>
                      <a:pt x="126" y="140"/>
                      <a:pt x="85" y="124"/>
                    </a:cubicBezTo>
                    <a:cubicBezTo>
                      <a:pt x="29" y="101"/>
                      <a:pt x="0" y="67"/>
                      <a:pt x="7" y="54"/>
                    </a:cubicBezTo>
                    <a:cubicBezTo>
                      <a:pt x="14" y="40"/>
                      <a:pt x="68" y="0"/>
                      <a:pt x="68" y="0"/>
                    </a:cubicBezTo>
                    <a:close/>
                  </a:path>
                </a:pathLst>
              </a:custGeom>
              <a:solidFill>
                <a:srgbClr val="464B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43"/>
              <p:cNvSpPr>
                <a:spLocks/>
              </p:cNvSpPr>
              <p:nvPr/>
            </p:nvSpPr>
            <p:spPr bwMode="auto">
              <a:xfrm>
                <a:off x="5643563" y="3503613"/>
                <a:ext cx="236538" cy="180975"/>
              </a:xfrm>
              <a:custGeom>
                <a:avLst/>
                <a:gdLst>
                  <a:gd name="T0" fmla="*/ 71337 w 63"/>
                  <a:gd name="T1" fmla="*/ 0 h 48"/>
                  <a:gd name="T2" fmla="*/ 195238 w 63"/>
                  <a:gd name="T3" fmla="*/ 98028 h 48"/>
                  <a:gd name="T4" fmla="*/ 161447 w 63"/>
                  <a:gd name="T5" fmla="*/ 177205 h 48"/>
                  <a:gd name="T6" fmla="*/ 7509 w 63"/>
                  <a:gd name="T7" fmla="*/ 67866 h 48"/>
                  <a:gd name="T8" fmla="*/ 71337 w 63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48">
                    <a:moveTo>
                      <a:pt x="19" y="0"/>
                    </a:moveTo>
                    <a:cubicBezTo>
                      <a:pt x="19" y="0"/>
                      <a:pt x="42" y="23"/>
                      <a:pt x="52" y="26"/>
                    </a:cubicBezTo>
                    <a:cubicBezTo>
                      <a:pt x="63" y="29"/>
                      <a:pt x="54" y="48"/>
                      <a:pt x="43" y="47"/>
                    </a:cubicBezTo>
                    <a:cubicBezTo>
                      <a:pt x="31" y="46"/>
                      <a:pt x="4" y="18"/>
                      <a:pt x="2" y="18"/>
                    </a:cubicBezTo>
                    <a:cubicBezTo>
                      <a:pt x="0" y="17"/>
                      <a:pt x="19" y="0"/>
                      <a:pt x="19" y="0"/>
                    </a:cubicBezTo>
                    <a:close/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44"/>
              <p:cNvSpPr>
                <a:spLocks/>
              </p:cNvSpPr>
              <p:nvPr/>
            </p:nvSpPr>
            <p:spPr bwMode="auto">
              <a:xfrm>
                <a:off x="5710238" y="3578225"/>
                <a:ext cx="615950" cy="211138"/>
              </a:xfrm>
              <a:custGeom>
                <a:avLst/>
                <a:gdLst>
                  <a:gd name="T0" fmla="*/ 67604 w 164"/>
                  <a:gd name="T1" fmla="*/ 18852 h 56"/>
                  <a:gd name="T2" fmla="*/ 138964 w 164"/>
                  <a:gd name="T3" fmla="*/ 45244 h 56"/>
                  <a:gd name="T4" fmla="*/ 93895 w 164"/>
                  <a:gd name="T5" fmla="*/ 3770 h 56"/>
                  <a:gd name="T6" fmla="*/ 184034 w 164"/>
                  <a:gd name="T7" fmla="*/ 0 h 56"/>
                  <a:gd name="T8" fmla="*/ 615950 w 164"/>
                  <a:gd name="T9" fmla="*/ 116880 h 56"/>
                  <a:gd name="T10" fmla="*/ 86383 w 164"/>
                  <a:gd name="T11" fmla="*/ 131961 h 56"/>
                  <a:gd name="T12" fmla="*/ 45070 w 164"/>
                  <a:gd name="T13" fmla="*/ 71636 h 56"/>
                  <a:gd name="T14" fmla="*/ 67604 w 164"/>
                  <a:gd name="T15" fmla="*/ 18852 h 5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64" h="56">
                    <a:moveTo>
                      <a:pt x="18" y="5"/>
                    </a:moveTo>
                    <a:cubicBezTo>
                      <a:pt x="37" y="12"/>
                      <a:pt x="37" y="12"/>
                      <a:pt x="37" y="12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138" y="30"/>
                      <a:pt x="164" y="31"/>
                    </a:cubicBezTo>
                    <a:cubicBezTo>
                      <a:pt x="164" y="31"/>
                      <a:pt x="47" y="56"/>
                      <a:pt x="23" y="35"/>
                    </a:cubicBezTo>
                    <a:cubicBezTo>
                      <a:pt x="0" y="15"/>
                      <a:pt x="12" y="19"/>
                      <a:pt x="12" y="19"/>
                    </a:cubicBezTo>
                    <a:lnTo>
                      <a:pt x="18" y="5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45"/>
              <p:cNvSpPr>
                <a:spLocks/>
              </p:cNvSpPr>
              <p:nvPr/>
            </p:nvSpPr>
            <p:spPr bwMode="auto">
              <a:xfrm>
                <a:off x="5819776" y="3525838"/>
                <a:ext cx="615950" cy="222250"/>
              </a:xfrm>
              <a:custGeom>
                <a:avLst/>
                <a:gdLst>
                  <a:gd name="T0" fmla="*/ 56337 w 164"/>
                  <a:gd name="T1" fmla="*/ 37669 h 59"/>
                  <a:gd name="T2" fmla="*/ 229103 w 164"/>
                  <a:gd name="T3" fmla="*/ 0 h 59"/>
                  <a:gd name="T4" fmla="*/ 262905 w 164"/>
                  <a:gd name="T5" fmla="*/ 94174 h 59"/>
                  <a:gd name="T6" fmla="*/ 364312 w 164"/>
                  <a:gd name="T7" fmla="*/ 11301 h 59"/>
                  <a:gd name="T8" fmla="*/ 615950 w 164"/>
                  <a:gd name="T9" fmla="*/ 161979 h 59"/>
                  <a:gd name="T10" fmla="*/ 18779 w 164"/>
                  <a:gd name="T11" fmla="*/ 30136 h 59"/>
                  <a:gd name="T12" fmla="*/ 56337 w 164"/>
                  <a:gd name="T13" fmla="*/ 37669 h 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4" h="59">
                    <a:moveTo>
                      <a:pt x="15" y="10"/>
                    </a:moveTo>
                    <a:cubicBezTo>
                      <a:pt x="15" y="10"/>
                      <a:pt x="54" y="7"/>
                      <a:pt x="61" y="0"/>
                    </a:cubicBezTo>
                    <a:cubicBezTo>
                      <a:pt x="70" y="25"/>
                      <a:pt x="70" y="25"/>
                      <a:pt x="70" y="25"/>
                    </a:cubicBezTo>
                    <a:cubicBezTo>
                      <a:pt x="70" y="25"/>
                      <a:pt x="93" y="9"/>
                      <a:pt x="97" y="3"/>
                    </a:cubicBezTo>
                    <a:cubicBezTo>
                      <a:pt x="97" y="3"/>
                      <a:pt x="136" y="42"/>
                      <a:pt x="164" y="43"/>
                    </a:cubicBezTo>
                    <a:cubicBezTo>
                      <a:pt x="164" y="43"/>
                      <a:pt x="119" y="59"/>
                      <a:pt x="5" y="8"/>
                    </a:cubicBezTo>
                    <a:cubicBezTo>
                      <a:pt x="0" y="7"/>
                      <a:pt x="15" y="10"/>
                      <a:pt x="15" y="10"/>
                    </a:cubicBezTo>
                    <a:close/>
                  </a:path>
                </a:pathLst>
              </a:custGeom>
              <a:solidFill>
                <a:srgbClr val="67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46"/>
              <p:cNvSpPr>
                <a:spLocks/>
              </p:cNvSpPr>
              <p:nvPr/>
            </p:nvSpPr>
            <p:spPr bwMode="auto">
              <a:xfrm>
                <a:off x="5756276" y="3668713"/>
                <a:ext cx="679450" cy="233363"/>
              </a:xfrm>
              <a:custGeom>
                <a:avLst/>
                <a:gdLst>
                  <a:gd name="T0" fmla="*/ 0 w 181"/>
                  <a:gd name="T1" fmla="*/ 0 h 62"/>
                  <a:gd name="T2" fmla="*/ 63816 w 181"/>
                  <a:gd name="T3" fmla="*/ 161849 h 62"/>
                  <a:gd name="T4" fmla="*/ 232740 w 181"/>
                  <a:gd name="T5" fmla="*/ 82806 h 62"/>
                  <a:gd name="T6" fmla="*/ 394156 w 181"/>
                  <a:gd name="T7" fmla="*/ 233363 h 62"/>
                  <a:gd name="T8" fmla="*/ 679450 w 181"/>
                  <a:gd name="T9" fmla="*/ 18820 h 62"/>
                  <a:gd name="T10" fmla="*/ 503018 w 181"/>
                  <a:gd name="T11" fmla="*/ 37639 h 62"/>
                  <a:gd name="T12" fmla="*/ 0 w 181"/>
                  <a:gd name="T13" fmla="*/ 0 h 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1" h="62">
                    <a:moveTo>
                      <a:pt x="0" y="0"/>
                    </a:moveTo>
                    <a:cubicBezTo>
                      <a:pt x="0" y="0"/>
                      <a:pt x="3" y="31"/>
                      <a:pt x="17" y="43"/>
                    </a:cubicBezTo>
                    <a:cubicBezTo>
                      <a:pt x="17" y="43"/>
                      <a:pt x="52" y="26"/>
                      <a:pt x="62" y="22"/>
                    </a:cubicBezTo>
                    <a:cubicBezTo>
                      <a:pt x="62" y="22"/>
                      <a:pt x="92" y="54"/>
                      <a:pt x="105" y="62"/>
                    </a:cubicBezTo>
                    <a:cubicBezTo>
                      <a:pt x="105" y="62"/>
                      <a:pt x="164" y="11"/>
                      <a:pt x="181" y="5"/>
                    </a:cubicBezTo>
                    <a:cubicBezTo>
                      <a:pt x="181" y="5"/>
                      <a:pt x="158" y="6"/>
                      <a:pt x="134" y="10"/>
                    </a:cubicBezTo>
                    <a:cubicBezTo>
                      <a:pt x="111" y="14"/>
                      <a:pt x="26" y="30"/>
                      <a:pt x="0" y="0"/>
                    </a:cubicBezTo>
                    <a:close/>
                  </a:path>
                </a:pathLst>
              </a:custGeom>
              <a:solidFill>
                <a:srgbClr val="67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47"/>
              <p:cNvSpPr>
                <a:spLocks/>
              </p:cNvSpPr>
              <p:nvPr/>
            </p:nvSpPr>
            <p:spPr bwMode="auto">
              <a:xfrm>
                <a:off x="5830888" y="3605213"/>
                <a:ext cx="79375" cy="79375"/>
              </a:xfrm>
              <a:custGeom>
                <a:avLst/>
                <a:gdLst>
                  <a:gd name="T0" fmla="*/ 0 w 21"/>
                  <a:gd name="T1" fmla="*/ 41577 h 21"/>
                  <a:gd name="T2" fmla="*/ 18899 w 21"/>
                  <a:gd name="T3" fmla="*/ 0 h 21"/>
                  <a:gd name="T4" fmla="*/ 68036 w 21"/>
                  <a:gd name="T5" fmla="*/ 7560 h 21"/>
                  <a:gd name="T6" fmla="*/ 49137 w 21"/>
                  <a:gd name="T7" fmla="*/ 71815 h 21"/>
                  <a:gd name="T8" fmla="*/ 0 w 21"/>
                  <a:gd name="T9" fmla="*/ 41577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0" y="11"/>
                    </a:moveTo>
                    <a:cubicBezTo>
                      <a:pt x="0" y="11"/>
                      <a:pt x="0" y="2"/>
                      <a:pt x="5" y="0"/>
                    </a:cubicBezTo>
                    <a:cubicBezTo>
                      <a:pt x="5" y="0"/>
                      <a:pt x="16" y="1"/>
                      <a:pt x="18" y="2"/>
                    </a:cubicBezTo>
                    <a:cubicBezTo>
                      <a:pt x="21" y="4"/>
                      <a:pt x="17" y="17"/>
                      <a:pt x="13" y="19"/>
                    </a:cubicBezTo>
                    <a:cubicBezTo>
                      <a:pt x="10" y="21"/>
                      <a:pt x="0" y="11"/>
                      <a:pt x="0" y="1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48"/>
              <p:cNvSpPr>
                <a:spLocks/>
              </p:cNvSpPr>
              <p:nvPr/>
            </p:nvSpPr>
            <p:spPr bwMode="auto">
              <a:xfrm>
                <a:off x="5414963" y="3627438"/>
                <a:ext cx="600075" cy="706438"/>
              </a:xfrm>
              <a:custGeom>
                <a:avLst/>
                <a:gdLst>
                  <a:gd name="T0" fmla="*/ 457557 w 160"/>
                  <a:gd name="T1" fmla="*/ 26304 h 188"/>
                  <a:gd name="T2" fmla="*/ 521315 w 160"/>
                  <a:gd name="T3" fmla="*/ 82668 h 188"/>
                  <a:gd name="T4" fmla="*/ 315039 w 160"/>
                  <a:gd name="T5" fmla="*/ 311885 h 188"/>
                  <a:gd name="T6" fmla="*/ 3750 w 160"/>
                  <a:gd name="T7" fmla="*/ 499767 h 188"/>
                  <a:gd name="T8" fmla="*/ 7501 w 160"/>
                  <a:gd name="T9" fmla="*/ 706438 h 188"/>
                  <a:gd name="T10" fmla="*/ 236280 w 160"/>
                  <a:gd name="T11" fmla="*/ 642558 h 188"/>
                  <a:gd name="T12" fmla="*/ 382548 w 160"/>
                  <a:gd name="T13" fmla="*/ 428372 h 188"/>
                  <a:gd name="T14" fmla="*/ 592574 w 160"/>
                  <a:gd name="T15" fmla="*/ 187882 h 188"/>
                  <a:gd name="T16" fmla="*/ 472559 w 160"/>
                  <a:gd name="T17" fmla="*/ 0 h 188"/>
                  <a:gd name="T18" fmla="*/ 457557 w 160"/>
                  <a:gd name="T19" fmla="*/ 26304 h 18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0" h="188">
                    <a:moveTo>
                      <a:pt x="122" y="7"/>
                    </a:moveTo>
                    <a:cubicBezTo>
                      <a:pt x="122" y="7"/>
                      <a:pt x="137" y="10"/>
                      <a:pt x="139" y="22"/>
                    </a:cubicBezTo>
                    <a:cubicBezTo>
                      <a:pt x="141" y="33"/>
                      <a:pt x="133" y="73"/>
                      <a:pt x="84" y="83"/>
                    </a:cubicBezTo>
                    <a:cubicBezTo>
                      <a:pt x="34" y="93"/>
                      <a:pt x="3" y="119"/>
                      <a:pt x="1" y="133"/>
                    </a:cubicBezTo>
                    <a:cubicBezTo>
                      <a:pt x="1" y="133"/>
                      <a:pt x="0" y="165"/>
                      <a:pt x="2" y="188"/>
                    </a:cubicBezTo>
                    <a:cubicBezTo>
                      <a:pt x="2" y="188"/>
                      <a:pt x="55" y="175"/>
                      <a:pt x="63" y="171"/>
                    </a:cubicBezTo>
                    <a:cubicBezTo>
                      <a:pt x="63" y="171"/>
                      <a:pt x="61" y="131"/>
                      <a:pt x="102" y="114"/>
                    </a:cubicBezTo>
                    <a:cubicBezTo>
                      <a:pt x="144" y="97"/>
                      <a:pt x="156" y="63"/>
                      <a:pt x="158" y="50"/>
                    </a:cubicBezTo>
                    <a:cubicBezTo>
                      <a:pt x="159" y="36"/>
                      <a:pt x="160" y="6"/>
                      <a:pt x="126" y="0"/>
                    </a:cubicBezTo>
                    <a:lnTo>
                      <a:pt x="122" y="7"/>
                    </a:ln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49"/>
              <p:cNvSpPr>
                <a:spLocks/>
              </p:cNvSpPr>
              <p:nvPr/>
            </p:nvSpPr>
            <p:spPr bwMode="auto">
              <a:xfrm>
                <a:off x="5800726" y="3549650"/>
                <a:ext cx="90488" cy="55563"/>
              </a:xfrm>
              <a:custGeom>
                <a:avLst/>
                <a:gdLst>
                  <a:gd name="T0" fmla="*/ 0 w 24"/>
                  <a:gd name="T1" fmla="*/ 33338 h 15"/>
                  <a:gd name="T2" fmla="*/ 15081 w 24"/>
                  <a:gd name="T3" fmla="*/ 0 h 15"/>
                  <a:gd name="T4" fmla="*/ 90488 w 24"/>
                  <a:gd name="T5" fmla="*/ 18521 h 15"/>
                  <a:gd name="T6" fmla="*/ 60325 w 24"/>
                  <a:gd name="T7" fmla="*/ 55563 h 15"/>
                  <a:gd name="T8" fmla="*/ 0 w 24"/>
                  <a:gd name="T9" fmla="*/ 33338 h 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" h="15">
                    <a:moveTo>
                      <a:pt x="0" y="9"/>
                    </a:moveTo>
                    <a:cubicBezTo>
                      <a:pt x="0" y="9"/>
                      <a:pt x="0" y="5"/>
                      <a:pt x="4" y="0"/>
                    </a:cubicBezTo>
                    <a:cubicBezTo>
                      <a:pt x="4" y="0"/>
                      <a:pt x="17" y="4"/>
                      <a:pt x="24" y="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4" y="12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50"/>
              <p:cNvSpPr>
                <a:spLocks/>
              </p:cNvSpPr>
              <p:nvPr/>
            </p:nvSpPr>
            <p:spPr bwMode="auto">
              <a:xfrm>
                <a:off x="5695951" y="3597275"/>
                <a:ext cx="109538" cy="71438"/>
              </a:xfrm>
              <a:custGeom>
                <a:avLst/>
                <a:gdLst>
                  <a:gd name="T0" fmla="*/ 0 w 29"/>
                  <a:gd name="T1" fmla="*/ 15040 h 19"/>
                  <a:gd name="T2" fmla="*/ 83098 w 29"/>
                  <a:gd name="T3" fmla="*/ 0 h 19"/>
                  <a:gd name="T4" fmla="*/ 109538 w 29"/>
                  <a:gd name="T5" fmla="*/ 71438 h 19"/>
                  <a:gd name="T6" fmla="*/ 18886 w 29"/>
                  <a:gd name="T7" fmla="*/ 63918 h 19"/>
                  <a:gd name="T8" fmla="*/ 0 w 29"/>
                  <a:gd name="T9" fmla="*/ 15040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" h="19">
                    <a:moveTo>
                      <a:pt x="0" y="4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8" y="17"/>
                      <a:pt x="29" y="19"/>
                    </a:cubicBezTo>
                    <a:cubicBezTo>
                      <a:pt x="29" y="19"/>
                      <a:pt x="12" y="19"/>
                      <a:pt x="5" y="17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51"/>
              <p:cNvSpPr>
                <a:spLocks/>
              </p:cNvSpPr>
              <p:nvPr/>
            </p:nvSpPr>
            <p:spPr bwMode="auto">
              <a:xfrm>
                <a:off x="6567488" y="3578225"/>
                <a:ext cx="79375" cy="439738"/>
              </a:xfrm>
              <a:custGeom>
                <a:avLst/>
                <a:gdLst>
                  <a:gd name="T0" fmla="*/ 34018 w 21"/>
                  <a:gd name="T1" fmla="*/ 0 h 117"/>
                  <a:gd name="T2" fmla="*/ 56696 w 21"/>
                  <a:gd name="T3" fmla="*/ 67652 h 117"/>
                  <a:gd name="T4" fmla="*/ 0 w 21"/>
                  <a:gd name="T5" fmla="*/ 101478 h 117"/>
                  <a:gd name="T6" fmla="*/ 37798 w 21"/>
                  <a:gd name="T7" fmla="*/ 116512 h 117"/>
                  <a:gd name="T8" fmla="*/ 34018 w 21"/>
                  <a:gd name="T9" fmla="*/ 439738 h 117"/>
                  <a:gd name="T10" fmla="*/ 45357 w 21"/>
                  <a:gd name="T11" fmla="*/ 101478 h 117"/>
                  <a:gd name="T12" fmla="*/ 30238 w 21"/>
                  <a:gd name="T13" fmla="*/ 101478 h 117"/>
                  <a:gd name="T14" fmla="*/ 71815 w 21"/>
                  <a:gd name="T15" fmla="*/ 71410 h 117"/>
                  <a:gd name="T16" fmla="*/ 34018 w 21"/>
                  <a:gd name="T17" fmla="*/ 0 h 1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" h="117">
                    <a:moveTo>
                      <a:pt x="9" y="0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4" y="91"/>
                      <a:pt x="9" y="117"/>
                    </a:cubicBezTo>
                    <a:cubicBezTo>
                      <a:pt x="9" y="117"/>
                      <a:pt x="21" y="82"/>
                      <a:pt x="12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18" y="21"/>
                      <a:pt x="19" y="19"/>
                    </a:cubicBezTo>
                    <a:cubicBezTo>
                      <a:pt x="19" y="19"/>
                      <a:pt x="14" y="8"/>
                      <a:pt x="9" y="0"/>
                    </a:cubicBezTo>
                    <a:close/>
                  </a:path>
                </a:pathLst>
              </a:custGeom>
              <a:solidFill>
                <a:srgbClr val="232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Oval 52"/>
              <p:cNvSpPr>
                <a:spLocks noChangeArrowheads="1"/>
              </p:cNvSpPr>
              <p:nvPr/>
            </p:nvSpPr>
            <p:spPr bwMode="auto">
              <a:xfrm>
                <a:off x="6438901" y="3706813"/>
                <a:ext cx="38100" cy="25400"/>
              </a:xfrm>
              <a:prstGeom prst="ellipse">
                <a:avLst/>
              </a:prstGeom>
              <a:solidFill>
                <a:srgbClr val="232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53"/>
              <p:cNvSpPr>
                <a:spLocks/>
              </p:cNvSpPr>
              <p:nvPr/>
            </p:nvSpPr>
            <p:spPr bwMode="auto">
              <a:xfrm>
                <a:off x="6515101" y="3698875"/>
                <a:ext cx="41275" cy="26988"/>
              </a:xfrm>
              <a:custGeom>
                <a:avLst/>
                <a:gdLst>
                  <a:gd name="T0" fmla="*/ 37523 w 11"/>
                  <a:gd name="T1" fmla="*/ 11566 h 7"/>
                  <a:gd name="T2" fmla="*/ 22514 w 11"/>
                  <a:gd name="T3" fmla="*/ 26988 h 7"/>
                  <a:gd name="T4" fmla="*/ 0 w 11"/>
                  <a:gd name="T5" fmla="*/ 15422 h 7"/>
                  <a:gd name="T6" fmla="*/ 18761 w 11"/>
                  <a:gd name="T7" fmla="*/ 0 h 7"/>
                  <a:gd name="T8" fmla="*/ 37523 w 11"/>
                  <a:gd name="T9" fmla="*/ 11566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3"/>
                    </a:moveTo>
                    <a:cubicBezTo>
                      <a:pt x="11" y="5"/>
                      <a:pt x="9" y="6"/>
                      <a:pt x="6" y="7"/>
                    </a:cubicBezTo>
                    <a:cubicBezTo>
                      <a:pt x="3" y="7"/>
                      <a:pt x="1" y="6"/>
                      <a:pt x="0" y="4"/>
                    </a:cubicBezTo>
                    <a:cubicBezTo>
                      <a:pt x="0" y="3"/>
                      <a:pt x="2" y="1"/>
                      <a:pt x="5" y="0"/>
                    </a:cubicBezTo>
                    <a:cubicBezTo>
                      <a:pt x="8" y="0"/>
                      <a:pt x="10" y="1"/>
                      <a:pt x="10" y="3"/>
                    </a:cubicBezTo>
                    <a:close/>
                  </a:path>
                </a:pathLst>
              </a:custGeom>
              <a:solidFill>
                <a:srgbClr val="232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54"/>
              <p:cNvSpPr>
                <a:spLocks/>
              </p:cNvSpPr>
              <p:nvPr/>
            </p:nvSpPr>
            <p:spPr bwMode="auto">
              <a:xfrm>
                <a:off x="6457951" y="3668713"/>
                <a:ext cx="101600" cy="26988"/>
              </a:xfrm>
              <a:custGeom>
                <a:avLst/>
                <a:gdLst>
                  <a:gd name="T0" fmla="*/ 0 w 27"/>
                  <a:gd name="T1" fmla="*/ 11566 h 7"/>
                  <a:gd name="T2" fmla="*/ 101600 w 27"/>
                  <a:gd name="T3" fmla="*/ 0 h 7"/>
                  <a:gd name="T4" fmla="*/ 0 w 27"/>
                  <a:gd name="T5" fmla="*/ 11566 h 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" h="7">
                    <a:moveTo>
                      <a:pt x="0" y="3"/>
                    </a:moveTo>
                    <a:cubicBezTo>
                      <a:pt x="0" y="3"/>
                      <a:pt x="19" y="1"/>
                      <a:pt x="27" y="0"/>
                    </a:cubicBezTo>
                    <a:cubicBezTo>
                      <a:pt x="27" y="0"/>
                      <a:pt x="14" y="7"/>
                      <a:pt x="0" y="3"/>
                    </a:cubicBezTo>
                    <a:close/>
                  </a:path>
                </a:pathLst>
              </a:custGeom>
              <a:solidFill>
                <a:srgbClr val="232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55"/>
              <p:cNvSpPr>
                <a:spLocks/>
              </p:cNvSpPr>
              <p:nvPr/>
            </p:nvSpPr>
            <p:spPr bwMode="auto">
              <a:xfrm>
                <a:off x="5189538" y="2824163"/>
                <a:ext cx="814388" cy="819150"/>
              </a:xfrm>
              <a:custGeom>
                <a:avLst/>
                <a:gdLst>
                  <a:gd name="T0" fmla="*/ 371541 w 217"/>
                  <a:gd name="T1" fmla="*/ 75151 h 218"/>
                  <a:gd name="T2" fmla="*/ 773106 w 217"/>
                  <a:gd name="T3" fmla="*/ 480969 h 218"/>
                  <a:gd name="T4" fmla="*/ 525412 w 217"/>
                  <a:gd name="T5" fmla="*/ 755271 h 218"/>
                  <a:gd name="T6" fmla="*/ 56294 w 217"/>
                  <a:gd name="T7" fmla="*/ 334424 h 218"/>
                  <a:gd name="T8" fmla="*/ 150118 w 217"/>
                  <a:gd name="T9" fmla="*/ 101454 h 218"/>
                  <a:gd name="T10" fmla="*/ 371541 w 217"/>
                  <a:gd name="T11" fmla="*/ 75151 h 21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7" h="218">
                    <a:moveTo>
                      <a:pt x="99" y="20"/>
                    </a:moveTo>
                    <a:cubicBezTo>
                      <a:pt x="99" y="20"/>
                      <a:pt x="195" y="99"/>
                      <a:pt x="206" y="128"/>
                    </a:cubicBezTo>
                    <a:cubicBezTo>
                      <a:pt x="217" y="157"/>
                      <a:pt x="162" y="190"/>
                      <a:pt x="140" y="201"/>
                    </a:cubicBezTo>
                    <a:cubicBezTo>
                      <a:pt x="109" y="218"/>
                      <a:pt x="18" y="99"/>
                      <a:pt x="15" y="89"/>
                    </a:cubicBezTo>
                    <a:cubicBezTo>
                      <a:pt x="12" y="80"/>
                      <a:pt x="0" y="54"/>
                      <a:pt x="40" y="27"/>
                    </a:cubicBezTo>
                    <a:cubicBezTo>
                      <a:pt x="81" y="0"/>
                      <a:pt x="99" y="20"/>
                      <a:pt x="99" y="20"/>
                    </a:cubicBezTo>
                    <a:close/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 56"/>
              <p:cNvSpPr>
                <a:spLocks/>
              </p:cNvSpPr>
              <p:nvPr/>
            </p:nvSpPr>
            <p:spPr bwMode="auto">
              <a:xfrm>
                <a:off x="4986338" y="2667000"/>
                <a:ext cx="679450" cy="904875"/>
              </a:xfrm>
              <a:custGeom>
                <a:avLst/>
                <a:gdLst>
                  <a:gd name="T0" fmla="*/ 491757 w 181"/>
                  <a:gd name="T1" fmla="*/ 792235 h 241"/>
                  <a:gd name="T2" fmla="*/ 341602 w 181"/>
                  <a:gd name="T3" fmla="*/ 555691 h 241"/>
                  <a:gd name="T4" fmla="*/ 536803 w 181"/>
                  <a:gd name="T5" fmla="*/ 446805 h 241"/>
                  <a:gd name="T6" fmla="*/ 484249 w 181"/>
                  <a:gd name="T7" fmla="*/ 413013 h 241"/>
                  <a:gd name="T8" fmla="*/ 623142 w 181"/>
                  <a:gd name="T9" fmla="*/ 322901 h 241"/>
                  <a:gd name="T10" fmla="*/ 589357 w 181"/>
                  <a:gd name="T11" fmla="*/ 300373 h 241"/>
                  <a:gd name="T12" fmla="*/ 668188 w 181"/>
                  <a:gd name="T13" fmla="*/ 229035 h 241"/>
                  <a:gd name="T14" fmla="*/ 604373 w 181"/>
                  <a:gd name="T15" fmla="*/ 214016 h 241"/>
                  <a:gd name="T16" fmla="*/ 506772 w 181"/>
                  <a:gd name="T17" fmla="*/ 33792 h 241"/>
                  <a:gd name="T18" fmla="*/ 401664 w 181"/>
                  <a:gd name="T19" fmla="*/ 146432 h 241"/>
                  <a:gd name="T20" fmla="*/ 195201 w 181"/>
                  <a:gd name="T21" fmla="*/ 150187 h 241"/>
                  <a:gd name="T22" fmla="*/ 292802 w 181"/>
                  <a:gd name="T23" fmla="*/ 236544 h 241"/>
                  <a:gd name="T24" fmla="*/ 108862 w 181"/>
                  <a:gd name="T25" fmla="*/ 589483 h 241"/>
                  <a:gd name="T26" fmla="*/ 11262 w 181"/>
                  <a:gd name="T27" fmla="*/ 608256 h 241"/>
                  <a:gd name="T28" fmla="*/ 108862 w 181"/>
                  <a:gd name="T29" fmla="*/ 645803 h 241"/>
                  <a:gd name="T30" fmla="*/ 105108 w 181"/>
                  <a:gd name="T31" fmla="*/ 724651 h 241"/>
                  <a:gd name="T32" fmla="*/ 138893 w 181"/>
                  <a:gd name="T33" fmla="*/ 672086 h 241"/>
                  <a:gd name="T34" fmla="*/ 405418 w 181"/>
                  <a:gd name="T35" fmla="*/ 788480 h 241"/>
                  <a:gd name="T36" fmla="*/ 405418 w 181"/>
                  <a:gd name="T37" fmla="*/ 886102 h 241"/>
                  <a:gd name="T38" fmla="*/ 446710 w 181"/>
                  <a:gd name="T39" fmla="*/ 833536 h 241"/>
                  <a:gd name="T40" fmla="*/ 488003 w 181"/>
                  <a:gd name="T41" fmla="*/ 889856 h 241"/>
                  <a:gd name="T42" fmla="*/ 491757 w 181"/>
                  <a:gd name="T43" fmla="*/ 792235 h 24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81" h="241">
                    <a:moveTo>
                      <a:pt x="131" y="211"/>
                    </a:moveTo>
                    <a:cubicBezTo>
                      <a:pt x="131" y="211"/>
                      <a:pt x="117" y="157"/>
                      <a:pt x="91" y="148"/>
                    </a:cubicBezTo>
                    <a:cubicBezTo>
                      <a:pt x="91" y="148"/>
                      <a:pt x="143" y="130"/>
                      <a:pt x="143" y="119"/>
                    </a:cubicBezTo>
                    <a:cubicBezTo>
                      <a:pt x="143" y="108"/>
                      <a:pt x="129" y="110"/>
                      <a:pt x="129" y="110"/>
                    </a:cubicBezTo>
                    <a:cubicBezTo>
                      <a:pt x="129" y="110"/>
                      <a:pt x="166" y="93"/>
                      <a:pt x="166" y="86"/>
                    </a:cubicBezTo>
                    <a:cubicBezTo>
                      <a:pt x="166" y="80"/>
                      <a:pt x="157" y="80"/>
                      <a:pt x="157" y="80"/>
                    </a:cubicBezTo>
                    <a:cubicBezTo>
                      <a:pt x="157" y="80"/>
                      <a:pt x="181" y="71"/>
                      <a:pt x="178" y="61"/>
                    </a:cubicBezTo>
                    <a:cubicBezTo>
                      <a:pt x="175" y="52"/>
                      <a:pt x="161" y="57"/>
                      <a:pt x="161" y="57"/>
                    </a:cubicBezTo>
                    <a:cubicBezTo>
                      <a:pt x="161" y="57"/>
                      <a:pt x="177" y="19"/>
                      <a:pt x="135" y="9"/>
                    </a:cubicBezTo>
                    <a:cubicBezTo>
                      <a:pt x="94" y="0"/>
                      <a:pt x="96" y="29"/>
                      <a:pt x="107" y="39"/>
                    </a:cubicBezTo>
                    <a:cubicBezTo>
                      <a:pt x="107" y="39"/>
                      <a:pt x="74" y="21"/>
                      <a:pt x="52" y="40"/>
                    </a:cubicBezTo>
                    <a:cubicBezTo>
                      <a:pt x="30" y="59"/>
                      <a:pt x="78" y="63"/>
                      <a:pt x="78" y="63"/>
                    </a:cubicBezTo>
                    <a:cubicBezTo>
                      <a:pt x="78" y="63"/>
                      <a:pt x="11" y="109"/>
                      <a:pt x="29" y="157"/>
                    </a:cubicBezTo>
                    <a:cubicBezTo>
                      <a:pt x="29" y="157"/>
                      <a:pt x="6" y="150"/>
                      <a:pt x="3" y="162"/>
                    </a:cubicBezTo>
                    <a:cubicBezTo>
                      <a:pt x="0" y="175"/>
                      <a:pt x="29" y="172"/>
                      <a:pt x="29" y="172"/>
                    </a:cubicBezTo>
                    <a:cubicBezTo>
                      <a:pt x="29" y="172"/>
                      <a:pt x="13" y="187"/>
                      <a:pt x="28" y="193"/>
                    </a:cubicBezTo>
                    <a:cubicBezTo>
                      <a:pt x="44" y="198"/>
                      <a:pt x="37" y="179"/>
                      <a:pt x="37" y="179"/>
                    </a:cubicBezTo>
                    <a:cubicBezTo>
                      <a:pt x="37" y="179"/>
                      <a:pt x="52" y="202"/>
                      <a:pt x="108" y="210"/>
                    </a:cubicBezTo>
                    <a:cubicBezTo>
                      <a:pt x="108" y="210"/>
                      <a:pt x="99" y="234"/>
                      <a:pt x="108" y="236"/>
                    </a:cubicBezTo>
                    <a:cubicBezTo>
                      <a:pt x="118" y="238"/>
                      <a:pt x="119" y="222"/>
                      <a:pt x="119" y="222"/>
                    </a:cubicBezTo>
                    <a:cubicBezTo>
                      <a:pt x="119" y="222"/>
                      <a:pt x="121" y="241"/>
                      <a:pt x="130" y="237"/>
                    </a:cubicBezTo>
                    <a:cubicBezTo>
                      <a:pt x="138" y="232"/>
                      <a:pt x="131" y="219"/>
                      <a:pt x="131" y="211"/>
                    </a:cubicBezTo>
                    <a:close/>
                  </a:path>
                </a:pathLst>
              </a:custGeom>
              <a:solidFill>
                <a:srgbClr val="725C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Freeform 57"/>
              <p:cNvSpPr>
                <a:spLocks/>
              </p:cNvSpPr>
              <p:nvPr/>
            </p:nvSpPr>
            <p:spPr bwMode="auto">
              <a:xfrm>
                <a:off x="5646738" y="3113088"/>
                <a:ext cx="180975" cy="112713"/>
              </a:xfrm>
              <a:custGeom>
                <a:avLst/>
                <a:gdLst>
                  <a:gd name="T0" fmla="*/ 0 w 48"/>
                  <a:gd name="T1" fmla="*/ 22543 h 30"/>
                  <a:gd name="T2" fmla="*/ 79177 w 48"/>
                  <a:gd name="T3" fmla="*/ 78899 h 30"/>
                  <a:gd name="T4" fmla="*/ 139502 w 48"/>
                  <a:gd name="T5" fmla="*/ 56357 h 30"/>
                  <a:gd name="T6" fmla="*/ 105569 w 48"/>
                  <a:gd name="T7" fmla="*/ 112713 h 30"/>
                  <a:gd name="T8" fmla="*/ 150813 w 48"/>
                  <a:gd name="T9" fmla="*/ 41328 h 30"/>
                  <a:gd name="T10" fmla="*/ 67866 w 48"/>
                  <a:gd name="T11" fmla="*/ 67628 h 30"/>
                  <a:gd name="T12" fmla="*/ 0 w 48"/>
                  <a:gd name="T13" fmla="*/ 22543 h 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8" h="30">
                    <a:moveTo>
                      <a:pt x="0" y="6"/>
                    </a:moveTo>
                    <a:cubicBezTo>
                      <a:pt x="0" y="6"/>
                      <a:pt x="14" y="25"/>
                      <a:pt x="21" y="21"/>
                    </a:cubicBezTo>
                    <a:cubicBezTo>
                      <a:pt x="28" y="17"/>
                      <a:pt x="31" y="8"/>
                      <a:pt x="37" y="15"/>
                    </a:cubicBezTo>
                    <a:cubicBezTo>
                      <a:pt x="42" y="22"/>
                      <a:pt x="28" y="30"/>
                      <a:pt x="28" y="30"/>
                    </a:cubicBezTo>
                    <a:cubicBezTo>
                      <a:pt x="28" y="30"/>
                      <a:pt x="48" y="23"/>
                      <a:pt x="40" y="11"/>
                    </a:cubicBezTo>
                    <a:cubicBezTo>
                      <a:pt x="32" y="0"/>
                      <a:pt x="23" y="20"/>
                      <a:pt x="18" y="18"/>
                    </a:cubicBezTo>
                    <a:cubicBezTo>
                      <a:pt x="14" y="16"/>
                      <a:pt x="0" y="6"/>
                      <a:pt x="0" y="6"/>
                    </a:cubicBezTo>
                    <a:close/>
                  </a:path>
                </a:pathLst>
              </a:custGeom>
              <a:solidFill>
                <a:srgbClr val="CB8F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58"/>
              <p:cNvSpPr>
                <a:spLocks/>
              </p:cNvSpPr>
              <p:nvPr/>
            </p:nvSpPr>
            <p:spPr bwMode="auto">
              <a:xfrm>
                <a:off x="5553076" y="3203575"/>
                <a:ext cx="68263" cy="63500"/>
              </a:xfrm>
              <a:custGeom>
                <a:avLst/>
                <a:gdLst>
                  <a:gd name="T0" fmla="*/ 49301 w 18"/>
                  <a:gd name="T1" fmla="*/ 14941 h 17"/>
                  <a:gd name="T2" fmla="*/ 60678 w 18"/>
                  <a:gd name="T3" fmla="*/ 52294 h 17"/>
                  <a:gd name="T4" fmla="*/ 18962 w 18"/>
                  <a:gd name="T5" fmla="*/ 48559 h 17"/>
                  <a:gd name="T6" fmla="*/ 7585 w 18"/>
                  <a:gd name="T7" fmla="*/ 7471 h 17"/>
                  <a:gd name="T8" fmla="*/ 49301 w 18"/>
                  <a:gd name="T9" fmla="*/ 14941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" h="17">
                    <a:moveTo>
                      <a:pt x="13" y="4"/>
                    </a:moveTo>
                    <a:cubicBezTo>
                      <a:pt x="17" y="7"/>
                      <a:pt x="18" y="12"/>
                      <a:pt x="16" y="14"/>
                    </a:cubicBezTo>
                    <a:cubicBezTo>
                      <a:pt x="13" y="17"/>
                      <a:pt x="8" y="16"/>
                      <a:pt x="5" y="13"/>
                    </a:cubicBezTo>
                    <a:cubicBezTo>
                      <a:pt x="1" y="10"/>
                      <a:pt x="0" y="5"/>
                      <a:pt x="2" y="2"/>
                    </a:cubicBezTo>
                    <a:cubicBezTo>
                      <a:pt x="4" y="0"/>
                      <a:pt x="9" y="1"/>
                      <a:pt x="13" y="4"/>
                    </a:cubicBezTo>
                    <a:close/>
                  </a:path>
                </a:pathLst>
              </a:custGeom>
              <a:solidFill>
                <a:srgbClr val="190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 59"/>
              <p:cNvSpPr>
                <a:spLocks/>
              </p:cNvSpPr>
              <p:nvPr/>
            </p:nvSpPr>
            <p:spPr bwMode="auto">
              <a:xfrm>
                <a:off x="5681663" y="3079750"/>
                <a:ext cx="66675" cy="63500"/>
              </a:xfrm>
              <a:custGeom>
                <a:avLst/>
                <a:gdLst>
                  <a:gd name="T0" fmla="*/ 48154 w 18"/>
                  <a:gd name="T1" fmla="*/ 14941 h 17"/>
                  <a:gd name="T2" fmla="*/ 59267 w 18"/>
                  <a:gd name="T3" fmla="*/ 52294 h 17"/>
                  <a:gd name="T4" fmla="*/ 18521 w 18"/>
                  <a:gd name="T5" fmla="*/ 48559 h 17"/>
                  <a:gd name="T6" fmla="*/ 7408 w 18"/>
                  <a:gd name="T7" fmla="*/ 7471 h 17"/>
                  <a:gd name="T8" fmla="*/ 48154 w 18"/>
                  <a:gd name="T9" fmla="*/ 14941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" h="17">
                    <a:moveTo>
                      <a:pt x="13" y="4"/>
                    </a:moveTo>
                    <a:cubicBezTo>
                      <a:pt x="17" y="7"/>
                      <a:pt x="18" y="12"/>
                      <a:pt x="16" y="14"/>
                    </a:cubicBezTo>
                    <a:cubicBezTo>
                      <a:pt x="13" y="17"/>
                      <a:pt x="9" y="16"/>
                      <a:pt x="5" y="13"/>
                    </a:cubicBezTo>
                    <a:cubicBezTo>
                      <a:pt x="1" y="10"/>
                      <a:pt x="0" y="5"/>
                      <a:pt x="2" y="2"/>
                    </a:cubicBezTo>
                    <a:cubicBezTo>
                      <a:pt x="4" y="0"/>
                      <a:pt x="9" y="0"/>
                      <a:pt x="13" y="4"/>
                    </a:cubicBezTo>
                    <a:close/>
                  </a:path>
                </a:pathLst>
              </a:custGeom>
              <a:solidFill>
                <a:srgbClr val="190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60"/>
              <p:cNvSpPr>
                <a:spLocks/>
              </p:cNvSpPr>
              <p:nvPr/>
            </p:nvSpPr>
            <p:spPr bwMode="auto">
              <a:xfrm>
                <a:off x="5478463" y="3132138"/>
                <a:ext cx="71438" cy="82550"/>
              </a:xfrm>
              <a:custGeom>
                <a:avLst/>
                <a:gdLst>
                  <a:gd name="T0" fmla="*/ 71438 w 19"/>
                  <a:gd name="T1" fmla="*/ 0 h 22"/>
                  <a:gd name="T2" fmla="*/ 18799 w 19"/>
                  <a:gd name="T3" fmla="*/ 82550 h 22"/>
                  <a:gd name="T4" fmla="*/ 71438 w 19"/>
                  <a:gd name="T5" fmla="*/ 0 h 2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" h="22">
                    <a:moveTo>
                      <a:pt x="19" y="0"/>
                    </a:moveTo>
                    <a:cubicBezTo>
                      <a:pt x="19" y="0"/>
                      <a:pt x="0" y="2"/>
                      <a:pt x="5" y="22"/>
                    </a:cubicBezTo>
                    <a:cubicBezTo>
                      <a:pt x="5" y="22"/>
                      <a:pt x="12" y="5"/>
                      <a:pt x="19" y="0"/>
                    </a:cubicBezTo>
                    <a:close/>
                  </a:path>
                </a:pathLst>
              </a:custGeom>
              <a:solidFill>
                <a:srgbClr val="725C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61"/>
              <p:cNvSpPr>
                <a:spLocks/>
              </p:cNvSpPr>
              <p:nvPr/>
            </p:nvSpPr>
            <p:spPr bwMode="auto">
              <a:xfrm>
                <a:off x="5610226" y="2989263"/>
                <a:ext cx="96838" cy="68263"/>
              </a:xfrm>
              <a:custGeom>
                <a:avLst/>
                <a:gdLst>
                  <a:gd name="T0" fmla="*/ 96838 w 26"/>
                  <a:gd name="T1" fmla="*/ 45509 h 18"/>
                  <a:gd name="T2" fmla="*/ 0 w 26"/>
                  <a:gd name="T3" fmla="*/ 68263 h 18"/>
                  <a:gd name="T4" fmla="*/ 96838 w 26"/>
                  <a:gd name="T5" fmla="*/ 45509 h 1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" h="18">
                    <a:moveTo>
                      <a:pt x="26" y="12"/>
                    </a:moveTo>
                    <a:cubicBezTo>
                      <a:pt x="26" y="12"/>
                      <a:pt x="11" y="0"/>
                      <a:pt x="0" y="18"/>
                    </a:cubicBezTo>
                    <a:cubicBezTo>
                      <a:pt x="0" y="18"/>
                      <a:pt x="18" y="11"/>
                      <a:pt x="26" y="12"/>
                    </a:cubicBezTo>
                    <a:close/>
                  </a:path>
                </a:pathLst>
              </a:custGeom>
              <a:solidFill>
                <a:srgbClr val="725C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62"/>
              <p:cNvSpPr>
                <a:spLocks/>
              </p:cNvSpPr>
              <p:nvPr/>
            </p:nvSpPr>
            <p:spPr bwMode="auto">
              <a:xfrm>
                <a:off x="5572126" y="3241675"/>
                <a:ext cx="296863" cy="201613"/>
              </a:xfrm>
              <a:custGeom>
                <a:avLst/>
                <a:gdLst>
                  <a:gd name="T0" fmla="*/ 251770 w 79"/>
                  <a:gd name="T1" fmla="*/ 194146 h 54"/>
                  <a:gd name="T2" fmla="*/ 232981 w 79"/>
                  <a:gd name="T3" fmla="*/ 0 h 54"/>
                  <a:gd name="T4" fmla="*/ 0 w 79"/>
                  <a:gd name="T5" fmla="*/ 134409 h 54"/>
                  <a:gd name="T6" fmla="*/ 71397 w 79"/>
                  <a:gd name="T7" fmla="*/ 201613 h 54"/>
                  <a:gd name="T8" fmla="*/ 251770 w 79"/>
                  <a:gd name="T9" fmla="*/ 194146 h 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9" h="54">
                    <a:moveTo>
                      <a:pt x="67" y="52"/>
                    </a:moveTo>
                    <a:cubicBezTo>
                      <a:pt x="79" y="30"/>
                      <a:pt x="62" y="0"/>
                      <a:pt x="62" y="0"/>
                    </a:cubicBezTo>
                    <a:cubicBezTo>
                      <a:pt x="49" y="9"/>
                      <a:pt x="0" y="36"/>
                      <a:pt x="0" y="36"/>
                    </a:cubicBezTo>
                    <a:cubicBezTo>
                      <a:pt x="0" y="36"/>
                      <a:pt x="8" y="46"/>
                      <a:pt x="19" y="54"/>
                    </a:cubicBezTo>
                    <a:cubicBezTo>
                      <a:pt x="29" y="47"/>
                      <a:pt x="48" y="37"/>
                      <a:pt x="67" y="52"/>
                    </a:cubicBezTo>
                    <a:close/>
                  </a:path>
                </a:pathLst>
              </a:custGeom>
              <a:solidFill>
                <a:srgbClr val="7534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63"/>
              <p:cNvSpPr>
                <a:spLocks/>
              </p:cNvSpPr>
              <p:nvPr/>
            </p:nvSpPr>
            <p:spPr bwMode="auto">
              <a:xfrm>
                <a:off x="5643563" y="3379788"/>
                <a:ext cx="179388" cy="123825"/>
              </a:xfrm>
              <a:custGeom>
                <a:avLst/>
                <a:gdLst>
                  <a:gd name="T0" fmla="*/ 0 w 48"/>
                  <a:gd name="T1" fmla="*/ 63789 h 33"/>
                  <a:gd name="T2" fmla="*/ 145753 w 48"/>
                  <a:gd name="T3" fmla="*/ 97559 h 33"/>
                  <a:gd name="T4" fmla="*/ 179388 w 48"/>
                  <a:gd name="T5" fmla="*/ 56284 h 33"/>
                  <a:gd name="T6" fmla="*/ 0 w 48"/>
                  <a:gd name="T7" fmla="*/ 63789 h 3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33">
                    <a:moveTo>
                      <a:pt x="0" y="17"/>
                    </a:moveTo>
                    <a:cubicBezTo>
                      <a:pt x="12" y="26"/>
                      <a:pt x="28" y="33"/>
                      <a:pt x="39" y="26"/>
                    </a:cubicBezTo>
                    <a:cubicBezTo>
                      <a:pt x="43" y="22"/>
                      <a:pt x="46" y="19"/>
                      <a:pt x="48" y="15"/>
                    </a:cubicBezTo>
                    <a:cubicBezTo>
                      <a:pt x="29" y="0"/>
                      <a:pt x="10" y="10"/>
                      <a:pt x="0" y="17"/>
                    </a:cubicBezTo>
                    <a:close/>
                  </a:path>
                </a:pathLst>
              </a:custGeom>
              <a:solidFill>
                <a:srgbClr val="EDA6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64"/>
              <p:cNvSpPr>
                <a:spLocks/>
              </p:cNvSpPr>
              <p:nvPr/>
            </p:nvSpPr>
            <p:spPr bwMode="auto">
              <a:xfrm>
                <a:off x="5260976" y="3368675"/>
                <a:ext cx="261938" cy="209550"/>
              </a:xfrm>
              <a:custGeom>
                <a:avLst/>
                <a:gdLst>
                  <a:gd name="T0" fmla="*/ 217034 w 70"/>
                  <a:gd name="T1" fmla="*/ 26194 h 56"/>
                  <a:gd name="T2" fmla="*/ 82323 w 70"/>
                  <a:gd name="T3" fmla="*/ 37420 h 56"/>
                  <a:gd name="T4" fmla="*/ 239486 w 70"/>
                  <a:gd name="T5" fmla="*/ 130969 h 56"/>
                  <a:gd name="T6" fmla="*/ 217034 w 70"/>
                  <a:gd name="T7" fmla="*/ 26194 h 5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0" h="56">
                    <a:moveTo>
                      <a:pt x="58" y="7"/>
                    </a:moveTo>
                    <a:cubicBezTo>
                      <a:pt x="51" y="3"/>
                      <a:pt x="35" y="0"/>
                      <a:pt x="22" y="10"/>
                    </a:cubicBezTo>
                    <a:cubicBezTo>
                      <a:pt x="0" y="28"/>
                      <a:pt x="52" y="56"/>
                      <a:pt x="64" y="35"/>
                    </a:cubicBezTo>
                    <a:cubicBezTo>
                      <a:pt x="70" y="24"/>
                      <a:pt x="63" y="10"/>
                      <a:pt x="58" y="7"/>
                    </a:cubicBezTo>
                    <a:close/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65"/>
              <p:cNvSpPr>
                <a:spLocks/>
              </p:cNvSpPr>
              <p:nvPr/>
            </p:nvSpPr>
            <p:spPr bwMode="auto">
              <a:xfrm>
                <a:off x="4645026" y="2767013"/>
                <a:ext cx="273050" cy="296863"/>
              </a:xfrm>
              <a:custGeom>
                <a:avLst/>
                <a:gdLst>
                  <a:gd name="T0" fmla="*/ 187021 w 73"/>
                  <a:gd name="T1" fmla="*/ 248012 h 79"/>
                  <a:gd name="T2" fmla="*/ 108472 w 73"/>
                  <a:gd name="T3" fmla="*/ 285590 h 79"/>
                  <a:gd name="T4" fmla="*/ 104732 w 73"/>
                  <a:gd name="T5" fmla="*/ 236739 h 79"/>
                  <a:gd name="T6" fmla="*/ 26183 w 73"/>
                  <a:gd name="T7" fmla="*/ 154068 h 79"/>
                  <a:gd name="T8" fmla="*/ 41145 w 73"/>
                  <a:gd name="T9" fmla="*/ 97702 h 79"/>
                  <a:gd name="T10" fmla="*/ 63587 w 73"/>
                  <a:gd name="T11" fmla="*/ 30062 h 79"/>
                  <a:gd name="T12" fmla="*/ 127174 w 73"/>
                  <a:gd name="T13" fmla="*/ 30062 h 79"/>
                  <a:gd name="T14" fmla="*/ 157097 w 73"/>
                  <a:gd name="T15" fmla="*/ 3758 h 79"/>
                  <a:gd name="T16" fmla="*/ 269310 w 73"/>
                  <a:gd name="T17" fmla="*/ 139037 h 79"/>
                  <a:gd name="T18" fmla="*/ 187021 w 73"/>
                  <a:gd name="T19" fmla="*/ 248012 h 7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3" h="79">
                    <a:moveTo>
                      <a:pt x="50" y="66"/>
                    </a:moveTo>
                    <a:cubicBezTo>
                      <a:pt x="50" y="66"/>
                      <a:pt x="36" y="79"/>
                      <a:pt x="29" y="76"/>
                    </a:cubicBezTo>
                    <a:cubicBezTo>
                      <a:pt x="22" y="74"/>
                      <a:pt x="28" y="63"/>
                      <a:pt x="28" y="63"/>
                    </a:cubicBezTo>
                    <a:cubicBezTo>
                      <a:pt x="28" y="63"/>
                      <a:pt x="13" y="41"/>
                      <a:pt x="7" y="41"/>
                    </a:cubicBezTo>
                    <a:cubicBezTo>
                      <a:pt x="1" y="41"/>
                      <a:pt x="0" y="29"/>
                      <a:pt x="11" y="26"/>
                    </a:cubicBezTo>
                    <a:cubicBezTo>
                      <a:pt x="11" y="26"/>
                      <a:pt x="13" y="10"/>
                      <a:pt x="17" y="8"/>
                    </a:cubicBezTo>
                    <a:cubicBezTo>
                      <a:pt x="22" y="5"/>
                      <a:pt x="34" y="8"/>
                      <a:pt x="34" y="8"/>
                    </a:cubicBezTo>
                    <a:cubicBezTo>
                      <a:pt x="34" y="8"/>
                      <a:pt x="36" y="0"/>
                      <a:pt x="42" y="1"/>
                    </a:cubicBezTo>
                    <a:cubicBezTo>
                      <a:pt x="48" y="3"/>
                      <a:pt x="71" y="24"/>
                      <a:pt x="72" y="37"/>
                    </a:cubicBezTo>
                    <a:cubicBezTo>
                      <a:pt x="73" y="51"/>
                      <a:pt x="50" y="66"/>
                      <a:pt x="50" y="66"/>
                    </a:cubicBezTo>
                    <a:close/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66"/>
              <p:cNvSpPr>
                <a:spLocks/>
              </p:cNvSpPr>
              <p:nvPr/>
            </p:nvSpPr>
            <p:spPr bwMode="auto">
              <a:xfrm>
                <a:off x="4799013" y="2906713"/>
                <a:ext cx="952500" cy="938213"/>
              </a:xfrm>
              <a:custGeom>
                <a:avLst/>
                <a:gdLst>
                  <a:gd name="T0" fmla="*/ 907500 w 254"/>
                  <a:gd name="T1" fmla="*/ 784346 h 250"/>
                  <a:gd name="T2" fmla="*/ 618750 w 254"/>
                  <a:gd name="T3" fmla="*/ 356521 h 250"/>
                  <a:gd name="T4" fmla="*/ 97500 w 254"/>
                  <a:gd name="T5" fmla="*/ 7506 h 250"/>
                  <a:gd name="T6" fmla="*/ 7500 w 254"/>
                  <a:gd name="T7" fmla="*/ 131350 h 250"/>
                  <a:gd name="T8" fmla="*/ 543750 w 254"/>
                  <a:gd name="T9" fmla="*/ 435331 h 250"/>
                  <a:gd name="T10" fmla="*/ 900000 w 254"/>
                  <a:gd name="T11" fmla="*/ 926954 h 250"/>
                  <a:gd name="T12" fmla="*/ 907500 w 254"/>
                  <a:gd name="T13" fmla="*/ 784346 h 2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54" h="250">
                    <a:moveTo>
                      <a:pt x="242" y="209"/>
                    </a:moveTo>
                    <a:cubicBezTo>
                      <a:pt x="242" y="209"/>
                      <a:pt x="199" y="124"/>
                      <a:pt x="165" y="95"/>
                    </a:cubicBezTo>
                    <a:cubicBezTo>
                      <a:pt x="137" y="71"/>
                      <a:pt x="60" y="16"/>
                      <a:pt x="26" y="2"/>
                    </a:cubicBezTo>
                    <a:cubicBezTo>
                      <a:pt x="26" y="2"/>
                      <a:pt x="0" y="0"/>
                      <a:pt x="2" y="35"/>
                    </a:cubicBezTo>
                    <a:cubicBezTo>
                      <a:pt x="2" y="35"/>
                      <a:pt x="107" y="85"/>
                      <a:pt x="145" y="116"/>
                    </a:cubicBezTo>
                    <a:cubicBezTo>
                      <a:pt x="188" y="151"/>
                      <a:pt x="215" y="241"/>
                      <a:pt x="240" y="247"/>
                    </a:cubicBezTo>
                    <a:cubicBezTo>
                      <a:pt x="254" y="250"/>
                      <a:pt x="242" y="209"/>
                      <a:pt x="242" y="209"/>
                    </a:cubicBezTo>
                    <a:close/>
                  </a:path>
                </a:pathLst>
              </a:custGeom>
              <a:solidFill>
                <a:srgbClr val="464B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67"/>
              <p:cNvSpPr>
                <a:spLocks/>
              </p:cNvSpPr>
              <p:nvPr/>
            </p:nvSpPr>
            <p:spPr bwMode="auto">
              <a:xfrm>
                <a:off x="4095751" y="3575050"/>
                <a:ext cx="131763" cy="808038"/>
              </a:xfrm>
              <a:custGeom>
                <a:avLst/>
                <a:gdLst>
                  <a:gd name="T0" fmla="*/ 86587 w 35"/>
                  <a:gd name="T1" fmla="*/ 0 h 215"/>
                  <a:gd name="T2" fmla="*/ 131763 w 35"/>
                  <a:gd name="T3" fmla="*/ 808038 h 215"/>
                  <a:gd name="T4" fmla="*/ 86587 w 35"/>
                  <a:gd name="T5" fmla="*/ 0 h 21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5" h="215">
                    <a:moveTo>
                      <a:pt x="23" y="0"/>
                    </a:moveTo>
                    <a:cubicBezTo>
                      <a:pt x="23" y="0"/>
                      <a:pt x="0" y="97"/>
                      <a:pt x="35" y="215"/>
                    </a:cubicBezTo>
                    <a:cubicBezTo>
                      <a:pt x="35" y="215"/>
                      <a:pt x="14" y="65"/>
                      <a:pt x="23" y="0"/>
                    </a:cubicBezTo>
                    <a:close/>
                  </a:path>
                </a:pathLst>
              </a:custGeom>
              <a:solidFill>
                <a:srgbClr val="F3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68"/>
              <p:cNvSpPr>
                <a:spLocks/>
              </p:cNvSpPr>
              <p:nvPr/>
            </p:nvSpPr>
            <p:spPr bwMode="auto">
              <a:xfrm>
                <a:off x="4205288" y="3833813"/>
                <a:ext cx="96838" cy="623888"/>
              </a:xfrm>
              <a:custGeom>
                <a:avLst/>
                <a:gdLst>
                  <a:gd name="T0" fmla="*/ 67042 w 26"/>
                  <a:gd name="T1" fmla="*/ 0 h 166"/>
                  <a:gd name="T2" fmla="*/ 96838 w 26"/>
                  <a:gd name="T3" fmla="*/ 623888 h 166"/>
                  <a:gd name="T4" fmla="*/ 67042 w 26"/>
                  <a:gd name="T5" fmla="*/ 0 h 16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" h="166">
                    <a:moveTo>
                      <a:pt x="18" y="0"/>
                    </a:moveTo>
                    <a:cubicBezTo>
                      <a:pt x="18" y="0"/>
                      <a:pt x="0" y="75"/>
                      <a:pt x="26" y="166"/>
                    </a:cubicBezTo>
                    <a:cubicBezTo>
                      <a:pt x="26" y="166"/>
                      <a:pt x="11" y="50"/>
                      <a:pt x="18" y="0"/>
                    </a:cubicBezTo>
                    <a:close/>
                  </a:path>
                </a:pathLst>
              </a:custGeom>
              <a:solidFill>
                <a:srgbClr val="F3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3" name="Freeform 7"/>
            <p:cNvSpPr>
              <a:spLocks/>
            </p:cNvSpPr>
            <p:nvPr/>
          </p:nvSpPr>
          <p:spPr bwMode="auto">
            <a:xfrm>
              <a:off x="1225285" y="5417876"/>
              <a:ext cx="2842425" cy="741776"/>
            </a:xfrm>
            <a:custGeom>
              <a:avLst/>
              <a:gdLst>
                <a:gd name="T0" fmla="*/ 545089 w 1124"/>
                <a:gd name="T1" fmla="*/ 638722 h 322"/>
                <a:gd name="T2" fmla="*/ 816040 w 1124"/>
                <a:gd name="T3" fmla="*/ 542914 h 322"/>
                <a:gd name="T4" fmla="*/ 1322877 w 1124"/>
                <a:gd name="T5" fmla="*/ 188713 h 322"/>
                <a:gd name="T6" fmla="*/ 1896655 w 1124"/>
                <a:gd name="T7" fmla="*/ 409363 h 322"/>
                <a:gd name="T8" fmla="*/ 2534186 w 1124"/>
                <a:gd name="T9" fmla="*/ 11613 h 322"/>
                <a:gd name="T10" fmla="*/ 3056961 w 1124"/>
                <a:gd name="T11" fmla="*/ 519688 h 322"/>
                <a:gd name="T12" fmla="*/ 3235470 w 1124"/>
                <a:gd name="T13" fmla="*/ 693885 h 322"/>
                <a:gd name="T14" fmla="*/ 2419430 w 1124"/>
                <a:gd name="T15" fmla="*/ 693885 h 322"/>
                <a:gd name="T16" fmla="*/ 1530074 w 1124"/>
                <a:gd name="T17" fmla="*/ 789693 h 322"/>
                <a:gd name="T18" fmla="*/ 678970 w 1124"/>
                <a:gd name="T19" fmla="*/ 763563 h 322"/>
                <a:gd name="T20" fmla="*/ 82879 w 1124"/>
                <a:gd name="T21" fmla="*/ 763563 h 322"/>
                <a:gd name="T22" fmla="*/ 545089 w 1124"/>
                <a:gd name="T23" fmla="*/ 638722 h 3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124" h="322">
                  <a:moveTo>
                    <a:pt x="171" y="220"/>
                  </a:moveTo>
                  <a:cubicBezTo>
                    <a:pt x="171" y="220"/>
                    <a:pt x="171" y="186"/>
                    <a:pt x="256" y="187"/>
                  </a:cubicBezTo>
                  <a:cubicBezTo>
                    <a:pt x="256" y="187"/>
                    <a:pt x="297" y="64"/>
                    <a:pt x="415" y="65"/>
                  </a:cubicBezTo>
                  <a:cubicBezTo>
                    <a:pt x="593" y="66"/>
                    <a:pt x="589" y="114"/>
                    <a:pt x="595" y="141"/>
                  </a:cubicBezTo>
                  <a:cubicBezTo>
                    <a:pt x="595" y="141"/>
                    <a:pt x="650" y="0"/>
                    <a:pt x="795" y="4"/>
                  </a:cubicBezTo>
                  <a:cubicBezTo>
                    <a:pt x="1001" y="11"/>
                    <a:pt x="959" y="179"/>
                    <a:pt x="959" y="179"/>
                  </a:cubicBezTo>
                  <a:cubicBezTo>
                    <a:pt x="959" y="179"/>
                    <a:pt x="1124" y="216"/>
                    <a:pt x="1015" y="239"/>
                  </a:cubicBezTo>
                  <a:cubicBezTo>
                    <a:pt x="907" y="262"/>
                    <a:pt x="759" y="239"/>
                    <a:pt x="759" y="239"/>
                  </a:cubicBezTo>
                  <a:cubicBezTo>
                    <a:pt x="759" y="239"/>
                    <a:pt x="585" y="322"/>
                    <a:pt x="480" y="272"/>
                  </a:cubicBezTo>
                  <a:cubicBezTo>
                    <a:pt x="480" y="272"/>
                    <a:pt x="256" y="306"/>
                    <a:pt x="213" y="263"/>
                  </a:cubicBezTo>
                  <a:cubicBezTo>
                    <a:pt x="213" y="263"/>
                    <a:pt x="52" y="297"/>
                    <a:pt x="26" y="263"/>
                  </a:cubicBezTo>
                  <a:cubicBezTo>
                    <a:pt x="0" y="229"/>
                    <a:pt x="125" y="218"/>
                    <a:pt x="171" y="220"/>
                  </a:cubicBezTo>
                  <a:close/>
                </a:path>
              </a:pathLst>
            </a:custGeom>
            <a:solidFill>
              <a:srgbClr val="76D0DE"/>
            </a:solidFill>
            <a:ln>
              <a:noFill/>
            </a:ln>
          </p:spPr>
          <p:txBody>
            <a:bodyPr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44" name="Freeform 8"/>
            <p:cNvSpPr>
              <a:spLocks/>
            </p:cNvSpPr>
            <p:nvPr/>
          </p:nvSpPr>
          <p:spPr bwMode="auto">
            <a:xfrm>
              <a:off x="2594454" y="659336"/>
              <a:ext cx="1462143" cy="458415"/>
            </a:xfrm>
            <a:custGeom>
              <a:avLst/>
              <a:gdLst>
                <a:gd name="T0" fmla="*/ 279473 w 659"/>
                <a:gd name="T1" fmla="*/ 410238 h 207"/>
                <a:gd name="T2" fmla="*/ 419210 w 659"/>
                <a:gd name="T3" fmla="*/ 279073 h 207"/>
                <a:gd name="T4" fmla="*/ 617636 w 659"/>
                <a:gd name="T5" fmla="*/ 103257 h 207"/>
                <a:gd name="T6" fmla="*/ 860778 w 659"/>
                <a:gd name="T7" fmla="*/ 256748 h 207"/>
                <a:gd name="T8" fmla="*/ 1302346 w 659"/>
                <a:gd name="T9" fmla="*/ 55815 h 207"/>
                <a:gd name="T10" fmla="*/ 1570640 w 659"/>
                <a:gd name="T11" fmla="*/ 343260 h 207"/>
                <a:gd name="T12" fmla="*/ 1662866 w 659"/>
                <a:gd name="T13" fmla="*/ 440936 h 207"/>
                <a:gd name="T14" fmla="*/ 1243656 w 659"/>
                <a:gd name="T15" fmla="*/ 440936 h 207"/>
                <a:gd name="T16" fmla="*/ 785320 w 659"/>
                <a:gd name="T17" fmla="*/ 496751 h 207"/>
                <a:gd name="T18" fmla="*/ 349342 w 659"/>
                <a:gd name="T19" fmla="*/ 480006 h 207"/>
                <a:gd name="T20" fmla="*/ 41921 w 659"/>
                <a:gd name="T21" fmla="*/ 480006 h 207"/>
                <a:gd name="T22" fmla="*/ 279473 w 659"/>
                <a:gd name="T23" fmla="*/ 410238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59" h="207">
                  <a:moveTo>
                    <a:pt x="100" y="147"/>
                  </a:moveTo>
                  <a:cubicBezTo>
                    <a:pt x="100" y="147"/>
                    <a:pt x="100" y="99"/>
                    <a:pt x="150" y="100"/>
                  </a:cubicBezTo>
                  <a:cubicBezTo>
                    <a:pt x="150" y="100"/>
                    <a:pt x="152" y="36"/>
                    <a:pt x="221" y="37"/>
                  </a:cubicBezTo>
                  <a:cubicBezTo>
                    <a:pt x="291" y="39"/>
                    <a:pt x="304" y="76"/>
                    <a:pt x="308" y="92"/>
                  </a:cubicBezTo>
                  <a:cubicBezTo>
                    <a:pt x="308" y="92"/>
                    <a:pt x="347" y="0"/>
                    <a:pt x="466" y="20"/>
                  </a:cubicBezTo>
                  <a:cubicBezTo>
                    <a:pt x="586" y="40"/>
                    <a:pt x="562" y="123"/>
                    <a:pt x="562" y="123"/>
                  </a:cubicBezTo>
                  <a:cubicBezTo>
                    <a:pt x="562" y="123"/>
                    <a:pt x="659" y="144"/>
                    <a:pt x="595" y="158"/>
                  </a:cubicBezTo>
                  <a:cubicBezTo>
                    <a:pt x="532" y="172"/>
                    <a:pt x="445" y="158"/>
                    <a:pt x="445" y="158"/>
                  </a:cubicBezTo>
                  <a:cubicBezTo>
                    <a:pt x="445" y="158"/>
                    <a:pt x="343" y="207"/>
                    <a:pt x="281" y="178"/>
                  </a:cubicBezTo>
                  <a:cubicBezTo>
                    <a:pt x="281" y="178"/>
                    <a:pt x="150" y="197"/>
                    <a:pt x="125" y="172"/>
                  </a:cubicBezTo>
                  <a:cubicBezTo>
                    <a:pt x="125" y="172"/>
                    <a:pt x="31" y="192"/>
                    <a:pt x="15" y="172"/>
                  </a:cubicBezTo>
                  <a:cubicBezTo>
                    <a:pt x="0" y="152"/>
                    <a:pt x="73" y="146"/>
                    <a:pt x="100" y="147"/>
                  </a:cubicBezTo>
                  <a:close/>
                </a:path>
              </a:pathLst>
            </a:custGeom>
            <a:solidFill>
              <a:srgbClr val="92DEEB"/>
            </a:solidFill>
            <a:ln>
              <a:noFill/>
            </a:ln>
          </p:spPr>
          <p:txBody>
            <a:bodyPr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145" name="TextBox 13"/>
          <p:cNvSpPr txBox="1"/>
          <p:nvPr/>
        </p:nvSpPr>
        <p:spPr>
          <a:xfrm>
            <a:off x="6847355" y="4077451"/>
            <a:ext cx="4521226" cy="5416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spcBef>
                <a:spcPct val="20000"/>
              </a:spcBef>
              <a:defRPr/>
            </a:pP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1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817">
              <a:spcBef>
                <a:spcPct val="20000"/>
              </a:spcBef>
              <a:defRPr/>
            </a:pP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您可以在此处添加关于本更多模板：亮亮图文旗舰店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https://liangliangtuwen.tmall.com</a:t>
            </a:r>
          </a:p>
        </p:txBody>
      </p:sp>
      <p:sp>
        <p:nvSpPr>
          <p:cNvPr id="146" name="文本框 145"/>
          <p:cNvSpPr txBox="1"/>
          <p:nvPr/>
        </p:nvSpPr>
        <p:spPr>
          <a:xfrm>
            <a:off x="6744003" y="2419404"/>
            <a:ext cx="3546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prstClr val="white"/>
                </a:solidFill>
                <a:latin typeface="Impact" panose="020B0806030902050204" pitchFamily="34" charset="0"/>
              </a:rPr>
              <a:t>PART   3</a:t>
            </a:r>
            <a:endParaRPr lang="zh-CN" altLang="en-US" sz="4000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44003" y="3204957"/>
            <a:ext cx="42883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研究过程以及方法</a:t>
            </a:r>
          </a:p>
        </p:txBody>
      </p:sp>
    </p:spTree>
    <p:extLst>
      <p:ext uri="{BB962C8B-B14F-4D97-AF65-F5344CB8AC3E}">
        <p14:creationId xmlns:p14="http://schemas.microsoft.com/office/powerpoint/2010/main" val="3586236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493013" y="2219499"/>
            <a:ext cx="1944024" cy="1641933"/>
            <a:chOff x="1738544" y="2905299"/>
            <a:chExt cx="1944024" cy="1641933"/>
          </a:xfrm>
        </p:grpSpPr>
        <p:grpSp>
          <p:nvGrpSpPr>
            <p:cNvPr id="4" name="组合 3"/>
            <p:cNvGrpSpPr/>
            <p:nvPr/>
          </p:nvGrpSpPr>
          <p:grpSpPr>
            <a:xfrm>
              <a:off x="1738544" y="2905299"/>
              <a:ext cx="1944024" cy="1001752"/>
              <a:chOff x="1733141" y="2001488"/>
              <a:chExt cx="2615354" cy="1347687"/>
            </a:xfrm>
          </p:grpSpPr>
          <p:sp>
            <p:nvSpPr>
              <p:cNvPr id="5" name="Freeform 6"/>
              <p:cNvSpPr>
                <a:spLocks/>
              </p:cNvSpPr>
              <p:nvPr/>
            </p:nvSpPr>
            <p:spPr bwMode="auto">
              <a:xfrm>
                <a:off x="1733141" y="2001488"/>
                <a:ext cx="2615354" cy="1347686"/>
              </a:xfrm>
              <a:custGeom>
                <a:avLst/>
                <a:gdLst>
                  <a:gd name="T0" fmla="*/ 0 w 763"/>
                  <a:gd name="T1" fmla="*/ 211 h 393"/>
                  <a:gd name="T2" fmla="*/ 0 w 763"/>
                  <a:gd name="T3" fmla="*/ 211 h 393"/>
                  <a:gd name="T4" fmla="*/ 181 w 763"/>
                  <a:gd name="T5" fmla="*/ 393 h 393"/>
                  <a:gd name="T6" fmla="*/ 181 w 763"/>
                  <a:gd name="T7" fmla="*/ 393 h 393"/>
                  <a:gd name="T8" fmla="*/ 581 w 763"/>
                  <a:gd name="T9" fmla="*/ 393 h 393"/>
                  <a:gd name="T10" fmla="*/ 763 w 763"/>
                  <a:gd name="T11" fmla="*/ 211 h 393"/>
                  <a:gd name="T12" fmla="*/ 0 w 763"/>
                  <a:gd name="T13" fmla="*/ 211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3" h="393">
                    <a:moveTo>
                      <a:pt x="0" y="211"/>
                    </a:moveTo>
                    <a:cubicBezTo>
                      <a:pt x="0" y="211"/>
                      <a:pt x="0" y="211"/>
                      <a:pt x="0" y="211"/>
                    </a:cubicBezTo>
                    <a:cubicBezTo>
                      <a:pt x="181" y="393"/>
                      <a:pt x="181" y="393"/>
                      <a:pt x="181" y="393"/>
                    </a:cubicBezTo>
                    <a:cubicBezTo>
                      <a:pt x="181" y="393"/>
                      <a:pt x="181" y="393"/>
                      <a:pt x="181" y="393"/>
                    </a:cubicBezTo>
                    <a:cubicBezTo>
                      <a:pt x="292" y="282"/>
                      <a:pt x="471" y="282"/>
                      <a:pt x="581" y="393"/>
                    </a:cubicBezTo>
                    <a:cubicBezTo>
                      <a:pt x="763" y="211"/>
                      <a:pt x="763" y="211"/>
                      <a:pt x="763" y="211"/>
                    </a:cubicBezTo>
                    <a:cubicBezTo>
                      <a:pt x="552" y="0"/>
                      <a:pt x="210" y="0"/>
                      <a:pt x="0" y="21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/>
            </p:spPr>
            <p:txBody>
              <a:bodyPr/>
              <a:lstStyle/>
              <a:p>
                <a:endParaRPr lang="zh-CN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" name="Freeform 9"/>
              <p:cNvSpPr>
                <a:spLocks/>
              </p:cNvSpPr>
              <p:nvPr/>
            </p:nvSpPr>
            <p:spPr bwMode="auto">
              <a:xfrm>
                <a:off x="1733141" y="2275237"/>
                <a:ext cx="1004448" cy="1073938"/>
              </a:xfrm>
              <a:custGeom>
                <a:avLst/>
                <a:gdLst>
                  <a:gd name="T0" fmla="*/ 213 w 293"/>
                  <a:gd name="T1" fmla="*/ 0 h 313"/>
                  <a:gd name="T2" fmla="*/ 0 w 293"/>
                  <a:gd name="T3" fmla="*/ 131 h 313"/>
                  <a:gd name="T4" fmla="*/ 181 w 293"/>
                  <a:gd name="T5" fmla="*/ 313 h 313"/>
                  <a:gd name="T6" fmla="*/ 293 w 293"/>
                  <a:gd name="T7" fmla="*/ 244 h 313"/>
                  <a:gd name="T8" fmla="*/ 213 w 293"/>
                  <a:gd name="T9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" h="313">
                    <a:moveTo>
                      <a:pt x="213" y="0"/>
                    </a:moveTo>
                    <a:cubicBezTo>
                      <a:pt x="135" y="25"/>
                      <a:pt x="62" y="69"/>
                      <a:pt x="0" y="131"/>
                    </a:cubicBezTo>
                    <a:cubicBezTo>
                      <a:pt x="181" y="313"/>
                      <a:pt x="181" y="313"/>
                      <a:pt x="181" y="313"/>
                    </a:cubicBezTo>
                    <a:cubicBezTo>
                      <a:pt x="214" y="280"/>
                      <a:pt x="252" y="257"/>
                      <a:pt x="293" y="244"/>
                    </a:cubicBez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295860"/>
              </a:solidFill>
              <a:ln>
                <a:noFill/>
              </a:ln>
              <a:extLst/>
            </p:spPr>
            <p:txBody>
              <a:bodyPr/>
              <a:lstStyle/>
              <a:p>
                <a:endParaRPr lang="zh-CN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Freeform 10"/>
              <p:cNvSpPr>
                <a:spLocks/>
              </p:cNvSpPr>
              <p:nvPr/>
            </p:nvSpPr>
            <p:spPr bwMode="auto">
              <a:xfrm>
                <a:off x="2461734" y="2207852"/>
                <a:ext cx="419047" cy="905477"/>
              </a:xfrm>
              <a:custGeom>
                <a:avLst/>
                <a:gdLst>
                  <a:gd name="T0" fmla="*/ 80 w 122"/>
                  <a:gd name="T1" fmla="*/ 264 h 264"/>
                  <a:gd name="T2" fmla="*/ 122 w 122"/>
                  <a:gd name="T3" fmla="*/ 254 h 264"/>
                  <a:gd name="T4" fmla="*/ 80 w 122"/>
                  <a:gd name="T5" fmla="*/ 0 h 264"/>
                  <a:gd name="T6" fmla="*/ 0 w 122"/>
                  <a:gd name="T7" fmla="*/ 20 h 264"/>
                  <a:gd name="T8" fmla="*/ 80 w 122"/>
                  <a:gd name="T9" fmla="*/ 264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264">
                    <a:moveTo>
                      <a:pt x="80" y="264"/>
                    </a:moveTo>
                    <a:cubicBezTo>
                      <a:pt x="94" y="259"/>
                      <a:pt x="108" y="256"/>
                      <a:pt x="122" y="254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53" y="5"/>
                      <a:pt x="26" y="11"/>
                      <a:pt x="0" y="20"/>
                    </a:cubicBezTo>
                    <a:lnTo>
                      <a:pt x="80" y="264"/>
                    </a:lnTo>
                    <a:close/>
                  </a:path>
                </a:pathLst>
              </a:custGeom>
              <a:solidFill>
                <a:srgbClr val="3E3D42"/>
              </a:solidFill>
              <a:ln>
                <a:noFill/>
              </a:ln>
              <a:extLst/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237855" y="2974169"/>
              <a:ext cx="604182" cy="1573063"/>
              <a:chOff x="2404879" y="2094141"/>
              <a:chExt cx="812824" cy="2116289"/>
            </a:xfrm>
          </p:grpSpPr>
          <p:sp>
            <p:nvSpPr>
              <p:cNvPr id="17" name="Freeform 15"/>
              <p:cNvSpPr>
                <a:spLocks/>
              </p:cNvSpPr>
              <p:nvPr/>
            </p:nvSpPr>
            <p:spPr bwMode="auto">
              <a:xfrm>
                <a:off x="2404879" y="2094141"/>
                <a:ext cx="694901" cy="1958357"/>
              </a:xfrm>
              <a:custGeom>
                <a:avLst/>
                <a:gdLst>
                  <a:gd name="T0" fmla="*/ 330 w 330"/>
                  <a:gd name="T1" fmla="*/ 912 h 930"/>
                  <a:gd name="T2" fmla="*/ 0 w 330"/>
                  <a:gd name="T3" fmla="*/ 0 h 930"/>
                  <a:gd name="T4" fmla="*/ 277 w 330"/>
                  <a:gd name="T5" fmla="*/ 930 h 930"/>
                  <a:gd name="T6" fmla="*/ 330 w 330"/>
                  <a:gd name="T7" fmla="*/ 912 h 9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0" h="930">
                    <a:moveTo>
                      <a:pt x="330" y="912"/>
                    </a:moveTo>
                    <a:lnTo>
                      <a:pt x="0" y="0"/>
                    </a:lnTo>
                    <a:lnTo>
                      <a:pt x="277" y="930"/>
                    </a:lnTo>
                    <a:lnTo>
                      <a:pt x="330" y="91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Oval 16"/>
              <p:cNvSpPr>
                <a:spLocks noChangeArrowheads="1"/>
              </p:cNvSpPr>
              <p:nvPr/>
            </p:nvSpPr>
            <p:spPr bwMode="auto">
              <a:xfrm>
                <a:off x="2863935" y="3856662"/>
                <a:ext cx="353768" cy="353768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4042135" y="2211672"/>
            <a:ext cx="1947155" cy="1649760"/>
            <a:chOff x="3994051" y="2897472"/>
            <a:chExt cx="1947155" cy="1649760"/>
          </a:xfrm>
        </p:grpSpPr>
        <p:grpSp>
          <p:nvGrpSpPr>
            <p:cNvPr id="8" name="组合 7"/>
            <p:cNvGrpSpPr/>
            <p:nvPr/>
          </p:nvGrpSpPr>
          <p:grpSpPr>
            <a:xfrm>
              <a:off x="3994051" y="2905299"/>
              <a:ext cx="1947155" cy="1001751"/>
              <a:chOff x="4767542" y="2001488"/>
              <a:chExt cx="2619566" cy="1347686"/>
            </a:xfrm>
          </p:grpSpPr>
          <p:sp>
            <p:nvSpPr>
              <p:cNvPr id="9" name="Freeform 7"/>
              <p:cNvSpPr>
                <a:spLocks/>
              </p:cNvSpPr>
              <p:nvPr/>
            </p:nvSpPr>
            <p:spPr bwMode="auto">
              <a:xfrm>
                <a:off x="4767542" y="2001488"/>
                <a:ext cx="2619566" cy="1347686"/>
              </a:xfrm>
              <a:custGeom>
                <a:avLst/>
                <a:gdLst>
                  <a:gd name="T0" fmla="*/ 0 w 764"/>
                  <a:gd name="T1" fmla="*/ 211 h 393"/>
                  <a:gd name="T2" fmla="*/ 0 w 764"/>
                  <a:gd name="T3" fmla="*/ 211 h 393"/>
                  <a:gd name="T4" fmla="*/ 182 w 764"/>
                  <a:gd name="T5" fmla="*/ 393 h 393"/>
                  <a:gd name="T6" fmla="*/ 182 w 764"/>
                  <a:gd name="T7" fmla="*/ 393 h 393"/>
                  <a:gd name="T8" fmla="*/ 582 w 764"/>
                  <a:gd name="T9" fmla="*/ 393 h 393"/>
                  <a:gd name="T10" fmla="*/ 764 w 764"/>
                  <a:gd name="T11" fmla="*/ 211 h 393"/>
                  <a:gd name="T12" fmla="*/ 0 w 764"/>
                  <a:gd name="T13" fmla="*/ 211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4" h="393">
                    <a:moveTo>
                      <a:pt x="0" y="211"/>
                    </a:moveTo>
                    <a:cubicBezTo>
                      <a:pt x="0" y="211"/>
                      <a:pt x="0" y="211"/>
                      <a:pt x="0" y="211"/>
                    </a:cubicBezTo>
                    <a:cubicBezTo>
                      <a:pt x="182" y="393"/>
                      <a:pt x="182" y="393"/>
                      <a:pt x="182" y="393"/>
                    </a:cubicBezTo>
                    <a:cubicBezTo>
                      <a:pt x="182" y="393"/>
                      <a:pt x="182" y="393"/>
                      <a:pt x="182" y="393"/>
                    </a:cubicBezTo>
                    <a:cubicBezTo>
                      <a:pt x="293" y="282"/>
                      <a:pt x="472" y="282"/>
                      <a:pt x="582" y="393"/>
                    </a:cubicBezTo>
                    <a:cubicBezTo>
                      <a:pt x="764" y="211"/>
                      <a:pt x="764" y="211"/>
                      <a:pt x="764" y="211"/>
                    </a:cubicBezTo>
                    <a:cubicBezTo>
                      <a:pt x="553" y="0"/>
                      <a:pt x="211" y="0"/>
                      <a:pt x="0" y="21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/>
            </p:spPr>
            <p:txBody>
              <a:bodyPr/>
              <a:lstStyle/>
              <a:p>
                <a:endParaRPr lang="zh-CN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11"/>
              <p:cNvSpPr>
                <a:spLocks/>
              </p:cNvSpPr>
              <p:nvPr/>
            </p:nvSpPr>
            <p:spPr bwMode="auto">
              <a:xfrm>
                <a:off x="4767542" y="2182583"/>
                <a:ext cx="1311889" cy="1166591"/>
              </a:xfrm>
              <a:custGeom>
                <a:avLst/>
                <a:gdLst>
                  <a:gd name="T0" fmla="*/ 383 w 383"/>
                  <a:gd name="T1" fmla="*/ 0 h 340"/>
                  <a:gd name="T2" fmla="*/ 0 w 383"/>
                  <a:gd name="T3" fmla="*/ 158 h 340"/>
                  <a:gd name="T4" fmla="*/ 182 w 383"/>
                  <a:gd name="T5" fmla="*/ 340 h 340"/>
                  <a:gd name="T6" fmla="*/ 383 w 383"/>
                  <a:gd name="T7" fmla="*/ 257 h 340"/>
                  <a:gd name="T8" fmla="*/ 383 w 383"/>
                  <a:gd name="T9" fmla="*/ 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340">
                    <a:moveTo>
                      <a:pt x="383" y="0"/>
                    </a:moveTo>
                    <a:cubicBezTo>
                      <a:pt x="245" y="0"/>
                      <a:pt x="106" y="52"/>
                      <a:pt x="0" y="158"/>
                    </a:cubicBezTo>
                    <a:cubicBezTo>
                      <a:pt x="182" y="340"/>
                      <a:pt x="182" y="340"/>
                      <a:pt x="182" y="340"/>
                    </a:cubicBezTo>
                    <a:cubicBezTo>
                      <a:pt x="238" y="284"/>
                      <a:pt x="310" y="257"/>
                      <a:pt x="383" y="257"/>
                    </a:cubicBez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295860"/>
              </a:solidFill>
              <a:ln>
                <a:noFill/>
              </a:ln>
              <a:extLst/>
            </p:spPr>
            <p:txBody>
              <a:bodyPr/>
              <a:lstStyle/>
              <a:p>
                <a:endParaRPr lang="zh-CN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12"/>
              <p:cNvSpPr>
                <a:spLocks/>
              </p:cNvSpPr>
              <p:nvPr/>
            </p:nvSpPr>
            <p:spPr bwMode="auto">
              <a:xfrm>
                <a:off x="6077325" y="2182583"/>
                <a:ext cx="459056" cy="909688"/>
              </a:xfrm>
              <a:custGeom>
                <a:avLst/>
                <a:gdLst>
                  <a:gd name="T0" fmla="*/ 1 w 134"/>
                  <a:gd name="T1" fmla="*/ 257 h 265"/>
                  <a:gd name="T2" fmla="*/ 69 w 134"/>
                  <a:gd name="T3" fmla="*/ 265 h 265"/>
                  <a:gd name="T4" fmla="*/ 134 w 134"/>
                  <a:gd name="T5" fmla="*/ 17 h 265"/>
                  <a:gd name="T6" fmla="*/ 0 w 134"/>
                  <a:gd name="T7" fmla="*/ 0 h 265"/>
                  <a:gd name="T8" fmla="*/ 1 w 134"/>
                  <a:gd name="T9" fmla="*/ 257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265">
                    <a:moveTo>
                      <a:pt x="1" y="257"/>
                    </a:moveTo>
                    <a:cubicBezTo>
                      <a:pt x="24" y="257"/>
                      <a:pt x="47" y="260"/>
                      <a:pt x="69" y="265"/>
                    </a:cubicBezTo>
                    <a:cubicBezTo>
                      <a:pt x="134" y="17"/>
                      <a:pt x="134" y="17"/>
                      <a:pt x="134" y="17"/>
                    </a:cubicBezTo>
                    <a:cubicBezTo>
                      <a:pt x="90" y="5"/>
                      <a:pt x="45" y="0"/>
                      <a:pt x="0" y="0"/>
                    </a:cubicBezTo>
                    <a:lnTo>
                      <a:pt x="1" y="257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/>
            </p:spPr>
            <p:txBody>
              <a:bodyPr/>
              <a:lstStyle/>
              <a:p>
                <a:endParaRPr lang="zh-CN" altLang="en-US" sz="16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4837713" y="2897472"/>
              <a:ext cx="259829" cy="1649760"/>
              <a:chOff x="5830118" y="2805770"/>
              <a:chExt cx="349556" cy="2219472"/>
            </a:xfrm>
          </p:grpSpPr>
          <p:sp>
            <p:nvSpPr>
              <p:cNvPr id="20" name="Freeform 17"/>
              <p:cNvSpPr>
                <a:spLocks/>
              </p:cNvSpPr>
              <p:nvPr/>
            </p:nvSpPr>
            <p:spPr bwMode="auto">
              <a:xfrm>
                <a:off x="5945935" y="2805770"/>
                <a:ext cx="115817" cy="2044694"/>
              </a:xfrm>
              <a:custGeom>
                <a:avLst/>
                <a:gdLst>
                  <a:gd name="T0" fmla="*/ 55 w 55"/>
                  <a:gd name="T1" fmla="*/ 971 h 971"/>
                  <a:gd name="T2" fmla="*/ 28 w 55"/>
                  <a:gd name="T3" fmla="*/ 0 h 971"/>
                  <a:gd name="T4" fmla="*/ 0 w 55"/>
                  <a:gd name="T5" fmla="*/ 971 h 971"/>
                  <a:gd name="T6" fmla="*/ 55 w 55"/>
                  <a:gd name="T7" fmla="*/ 971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971">
                    <a:moveTo>
                      <a:pt x="55" y="971"/>
                    </a:moveTo>
                    <a:lnTo>
                      <a:pt x="28" y="0"/>
                    </a:lnTo>
                    <a:lnTo>
                      <a:pt x="0" y="971"/>
                    </a:lnTo>
                    <a:lnTo>
                      <a:pt x="55" y="97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Oval 18"/>
              <p:cNvSpPr>
                <a:spLocks noChangeArrowheads="1"/>
              </p:cNvSpPr>
              <p:nvPr/>
            </p:nvSpPr>
            <p:spPr bwMode="auto">
              <a:xfrm>
                <a:off x="5830118" y="4671474"/>
                <a:ext cx="349556" cy="353768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6646471" y="2219499"/>
            <a:ext cx="1948720" cy="1641933"/>
            <a:chOff x="6251122" y="2905299"/>
            <a:chExt cx="1948720" cy="1641933"/>
          </a:xfrm>
        </p:grpSpPr>
        <p:grpSp>
          <p:nvGrpSpPr>
            <p:cNvPr id="12" name="组合 11"/>
            <p:cNvGrpSpPr/>
            <p:nvPr/>
          </p:nvGrpSpPr>
          <p:grpSpPr>
            <a:xfrm>
              <a:off x="6251122" y="2905299"/>
              <a:ext cx="1948720" cy="1001752"/>
              <a:chOff x="7804048" y="2001488"/>
              <a:chExt cx="2621672" cy="1347687"/>
            </a:xfrm>
          </p:grpSpPr>
          <p:sp>
            <p:nvSpPr>
              <p:cNvPr id="13" name="Freeform 8"/>
              <p:cNvSpPr>
                <a:spLocks/>
              </p:cNvSpPr>
              <p:nvPr/>
            </p:nvSpPr>
            <p:spPr bwMode="auto">
              <a:xfrm>
                <a:off x="7804048" y="2001488"/>
                <a:ext cx="2621672" cy="1347686"/>
              </a:xfrm>
              <a:custGeom>
                <a:avLst/>
                <a:gdLst>
                  <a:gd name="T0" fmla="*/ 0 w 764"/>
                  <a:gd name="T1" fmla="*/ 211 h 393"/>
                  <a:gd name="T2" fmla="*/ 0 w 764"/>
                  <a:gd name="T3" fmla="*/ 211 h 393"/>
                  <a:gd name="T4" fmla="*/ 182 w 764"/>
                  <a:gd name="T5" fmla="*/ 393 h 393"/>
                  <a:gd name="T6" fmla="*/ 182 w 764"/>
                  <a:gd name="T7" fmla="*/ 393 h 393"/>
                  <a:gd name="T8" fmla="*/ 582 w 764"/>
                  <a:gd name="T9" fmla="*/ 393 h 393"/>
                  <a:gd name="T10" fmla="*/ 764 w 764"/>
                  <a:gd name="T11" fmla="*/ 211 h 393"/>
                  <a:gd name="T12" fmla="*/ 0 w 764"/>
                  <a:gd name="T13" fmla="*/ 211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4" h="393">
                    <a:moveTo>
                      <a:pt x="0" y="211"/>
                    </a:moveTo>
                    <a:cubicBezTo>
                      <a:pt x="0" y="211"/>
                      <a:pt x="0" y="211"/>
                      <a:pt x="0" y="211"/>
                    </a:cubicBezTo>
                    <a:cubicBezTo>
                      <a:pt x="182" y="393"/>
                      <a:pt x="182" y="393"/>
                      <a:pt x="182" y="393"/>
                    </a:cubicBezTo>
                    <a:cubicBezTo>
                      <a:pt x="182" y="393"/>
                      <a:pt x="182" y="393"/>
                      <a:pt x="182" y="393"/>
                    </a:cubicBezTo>
                    <a:cubicBezTo>
                      <a:pt x="292" y="282"/>
                      <a:pt x="471" y="282"/>
                      <a:pt x="582" y="393"/>
                    </a:cubicBezTo>
                    <a:cubicBezTo>
                      <a:pt x="764" y="211"/>
                      <a:pt x="764" y="211"/>
                      <a:pt x="764" y="211"/>
                    </a:cubicBezTo>
                    <a:cubicBezTo>
                      <a:pt x="553" y="0"/>
                      <a:pt x="211" y="0"/>
                      <a:pt x="0" y="21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/>
            </p:spPr>
            <p:txBody>
              <a:bodyPr/>
              <a:lstStyle/>
              <a:p>
                <a:endParaRPr lang="zh-CN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7804048" y="2022546"/>
                <a:ext cx="2208943" cy="1326629"/>
              </a:xfrm>
              <a:custGeom>
                <a:avLst/>
                <a:gdLst>
                  <a:gd name="T0" fmla="*/ 644 w 644"/>
                  <a:gd name="T1" fmla="*/ 115 h 387"/>
                  <a:gd name="T2" fmla="*/ 0 w 644"/>
                  <a:gd name="T3" fmla="*/ 205 h 387"/>
                  <a:gd name="T4" fmla="*/ 182 w 644"/>
                  <a:gd name="T5" fmla="*/ 387 h 387"/>
                  <a:gd name="T6" fmla="*/ 519 w 644"/>
                  <a:gd name="T7" fmla="*/ 339 h 387"/>
                  <a:gd name="T8" fmla="*/ 644 w 644"/>
                  <a:gd name="T9" fmla="*/ 115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4" h="387">
                    <a:moveTo>
                      <a:pt x="644" y="115"/>
                    </a:moveTo>
                    <a:cubicBezTo>
                      <a:pt x="439" y="0"/>
                      <a:pt x="175" y="30"/>
                      <a:pt x="0" y="205"/>
                    </a:cubicBezTo>
                    <a:cubicBezTo>
                      <a:pt x="182" y="387"/>
                      <a:pt x="182" y="387"/>
                      <a:pt x="182" y="387"/>
                    </a:cubicBezTo>
                    <a:cubicBezTo>
                      <a:pt x="273" y="295"/>
                      <a:pt x="411" y="280"/>
                      <a:pt x="519" y="339"/>
                    </a:cubicBezTo>
                    <a:lnTo>
                      <a:pt x="644" y="115"/>
                    </a:lnTo>
                    <a:close/>
                  </a:path>
                </a:pathLst>
              </a:custGeom>
              <a:solidFill>
                <a:srgbClr val="295860"/>
              </a:solidFill>
              <a:ln>
                <a:noFill/>
              </a:ln>
              <a:extLst/>
            </p:spPr>
            <p:txBody>
              <a:bodyPr/>
              <a:lstStyle/>
              <a:p>
                <a:endParaRPr lang="zh-CN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9585521" y="2414217"/>
                <a:ext cx="541181" cy="804400"/>
              </a:xfrm>
              <a:custGeom>
                <a:avLst/>
                <a:gdLst>
                  <a:gd name="T0" fmla="*/ 0 w 158"/>
                  <a:gd name="T1" fmla="*/ 225 h 235"/>
                  <a:gd name="T2" fmla="*/ 17 w 158"/>
                  <a:gd name="T3" fmla="*/ 235 h 235"/>
                  <a:gd name="T4" fmla="*/ 158 w 158"/>
                  <a:gd name="T5" fmla="*/ 21 h 235"/>
                  <a:gd name="T6" fmla="*/ 124 w 158"/>
                  <a:gd name="T7" fmla="*/ 0 h 235"/>
                  <a:gd name="T8" fmla="*/ 0 w 158"/>
                  <a:gd name="T9" fmla="*/ 22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" h="235">
                    <a:moveTo>
                      <a:pt x="0" y="225"/>
                    </a:moveTo>
                    <a:cubicBezTo>
                      <a:pt x="6" y="228"/>
                      <a:pt x="11" y="232"/>
                      <a:pt x="17" y="235"/>
                    </a:cubicBezTo>
                    <a:cubicBezTo>
                      <a:pt x="158" y="21"/>
                      <a:pt x="158" y="21"/>
                      <a:pt x="158" y="21"/>
                    </a:cubicBezTo>
                    <a:cubicBezTo>
                      <a:pt x="147" y="13"/>
                      <a:pt x="136" y="7"/>
                      <a:pt x="124" y="0"/>
                    </a:cubicBezTo>
                    <a:lnTo>
                      <a:pt x="0" y="225"/>
                    </a:lnTo>
                    <a:close/>
                  </a:path>
                </a:pathLst>
              </a:custGeom>
              <a:solidFill>
                <a:srgbClr val="3E3D42"/>
              </a:solidFill>
              <a:ln>
                <a:noFill/>
              </a:ln>
              <a:extLst/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7094784" y="3088431"/>
              <a:ext cx="867142" cy="1458801"/>
              <a:chOff x="8939052" y="2247861"/>
              <a:chExt cx="1166592" cy="1962569"/>
            </a:xfrm>
          </p:grpSpPr>
          <p:sp>
            <p:nvSpPr>
              <p:cNvPr id="23" name="Freeform 19"/>
              <p:cNvSpPr>
                <a:spLocks/>
              </p:cNvSpPr>
              <p:nvPr/>
            </p:nvSpPr>
            <p:spPr bwMode="auto">
              <a:xfrm>
                <a:off x="9059081" y="2247861"/>
                <a:ext cx="1046563" cy="1810954"/>
              </a:xfrm>
              <a:custGeom>
                <a:avLst/>
                <a:gdLst>
                  <a:gd name="T0" fmla="*/ 49 w 497"/>
                  <a:gd name="T1" fmla="*/ 860 h 860"/>
                  <a:gd name="T2" fmla="*/ 497 w 497"/>
                  <a:gd name="T3" fmla="*/ 0 h 860"/>
                  <a:gd name="T4" fmla="*/ 0 w 497"/>
                  <a:gd name="T5" fmla="*/ 834 h 860"/>
                  <a:gd name="T6" fmla="*/ 49 w 497"/>
                  <a:gd name="T7" fmla="*/ 860 h 8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7" h="860">
                    <a:moveTo>
                      <a:pt x="49" y="860"/>
                    </a:moveTo>
                    <a:lnTo>
                      <a:pt x="497" y="0"/>
                    </a:lnTo>
                    <a:lnTo>
                      <a:pt x="0" y="834"/>
                    </a:lnTo>
                    <a:lnTo>
                      <a:pt x="49" y="86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Oval 20"/>
              <p:cNvSpPr>
                <a:spLocks noChangeArrowheads="1"/>
              </p:cNvSpPr>
              <p:nvPr/>
            </p:nvSpPr>
            <p:spPr bwMode="auto">
              <a:xfrm>
                <a:off x="8939052" y="3856662"/>
                <a:ext cx="351663" cy="353768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9177361" y="2219499"/>
            <a:ext cx="1948720" cy="1641933"/>
            <a:chOff x="8817455" y="2905299"/>
            <a:chExt cx="1948720" cy="1641933"/>
          </a:xfrm>
        </p:grpSpPr>
        <p:grpSp>
          <p:nvGrpSpPr>
            <p:cNvPr id="32" name="组合 31"/>
            <p:cNvGrpSpPr/>
            <p:nvPr/>
          </p:nvGrpSpPr>
          <p:grpSpPr>
            <a:xfrm>
              <a:off x="8817455" y="2905299"/>
              <a:ext cx="1948720" cy="1001752"/>
              <a:chOff x="7804048" y="2001488"/>
              <a:chExt cx="2621672" cy="1347687"/>
            </a:xfrm>
          </p:grpSpPr>
          <p:sp>
            <p:nvSpPr>
              <p:cNvPr id="33" name="Freeform 8"/>
              <p:cNvSpPr>
                <a:spLocks/>
              </p:cNvSpPr>
              <p:nvPr/>
            </p:nvSpPr>
            <p:spPr bwMode="auto">
              <a:xfrm>
                <a:off x="7804048" y="2001488"/>
                <a:ext cx="2621672" cy="1347686"/>
              </a:xfrm>
              <a:custGeom>
                <a:avLst/>
                <a:gdLst>
                  <a:gd name="T0" fmla="*/ 0 w 764"/>
                  <a:gd name="T1" fmla="*/ 211 h 393"/>
                  <a:gd name="T2" fmla="*/ 0 w 764"/>
                  <a:gd name="T3" fmla="*/ 211 h 393"/>
                  <a:gd name="T4" fmla="*/ 182 w 764"/>
                  <a:gd name="T5" fmla="*/ 393 h 393"/>
                  <a:gd name="T6" fmla="*/ 182 w 764"/>
                  <a:gd name="T7" fmla="*/ 393 h 393"/>
                  <a:gd name="T8" fmla="*/ 582 w 764"/>
                  <a:gd name="T9" fmla="*/ 393 h 393"/>
                  <a:gd name="T10" fmla="*/ 764 w 764"/>
                  <a:gd name="T11" fmla="*/ 211 h 393"/>
                  <a:gd name="T12" fmla="*/ 0 w 764"/>
                  <a:gd name="T13" fmla="*/ 211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4" h="393">
                    <a:moveTo>
                      <a:pt x="0" y="211"/>
                    </a:moveTo>
                    <a:cubicBezTo>
                      <a:pt x="0" y="211"/>
                      <a:pt x="0" y="211"/>
                      <a:pt x="0" y="211"/>
                    </a:cubicBezTo>
                    <a:cubicBezTo>
                      <a:pt x="182" y="393"/>
                      <a:pt x="182" y="393"/>
                      <a:pt x="182" y="393"/>
                    </a:cubicBezTo>
                    <a:cubicBezTo>
                      <a:pt x="182" y="393"/>
                      <a:pt x="182" y="393"/>
                      <a:pt x="182" y="393"/>
                    </a:cubicBezTo>
                    <a:cubicBezTo>
                      <a:pt x="292" y="282"/>
                      <a:pt x="471" y="282"/>
                      <a:pt x="582" y="393"/>
                    </a:cubicBezTo>
                    <a:cubicBezTo>
                      <a:pt x="764" y="211"/>
                      <a:pt x="764" y="211"/>
                      <a:pt x="764" y="211"/>
                    </a:cubicBezTo>
                    <a:cubicBezTo>
                      <a:pt x="553" y="0"/>
                      <a:pt x="211" y="0"/>
                      <a:pt x="0" y="21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/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3"/>
              <p:cNvSpPr>
                <a:spLocks/>
              </p:cNvSpPr>
              <p:nvPr/>
            </p:nvSpPr>
            <p:spPr bwMode="auto">
              <a:xfrm>
                <a:off x="7804048" y="2022546"/>
                <a:ext cx="2208943" cy="1326629"/>
              </a:xfrm>
              <a:custGeom>
                <a:avLst/>
                <a:gdLst>
                  <a:gd name="T0" fmla="*/ 644 w 644"/>
                  <a:gd name="T1" fmla="*/ 115 h 387"/>
                  <a:gd name="T2" fmla="*/ 0 w 644"/>
                  <a:gd name="T3" fmla="*/ 205 h 387"/>
                  <a:gd name="T4" fmla="*/ 182 w 644"/>
                  <a:gd name="T5" fmla="*/ 387 h 387"/>
                  <a:gd name="T6" fmla="*/ 519 w 644"/>
                  <a:gd name="T7" fmla="*/ 339 h 387"/>
                  <a:gd name="T8" fmla="*/ 644 w 644"/>
                  <a:gd name="T9" fmla="*/ 115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4" h="387">
                    <a:moveTo>
                      <a:pt x="644" y="115"/>
                    </a:moveTo>
                    <a:cubicBezTo>
                      <a:pt x="439" y="0"/>
                      <a:pt x="175" y="30"/>
                      <a:pt x="0" y="205"/>
                    </a:cubicBezTo>
                    <a:cubicBezTo>
                      <a:pt x="182" y="387"/>
                      <a:pt x="182" y="387"/>
                      <a:pt x="182" y="387"/>
                    </a:cubicBezTo>
                    <a:cubicBezTo>
                      <a:pt x="273" y="295"/>
                      <a:pt x="411" y="280"/>
                      <a:pt x="519" y="339"/>
                    </a:cubicBezTo>
                    <a:lnTo>
                      <a:pt x="644" y="115"/>
                    </a:lnTo>
                    <a:close/>
                  </a:path>
                </a:pathLst>
              </a:custGeom>
              <a:solidFill>
                <a:srgbClr val="295860"/>
              </a:solidFill>
              <a:ln>
                <a:noFill/>
              </a:ln>
              <a:extLst/>
            </p:spPr>
            <p:txBody>
              <a:bodyPr/>
              <a:lstStyle/>
              <a:p>
                <a:endParaRPr lang="zh-CN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4"/>
              <p:cNvSpPr>
                <a:spLocks/>
              </p:cNvSpPr>
              <p:nvPr/>
            </p:nvSpPr>
            <p:spPr bwMode="auto">
              <a:xfrm>
                <a:off x="9585521" y="2414217"/>
                <a:ext cx="541181" cy="804400"/>
              </a:xfrm>
              <a:custGeom>
                <a:avLst/>
                <a:gdLst>
                  <a:gd name="T0" fmla="*/ 0 w 158"/>
                  <a:gd name="T1" fmla="*/ 225 h 235"/>
                  <a:gd name="T2" fmla="*/ 17 w 158"/>
                  <a:gd name="T3" fmla="*/ 235 h 235"/>
                  <a:gd name="T4" fmla="*/ 158 w 158"/>
                  <a:gd name="T5" fmla="*/ 21 h 235"/>
                  <a:gd name="T6" fmla="*/ 124 w 158"/>
                  <a:gd name="T7" fmla="*/ 0 h 235"/>
                  <a:gd name="T8" fmla="*/ 0 w 158"/>
                  <a:gd name="T9" fmla="*/ 22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" h="235">
                    <a:moveTo>
                      <a:pt x="0" y="225"/>
                    </a:moveTo>
                    <a:cubicBezTo>
                      <a:pt x="6" y="228"/>
                      <a:pt x="11" y="232"/>
                      <a:pt x="17" y="235"/>
                    </a:cubicBezTo>
                    <a:cubicBezTo>
                      <a:pt x="158" y="21"/>
                      <a:pt x="158" y="21"/>
                      <a:pt x="158" y="21"/>
                    </a:cubicBezTo>
                    <a:cubicBezTo>
                      <a:pt x="147" y="13"/>
                      <a:pt x="136" y="7"/>
                      <a:pt x="124" y="0"/>
                    </a:cubicBezTo>
                    <a:lnTo>
                      <a:pt x="0" y="225"/>
                    </a:lnTo>
                    <a:close/>
                  </a:path>
                </a:pathLst>
              </a:custGeom>
              <a:solidFill>
                <a:srgbClr val="3E3D42"/>
              </a:solidFill>
              <a:ln>
                <a:noFill/>
              </a:ln>
              <a:extLst/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9661117" y="3088431"/>
              <a:ext cx="867142" cy="1458801"/>
              <a:chOff x="8939052" y="2247861"/>
              <a:chExt cx="1166592" cy="1962569"/>
            </a:xfrm>
          </p:grpSpPr>
          <p:sp>
            <p:nvSpPr>
              <p:cNvPr id="37" name="Freeform 19"/>
              <p:cNvSpPr>
                <a:spLocks/>
              </p:cNvSpPr>
              <p:nvPr/>
            </p:nvSpPr>
            <p:spPr bwMode="auto">
              <a:xfrm>
                <a:off x="9059081" y="2247861"/>
                <a:ext cx="1046563" cy="1810954"/>
              </a:xfrm>
              <a:custGeom>
                <a:avLst/>
                <a:gdLst>
                  <a:gd name="T0" fmla="*/ 49 w 497"/>
                  <a:gd name="T1" fmla="*/ 860 h 860"/>
                  <a:gd name="T2" fmla="*/ 497 w 497"/>
                  <a:gd name="T3" fmla="*/ 0 h 860"/>
                  <a:gd name="T4" fmla="*/ 0 w 497"/>
                  <a:gd name="T5" fmla="*/ 834 h 860"/>
                  <a:gd name="T6" fmla="*/ 49 w 497"/>
                  <a:gd name="T7" fmla="*/ 860 h 8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7" h="860">
                    <a:moveTo>
                      <a:pt x="49" y="860"/>
                    </a:moveTo>
                    <a:lnTo>
                      <a:pt x="497" y="0"/>
                    </a:lnTo>
                    <a:lnTo>
                      <a:pt x="0" y="834"/>
                    </a:lnTo>
                    <a:lnTo>
                      <a:pt x="49" y="86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Oval 20"/>
              <p:cNvSpPr>
                <a:spLocks noChangeArrowheads="1"/>
              </p:cNvSpPr>
              <p:nvPr/>
            </p:nvSpPr>
            <p:spPr bwMode="auto">
              <a:xfrm>
                <a:off x="8939052" y="3856662"/>
                <a:ext cx="351663" cy="353768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5" name="文本框 44"/>
          <p:cNvSpPr txBox="1"/>
          <p:nvPr/>
        </p:nvSpPr>
        <p:spPr>
          <a:xfrm>
            <a:off x="1623387" y="4555403"/>
            <a:ext cx="2151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单击此处添加您的编辑文字标题，您的团队名称您的公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4178942" y="4555403"/>
            <a:ext cx="2151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单击此处添加您的编辑文字标题，您的团队名称您的公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6697810" y="4555403"/>
            <a:ext cx="2151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单击此处添加您的编辑文字标题，您的团队名称您的公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9423604" y="4555403"/>
            <a:ext cx="2151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单击此处添加您的编辑文字标题，您的团队名称您的公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1623387" y="415529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单击编辑文字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4232523" y="415529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单击编辑文字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6697810" y="415529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单击编辑文字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9477185" y="415529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单击编辑文字</a:t>
            </a:r>
          </a:p>
        </p:txBody>
      </p:sp>
      <p:sp>
        <p:nvSpPr>
          <p:cNvPr id="53" name="矩形 52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55" name="矩形 54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57" name="文本框 27"/>
          <p:cNvSpPr txBox="1"/>
          <p:nvPr/>
        </p:nvSpPr>
        <p:spPr>
          <a:xfrm>
            <a:off x="926281" y="65850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  <p:sp>
        <p:nvSpPr>
          <p:cNvPr id="58" name="文本框 28"/>
          <p:cNvSpPr txBox="1"/>
          <p:nvPr/>
        </p:nvSpPr>
        <p:spPr>
          <a:xfrm>
            <a:off x="1022628" y="1079660"/>
            <a:ext cx="16001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 instruction</a:t>
            </a:r>
            <a:endParaRPr lang="zh-CN" altLang="en-US" sz="105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551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986111" y="2000177"/>
            <a:ext cx="2453263" cy="3346252"/>
          </a:xfrm>
          <a:prstGeom prst="rect">
            <a:avLst/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0"/>
          </a:p>
        </p:txBody>
      </p:sp>
      <p:sp>
        <p:nvSpPr>
          <p:cNvPr id="5" name="Trapezoid 10@|1FFC:3506772|FBC:16777215|LFC:16777215|LBC:16777215"/>
          <p:cNvSpPr/>
          <p:nvPr/>
        </p:nvSpPr>
        <p:spPr>
          <a:xfrm>
            <a:off x="1464906" y="1793149"/>
            <a:ext cx="1495673" cy="207873"/>
          </a:xfrm>
          <a:prstGeom prst="trapezoid">
            <a:avLst>
              <a:gd name="adj" fmla="val 6792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0"/>
          </a:p>
        </p:txBody>
      </p:sp>
      <p:sp>
        <p:nvSpPr>
          <p:cNvPr id="6" name="Pentagon 9@|1FFC:4308095|FBC:16777215|LFC:16777215|LBC:16777215"/>
          <p:cNvSpPr/>
          <p:nvPr/>
        </p:nvSpPr>
        <p:spPr>
          <a:xfrm rot="5400000">
            <a:off x="1715957" y="1680681"/>
            <a:ext cx="993572" cy="1216819"/>
          </a:xfrm>
          <a:prstGeom prst="homePlate">
            <a:avLst>
              <a:gd name="adj" fmla="val 31720"/>
            </a:avLst>
          </a:prstGeom>
          <a:solidFill>
            <a:srgbClr val="295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0"/>
          </a:p>
        </p:txBody>
      </p:sp>
      <p:sp>
        <p:nvSpPr>
          <p:cNvPr id="7" name="Freeform 62"/>
          <p:cNvSpPr>
            <a:spLocks noChangeAspect="1" noEditPoints="1"/>
          </p:cNvSpPr>
          <p:nvPr/>
        </p:nvSpPr>
        <p:spPr bwMode="auto">
          <a:xfrm>
            <a:off x="1952336" y="1997589"/>
            <a:ext cx="520819" cy="524983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682" tIns="60841" rIns="121682" bIns="60841" numCol="1" anchor="t" anchorCtr="0" compatLnSpc="1">
            <a:prstTxWarp prst="textNoShape">
              <a:avLst/>
            </a:prstTxWarp>
          </a:bodyPr>
          <a:lstStyle/>
          <a:p>
            <a:endParaRPr lang="en-US" sz="3190">
              <a:solidFill>
                <a:schemeClr val="accent4"/>
              </a:solidFill>
            </a:endParaRPr>
          </a:p>
        </p:txBody>
      </p:sp>
      <p:sp>
        <p:nvSpPr>
          <p:cNvPr id="8" name="Rectangle 15"/>
          <p:cNvSpPr/>
          <p:nvPr/>
        </p:nvSpPr>
        <p:spPr>
          <a:xfrm>
            <a:off x="3543638" y="2000177"/>
            <a:ext cx="2453263" cy="3346252"/>
          </a:xfrm>
          <a:prstGeom prst="rect">
            <a:avLst/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0"/>
          </a:p>
        </p:txBody>
      </p:sp>
      <p:sp>
        <p:nvSpPr>
          <p:cNvPr id="9" name="Trapezoid 17@|1FFC:1137349|FBC:16777215|LFC:16777215|LBC:16777215"/>
          <p:cNvSpPr/>
          <p:nvPr/>
        </p:nvSpPr>
        <p:spPr>
          <a:xfrm>
            <a:off x="4022433" y="1793149"/>
            <a:ext cx="1495673" cy="207873"/>
          </a:xfrm>
          <a:prstGeom prst="trapezoid">
            <a:avLst>
              <a:gd name="adj" fmla="val 67927"/>
            </a:avLst>
          </a:prstGeom>
          <a:solidFill>
            <a:srgbClr val="334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0"/>
          </a:p>
        </p:txBody>
      </p:sp>
      <p:sp>
        <p:nvSpPr>
          <p:cNvPr id="10" name="Pentagon 18@|1FFC:1554685|FBC:16777215|LFC:16777215|LBC:16777215"/>
          <p:cNvSpPr/>
          <p:nvPr/>
        </p:nvSpPr>
        <p:spPr>
          <a:xfrm rot="5400000">
            <a:off x="4273484" y="1680681"/>
            <a:ext cx="993572" cy="1216819"/>
          </a:xfrm>
          <a:prstGeom prst="homePlate">
            <a:avLst>
              <a:gd name="adj" fmla="val 31720"/>
            </a:avLst>
          </a:prstGeom>
          <a:solidFill>
            <a:srgbClr val="295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0"/>
          </a:p>
        </p:txBody>
      </p:sp>
      <p:sp>
        <p:nvSpPr>
          <p:cNvPr id="11" name="Rectangle 21"/>
          <p:cNvSpPr/>
          <p:nvPr/>
        </p:nvSpPr>
        <p:spPr>
          <a:xfrm>
            <a:off x="6101165" y="2000177"/>
            <a:ext cx="2453263" cy="3346252"/>
          </a:xfrm>
          <a:prstGeom prst="rect">
            <a:avLst/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0"/>
          </a:p>
        </p:txBody>
      </p:sp>
      <p:sp>
        <p:nvSpPr>
          <p:cNvPr id="12" name="Trapezoid 23@|1FFC:192|FBC:16777215|LFC:16777215|LBC:16777215"/>
          <p:cNvSpPr/>
          <p:nvPr/>
        </p:nvSpPr>
        <p:spPr>
          <a:xfrm>
            <a:off x="6579960" y="1793149"/>
            <a:ext cx="1495673" cy="207873"/>
          </a:xfrm>
          <a:prstGeom prst="trapezoid">
            <a:avLst>
              <a:gd name="adj" fmla="val 6792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0"/>
          </a:p>
        </p:txBody>
      </p:sp>
      <p:sp>
        <p:nvSpPr>
          <p:cNvPr id="13" name="Pentagon 24@|1FFC:2381804|FBC:16777215|LFC:16777215|LBC:16777215"/>
          <p:cNvSpPr/>
          <p:nvPr/>
        </p:nvSpPr>
        <p:spPr>
          <a:xfrm rot="5400000">
            <a:off x="6831011" y="1680681"/>
            <a:ext cx="993572" cy="1216819"/>
          </a:xfrm>
          <a:prstGeom prst="homePlate">
            <a:avLst>
              <a:gd name="adj" fmla="val 31720"/>
            </a:avLst>
          </a:prstGeom>
          <a:solidFill>
            <a:srgbClr val="295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0"/>
          </a:p>
        </p:txBody>
      </p:sp>
      <p:sp>
        <p:nvSpPr>
          <p:cNvPr id="14" name="Freeform 245"/>
          <p:cNvSpPr>
            <a:spLocks noChangeAspect="1"/>
          </p:cNvSpPr>
          <p:nvPr/>
        </p:nvSpPr>
        <p:spPr bwMode="auto">
          <a:xfrm>
            <a:off x="4514029" y="2003840"/>
            <a:ext cx="512482" cy="512482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682" tIns="60841" rIns="121682" bIns="60841" numCol="1" anchor="t" anchorCtr="0" compatLnSpc="1">
            <a:prstTxWarp prst="textNoShape">
              <a:avLst/>
            </a:prstTxWarp>
          </a:bodyPr>
          <a:lstStyle/>
          <a:p>
            <a:endParaRPr lang="en-US" sz="3190">
              <a:solidFill>
                <a:schemeClr val="accent4"/>
              </a:solidFill>
            </a:endParaRPr>
          </a:p>
        </p:txBody>
      </p:sp>
      <p:sp>
        <p:nvSpPr>
          <p:cNvPr id="15" name="Freeform 132"/>
          <p:cNvSpPr>
            <a:spLocks noChangeAspect="1" noEditPoints="1"/>
          </p:cNvSpPr>
          <p:nvPr/>
        </p:nvSpPr>
        <p:spPr bwMode="auto">
          <a:xfrm>
            <a:off x="7023591" y="1969102"/>
            <a:ext cx="608412" cy="581957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682" tIns="60841" rIns="121682" bIns="60841" numCol="1" anchor="t" anchorCtr="0" compatLnSpc="1">
            <a:prstTxWarp prst="textNoShape">
              <a:avLst/>
            </a:prstTxWarp>
          </a:bodyPr>
          <a:lstStyle/>
          <a:p>
            <a:endParaRPr lang="en-US" sz="3190">
              <a:solidFill>
                <a:schemeClr val="accent4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18128" y="3312267"/>
            <a:ext cx="1642452" cy="155119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4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13"/>
          <p:cNvSpPr txBox="1"/>
          <p:nvPr/>
        </p:nvSpPr>
        <p:spPr>
          <a:xfrm>
            <a:off x="1318128" y="2990317"/>
            <a:ext cx="1649440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spcBef>
                <a:spcPct val="20000"/>
              </a:spcBef>
              <a:defRPr/>
            </a:pPr>
            <a:r>
              <a:rPr lang="zh-CN" altLang="en-US" sz="1600" b="1">
                <a:solidFill>
                  <a:srgbClr val="2958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29586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10136" y="3312267"/>
            <a:ext cx="1642452" cy="155119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4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13"/>
          <p:cNvSpPr txBox="1"/>
          <p:nvPr/>
        </p:nvSpPr>
        <p:spPr>
          <a:xfrm>
            <a:off x="3910136" y="2990317"/>
            <a:ext cx="1510694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2958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29586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481886" y="3312267"/>
            <a:ext cx="1642452" cy="155119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4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13"/>
          <p:cNvSpPr txBox="1"/>
          <p:nvPr/>
        </p:nvSpPr>
        <p:spPr>
          <a:xfrm>
            <a:off x="6481886" y="2990317"/>
            <a:ext cx="1454322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2958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29586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668503" y="2000177"/>
            <a:ext cx="2453263" cy="3346252"/>
          </a:xfrm>
          <a:prstGeom prst="rect">
            <a:avLst/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0"/>
          </a:p>
        </p:txBody>
      </p:sp>
      <p:sp>
        <p:nvSpPr>
          <p:cNvPr id="23" name="Trapezoid 23@|1FFC:192|FBC:16777215|LFC:16777215|LBC:16777215"/>
          <p:cNvSpPr/>
          <p:nvPr/>
        </p:nvSpPr>
        <p:spPr>
          <a:xfrm>
            <a:off x="9147298" y="1793149"/>
            <a:ext cx="1495673" cy="207873"/>
          </a:xfrm>
          <a:prstGeom prst="trapezoid">
            <a:avLst>
              <a:gd name="adj" fmla="val 67927"/>
            </a:avLst>
          </a:prstGeom>
          <a:solidFill>
            <a:srgbClr val="334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0"/>
          </a:p>
        </p:txBody>
      </p:sp>
      <p:sp>
        <p:nvSpPr>
          <p:cNvPr id="24" name="Pentagon 24@|1FFC:2381804|FBC:16777215|LFC:16777215|LBC:16777215"/>
          <p:cNvSpPr/>
          <p:nvPr/>
        </p:nvSpPr>
        <p:spPr>
          <a:xfrm rot="5400000">
            <a:off x="9398349" y="1680681"/>
            <a:ext cx="993572" cy="1216819"/>
          </a:xfrm>
          <a:prstGeom prst="homePlate">
            <a:avLst>
              <a:gd name="adj" fmla="val 31720"/>
            </a:avLst>
          </a:prstGeom>
          <a:solidFill>
            <a:srgbClr val="295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0"/>
          </a:p>
        </p:txBody>
      </p:sp>
      <p:sp>
        <p:nvSpPr>
          <p:cNvPr id="25" name="Freeform 132"/>
          <p:cNvSpPr>
            <a:spLocks noChangeAspect="1" noEditPoints="1"/>
          </p:cNvSpPr>
          <p:nvPr/>
        </p:nvSpPr>
        <p:spPr bwMode="auto">
          <a:xfrm>
            <a:off x="9590929" y="1969102"/>
            <a:ext cx="608412" cy="581957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682" tIns="60841" rIns="121682" bIns="60841" numCol="1" anchor="t" anchorCtr="0" compatLnSpc="1">
            <a:prstTxWarp prst="textNoShape">
              <a:avLst/>
            </a:prstTxWarp>
          </a:bodyPr>
          <a:lstStyle/>
          <a:p>
            <a:endParaRPr lang="en-US" sz="3190">
              <a:solidFill>
                <a:schemeClr val="accent4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049224" y="3312267"/>
            <a:ext cx="1642452" cy="155119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4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extBox 13"/>
          <p:cNvSpPr txBox="1"/>
          <p:nvPr/>
        </p:nvSpPr>
        <p:spPr>
          <a:xfrm>
            <a:off x="9049224" y="2990317"/>
            <a:ext cx="1454322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2958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29586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36" name="矩形 35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38" name="文本框 27"/>
          <p:cNvSpPr txBox="1"/>
          <p:nvPr/>
        </p:nvSpPr>
        <p:spPr>
          <a:xfrm>
            <a:off x="926281" y="65850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  <p:sp>
        <p:nvSpPr>
          <p:cNvPr id="39" name="文本框 28"/>
          <p:cNvSpPr txBox="1"/>
          <p:nvPr/>
        </p:nvSpPr>
        <p:spPr>
          <a:xfrm>
            <a:off x="1022628" y="1079660"/>
            <a:ext cx="16001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 instruction</a:t>
            </a:r>
            <a:endParaRPr lang="zh-CN" altLang="en-US" sz="105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74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@|5FFC:2381804|FBC:16777215|LFC:16777215|LBC:16777215"/>
          <p:cNvSpPr>
            <a:spLocks noEditPoints="1"/>
          </p:cNvSpPr>
          <p:nvPr/>
        </p:nvSpPr>
        <p:spPr bwMode="auto">
          <a:xfrm>
            <a:off x="9428102" y="1902857"/>
            <a:ext cx="1087967" cy="2152651"/>
          </a:xfrm>
          <a:custGeom>
            <a:avLst/>
            <a:gdLst>
              <a:gd name="T0" fmla="*/ 201 w 235"/>
              <a:gd name="T1" fmla="*/ 434 h 468"/>
              <a:gd name="T2" fmla="*/ 34 w 235"/>
              <a:gd name="T3" fmla="*/ 434 h 468"/>
              <a:gd name="T4" fmla="*/ 21 w 235"/>
              <a:gd name="T5" fmla="*/ 282 h 468"/>
              <a:gd name="T6" fmla="*/ 66 w 235"/>
              <a:gd name="T7" fmla="*/ 204 h 468"/>
              <a:gd name="T8" fmla="*/ 6 w 235"/>
              <a:gd name="T9" fmla="*/ 108 h 468"/>
              <a:gd name="T10" fmla="*/ 229 w 235"/>
              <a:gd name="T11" fmla="*/ 0 h 468"/>
              <a:gd name="T12" fmla="*/ 167 w 235"/>
              <a:gd name="T13" fmla="*/ 203 h 468"/>
              <a:gd name="T14" fmla="*/ 155 w 235"/>
              <a:gd name="T15" fmla="*/ 238 h 468"/>
              <a:gd name="T16" fmla="*/ 235 w 235"/>
              <a:gd name="T17" fmla="*/ 350 h 468"/>
              <a:gd name="T18" fmla="*/ 146 w 235"/>
              <a:gd name="T19" fmla="*/ 7 h 468"/>
              <a:gd name="T20" fmla="*/ 88 w 235"/>
              <a:gd name="T21" fmla="*/ 193 h 468"/>
              <a:gd name="T22" fmla="*/ 156 w 235"/>
              <a:gd name="T23" fmla="*/ 205 h 468"/>
              <a:gd name="T24" fmla="*/ 85 w 235"/>
              <a:gd name="T25" fmla="*/ 206 h 468"/>
              <a:gd name="T26" fmla="*/ 90 w 235"/>
              <a:gd name="T27" fmla="*/ 235 h 468"/>
              <a:gd name="T28" fmla="*/ 142 w 235"/>
              <a:gd name="T29" fmla="*/ 235 h 468"/>
              <a:gd name="T30" fmla="*/ 221 w 235"/>
              <a:gd name="T31" fmla="*/ 352 h 468"/>
              <a:gd name="T32" fmla="*/ 213 w 235"/>
              <a:gd name="T33" fmla="*/ 311 h 468"/>
              <a:gd name="T34" fmla="*/ 190 w 235"/>
              <a:gd name="T35" fmla="*/ 277 h 468"/>
              <a:gd name="T36" fmla="*/ 156 w 235"/>
              <a:gd name="T37" fmla="*/ 255 h 468"/>
              <a:gd name="T38" fmla="*/ 116 w 235"/>
              <a:gd name="T39" fmla="*/ 247 h 468"/>
              <a:gd name="T40" fmla="*/ 76 w 235"/>
              <a:gd name="T41" fmla="*/ 255 h 468"/>
              <a:gd name="T42" fmla="*/ 42 w 235"/>
              <a:gd name="T43" fmla="*/ 277 h 468"/>
              <a:gd name="T44" fmla="*/ 19 w 235"/>
              <a:gd name="T45" fmla="*/ 311 h 468"/>
              <a:gd name="T46" fmla="*/ 11 w 235"/>
              <a:gd name="T47" fmla="*/ 352 h 468"/>
              <a:gd name="T48" fmla="*/ 19 w 235"/>
              <a:gd name="T49" fmla="*/ 392 h 468"/>
              <a:gd name="T50" fmla="*/ 42 w 235"/>
              <a:gd name="T51" fmla="*/ 426 h 468"/>
              <a:gd name="T52" fmla="*/ 76 w 235"/>
              <a:gd name="T53" fmla="*/ 449 h 468"/>
              <a:gd name="T54" fmla="*/ 116 w 235"/>
              <a:gd name="T55" fmla="*/ 456 h 468"/>
              <a:gd name="T56" fmla="*/ 156 w 235"/>
              <a:gd name="T57" fmla="*/ 449 h 468"/>
              <a:gd name="T58" fmla="*/ 190 w 235"/>
              <a:gd name="T59" fmla="*/ 426 h 468"/>
              <a:gd name="T60" fmla="*/ 213 w 235"/>
              <a:gd name="T61" fmla="*/ 392 h 468"/>
              <a:gd name="T62" fmla="*/ 221 w 235"/>
              <a:gd name="T63" fmla="*/ 352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35" h="468">
                <a:moveTo>
                  <a:pt x="235" y="350"/>
                </a:moveTo>
                <a:cubicBezTo>
                  <a:pt x="235" y="383"/>
                  <a:pt x="224" y="411"/>
                  <a:pt x="201" y="434"/>
                </a:cubicBezTo>
                <a:cubicBezTo>
                  <a:pt x="178" y="457"/>
                  <a:pt x="150" y="468"/>
                  <a:pt x="117" y="468"/>
                </a:cubicBezTo>
                <a:cubicBezTo>
                  <a:pt x="85" y="468"/>
                  <a:pt x="57" y="457"/>
                  <a:pt x="34" y="434"/>
                </a:cubicBezTo>
                <a:cubicBezTo>
                  <a:pt x="11" y="411"/>
                  <a:pt x="0" y="383"/>
                  <a:pt x="0" y="350"/>
                </a:cubicBezTo>
                <a:cubicBezTo>
                  <a:pt x="0" y="325"/>
                  <a:pt x="7" y="302"/>
                  <a:pt x="21" y="282"/>
                </a:cubicBezTo>
                <a:cubicBezTo>
                  <a:pt x="36" y="262"/>
                  <a:pt x="55" y="247"/>
                  <a:pt x="78" y="239"/>
                </a:cubicBezTo>
                <a:cubicBezTo>
                  <a:pt x="69" y="230"/>
                  <a:pt x="65" y="218"/>
                  <a:pt x="66" y="204"/>
                </a:cubicBezTo>
                <a:cubicBezTo>
                  <a:pt x="47" y="199"/>
                  <a:pt x="32" y="189"/>
                  <a:pt x="22" y="172"/>
                </a:cubicBezTo>
                <a:cubicBezTo>
                  <a:pt x="11" y="155"/>
                  <a:pt x="6" y="134"/>
                  <a:pt x="6" y="108"/>
                </a:cubicBezTo>
                <a:cubicBezTo>
                  <a:pt x="6" y="0"/>
                  <a:pt x="6" y="0"/>
                  <a:pt x="6" y="0"/>
                </a:cubicBezTo>
                <a:cubicBezTo>
                  <a:pt x="229" y="0"/>
                  <a:pt x="229" y="0"/>
                  <a:pt x="229" y="0"/>
                </a:cubicBezTo>
                <a:cubicBezTo>
                  <a:pt x="229" y="108"/>
                  <a:pt x="229" y="108"/>
                  <a:pt x="229" y="108"/>
                </a:cubicBezTo>
                <a:cubicBezTo>
                  <a:pt x="229" y="164"/>
                  <a:pt x="208" y="195"/>
                  <a:pt x="167" y="203"/>
                </a:cubicBezTo>
                <a:cubicBezTo>
                  <a:pt x="167" y="204"/>
                  <a:pt x="167" y="204"/>
                  <a:pt x="167" y="204"/>
                </a:cubicBezTo>
                <a:cubicBezTo>
                  <a:pt x="166" y="218"/>
                  <a:pt x="162" y="230"/>
                  <a:pt x="155" y="238"/>
                </a:cubicBezTo>
                <a:cubicBezTo>
                  <a:pt x="178" y="246"/>
                  <a:pt x="198" y="260"/>
                  <a:pt x="212" y="280"/>
                </a:cubicBezTo>
                <a:cubicBezTo>
                  <a:pt x="228" y="301"/>
                  <a:pt x="235" y="325"/>
                  <a:pt x="235" y="350"/>
                </a:cubicBezTo>
                <a:close/>
                <a:moveTo>
                  <a:pt x="146" y="193"/>
                </a:moveTo>
                <a:cubicBezTo>
                  <a:pt x="146" y="7"/>
                  <a:pt x="146" y="7"/>
                  <a:pt x="146" y="7"/>
                </a:cubicBezTo>
                <a:cubicBezTo>
                  <a:pt x="88" y="7"/>
                  <a:pt x="88" y="7"/>
                  <a:pt x="88" y="7"/>
                </a:cubicBezTo>
                <a:cubicBezTo>
                  <a:pt x="88" y="193"/>
                  <a:pt x="88" y="193"/>
                  <a:pt x="88" y="193"/>
                </a:cubicBezTo>
                <a:lnTo>
                  <a:pt x="146" y="193"/>
                </a:lnTo>
                <a:close/>
                <a:moveTo>
                  <a:pt x="156" y="205"/>
                </a:moveTo>
                <a:cubicBezTo>
                  <a:pt x="150" y="206"/>
                  <a:pt x="144" y="206"/>
                  <a:pt x="138" y="206"/>
                </a:cubicBezTo>
                <a:cubicBezTo>
                  <a:pt x="85" y="206"/>
                  <a:pt x="85" y="206"/>
                  <a:pt x="85" y="206"/>
                </a:cubicBezTo>
                <a:cubicBezTo>
                  <a:pt x="83" y="206"/>
                  <a:pt x="80" y="206"/>
                  <a:pt x="77" y="206"/>
                </a:cubicBezTo>
                <a:cubicBezTo>
                  <a:pt x="78" y="219"/>
                  <a:pt x="82" y="229"/>
                  <a:pt x="90" y="235"/>
                </a:cubicBezTo>
                <a:cubicBezTo>
                  <a:pt x="99" y="233"/>
                  <a:pt x="108" y="232"/>
                  <a:pt x="117" y="232"/>
                </a:cubicBezTo>
                <a:cubicBezTo>
                  <a:pt x="126" y="232"/>
                  <a:pt x="134" y="233"/>
                  <a:pt x="142" y="235"/>
                </a:cubicBezTo>
                <a:cubicBezTo>
                  <a:pt x="150" y="228"/>
                  <a:pt x="155" y="218"/>
                  <a:pt x="156" y="205"/>
                </a:cubicBezTo>
                <a:close/>
                <a:moveTo>
                  <a:pt x="221" y="352"/>
                </a:moveTo>
                <a:cubicBezTo>
                  <a:pt x="196" y="336"/>
                  <a:pt x="196" y="336"/>
                  <a:pt x="196" y="336"/>
                </a:cubicBezTo>
                <a:cubicBezTo>
                  <a:pt x="213" y="311"/>
                  <a:pt x="213" y="311"/>
                  <a:pt x="213" y="311"/>
                </a:cubicBezTo>
                <a:cubicBezTo>
                  <a:pt x="184" y="307"/>
                  <a:pt x="184" y="307"/>
                  <a:pt x="184" y="307"/>
                </a:cubicBezTo>
                <a:cubicBezTo>
                  <a:pt x="190" y="277"/>
                  <a:pt x="190" y="277"/>
                  <a:pt x="190" y="277"/>
                </a:cubicBezTo>
                <a:cubicBezTo>
                  <a:pt x="161" y="284"/>
                  <a:pt x="161" y="284"/>
                  <a:pt x="161" y="284"/>
                </a:cubicBezTo>
                <a:cubicBezTo>
                  <a:pt x="156" y="255"/>
                  <a:pt x="156" y="255"/>
                  <a:pt x="156" y="255"/>
                </a:cubicBezTo>
                <a:cubicBezTo>
                  <a:pt x="132" y="272"/>
                  <a:pt x="132" y="272"/>
                  <a:pt x="132" y="272"/>
                </a:cubicBezTo>
                <a:cubicBezTo>
                  <a:pt x="116" y="247"/>
                  <a:pt x="116" y="247"/>
                  <a:pt x="116" y="247"/>
                </a:cubicBezTo>
                <a:cubicBezTo>
                  <a:pt x="100" y="273"/>
                  <a:pt x="100" y="273"/>
                  <a:pt x="100" y="273"/>
                </a:cubicBezTo>
                <a:cubicBezTo>
                  <a:pt x="76" y="255"/>
                  <a:pt x="76" y="255"/>
                  <a:pt x="76" y="255"/>
                </a:cubicBezTo>
                <a:cubicBezTo>
                  <a:pt x="72" y="285"/>
                  <a:pt x="72" y="285"/>
                  <a:pt x="72" y="285"/>
                </a:cubicBezTo>
                <a:cubicBezTo>
                  <a:pt x="42" y="277"/>
                  <a:pt x="42" y="277"/>
                  <a:pt x="42" y="277"/>
                </a:cubicBezTo>
                <a:cubicBezTo>
                  <a:pt x="50" y="307"/>
                  <a:pt x="50" y="307"/>
                  <a:pt x="50" y="307"/>
                </a:cubicBezTo>
                <a:cubicBezTo>
                  <a:pt x="19" y="311"/>
                  <a:pt x="19" y="311"/>
                  <a:pt x="19" y="311"/>
                </a:cubicBezTo>
                <a:cubicBezTo>
                  <a:pt x="38" y="336"/>
                  <a:pt x="38" y="336"/>
                  <a:pt x="38" y="336"/>
                </a:cubicBezTo>
                <a:cubicBezTo>
                  <a:pt x="11" y="352"/>
                  <a:pt x="11" y="352"/>
                  <a:pt x="11" y="352"/>
                </a:cubicBezTo>
                <a:cubicBezTo>
                  <a:pt x="38" y="367"/>
                  <a:pt x="38" y="367"/>
                  <a:pt x="38" y="367"/>
                </a:cubicBezTo>
                <a:cubicBezTo>
                  <a:pt x="19" y="392"/>
                  <a:pt x="19" y="392"/>
                  <a:pt x="19" y="392"/>
                </a:cubicBezTo>
                <a:cubicBezTo>
                  <a:pt x="50" y="396"/>
                  <a:pt x="50" y="396"/>
                  <a:pt x="50" y="396"/>
                </a:cubicBezTo>
                <a:cubicBezTo>
                  <a:pt x="42" y="426"/>
                  <a:pt x="42" y="426"/>
                  <a:pt x="42" y="426"/>
                </a:cubicBezTo>
                <a:cubicBezTo>
                  <a:pt x="72" y="418"/>
                  <a:pt x="72" y="418"/>
                  <a:pt x="72" y="418"/>
                </a:cubicBezTo>
                <a:cubicBezTo>
                  <a:pt x="76" y="449"/>
                  <a:pt x="76" y="449"/>
                  <a:pt x="76" y="449"/>
                </a:cubicBezTo>
                <a:cubicBezTo>
                  <a:pt x="100" y="430"/>
                  <a:pt x="100" y="430"/>
                  <a:pt x="100" y="430"/>
                </a:cubicBezTo>
                <a:cubicBezTo>
                  <a:pt x="116" y="456"/>
                  <a:pt x="116" y="456"/>
                  <a:pt x="116" y="456"/>
                </a:cubicBezTo>
                <a:cubicBezTo>
                  <a:pt x="132" y="431"/>
                  <a:pt x="132" y="431"/>
                  <a:pt x="132" y="431"/>
                </a:cubicBezTo>
                <a:cubicBezTo>
                  <a:pt x="156" y="449"/>
                  <a:pt x="156" y="449"/>
                  <a:pt x="156" y="449"/>
                </a:cubicBezTo>
                <a:cubicBezTo>
                  <a:pt x="161" y="419"/>
                  <a:pt x="161" y="419"/>
                  <a:pt x="161" y="419"/>
                </a:cubicBezTo>
                <a:cubicBezTo>
                  <a:pt x="190" y="426"/>
                  <a:pt x="190" y="426"/>
                  <a:pt x="190" y="426"/>
                </a:cubicBezTo>
                <a:cubicBezTo>
                  <a:pt x="183" y="397"/>
                  <a:pt x="183" y="397"/>
                  <a:pt x="183" y="397"/>
                </a:cubicBezTo>
                <a:cubicBezTo>
                  <a:pt x="213" y="392"/>
                  <a:pt x="213" y="392"/>
                  <a:pt x="213" y="392"/>
                </a:cubicBezTo>
                <a:cubicBezTo>
                  <a:pt x="196" y="368"/>
                  <a:pt x="196" y="368"/>
                  <a:pt x="196" y="368"/>
                </a:cubicBezTo>
                <a:lnTo>
                  <a:pt x="221" y="352"/>
                </a:lnTo>
                <a:close/>
              </a:path>
            </a:pathLst>
          </a:custGeom>
          <a:solidFill>
            <a:srgbClr val="29586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Freeform 112@|5FFC:0|FBC:0|LFC:0|LBC:16777215"/>
          <p:cNvSpPr>
            <a:spLocks/>
          </p:cNvSpPr>
          <p:nvPr/>
        </p:nvSpPr>
        <p:spPr bwMode="auto">
          <a:xfrm>
            <a:off x="10076087" y="3266109"/>
            <a:ext cx="141304" cy="134239"/>
          </a:xfrm>
          <a:custGeom>
            <a:avLst/>
            <a:gdLst>
              <a:gd name="T0" fmla="*/ 19 w 25"/>
              <a:gd name="T1" fmla="*/ 24 h 24"/>
              <a:gd name="T2" fmla="*/ 21 w 25"/>
              <a:gd name="T3" fmla="*/ 22 h 24"/>
              <a:gd name="T4" fmla="*/ 19 w 25"/>
              <a:gd name="T5" fmla="*/ 4 h 24"/>
              <a:gd name="T6" fmla="*/ 0 w 25"/>
              <a:gd name="T7" fmla="*/ 7 h 24"/>
              <a:gd name="T8" fmla="*/ 0 w 25"/>
              <a:gd name="T9" fmla="*/ 8 h 24"/>
              <a:gd name="T10" fmla="*/ 19 w 25"/>
              <a:gd name="T11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" h="24">
                <a:moveTo>
                  <a:pt x="19" y="24"/>
                </a:moveTo>
                <a:cubicBezTo>
                  <a:pt x="20" y="23"/>
                  <a:pt x="20" y="23"/>
                  <a:pt x="21" y="22"/>
                </a:cubicBezTo>
                <a:cubicBezTo>
                  <a:pt x="25" y="17"/>
                  <a:pt x="24" y="8"/>
                  <a:pt x="19" y="4"/>
                </a:cubicBezTo>
                <a:cubicBezTo>
                  <a:pt x="13" y="0"/>
                  <a:pt x="5" y="1"/>
                  <a:pt x="0" y="7"/>
                </a:cubicBezTo>
                <a:cubicBezTo>
                  <a:pt x="0" y="7"/>
                  <a:pt x="0" y="7"/>
                  <a:pt x="0" y="8"/>
                </a:cubicBezTo>
                <a:cubicBezTo>
                  <a:pt x="8" y="11"/>
                  <a:pt x="15" y="17"/>
                  <a:pt x="19" y="24"/>
                </a:cubicBezTo>
                <a:close/>
              </a:path>
            </a:pathLst>
          </a:custGeom>
          <a:solidFill>
            <a:srgbClr val="29586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Freeform 113@|5FFC:0|FBC:0|LFC:0|LBC:16777215"/>
          <p:cNvSpPr>
            <a:spLocks noEditPoints="1"/>
          </p:cNvSpPr>
          <p:nvPr/>
        </p:nvSpPr>
        <p:spPr bwMode="auto">
          <a:xfrm>
            <a:off x="9793484" y="3315567"/>
            <a:ext cx="407427" cy="447462"/>
          </a:xfrm>
          <a:custGeom>
            <a:avLst/>
            <a:gdLst>
              <a:gd name="T0" fmla="*/ 43 w 73"/>
              <a:gd name="T1" fmla="*/ 0 h 80"/>
              <a:gd name="T2" fmla="*/ 42 w 73"/>
              <a:gd name="T3" fmla="*/ 0 h 80"/>
              <a:gd name="T4" fmla="*/ 42 w 73"/>
              <a:gd name="T5" fmla="*/ 0 h 80"/>
              <a:gd name="T6" fmla="*/ 41 w 73"/>
              <a:gd name="T7" fmla="*/ 0 h 80"/>
              <a:gd name="T8" fmla="*/ 41 w 73"/>
              <a:gd name="T9" fmla="*/ 0 h 80"/>
              <a:gd name="T10" fmla="*/ 40 w 73"/>
              <a:gd name="T11" fmla="*/ 0 h 80"/>
              <a:gd name="T12" fmla="*/ 40 w 73"/>
              <a:gd name="T13" fmla="*/ 0 h 80"/>
              <a:gd name="T14" fmla="*/ 39 w 73"/>
              <a:gd name="T15" fmla="*/ 0 h 80"/>
              <a:gd name="T16" fmla="*/ 39 w 73"/>
              <a:gd name="T17" fmla="*/ 0 h 80"/>
              <a:gd name="T18" fmla="*/ 38 w 73"/>
              <a:gd name="T19" fmla="*/ 0 h 80"/>
              <a:gd name="T20" fmla="*/ 38 w 73"/>
              <a:gd name="T21" fmla="*/ 0 h 80"/>
              <a:gd name="T22" fmla="*/ 37 w 73"/>
              <a:gd name="T23" fmla="*/ 0 h 80"/>
              <a:gd name="T24" fmla="*/ 36 w 73"/>
              <a:gd name="T25" fmla="*/ 0 h 80"/>
              <a:gd name="T26" fmla="*/ 35 w 73"/>
              <a:gd name="T27" fmla="*/ 0 h 80"/>
              <a:gd name="T28" fmla="*/ 34 w 73"/>
              <a:gd name="T29" fmla="*/ 0 h 80"/>
              <a:gd name="T30" fmla="*/ 33 w 73"/>
              <a:gd name="T31" fmla="*/ 0 h 80"/>
              <a:gd name="T32" fmla="*/ 32 w 73"/>
              <a:gd name="T33" fmla="*/ 0 h 80"/>
              <a:gd name="T34" fmla="*/ 32 w 73"/>
              <a:gd name="T35" fmla="*/ 0 h 80"/>
              <a:gd name="T36" fmla="*/ 32 w 73"/>
              <a:gd name="T37" fmla="*/ 0 h 80"/>
              <a:gd name="T38" fmla="*/ 32 w 73"/>
              <a:gd name="T39" fmla="*/ 0 h 80"/>
              <a:gd name="T40" fmla="*/ 31 w 73"/>
              <a:gd name="T41" fmla="*/ 0 h 80"/>
              <a:gd name="T42" fmla="*/ 31 w 73"/>
              <a:gd name="T43" fmla="*/ 0 h 80"/>
              <a:gd name="T44" fmla="*/ 30 w 73"/>
              <a:gd name="T45" fmla="*/ 0 h 80"/>
              <a:gd name="T46" fmla="*/ 0 w 73"/>
              <a:gd name="T47" fmla="*/ 37 h 80"/>
              <a:gd name="T48" fmla="*/ 12 w 73"/>
              <a:gd name="T49" fmla="*/ 64 h 80"/>
              <a:gd name="T50" fmla="*/ 7 w 73"/>
              <a:gd name="T51" fmla="*/ 69 h 80"/>
              <a:gd name="T52" fmla="*/ 7 w 73"/>
              <a:gd name="T53" fmla="*/ 77 h 80"/>
              <a:gd name="T54" fmla="*/ 14 w 73"/>
              <a:gd name="T55" fmla="*/ 77 h 80"/>
              <a:gd name="T56" fmla="*/ 21 w 73"/>
              <a:gd name="T57" fmla="*/ 70 h 80"/>
              <a:gd name="T58" fmla="*/ 36 w 73"/>
              <a:gd name="T59" fmla="*/ 73 h 80"/>
              <a:gd name="T60" fmla="*/ 52 w 73"/>
              <a:gd name="T61" fmla="*/ 70 h 80"/>
              <a:gd name="T62" fmla="*/ 58 w 73"/>
              <a:gd name="T63" fmla="*/ 77 h 80"/>
              <a:gd name="T64" fmla="*/ 66 w 73"/>
              <a:gd name="T65" fmla="*/ 77 h 80"/>
              <a:gd name="T66" fmla="*/ 66 w 73"/>
              <a:gd name="T67" fmla="*/ 69 h 80"/>
              <a:gd name="T68" fmla="*/ 61 w 73"/>
              <a:gd name="T69" fmla="*/ 64 h 80"/>
              <a:gd name="T70" fmla="*/ 73 w 73"/>
              <a:gd name="T71" fmla="*/ 37 h 80"/>
              <a:gd name="T72" fmla="*/ 43 w 73"/>
              <a:gd name="T73" fmla="*/ 0 h 80"/>
              <a:gd name="T74" fmla="*/ 36 w 73"/>
              <a:gd name="T75" fmla="*/ 65 h 80"/>
              <a:gd name="T76" fmla="*/ 8 w 73"/>
              <a:gd name="T77" fmla="*/ 37 h 80"/>
              <a:gd name="T78" fmla="*/ 36 w 73"/>
              <a:gd name="T79" fmla="*/ 8 h 80"/>
              <a:gd name="T80" fmla="*/ 64 w 73"/>
              <a:gd name="T81" fmla="*/ 37 h 80"/>
              <a:gd name="T82" fmla="*/ 36 w 73"/>
              <a:gd name="T83" fmla="*/ 65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3" h="80">
                <a:moveTo>
                  <a:pt x="43" y="0"/>
                </a:moveTo>
                <a:cubicBezTo>
                  <a:pt x="42" y="0"/>
                  <a:pt x="42" y="0"/>
                  <a:pt x="42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0" y="0"/>
                  <a:pt x="4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8" y="0"/>
                  <a:pt x="3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0"/>
                  <a:pt x="38" y="0"/>
                  <a:pt x="37" y="0"/>
                </a:cubicBezTo>
                <a:cubicBezTo>
                  <a:pt x="37" y="0"/>
                  <a:pt x="37" y="0"/>
                  <a:pt x="36" y="0"/>
                </a:cubicBezTo>
                <a:cubicBezTo>
                  <a:pt x="36" y="0"/>
                  <a:pt x="36" y="0"/>
                  <a:pt x="35" y="0"/>
                </a:cubicBezTo>
                <a:cubicBezTo>
                  <a:pt x="35" y="0"/>
                  <a:pt x="35" y="0"/>
                  <a:pt x="34" y="0"/>
                </a:cubicBezTo>
                <a:cubicBezTo>
                  <a:pt x="34" y="0"/>
                  <a:pt x="34" y="0"/>
                  <a:pt x="33" y="0"/>
                </a:cubicBezTo>
                <a:cubicBezTo>
                  <a:pt x="33" y="0"/>
                  <a:pt x="33" y="0"/>
                  <a:pt x="3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13" y="4"/>
                  <a:pt x="0" y="19"/>
                  <a:pt x="0" y="37"/>
                </a:cubicBezTo>
                <a:cubicBezTo>
                  <a:pt x="0" y="47"/>
                  <a:pt x="4" y="57"/>
                  <a:pt x="12" y="64"/>
                </a:cubicBezTo>
                <a:cubicBezTo>
                  <a:pt x="7" y="69"/>
                  <a:pt x="7" y="69"/>
                  <a:pt x="7" y="69"/>
                </a:cubicBezTo>
                <a:cubicBezTo>
                  <a:pt x="4" y="71"/>
                  <a:pt x="5" y="77"/>
                  <a:pt x="7" y="77"/>
                </a:cubicBezTo>
                <a:cubicBezTo>
                  <a:pt x="9" y="79"/>
                  <a:pt x="12" y="79"/>
                  <a:pt x="14" y="77"/>
                </a:cubicBezTo>
                <a:cubicBezTo>
                  <a:pt x="16" y="75"/>
                  <a:pt x="20" y="72"/>
                  <a:pt x="21" y="70"/>
                </a:cubicBezTo>
                <a:cubicBezTo>
                  <a:pt x="25" y="72"/>
                  <a:pt x="31" y="73"/>
                  <a:pt x="36" y="73"/>
                </a:cubicBezTo>
                <a:cubicBezTo>
                  <a:pt x="42" y="73"/>
                  <a:pt x="47" y="72"/>
                  <a:pt x="52" y="70"/>
                </a:cubicBezTo>
                <a:cubicBezTo>
                  <a:pt x="53" y="72"/>
                  <a:pt x="57" y="75"/>
                  <a:pt x="58" y="77"/>
                </a:cubicBezTo>
                <a:cubicBezTo>
                  <a:pt x="62" y="80"/>
                  <a:pt x="65" y="77"/>
                  <a:pt x="66" y="77"/>
                </a:cubicBezTo>
                <a:cubicBezTo>
                  <a:pt x="68" y="74"/>
                  <a:pt x="68" y="71"/>
                  <a:pt x="66" y="69"/>
                </a:cubicBezTo>
                <a:cubicBezTo>
                  <a:pt x="61" y="64"/>
                  <a:pt x="61" y="64"/>
                  <a:pt x="61" y="64"/>
                </a:cubicBezTo>
                <a:cubicBezTo>
                  <a:pt x="68" y="57"/>
                  <a:pt x="73" y="47"/>
                  <a:pt x="73" y="37"/>
                </a:cubicBezTo>
                <a:cubicBezTo>
                  <a:pt x="73" y="19"/>
                  <a:pt x="60" y="4"/>
                  <a:pt x="43" y="0"/>
                </a:cubicBezTo>
                <a:close/>
                <a:moveTo>
                  <a:pt x="36" y="65"/>
                </a:moveTo>
                <a:cubicBezTo>
                  <a:pt x="21" y="65"/>
                  <a:pt x="8" y="52"/>
                  <a:pt x="8" y="37"/>
                </a:cubicBezTo>
                <a:cubicBezTo>
                  <a:pt x="8" y="21"/>
                  <a:pt x="21" y="8"/>
                  <a:pt x="36" y="8"/>
                </a:cubicBezTo>
                <a:cubicBezTo>
                  <a:pt x="52" y="8"/>
                  <a:pt x="64" y="21"/>
                  <a:pt x="64" y="37"/>
                </a:cubicBezTo>
                <a:cubicBezTo>
                  <a:pt x="64" y="52"/>
                  <a:pt x="52" y="65"/>
                  <a:pt x="36" y="65"/>
                </a:cubicBezTo>
                <a:close/>
              </a:path>
            </a:pathLst>
          </a:custGeom>
          <a:solidFill>
            <a:srgbClr val="29586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Freeform 114@|5FFC:0|FBC:0|LFC:0|LBC:16777215"/>
          <p:cNvSpPr>
            <a:spLocks/>
          </p:cNvSpPr>
          <p:nvPr/>
        </p:nvSpPr>
        <p:spPr bwMode="auto">
          <a:xfrm>
            <a:off x="9769929" y="3266109"/>
            <a:ext cx="146014" cy="134239"/>
          </a:xfrm>
          <a:custGeom>
            <a:avLst/>
            <a:gdLst>
              <a:gd name="T0" fmla="*/ 6 w 26"/>
              <a:gd name="T1" fmla="*/ 24 h 24"/>
              <a:gd name="T2" fmla="*/ 26 w 26"/>
              <a:gd name="T3" fmla="*/ 8 h 24"/>
              <a:gd name="T4" fmla="*/ 25 w 26"/>
              <a:gd name="T5" fmla="*/ 7 h 24"/>
              <a:gd name="T6" fmla="*/ 7 w 26"/>
              <a:gd name="T7" fmla="*/ 4 h 24"/>
              <a:gd name="T8" fmla="*/ 5 w 26"/>
              <a:gd name="T9" fmla="*/ 22 h 24"/>
              <a:gd name="T10" fmla="*/ 6 w 26"/>
              <a:gd name="T11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" h="24">
                <a:moveTo>
                  <a:pt x="6" y="24"/>
                </a:moveTo>
                <a:cubicBezTo>
                  <a:pt x="11" y="17"/>
                  <a:pt x="18" y="11"/>
                  <a:pt x="26" y="8"/>
                </a:cubicBezTo>
                <a:cubicBezTo>
                  <a:pt x="26" y="7"/>
                  <a:pt x="25" y="7"/>
                  <a:pt x="25" y="7"/>
                </a:cubicBezTo>
                <a:cubicBezTo>
                  <a:pt x="21" y="1"/>
                  <a:pt x="13" y="0"/>
                  <a:pt x="7" y="4"/>
                </a:cubicBezTo>
                <a:cubicBezTo>
                  <a:pt x="1" y="8"/>
                  <a:pt x="0" y="17"/>
                  <a:pt x="5" y="22"/>
                </a:cubicBezTo>
                <a:cubicBezTo>
                  <a:pt x="5" y="23"/>
                  <a:pt x="6" y="23"/>
                  <a:pt x="6" y="24"/>
                </a:cubicBezTo>
                <a:close/>
              </a:path>
            </a:pathLst>
          </a:custGeom>
          <a:solidFill>
            <a:srgbClr val="29586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Freeform 115@|5FFC:0|FBC:0|LFC:0|LBC:16777215"/>
          <p:cNvSpPr>
            <a:spLocks/>
          </p:cNvSpPr>
          <p:nvPr/>
        </p:nvSpPr>
        <p:spPr bwMode="auto">
          <a:xfrm>
            <a:off x="9988949" y="3372087"/>
            <a:ext cx="16486" cy="65942"/>
          </a:xfrm>
          <a:custGeom>
            <a:avLst/>
            <a:gdLst>
              <a:gd name="T0" fmla="*/ 1 w 3"/>
              <a:gd name="T1" fmla="*/ 12 h 12"/>
              <a:gd name="T2" fmla="*/ 3 w 3"/>
              <a:gd name="T3" fmla="*/ 10 h 12"/>
              <a:gd name="T4" fmla="*/ 3 w 3"/>
              <a:gd name="T5" fmla="*/ 2 h 12"/>
              <a:gd name="T6" fmla="*/ 1 w 3"/>
              <a:gd name="T7" fmla="*/ 0 h 12"/>
              <a:gd name="T8" fmla="*/ 0 w 3"/>
              <a:gd name="T9" fmla="*/ 2 h 12"/>
              <a:gd name="T10" fmla="*/ 0 w 3"/>
              <a:gd name="T11" fmla="*/ 10 h 12"/>
              <a:gd name="T12" fmla="*/ 1 w 3"/>
              <a:gd name="T13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" h="12">
                <a:moveTo>
                  <a:pt x="1" y="12"/>
                </a:moveTo>
                <a:cubicBezTo>
                  <a:pt x="2" y="12"/>
                  <a:pt x="3" y="11"/>
                  <a:pt x="3" y="10"/>
                </a:cubicBezTo>
                <a:cubicBezTo>
                  <a:pt x="3" y="2"/>
                  <a:pt x="3" y="2"/>
                  <a:pt x="3" y="2"/>
                </a:cubicBezTo>
                <a:cubicBezTo>
                  <a:pt x="3" y="1"/>
                  <a:pt x="2" y="0"/>
                  <a:pt x="1" y="0"/>
                </a:cubicBezTo>
                <a:cubicBezTo>
                  <a:pt x="0" y="0"/>
                  <a:pt x="0" y="1"/>
                  <a:pt x="0" y="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1"/>
                  <a:pt x="0" y="12"/>
                  <a:pt x="1" y="12"/>
                </a:cubicBezTo>
                <a:close/>
              </a:path>
            </a:pathLst>
          </a:custGeom>
          <a:solidFill>
            <a:srgbClr val="29586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Freeform 116@|5FFC:0|FBC:0|LFC:0|LBC:16777215"/>
          <p:cNvSpPr>
            <a:spLocks/>
          </p:cNvSpPr>
          <p:nvPr/>
        </p:nvSpPr>
        <p:spPr bwMode="auto">
          <a:xfrm>
            <a:off x="9842935" y="3511035"/>
            <a:ext cx="65942" cy="16486"/>
          </a:xfrm>
          <a:custGeom>
            <a:avLst/>
            <a:gdLst>
              <a:gd name="T0" fmla="*/ 10 w 12"/>
              <a:gd name="T1" fmla="*/ 0 h 3"/>
              <a:gd name="T2" fmla="*/ 2 w 12"/>
              <a:gd name="T3" fmla="*/ 0 h 3"/>
              <a:gd name="T4" fmla="*/ 0 w 12"/>
              <a:gd name="T5" fmla="*/ 2 h 3"/>
              <a:gd name="T6" fmla="*/ 2 w 12"/>
              <a:gd name="T7" fmla="*/ 3 h 3"/>
              <a:gd name="T8" fmla="*/ 10 w 12"/>
              <a:gd name="T9" fmla="*/ 3 h 3"/>
              <a:gd name="T10" fmla="*/ 12 w 12"/>
              <a:gd name="T11" fmla="*/ 2 h 3"/>
              <a:gd name="T12" fmla="*/ 10 w 12"/>
              <a:gd name="T1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">
                <a:moveTo>
                  <a:pt x="10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3"/>
                  <a:pt x="1" y="3"/>
                  <a:pt x="2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1" y="3"/>
                  <a:pt x="12" y="3"/>
                  <a:pt x="12" y="2"/>
                </a:cubicBezTo>
                <a:cubicBezTo>
                  <a:pt x="12" y="1"/>
                  <a:pt x="11" y="0"/>
                  <a:pt x="10" y="0"/>
                </a:cubicBezTo>
                <a:close/>
              </a:path>
            </a:pathLst>
          </a:custGeom>
          <a:solidFill>
            <a:srgbClr val="29586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Freeform 117@|5FFC:0|FBC:0|LFC:0|LBC:16777215"/>
          <p:cNvSpPr>
            <a:spLocks/>
          </p:cNvSpPr>
          <p:nvPr/>
        </p:nvSpPr>
        <p:spPr bwMode="auto">
          <a:xfrm>
            <a:off x="10076087" y="3511035"/>
            <a:ext cx="68298" cy="16486"/>
          </a:xfrm>
          <a:custGeom>
            <a:avLst/>
            <a:gdLst>
              <a:gd name="T0" fmla="*/ 10 w 12"/>
              <a:gd name="T1" fmla="*/ 0 h 3"/>
              <a:gd name="T2" fmla="*/ 2 w 12"/>
              <a:gd name="T3" fmla="*/ 0 h 3"/>
              <a:gd name="T4" fmla="*/ 0 w 12"/>
              <a:gd name="T5" fmla="*/ 2 h 3"/>
              <a:gd name="T6" fmla="*/ 2 w 12"/>
              <a:gd name="T7" fmla="*/ 3 h 3"/>
              <a:gd name="T8" fmla="*/ 10 w 12"/>
              <a:gd name="T9" fmla="*/ 3 h 3"/>
              <a:gd name="T10" fmla="*/ 12 w 12"/>
              <a:gd name="T11" fmla="*/ 2 h 3"/>
              <a:gd name="T12" fmla="*/ 10 w 12"/>
              <a:gd name="T1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">
                <a:moveTo>
                  <a:pt x="10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3"/>
                  <a:pt x="1" y="3"/>
                  <a:pt x="2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1" y="3"/>
                  <a:pt x="12" y="3"/>
                  <a:pt x="12" y="2"/>
                </a:cubicBezTo>
                <a:cubicBezTo>
                  <a:pt x="12" y="1"/>
                  <a:pt x="11" y="0"/>
                  <a:pt x="10" y="0"/>
                </a:cubicBezTo>
                <a:close/>
              </a:path>
            </a:pathLst>
          </a:custGeom>
          <a:solidFill>
            <a:srgbClr val="29586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Freeform 118@|5FFC:0|FBC:0|LFC:0|LBC:16777215"/>
          <p:cNvSpPr>
            <a:spLocks/>
          </p:cNvSpPr>
          <p:nvPr/>
        </p:nvSpPr>
        <p:spPr bwMode="auto">
          <a:xfrm>
            <a:off x="9988949" y="3605238"/>
            <a:ext cx="16486" cy="68297"/>
          </a:xfrm>
          <a:custGeom>
            <a:avLst/>
            <a:gdLst>
              <a:gd name="T0" fmla="*/ 1 w 3"/>
              <a:gd name="T1" fmla="*/ 0 h 12"/>
              <a:gd name="T2" fmla="*/ 0 w 3"/>
              <a:gd name="T3" fmla="*/ 1 h 12"/>
              <a:gd name="T4" fmla="*/ 0 w 3"/>
              <a:gd name="T5" fmla="*/ 10 h 12"/>
              <a:gd name="T6" fmla="*/ 1 w 3"/>
              <a:gd name="T7" fmla="*/ 12 h 12"/>
              <a:gd name="T8" fmla="*/ 3 w 3"/>
              <a:gd name="T9" fmla="*/ 10 h 12"/>
              <a:gd name="T10" fmla="*/ 3 w 3"/>
              <a:gd name="T11" fmla="*/ 1 h 12"/>
              <a:gd name="T12" fmla="*/ 1 w 3"/>
              <a:gd name="T1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" h="12">
                <a:moveTo>
                  <a:pt x="1" y="0"/>
                </a:moveTo>
                <a:cubicBezTo>
                  <a:pt x="0" y="0"/>
                  <a:pt x="0" y="1"/>
                  <a:pt x="0" y="1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1"/>
                  <a:pt x="0" y="12"/>
                  <a:pt x="1" y="12"/>
                </a:cubicBezTo>
                <a:cubicBezTo>
                  <a:pt x="2" y="12"/>
                  <a:pt x="3" y="11"/>
                  <a:pt x="3" y="10"/>
                </a:cubicBezTo>
                <a:cubicBezTo>
                  <a:pt x="3" y="1"/>
                  <a:pt x="3" y="1"/>
                  <a:pt x="3" y="1"/>
                </a:cubicBezTo>
                <a:cubicBezTo>
                  <a:pt x="3" y="1"/>
                  <a:pt x="2" y="0"/>
                  <a:pt x="1" y="0"/>
                </a:cubicBezTo>
                <a:close/>
              </a:path>
            </a:pathLst>
          </a:custGeom>
          <a:solidFill>
            <a:srgbClr val="29586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Freeform 119@|5FFC:0|FBC:0|LFC:0|LBC:16777215"/>
          <p:cNvSpPr>
            <a:spLocks/>
          </p:cNvSpPr>
          <p:nvPr/>
        </p:nvSpPr>
        <p:spPr bwMode="auto">
          <a:xfrm>
            <a:off x="9904167" y="3416833"/>
            <a:ext cx="190761" cy="127173"/>
          </a:xfrm>
          <a:custGeom>
            <a:avLst/>
            <a:gdLst>
              <a:gd name="T0" fmla="*/ 18 w 34"/>
              <a:gd name="T1" fmla="*/ 18 h 23"/>
              <a:gd name="T2" fmla="*/ 33 w 34"/>
              <a:gd name="T3" fmla="*/ 3 h 23"/>
              <a:gd name="T4" fmla="*/ 34 w 34"/>
              <a:gd name="T5" fmla="*/ 2 h 23"/>
              <a:gd name="T6" fmla="*/ 33 w 34"/>
              <a:gd name="T7" fmla="*/ 1 h 23"/>
              <a:gd name="T8" fmla="*/ 32 w 34"/>
              <a:gd name="T9" fmla="*/ 0 h 23"/>
              <a:gd name="T10" fmla="*/ 31 w 34"/>
              <a:gd name="T11" fmla="*/ 1 h 23"/>
              <a:gd name="T12" fmla="*/ 20 w 34"/>
              <a:gd name="T13" fmla="*/ 12 h 23"/>
              <a:gd name="T14" fmla="*/ 16 w 34"/>
              <a:gd name="T15" fmla="*/ 16 h 23"/>
              <a:gd name="T16" fmla="*/ 16 w 34"/>
              <a:gd name="T17" fmla="*/ 16 h 23"/>
              <a:gd name="T18" fmla="*/ 16 w 34"/>
              <a:gd name="T19" fmla="*/ 16 h 23"/>
              <a:gd name="T20" fmla="*/ 15 w 34"/>
              <a:gd name="T21" fmla="*/ 15 h 23"/>
              <a:gd name="T22" fmla="*/ 15 w 34"/>
              <a:gd name="T23" fmla="*/ 15 h 23"/>
              <a:gd name="T24" fmla="*/ 15 w 34"/>
              <a:gd name="T25" fmla="*/ 15 h 23"/>
              <a:gd name="T26" fmla="*/ 4 w 34"/>
              <a:gd name="T27" fmla="*/ 7 h 23"/>
              <a:gd name="T28" fmla="*/ 2 w 34"/>
              <a:gd name="T29" fmla="*/ 6 h 23"/>
              <a:gd name="T30" fmla="*/ 1 w 34"/>
              <a:gd name="T31" fmla="*/ 7 h 23"/>
              <a:gd name="T32" fmla="*/ 0 w 34"/>
              <a:gd name="T33" fmla="*/ 9 h 23"/>
              <a:gd name="T34" fmla="*/ 1 w 34"/>
              <a:gd name="T35" fmla="*/ 10 h 23"/>
              <a:gd name="T36" fmla="*/ 13 w 34"/>
              <a:gd name="T37" fmla="*/ 19 h 23"/>
              <a:gd name="T38" fmla="*/ 12 w 34"/>
              <a:gd name="T39" fmla="*/ 20 h 23"/>
              <a:gd name="T40" fmla="*/ 11 w 34"/>
              <a:gd name="T41" fmla="*/ 21 h 23"/>
              <a:gd name="T42" fmla="*/ 12 w 34"/>
              <a:gd name="T43" fmla="*/ 23 h 23"/>
              <a:gd name="T44" fmla="*/ 13 w 34"/>
              <a:gd name="T45" fmla="*/ 23 h 23"/>
              <a:gd name="T46" fmla="*/ 16 w 34"/>
              <a:gd name="T47" fmla="*/ 21 h 23"/>
              <a:gd name="T48" fmla="*/ 17 w 34"/>
              <a:gd name="T49" fmla="*/ 22 h 23"/>
              <a:gd name="T50" fmla="*/ 18 w 34"/>
              <a:gd name="T51" fmla="*/ 23 h 23"/>
              <a:gd name="T52" fmla="*/ 20 w 34"/>
              <a:gd name="T53" fmla="*/ 23 h 23"/>
              <a:gd name="T54" fmla="*/ 21 w 34"/>
              <a:gd name="T55" fmla="*/ 21 h 23"/>
              <a:gd name="T56" fmla="*/ 21 w 34"/>
              <a:gd name="T57" fmla="*/ 19 h 23"/>
              <a:gd name="T58" fmla="*/ 18 w 34"/>
              <a:gd name="T59" fmla="*/ 18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4" h="23">
                <a:moveTo>
                  <a:pt x="18" y="18"/>
                </a:moveTo>
                <a:cubicBezTo>
                  <a:pt x="33" y="3"/>
                  <a:pt x="33" y="3"/>
                  <a:pt x="33" y="3"/>
                </a:cubicBezTo>
                <a:cubicBezTo>
                  <a:pt x="33" y="3"/>
                  <a:pt x="34" y="2"/>
                  <a:pt x="34" y="2"/>
                </a:cubicBezTo>
                <a:cubicBezTo>
                  <a:pt x="34" y="2"/>
                  <a:pt x="33" y="1"/>
                  <a:pt x="33" y="1"/>
                </a:cubicBezTo>
                <a:cubicBezTo>
                  <a:pt x="33" y="1"/>
                  <a:pt x="32" y="0"/>
                  <a:pt x="32" y="0"/>
                </a:cubicBezTo>
                <a:cubicBezTo>
                  <a:pt x="32" y="0"/>
                  <a:pt x="31" y="1"/>
                  <a:pt x="31" y="1"/>
                </a:cubicBezTo>
                <a:cubicBezTo>
                  <a:pt x="20" y="12"/>
                  <a:pt x="20" y="12"/>
                  <a:pt x="20" y="12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4" y="7"/>
                  <a:pt x="4" y="7"/>
                  <a:pt x="4" y="7"/>
                </a:cubicBezTo>
                <a:cubicBezTo>
                  <a:pt x="3" y="6"/>
                  <a:pt x="3" y="6"/>
                  <a:pt x="2" y="6"/>
                </a:cubicBezTo>
                <a:cubicBezTo>
                  <a:pt x="2" y="6"/>
                  <a:pt x="1" y="7"/>
                  <a:pt x="1" y="7"/>
                </a:cubicBezTo>
                <a:cubicBezTo>
                  <a:pt x="0" y="8"/>
                  <a:pt x="0" y="8"/>
                  <a:pt x="0" y="9"/>
                </a:cubicBezTo>
                <a:cubicBezTo>
                  <a:pt x="0" y="9"/>
                  <a:pt x="1" y="10"/>
                  <a:pt x="1" y="10"/>
                </a:cubicBezTo>
                <a:cubicBezTo>
                  <a:pt x="13" y="19"/>
                  <a:pt x="13" y="19"/>
                  <a:pt x="13" y="19"/>
                </a:cubicBezTo>
                <a:cubicBezTo>
                  <a:pt x="12" y="20"/>
                  <a:pt x="12" y="20"/>
                  <a:pt x="12" y="20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2"/>
                  <a:pt x="11" y="22"/>
                  <a:pt x="12" y="23"/>
                </a:cubicBezTo>
                <a:cubicBezTo>
                  <a:pt x="12" y="23"/>
                  <a:pt x="12" y="23"/>
                  <a:pt x="13" y="23"/>
                </a:cubicBezTo>
                <a:cubicBezTo>
                  <a:pt x="16" y="21"/>
                  <a:pt x="16" y="21"/>
                  <a:pt x="16" y="21"/>
                </a:cubicBezTo>
                <a:cubicBezTo>
                  <a:pt x="17" y="22"/>
                  <a:pt x="17" y="22"/>
                  <a:pt x="17" y="22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23"/>
                  <a:pt x="19" y="23"/>
                  <a:pt x="20" y="23"/>
                </a:cubicBezTo>
                <a:cubicBezTo>
                  <a:pt x="21" y="23"/>
                  <a:pt x="22" y="22"/>
                  <a:pt x="21" y="21"/>
                </a:cubicBezTo>
                <a:cubicBezTo>
                  <a:pt x="21" y="20"/>
                  <a:pt x="21" y="20"/>
                  <a:pt x="21" y="19"/>
                </a:cubicBezTo>
                <a:lnTo>
                  <a:pt x="18" y="18"/>
                </a:lnTo>
                <a:close/>
              </a:path>
            </a:pathLst>
          </a:custGeom>
          <a:solidFill>
            <a:srgbClr val="29586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Freeform 5@|5FFC:14657585|FBC:16777215|LFC:16777215|LBC:16777215"/>
          <p:cNvSpPr>
            <a:spLocks noEditPoints="1"/>
          </p:cNvSpPr>
          <p:nvPr/>
        </p:nvSpPr>
        <p:spPr bwMode="auto">
          <a:xfrm>
            <a:off x="6856968" y="1902857"/>
            <a:ext cx="1087967" cy="2152651"/>
          </a:xfrm>
          <a:custGeom>
            <a:avLst/>
            <a:gdLst>
              <a:gd name="T0" fmla="*/ 201 w 235"/>
              <a:gd name="T1" fmla="*/ 434 h 468"/>
              <a:gd name="T2" fmla="*/ 34 w 235"/>
              <a:gd name="T3" fmla="*/ 434 h 468"/>
              <a:gd name="T4" fmla="*/ 21 w 235"/>
              <a:gd name="T5" fmla="*/ 282 h 468"/>
              <a:gd name="T6" fmla="*/ 66 w 235"/>
              <a:gd name="T7" fmla="*/ 204 h 468"/>
              <a:gd name="T8" fmla="*/ 6 w 235"/>
              <a:gd name="T9" fmla="*/ 108 h 468"/>
              <a:gd name="T10" fmla="*/ 229 w 235"/>
              <a:gd name="T11" fmla="*/ 0 h 468"/>
              <a:gd name="T12" fmla="*/ 167 w 235"/>
              <a:gd name="T13" fmla="*/ 203 h 468"/>
              <a:gd name="T14" fmla="*/ 155 w 235"/>
              <a:gd name="T15" fmla="*/ 238 h 468"/>
              <a:gd name="T16" fmla="*/ 235 w 235"/>
              <a:gd name="T17" fmla="*/ 350 h 468"/>
              <a:gd name="T18" fmla="*/ 146 w 235"/>
              <a:gd name="T19" fmla="*/ 7 h 468"/>
              <a:gd name="T20" fmla="*/ 88 w 235"/>
              <a:gd name="T21" fmla="*/ 193 h 468"/>
              <a:gd name="T22" fmla="*/ 156 w 235"/>
              <a:gd name="T23" fmla="*/ 205 h 468"/>
              <a:gd name="T24" fmla="*/ 85 w 235"/>
              <a:gd name="T25" fmla="*/ 206 h 468"/>
              <a:gd name="T26" fmla="*/ 90 w 235"/>
              <a:gd name="T27" fmla="*/ 235 h 468"/>
              <a:gd name="T28" fmla="*/ 142 w 235"/>
              <a:gd name="T29" fmla="*/ 235 h 468"/>
              <a:gd name="T30" fmla="*/ 221 w 235"/>
              <a:gd name="T31" fmla="*/ 352 h 468"/>
              <a:gd name="T32" fmla="*/ 213 w 235"/>
              <a:gd name="T33" fmla="*/ 311 h 468"/>
              <a:gd name="T34" fmla="*/ 190 w 235"/>
              <a:gd name="T35" fmla="*/ 277 h 468"/>
              <a:gd name="T36" fmla="*/ 156 w 235"/>
              <a:gd name="T37" fmla="*/ 255 h 468"/>
              <a:gd name="T38" fmla="*/ 116 w 235"/>
              <a:gd name="T39" fmla="*/ 247 h 468"/>
              <a:gd name="T40" fmla="*/ 76 w 235"/>
              <a:gd name="T41" fmla="*/ 255 h 468"/>
              <a:gd name="T42" fmla="*/ 42 w 235"/>
              <a:gd name="T43" fmla="*/ 277 h 468"/>
              <a:gd name="T44" fmla="*/ 19 w 235"/>
              <a:gd name="T45" fmla="*/ 311 h 468"/>
              <a:gd name="T46" fmla="*/ 11 w 235"/>
              <a:gd name="T47" fmla="*/ 352 h 468"/>
              <a:gd name="T48" fmla="*/ 19 w 235"/>
              <a:gd name="T49" fmla="*/ 392 h 468"/>
              <a:gd name="T50" fmla="*/ 42 w 235"/>
              <a:gd name="T51" fmla="*/ 426 h 468"/>
              <a:gd name="T52" fmla="*/ 76 w 235"/>
              <a:gd name="T53" fmla="*/ 449 h 468"/>
              <a:gd name="T54" fmla="*/ 116 w 235"/>
              <a:gd name="T55" fmla="*/ 456 h 468"/>
              <a:gd name="T56" fmla="*/ 156 w 235"/>
              <a:gd name="T57" fmla="*/ 449 h 468"/>
              <a:gd name="T58" fmla="*/ 190 w 235"/>
              <a:gd name="T59" fmla="*/ 426 h 468"/>
              <a:gd name="T60" fmla="*/ 213 w 235"/>
              <a:gd name="T61" fmla="*/ 392 h 468"/>
              <a:gd name="T62" fmla="*/ 221 w 235"/>
              <a:gd name="T63" fmla="*/ 352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35" h="468">
                <a:moveTo>
                  <a:pt x="235" y="350"/>
                </a:moveTo>
                <a:cubicBezTo>
                  <a:pt x="235" y="383"/>
                  <a:pt x="224" y="411"/>
                  <a:pt x="201" y="434"/>
                </a:cubicBezTo>
                <a:cubicBezTo>
                  <a:pt x="178" y="457"/>
                  <a:pt x="150" y="468"/>
                  <a:pt x="117" y="468"/>
                </a:cubicBezTo>
                <a:cubicBezTo>
                  <a:pt x="85" y="468"/>
                  <a:pt x="57" y="457"/>
                  <a:pt x="34" y="434"/>
                </a:cubicBezTo>
                <a:cubicBezTo>
                  <a:pt x="11" y="411"/>
                  <a:pt x="0" y="383"/>
                  <a:pt x="0" y="350"/>
                </a:cubicBezTo>
                <a:cubicBezTo>
                  <a:pt x="0" y="325"/>
                  <a:pt x="7" y="302"/>
                  <a:pt x="21" y="282"/>
                </a:cubicBezTo>
                <a:cubicBezTo>
                  <a:pt x="36" y="262"/>
                  <a:pt x="55" y="247"/>
                  <a:pt x="78" y="239"/>
                </a:cubicBezTo>
                <a:cubicBezTo>
                  <a:pt x="69" y="230"/>
                  <a:pt x="65" y="218"/>
                  <a:pt x="66" y="204"/>
                </a:cubicBezTo>
                <a:cubicBezTo>
                  <a:pt x="47" y="199"/>
                  <a:pt x="32" y="189"/>
                  <a:pt x="22" y="172"/>
                </a:cubicBezTo>
                <a:cubicBezTo>
                  <a:pt x="11" y="155"/>
                  <a:pt x="6" y="134"/>
                  <a:pt x="6" y="108"/>
                </a:cubicBezTo>
                <a:cubicBezTo>
                  <a:pt x="6" y="0"/>
                  <a:pt x="6" y="0"/>
                  <a:pt x="6" y="0"/>
                </a:cubicBezTo>
                <a:cubicBezTo>
                  <a:pt x="229" y="0"/>
                  <a:pt x="229" y="0"/>
                  <a:pt x="229" y="0"/>
                </a:cubicBezTo>
                <a:cubicBezTo>
                  <a:pt x="229" y="108"/>
                  <a:pt x="229" y="108"/>
                  <a:pt x="229" y="108"/>
                </a:cubicBezTo>
                <a:cubicBezTo>
                  <a:pt x="229" y="164"/>
                  <a:pt x="208" y="195"/>
                  <a:pt x="167" y="203"/>
                </a:cubicBezTo>
                <a:cubicBezTo>
                  <a:pt x="167" y="204"/>
                  <a:pt x="167" y="204"/>
                  <a:pt x="167" y="204"/>
                </a:cubicBezTo>
                <a:cubicBezTo>
                  <a:pt x="166" y="218"/>
                  <a:pt x="162" y="230"/>
                  <a:pt x="155" y="238"/>
                </a:cubicBezTo>
                <a:cubicBezTo>
                  <a:pt x="178" y="246"/>
                  <a:pt x="198" y="260"/>
                  <a:pt x="212" y="280"/>
                </a:cubicBezTo>
                <a:cubicBezTo>
                  <a:pt x="228" y="301"/>
                  <a:pt x="235" y="325"/>
                  <a:pt x="235" y="350"/>
                </a:cubicBezTo>
                <a:close/>
                <a:moveTo>
                  <a:pt x="146" y="193"/>
                </a:moveTo>
                <a:cubicBezTo>
                  <a:pt x="146" y="7"/>
                  <a:pt x="146" y="7"/>
                  <a:pt x="146" y="7"/>
                </a:cubicBezTo>
                <a:cubicBezTo>
                  <a:pt x="88" y="7"/>
                  <a:pt x="88" y="7"/>
                  <a:pt x="88" y="7"/>
                </a:cubicBezTo>
                <a:cubicBezTo>
                  <a:pt x="88" y="193"/>
                  <a:pt x="88" y="193"/>
                  <a:pt x="88" y="193"/>
                </a:cubicBezTo>
                <a:lnTo>
                  <a:pt x="146" y="193"/>
                </a:lnTo>
                <a:close/>
                <a:moveTo>
                  <a:pt x="156" y="205"/>
                </a:moveTo>
                <a:cubicBezTo>
                  <a:pt x="150" y="206"/>
                  <a:pt x="144" y="206"/>
                  <a:pt x="138" y="206"/>
                </a:cubicBezTo>
                <a:cubicBezTo>
                  <a:pt x="85" y="206"/>
                  <a:pt x="85" y="206"/>
                  <a:pt x="85" y="206"/>
                </a:cubicBezTo>
                <a:cubicBezTo>
                  <a:pt x="83" y="206"/>
                  <a:pt x="80" y="206"/>
                  <a:pt x="77" y="206"/>
                </a:cubicBezTo>
                <a:cubicBezTo>
                  <a:pt x="78" y="219"/>
                  <a:pt x="82" y="229"/>
                  <a:pt x="90" y="235"/>
                </a:cubicBezTo>
                <a:cubicBezTo>
                  <a:pt x="99" y="233"/>
                  <a:pt x="108" y="232"/>
                  <a:pt x="117" y="232"/>
                </a:cubicBezTo>
                <a:cubicBezTo>
                  <a:pt x="126" y="232"/>
                  <a:pt x="134" y="233"/>
                  <a:pt x="142" y="235"/>
                </a:cubicBezTo>
                <a:cubicBezTo>
                  <a:pt x="150" y="228"/>
                  <a:pt x="155" y="218"/>
                  <a:pt x="156" y="205"/>
                </a:cubicBezTo>
                <a:close/>
                <a:moveTo>
                  <a:pt x="221" y="352"/>
                </a:moveTo>
                <a:cubicBezTo>
                  <a:pt x="196" y="336"/>
                  <a:pt x="196" y="336"/>
                  <a:pt x="196" y="336"/>
                </a:cubicBezTo>
                <a:cubicBezTo>
                  <a:pt x="213" y="311"/>
                  <a:pt x="213" y="311"/>
                  <a:pt x="213" y="311"/>
                </a:cubicBezTo>
                <a:cubicBezTo>
                  <a:pt x="184" y="307"/>
                  <a:pt x="184" y="307"/>
                  <a:pt x="184" y="307"/>
                </a:cubicBezTo>
                <a:cubicBezTo>
                  <a:pt x="190" y="277"/>
                  <a:pt x="190" y="277"/>
                  <a:pt x="190" y="277"/>
                </a:cubicBezTo>
                <a:cubicBezTo>
                  <a:pt x="161" y="284"/>
                  <a:pt x="161" y="284"/>
                  <a:pt x="161" y="284"/>
                </a:cubicBezTo>
                <a:cubicBezTo>
                  <a:pt x="156" y="255"/>
                  <a:pt x="156" y="255"/>
                  <a:pt x="156" y="255"/>
                </a:cubicBezTo>
                <a:cubicBezTo>
                  <a:pt x="132" y="272"/>
                  <a:pt x="132" y="272"/>
                  <a:pt x="132" y="272"/>
                </a:cubicBezTo>
                <a:cubicBezTo>
                  <a:pt x="116" y="247"/>
                  <a:pt x="116" y="247"/>
                  <a:pt x="116" y="247"/>
                </a:cubicBezTo>
                <a:cubicBezTo>
                  <a:pt x="100" y="273"/>
                  <a:pt x="100" y="273"/>
                  <a:pt x="100" y="273"/>
                </a:cubicBezTo>
                <a:cubicBezTo>
                  <a:pt x="76" y="255"/>
                  <a:pt x="76" y="255"/>
                  <a:pt x="76" y="255"/>
                </a:cubicBezTo>
                <a:cubicBezTo>
                  <a:pt x="72" y="285"/>
                  <a:pt x="72" y="285"/>
                  <a:pt x="72" y="285"/>
                </a:cubicBezTo>
                <a:cubicBezTo>
                  <a:pt x="42" y="277"/>
                  <a:pt x="42" y="277"/>
                  <a:pt x="42" y="277"/>
                </a:cubicBezTo>
                <a:cubicBezTo>
                  <a:pt x="50" y="307"/>
                  <a:pt x="50" y="307"/>
                  <a:pt x="50" y="307"/>
                </a:cubicBezTo>
                <a:cubicBezTo>
                  <a:pt x="19" y="311"/>
                  <a:pt x="19" y="311"/>
                  <a:pt x="19" y="311"/>
                </a:cubicBezTo>
                <a:cubicBezTo>
                  <a:pt x="38" y="336"/>
                  <a:pt x="38" y="336"/>
                  <a:pt x="38" y="336"/>
                </a:cubicBezTo>
                <a:cubicBezTo>
                  <a:pt x="11" y="352"/>
                  <a:pt x="11" y="352"/>
                  <a:pt x="11" y="352"/>
                </a:cubicBezTo>
                <a:cubicBezTo>
                  <a:pt x="38" y="367"/>
                  <a:pt x="38" y="367"/>
                  <a:pt x="38" y="367"/>
                </a:cubicBezTo>
                <a:cubicBezTo>
                  <a:pt x="19" y="392"/>
                  <a:pt x="19" y="392"/>
                  <a:pt x="19" y="392"/>
                </a:cubicBezTo>
                <a:cubicBezTo>
                  <a:pt x="50" y="396"/>
                  <a:pt x="50" y="396"/>
                  <a:pt x="50" y="396"/>
                </a:cubicBezTo>
                <a:cubicBezTo>
                  <a:pt x="42" y="426"/>
                  <a:pt x="42" y="426"/>
                  <a:pt x="42" y="426"/>
                </a:cubicBezTo>
                <a:cubicBezTo>
                  <a:pt x="72" y="418"/>
                  <a:pt x="72" y="418"/>
                  <a:pt x="72" y="418"/>
                </a:cubicBezTo>
                <a:cubicBezTo>
                  <a:pt x="76" y="449"/>
                  <a:pt x="76" y="449"/>
                  <a:pt x="76" y="449"/>
                </a:cubicBezTo>
                <a:cubicBezTo>
                  <a:pt x="100" y="430"/>
                  <a:pt x="100" y="430"/>
                  <a:pt x="100" y="430"/>
                </a:cubicBezTo>
                <a:cubicBezTo>
                  <a:pt x="116" y="456"/>
                  <a:pt x="116" y="456"/>
                  <a:pt x="116" y="456"/>
                </a:cubicBezTo>
                <a:cubicBezTo>
                  <a:pt x="132" y="431"/>
                  <a:pt x="132" y="431"/>
                  <a:pt x="132" y="431"/>
                </a:cubicBezTo>
                <a:cubicBezTo>
                  <a:pt x="156" y="449"/>
                  <a:pt x="156" y="449"/>
                  <a:pt x="156" y="449"/>
                </a:cubicBezTo>
                <a:cubicBezTo>
                  <a:pt x="161" y="419"/>
                  <a:pt x="161" y="419"/>
                  <a:pt x="161" y="419"/>
                </a:cubicBezTo>
                <a:cubicBezTo>
                  <a:pt x="190" y="426"/>
                  <a:pt x="190" y="426"/>
                  <a:pt x="190" y="426"/>
                </a:cubicBezTo>
                <a:cubicBezTo>
                  <a:pt x="183" y="397"/>
                  <a:pt x="183" y="397"/>
                  <a:pt x="183" y="397"/>
                </a:cubicBezTo>
                <a:cubicBezTo>
                  <a:pt x="213" y="392"/>
                  <a:pt x="213" y="392"/>
                  <a:pt x="213" y="392"/>
                </a:cubicBezTo>
                <a:cubicBezTo>
                  <a:pt x="196" y="368"/>
                  <a:pt x="196" y="368"/>
                  <a:pt x="196" y="368"/>
                </a:cubicBezTo>
                <a:lnTo>
                  <a:pt x="221" y="352"/>
                </a:lnTo>
                <a:close/>
              </a:path>
            </a:pathLst>
          </a:custGeom>
          <a:solidFill>
            <a:srgbClr val="29586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Freeform 53@|5FFC:14657585|FBC:16777215|LFC:16777215|LBC:16777215"/>
          <p:cNvSpPr>
            <a:spLocks/>
          </p:cNvSpPr>
          <p:nvPr/>
        </p:nvSpPr>
        <p:spPr bwMode="auto">
          <a:xfrm>
            <a:off x="7199270" y="3327734"/>
            <a:ext cx="489787" cy="399749"/>
          </a:xfrm>
          <a:custGeom>
            <a:avLst/>
            <a:gdLst>
              <a:gd name="T0" fmla="*/ 307 w 382"/>
              <a:gd name="T1" fmla="*/ 135 h 312"/>
              <a:gd name="T2" fmla="*/ 362 w 382"/>
              <a:gd name="T3" fmla="*/ 71 h 312"/>
              <a:gd name="T4" fmla="*/ 238 w 382"/>
              <a:gd name="T5" fmla="*/ 25 h 312"/>
              <a:gd name="T6" fmla="*/ 229 w 382"/>
              <a:gd name="T7" fmla="*/ 19 h 312"/>
              <a:gd name="T8" fmla="*/ 229 w 382"/>
              <a:gd name="T9" fmla="*/ 134 h 312"/>
              <a:gd name="T10" fmla="*/ 180 w 382"/>
              <a:gd name="T11" fmla="*/ 214 h 312"/>
              <a:gd name="T12" fmla="*/ 86 w 382"/>
              <a:gd name="T13" fmla="*/ 189 h 312"/>
              <a:gd name="T14" fmla="*/ 129 w 382"/>
              <a:gd name="T15" fmla="*/ 97 h 312"/>
              <a:gd name="T16" fmla="*/ 190 w 382"/>
              <a:gd name="T17" fmla="*/ 93 h 312"/>
              <a:gd name="T18" fmla="*/ 190 w 382"/>
              <a:gd name="T19" fmla="*/ 4 h 312"/>
              <a:gd name="T20" fmla="*/ 154 w 382"/>
              <a:gd name="T21" fmla="*/ 0 h 312"/>
              <a:gd name="T22" fmla="*/ 0 w 382"/>
              <a:gd name="T23" fmla="*/ 156 h 312"/>
              <a:gd name="T24" fmla="*/ 154 w 382"/>
              <a:gd name="T25" fmla="*/ 312 h 312"/>
              <a:gd name="T26" fmla="*/ 308 w 382"/>
              <a:gd name="T27" fmla="*/ 156 h 312"/>
              <a:gd name="T28" fmla="*/ 307 w 382"/>
              <a:gd name="T29" fmla="*/ 135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2" h="312">
                <a:moveTo>
                  <a:pt x="307" y="135"/>
                </a:moveTo>
                <a:cubicBezTo>
                  <a:pt x="354" y="122"/>
                  <a:pt x="382" y="72"/>
                  <a:pt x="362" y="71"/>
                </a:cubicBezTo>
                <a:cubicBezTo>
                  <a:pt x="311" y="68"/>
                  <a:pt x="267" y="43"/>
                  <a:pt x="238" y="25"/>
                </a:cubicBezTo>
                <a:cubicBezTo>
                  <a:pt x="235" y="23"/>
                  <a:pt x="232" y="21"/>
                  <a:pt x="229" y="19"/>
                </a:cubicBezTo>
                <a:cubicBezTo>
                  <a:pt x="229" y="134"/>
                  <a:pt x="229" y="134"/>
                  <a:pt x="229" y="134"/>
                </a:cubicBezTo>
                <a:cubicBezTo>
                  <a:pt x="229" y="172"/>
                  <a:pt x="206" y="202"/>
                  <a:pt x="180" y="214"/>
                </a:cubicBezTo>
                <a:cubicBezTo>
                  <a:pt x="142" y="233"/>
                  <a:pt x="100" y="221"/>
                  <a:pt x="86" y="189"/>
                </a:cubicBezTo>
                <a:cubicBezTo>
                  <a:pt x="72" y="157"/>
                  <a:pt x="91" y="116"/>
                  <a:pt x="129" y="97"/>
                </a:cubicBezTo>
                <a:cubicBezTo>
                  <a:pt x="150" y="87"/>
                  <a:pt x="172" y="86"/>
                  <a:pt x="190" y="93"/>
                </a:cubicBezTo>
                <a:cubicBezTo>
                  <a:pt x="190" y="4"/>
                  <a:pt x="190" y="4"/>
                  <a:pt x="190" y="4"/>
                </a:cubicBezTo>
                <a:cubicBezTo>
                  <a:pt x="178" y="1"/>
                  <a:pt x="166" y="0"/>
                  <a:pt x="154" y="0"/>
                </a:cubicBezTo>
                <a:cubicBezTo>
                  <a:pt x="69" y="0"/>
                  <a:pt x="0" y="70"/>
                  <a:pt x="0" y="156"/>
                </a:cubicBezTo>
                <a:cubicBezTo>
                  <a:pt x="0" y="242"/>
                  <a:pt x="69" y="312"/>
                  <a:pt x="154" y="312"/>
                </a:cubicBezTo>
                <a:cubicBezTo>
                  <a:pt x="239" y="312"/>
                  <a:pt x="308" y="242"/>
                  <a:pt x="308" y="156"/>
                </a:cubicBezTo>
                <a:cubicBezTo>
                  <a:pt x="308" y="149"/>
                  <a:pt x="308" y="142"/>
                  <a:pt x="307" y="135"/>
                </a:cubicBezTo>
                <a:close/>
              </a:path>
            </a:pathLst>
          </a:custGeom>
          <a:solidFill>
            <a:srgbClr val="2958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Freeform 5@|5FFC:1554685|FBC:16777215|LFC:16777215|LBC:16777215"/>
          <p:cNvSpPr>
            <a:spLocks noEditPoints="1"/>
          </p:cNvSpPr>
          <p:nvPr/>
        </p:nvSpPr>
        <p:spPr bwMode="auto">
          <a:xfrm>
            <a:off x="4278252" y="1902857"/>
            <a:ext cx="1087967" cy="2152651"/>
          </a:xfrm>
          <a:custGeom>
            <a:avLst/>
            <a:gdLst>
              <a:gd name="T0" fmla="*/ 201 w 235"/>
              <a:gd name="T1" fmla="*/ 434 h 468"/>
              <a:gd name="T2" fmla="*/ 34 w 235"/>
              <a:gd name="T3" fmla="*/ 434 h 468"/>
              <a:gd name="T4" fmla="*/ 21 w 235"/>
              <a:gd name="T5" fmla="*/ 282 h 468"/>
              <a:gd name="T6" fmla="*/ 66 w 235"/>
              <a:gd name="T7" fmla="*/ 204 h 468"/>
              <a:gd name="T8" fmla="*/ 6 w 235"/>
              <a:gd name="T9" fmla="*/ 108 h 468"/>
              <a:gd name="T10" fmla="*/ 229 w 235"/>
              <a:gd name="T11" fmla="*/ 0 h 468"/>
              <a:gd name="T12" fmla="*/ 167 w 235"/>
              <a:gd name="T13" fmla="*/ 203 h 468"/>
              <a:gd name="T14" fmla="*/ 155 w 235"/>
              <a:gd name="T15" fmla="*/ 238 h 468"/>
              <a:gd name="T16" fmla="*/ 235 w 235"/>
              <a:gd name="T17" fmla="*/ 350 h 468"/>
              <a:gd name="T18" fmla="*/ 146 w 235"/>
              <a:gd name="T19" fmla="*/ 7 h 468"/>
              <a:gd name="T20" fmla="*/ 88 w 235"/>
              <a:gd name="T21" fmla="*/ 193 h 468"/>
              <a:gd name="T22" fmla="*/ 156 w 235"/>
              <a:gd name="T23" fmla="*/ 205 h 468"/>
              <a:gd name="T24" fmla="*/ 85 w 235"/>
              <a:gd name="T25" fmla="*/ 206 h 468"/>
              <a:gd name="T26" fmla="*/ 90 w 235"/>
              <a:gd name="T27" fmla="*/ 235 h 468"/>
              <a:gd name="T28" fmla="*/ 142 w 235"/>
              <a:gd name="T29" fmla="*/ 235 h 468"/>
              <a:gd name="T30" fmla="*/ 221 w 235"/>
              <a:gd name="T31" fmla="*/ 352 h 468"/>
              <a:gd name="T32" fmla="*/ 213 w 235"/>
              <a:gd name="T33" fmla="*/ 311 h 468"/>
              <a:gd name="T34" fmla="*/ 190 w 235"/>
              <a:gd name="T35" fmla="*/ 277 h 468"/>
              <a:gd name="T36" fmla="*/ 156 w 235"/>
              <a:gd name="T37" fmla="*/ 255 h 468"/>
              <a:gd name="T38" fmla="*/ 116 w 235"/>
              <a:gd name="T39" fmla="*/ 247 h 468"/>
              <a:gd name="T40" fmla="*/ 76 w 235"/>
              <a:gd name="T41" fmla="*/ 255 h 468"/>
              <a:gd name="T42" fmla="*/ 42 w 235"/>
              <a:gd name="T43" fmla="*/ 277 h 468"/>
              <a:gd name="T44" fmla="*/ 19 w 235"/>
              <a:gd name="T45" fmla="*/ 311 h 468"/>
              <a:gd name="T46" fmla="*/ 11 w 235"/>
              <a:gd name="T47" fmla="*/ 352 h 468"/>
              <a:gd name="T48" fmla="*/ 19 w 235"/>
              <a:gd name="T49" fmla="*/ 392 h 468"/>
              <a:gd name="T50" fmla="*/ 42 w 235"/>
              <a:gd name="T51" fmla="*/ 426 h 468"/>
              <a:gd name="T52" fmla="*/ 76 w 235"/>
              <a:gd name="T53" fmla="*/ 449 h 468"/>
              <a:gd name="T54" fmla="*/ 116 w 235"/>
              <a:gd name="T55" fmla="*/ 456 h 468"/>
              <a:gd name="T56" fmla="*/ 156 w 235"/>
              <a:gd name="T57" fmla="*/ 449 h 468"/>
              <a:gd name="T58" fmla="*/ 190 w 235"/>
              <a:gd name="T59" fmla="*/ 426 h 468"/>
              <a:gd name="T60" fmla="*/ 213 w 235"/>
              <a:gd name="T61" fmla="*/ 392 h 468"/>
              <a:gd name="T62" fmla="*/ 221 w 235"/>
              <a:gd name="T63" fmla="*/ 352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35" h="468">
                <a:moveTo>
                  <a:pt x="235" y="350"/>
                </a:moveTo>
                <a:cubicBezTo>
                  <a:pt x="235" y="383"/>
                  <a:pt x="224" y="411"/>
                  <a:pt x="201" y="434"/>
                </a:cubicBezTo>
                <a:cubicBezTo>
                  <a:pt x="178" y="457"/>
                  <a:pt x="150" y="468"/>
                  <a:pt x="117" y="468"/>
                </a:cubicBezTo>
                <a:cubicBezTo>
                  <a:pt x="85" y="468"/>
                  <a:pt x="57" y="457"/>
                  <a:pt x="34" y="434"/>
                </a:cubicBezTo>
                <a:cubicBezTo>
                  <a:pt x="11" y="411"/>
                  <a:pt x="0" y="383"/>
                  <a:pt x="0" y="350"/>
                </a:cubicBezTo>
                <a:cubicBezTo>
                  <a:pt x="0" y="325"/>
                  <a:pt x="7" y="302"/>
                  <a:pt x="21" y="282"/>
                </a:cubicBezTo>
                <a:cubicBezTo>
                  <a:pt x="36" y="262"/>
                  <a:pt x="55" y="247"/>
                  <a:pt x="78" y="239"/>
                </a:cubicBezTo>
                <a:cubicBezTo>
                  <a:pt x="69" y="230"/>
                  <a:pt x="65" y="218"/>
                  <a:pt x="66" y="204"/>
                </a:cubicBezTo>
                <a:cubicBezTo>
                  <a:pt x="47" y="199"/>
                  <a:pt x="32" y="189"/>
                  <a:pt x="22" y="172"/>
                </a:cubicBezTo>
                <a:cubicBezTo>
                  <a:pt x="11" y="155"/>
                  <a:pt x="6" y="134"/>
                  <a:pt x="6" y="108"/>
                </a:cubicBezTo>
                <a:cubicBezTo>
                  <a:pt x="6" y="0"/>
                  <a:pt x="6" y="0"/>
                  <a:pt x="6" y="0"/>
                </a:cubicBezTo>
                <a:cubicBezTo>
                  <a:pt x="229" y="0"/>
                  <a:pt x="229" y="0"/>
                  <a:pt x="229" y="0"/>
                </a:cubicBezTo>
                <a:cubicBezTo>
                  <a:pt x="229" y="108"/>
                  <a:pt x="229" y="108"/>
                  <a:pt x="229" y="108"/>
                </a:cubicBezTo>
                <a:cubicBezTo>
                  <a:pt x="229" y="164"/>
                  <a:pt x="208" y="195"/>
                  <a:pt x="167" y="203"/>
                </a:cubicBezTo>
                <a:cubicBezTo>
                  <a:pt x="167" y="204"/>
                  <a:pt x="167" y="204"/>
                  <a:pt x="167" y="204"/>
                </a:cubicBezTo>
                <a:cubicBezTo>
                  <a:pt x="166" y="218"/>
                  <a:pt x="162" y="230"/>
                  <a:pt x="155" y="238"/>
                </a:cubicBezTo>
                <a:cubicBezTo>
                  <a:pt x="178" y="246"/>
                  <a:pt x="198" y="260"/>
                  <a:pt x="212" y="280"/>
                </a:cubicBezTo>
                <a:cubicBezTo>
                  <a:pt x="228" y="301"/>
                  <a:pt x="235" y="325"/>
                  <a:pt x="235" y="350"/>
                </a:cubicBezTo>
                <a:close/>
                <a:moveTo>
                  <a:pt x="146" y="193"/>
                </a:moveTo>
                <a:cubicBezTo>
                  <a:pt x="146" y="7"/>
                  <a:pt x="146" y="7"/>
                  <a:pt x="146" y="7"/>
                </a:cubicBezTo>
                <a:cubicBezTo>
                  <a:pt x="88" y="7"/>
                  <a:pt x="88" y="7"/>
                  <a:pt x="88" y="7"/>
                </a:cubicBezTo>
                <a:cubicBezTo>
                  <a:pt x="88" y="193"/>
                  <a:pt x="88" y="193"/>
                  <a:pt x="88" y="193"/>
                </a:cubicBezTo>
                <a:lnTo>
                  <a:pt x="146" y="193"/>
                </a:lnTo>
                <a:close/>
                <a:moveTo>
                  <a:pt x="156" y="205"/>
                </a:moveTo>
                <a:cubicBezTo>
                  <a:pt x="150" y="206"/>
                  <a:pt x="144" y="206"/>
                  <a:pt x="138" y="206"/>
                </a:cubicBezTo>
                <a:cubicBezTo>
                  <a:pt x="85" y="206"/>
                  <a:pt x="85" y="206"/>
                  <a:pt x="85" y="206"/>
                </a:cubicBezTo>
                <a:cubicBezTo>
                  <a:pt x="83" y="206"/>
                  <a:pt x="80" y="206"/>
                  <a:pt x="77" y="206"/>
                </a:cubicBezTo>
                <a:cubicBezTo>
                  <a:pt x="78" y="219"/>
                  <a:pt x="82" y="229"/>
                  <a:pt x="90" y="235"/>
                </a:cubicBezTo>
                <a:cubicBezTo>
                  <a:pt x="99" y="233"/>
                  <a:pt x="108" y="232"/>
                  <a:pt x="117" y="232"/>
                </a:cubicBezTo>
                <a:cubicBezTo>
                  <a:pt x="126" y="232"/>
                  <a:pt x="134" y="233"/>
                  <a:pt x="142" y="235"/>
                </a:cubicBezTo>
                <a:cubicBezTo>
                  <a:pt x="150" y="228"/>
                  <a:pt x="155" y="218"/>
                  <a:pt x="156" y="205"/>
                </a:cubicBezTo>
                <a:close/>
                <a:moveTo>
                  <a:pt x="221" y="352"/>
                </a:moveTo>
                <a:cubicBezTo>
                  <a:pt x="196" y="336"/>
                  <a:pt x="196" y="336"/>
                  <a:pt x="196" y="336"/>
                </a:cubicBezTo>
                <a:cubicBezTo>
                  <a:pt x="213" y="311"/>
                  <a:pt x="213" y="311"/>
                  <a:pt x="213" y="311"/>
                </a:cubicBezTo>
                <a:cubicBezTo>
                  <a:pt x="184" y="307"/>
                  <a:pt x="184" y="307"/>
                  <a:pt x="184" y="307"/>
                </a:cubicBezTo>
                <a:cubicBezTo>
                  <a:pt x="190" y="277"/>
                  <a:pt x="190" y="277"/>
                  <a:pt x="190" y="277"/>
                </a:cubicBezTo>
                <a:cubicBezTo>
                  <a:pt x="161" y="284"/>
                  <a:pt x="161" y="284"/>
                  <a:pt x="161" y="284"/>
                </a:cubicBezTo>
                <a:cubicBezTo>
                  <a:pt x="156" y="255"/>
                  <a:pt x="156" y="255"/>
                  <a:pt x="156" y="255"/>
                </a:cubicBezTo>
                <a:cubicBezTo>
                  <a:pt x="132" y="272"/>
                  <a:pt x="132" y="272"/>
                  <a:pt x="132" y="272"/>
                </a:cubicBezTo>
                <a:cubicBezTo>
                  <a:pt x="116" y="247"/>
                  <a:pt x="116" y="247"/>
                  <a:pt x="116" y="247"/>
                </a:cubicBezTo>
                <a:cubicBezTo>
                  <a:pt x="100" y="273"/>
                  <a:pt x="100" y="273"/>
                  <a:pt x="100" y="273"/>
                </a:cubicBezTo>
                <a:cubicBezTo>
                  <a:pt x="76" y="255"/>
                  <a:pt x="76" y="255"/>
                  <a:pt x="76" y="255"/>
                </a:cubicBezTo>
                <a:cubicBezTo>
                  <a:pt x="72" y="285"/>
                  <a:pt x="72" y="285"/>
                  <a:pt x="72" y="285"/>
                </a:cubicBezTo>
                <a:cubicBezTo>
                  <a:pt x="42" y="277"/>
                  <a:pt x="42" y="277"/>
                  <a:pt x="42" y="277"/>
                </a:cubicBezTo>
                <a:cubicBezTo>
                  <a:pt x="50" y="307"/>
                  <a:pt x="50" y="307"/>
                  <a:pt x="50" y="307"/>
                </a:cubicBezTo>
                <a:cubicBezTo>
                  <a:pt x="19" y="311"/>
                  <a:pt x="19" y="311"/>
                  <a:pt x="19" y="311"/>
                </a:cubicBezTo>
                <a:cubicBezTo>
                  <a:pt x="38" y="336"/>
                  <a:pt x="38" y="336"/>
                  <a:pt x="38" y="336"/>
                </a:cubicBezTo>
                <a:cubicBezTo>
                  <a:pt x="11" y="352"/>
                  <a:pt x="11" y="352"/>
                  <a:pt x="11" y="352"/>
                </a:cubicBezTo>
                <a:cubicBezTo>
                  <a:pt x="38" y="367"/>
                  <a:pt x="38" y="367"/>
                  <a:pt x="38" y="367"/>
                </a:cubicBezTo>
                <a:cubicBezTo>
                  <a:pt x="19" y="392"/>
                  <a:pt x="19" y="392"/>
                  <a:pt x="19" y="392"/>
                </a:cubicBezTo>
                <a:cubicBezTo>
                  <a:pt x="50" y="396"/>
                  <a:pt x="50" y="396"/>
                  <a:pt x="50" y="396"/>
                </a:cubicBezTo>
                <a:cubicBezTo>
                  <a:pt x="42" y="426"/>
                  <a:pt x="42" y="426"/>
                  <a:pt x="42" y="426"/>
                </a:cubicBezTo>
                <a:cubicBezTo>
                  <a:pt x="72" y="418"/>
                  <a:pt x="72" y="418"/>
                  <a:pt x="72" y="418"/>
                </a:cubicBezTo>
                <a:cubicBezTo>
                  <a:pt x="76" y="449"/>
                  <a:pt x="76" y="449"/>
                  <a:pt x="76" y="449"/>
                </a:cubicBezTo>
                <a:cubicBezTo>
                  <a:pt x="100" y="430"/>
                  <a:pt x="100" y="430"/>
                  <a:pt x="100" y="430"/>
                </a:cubicBezTo>
                <a:cubicBezTo>
                  <a:pt x="116" y="456"/>
                  <a:pt x="116" y="456"/>
                  <a:pt x="116" y="456"/>
                </a:cubicBezTo>
                <a:cubicBezTo>
                  <a:pt x="132" y="431"/>
                  <a:pt x="132" y="431"/>
                  <a:pt x="132" y="431"/>
                </a:cubicBezTo>
                <a:cubicBezTo>
                  <a:pt x="156" y="449"/>
                  <a:pt x="156" y="449"/>
                  <a:pt x="156" y="449"/>
                </a:cubicBezTo>
                <a:cubicBezTo>
                  <a:pt x="161" y="419"/>
                  <a:pt x="161" y="419"/>
                  <a:pt x="161" y="419"/>
                </a:cubicBezTo>
                <a:cubicBezTo>
                  <a:pt x="190" y="426"/>
                  <a:pt x="190" y="426"/>
                  <a:pt x="190" y="426"/>
                </a:cubicBezTo>
                <a:cubicBezTo>
                  <a:pt x="183" y="397"/>
                  <a:pt x="183" y="397"/>
                  <a:pt x="183" y="397"/>
                </a:cubicBezTo>
                <a:cubicBezTo>
                  <a:pt x="213" y="392"/>
                  <a:pt x="213" y="392"/>
                  <a:pt x="213" y="392"/>
                </a:cubicBezTo>
                <a:cubicBezTo>
                  <a:pt x="196" y="368"/>
                  <a:pt x="196" y="368"/>
                  <a:pt x="196" y="368"/>
                </a:cubicBezTo>
                <a:lnTo>
                  <a:pt x="221" y="352"/>
                </a:lnTo>
                <a:close/>
              </a:path>
            </a:pathLst>
          </a:custGeom>
          <a:solidFill>
            <a:srgbClr val="29586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4541072" y="3311797"/>
            <a:ext cx="573648" cy="361477"/>
          </a:xfrm>
          <a:custGeom>
            <a:avLst/>
            <a:gdLst>
              <a:gd name="connsiteX0" fmla="*/ 147163 w 573648"/>
              <a:gd name="connsiteY0" fmla="*/ 103564 h 361477"/>
              <a:gd name="connsiteX1" fmla="*/ 203204 w 573648"/>
              <a:gd name="connsiteY1" fmla="*/ 142812 h 361477"/>
              <a:gd name="connsiteX2" fmla="*/ 203813 w 573648"/>
              <a:gd name="connsiteY2" fmla="*/ 178813 h 361477"/>
              <a:gd name="connsiteX3" fmla="*/ 200070 w 573648"/>
              <a:gd name="connsiteY3" fmla="*/ 214085 h 361477"/>
              <a:gd name="connsiteX4" fmla="*/ 179361 w 573648"/>
              <a:gd name="connsiteY4" fmla="*/ 255697 h 361477"/>
              <a:gd name="connsiteX5" fmla="*/ 132770 w 573648"/>
              <a:gd name="connsiteY5" fmla="*/ 319387 h 361477"/>
              <a:gd name="connsiteX6" fmla="*/ 132770 w 573648"/>
              <a:gd name="connsiteY6" fmla="*/ 319554 h 361477"/>
              <a:gd name="connsiteX7" fmla="*/ 132789 w 573648"/>
              <a:gd name="connsiteY7" fmla="*/ 319554 h 361477"/>
              <a:gd name="connsiteX8" fmla="*/ 132789 w 573648"/>
              <a:gd name="connsiteY8" fmla="*/ 319686 h 361477"/>
              <a:gd name="connsiteX9" fmla="*/ 132789 w 573648"/>
              <a:gd name="connsiteY9" fmla="*/ 361453 h 361477"/>
              <a:gd name="connsiteX10" fmla="*/ 0 w 573648"/>
              <a:gd name="connsiteY10" fmla="*/ 361477 h 361477"/>
              <a:gd name="connsiteX11" fmla="*/ 0 w 573648"/>
              <a:gd name="connsiteY11" fmla="*/ 331089 h 361477"/>
              <a:gd name="connsiteX12" fmla="*/ 36817 w 573648"/>
              <a:gd name="connsiteY12" fmla="*/ 296844 h 361477"/>
              <a:gd name="connsiteX13" fmla="*/ 119605 w 573648"/>
              <a:gd name="connsiteY13" fmla="*/ 261548 h 361477"/>
              <a:gd name="connsiteX14" fmla="*/ 94305 w 573648"/>
              <a:gd name="connsiteY14" fmla="*/ 214168 h 361477"/>
              <a:gd name="connsiteX15" fmla="*/ 90533 w 573648"/>
              <a:gd name="connsiteY15" fmla="*/ 178801 h 361477"/>
              <a:gd name="connsiteX16" fmla="*/ 91123 w 573648"/>
              <a:gd name="connsiteY16" fmla="*/ 142908 h 361477"/>
              <a:gd name="connsiteX17" fmla="*/ 147163 w 573648"/>
              <a:gd name="connsiteY17" fmla="*/ 103564 h 361477"/>
              <a:gd name="connsiteX18" fmla="*/ 370157 w 573648"/>
              <a:gd name="connsiteY18" fmla="*/ 0 h 361477"/>
              <a:gd name="connsiteX19" fmla="*/ 447249 w 573648"/>
              <a:gd name="connsiteY19" fmla="*/ 53947 h 361477"/>
              <a:gd name="connsiteX20" fmla="*/ 448094 w 573648"/>
              <a:gd name="connsiteY20" fmla="*/ 103398 h 361477"/>
              <a:gd name="connsiteX21" fmla="*/ 442944 w 573648"/>
              <a:gd name="connsiteY21" fmla="*/ 151913 h 361477"/>
              <a:gd name="connsiteX22" fmla="*/ 408017 w 573648"/>
              <a:gd name="connsiteY22" fmla="*/ 217004 h 361477"/>
              <a:gd name="connsiteX23" fmla="*/ 522799 w 573648"/>
              <a:gd name="connsiteY23" fmla="*/ 265584 h 361477"/>
              <a:gd name="connsiteX24" fmla="*/ 573648 w 573648"/>
              <a:gd name="connsiteY24" fmla="*/ 312720 h 361477"/>
              <a:gd name="connsiteX25" fmla="*/ 573648 w 573648"/>
              <a:gd name="connsiteY25" fmla="*/ 354457 h 361477"/>
              <a:gd name="connsiteX26" fmla="*/ 167605 w 573648"/>
              <a:gd name="connsiteY26" fmla="*/ 354506 h 361477"/>
              <a:gd name="connsiteX27" fmla="*/ 167605 w 573648"/>
              <a:gd name="connsiteY27" fmla="*/ 312720 h 361477"/>
              <a:gd name="connsiteX28" fmla="*/ 218267 w 573648"/>
              <a:gd name="connsiteY28" fmla="*/ 265666 h 361477"/>
              <a:gd name="connsiteX29" fmla="*/ 332203 w 573648"/>
              <a:gd name="connsiteY29" fmla="*/ 217151 h 361477"/>
              <a:gd name="connsiteX30" fmla="*/ 297389 w 573648"/>
              <a:gd name="connsiteY30" fmla="*/ 152011 h 361477"/>
              <a:gd name="connsiteX31" fmla="*/ 292200 w 573648"/>
              <a:gd name="connsiteY31" fmla="*/ 103398 h 361477"/>
              <a:gd name="connsiteX32" fmla="*/ 293027 w 573648"/>
              <a:gd name="connsiteY32" fmla="*/ 54062 h 361477"/>
              <a:gd name="connsiteX33" fmla="*/ 370157 w 573648"/>
              <a:gd name="connsiteY33" fmla="*/ 0 h 361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73648" h="361477">
                <a:moveTo>
                  <a:pt x="147163" y="103564"/>
                </a:moveTo>
                <a:cubicBezTo>
                  <a:pt x="172740" y="103564"/>
                  <a:pt x="194554" y="112066"/>
                  <a:pt x="203204" y="142812"/>
                </a:cubicBezTo>
                <a:cubicBezTo>
                  <a:pt x="205757" y="151923"/>
                  <a:pt x="203813" y="168484"/>
                  <a:pt x="203813" y="178813"/>
                </a:cubicBezTo>
                <a:cubicBezTo>
                  <a:pt x="203813" y="192771"/>
                  <a:pt x="204575" y="202586"/>
                  <a:pt x="200070" y="214085"/>
                </a:cubicBezTo>
                <a:cubicBezTo>
                  <a:pt x="193535" y="230718"/>
                  <a:pt x="187143" y="245130"/>
                  <a:pt x="179361" y="255697"/>
                </a:cubicBezTo>
                <a:cubicBezTo>
                  <a:pt x="136885" y="281703"/>
                  <a:pt x="132875" y="310277"/>
                  <a:pt x="132770" y="319387"/>
                </a:cubicBezTo>
                <a:lnTo>
                  <a:pt x="132770" y="319554"/>
                </a:lnTo>
                <a:lnTo>
                  <a:pt x="132789" y="319554"/>
                </a:lnTo>
                <a:lnTo>
                  <a:pt x="132789" y="319686"/>
                </a:lnTo>
                <a:lnTo>
                  <a:pt x="132789" y="361453"/>
                </a:lnTo>
                <a:lnTo>
                  <a:pt x="0" y="361477"/>
                </a:lnTo>
                <a:lnTo>
                  <a:pt x="0" y="331089"/>
                </a:lnTo>
                <a:cubicBezTo>
                  <a:pt x="0" y="331089"/>
                  <a:pt x="171" y="313190"/>
                  <a:pt x="36817" y="296844"/>
                </a:cubicBezTo>
                <a:cubicBezTo>
                  <a:pt x="54525" y="288939"/>
                  <a:pt x="80769" y="268676"/>
                  <a:pt x="119605" y="261548"/>
                </a:cubicBezTo>
                <a:cubicBezTo>
                  <a:pt x="109632" y="250861"/>
                  <a:pt x="102154" y="234133"/>
                  <a:pt x="94305" y="214168"/>
                </a:cubicBezTo>
                <a:cubicBezTo>
                  <a:pt x="89770" y="202634"/>
                  <a:pt x="90533" y="192795"/>
                  <a:pt x="90533" y="178801"/>
                </a:cubicBezTo>
                <a:cubicBezTo>
                  <a:pt x="90533" y="168508"/>
                  <a:pt x="88580" y="151971"/>
                  <a:pt x="91123" y="142908"/>
                </a:cubicBezTo>
                <a:cubicBezTo>
                  <a:pt x="99744" y="112090"/>
                  <a:pt x="121587" y="103564"/>
                  <a:pt x="147163" y="103564"/>
                </a:cubicBezTo>
                <a:close/>
                <a:moveTo>
                  <a:pt x="370157" y="0"/>
                </a:moveTo>
                <a:cubicBezTo>
                  <a:pt x="405347" y="0"/>
                  <a:pt x="435368" y="11653"/>
                  <a:pt x="447249" y="53947"/>
                </a:cubicBezTo>
                <a:cubicBezTo>
                  <a:pt x="450764" y="66437"/>
                  <a:pt x="448094" y="89201"/>
                  <a:pt x="448094" y="103398"/>
                </a:cubicBezTo>
                <a:cubicBezTo>
                  <a:pt x="448094" y="122600"/>
                  <a:pt x="449166" y="136091"/>
                  <a:pt x="442944" y="151913"/>
                </a:cubicBezTo>
                <a:cubicBezTo>
                  <a:pt x="432210" y="179223"/>
                  <a:pt x="421796" y="202249"/>
                  <a:pt x="408017" y="217004"/>
                </a:cubicBezTo>
                <a:cubicBezTo>
                  <a:pt x="461892" y="226638"/>
                  <a:pt x="498286" y="254686"/>
                  <a:pt x="522799" y="265584"/>
                </a:cubicBezTo>
                <a:cubicBezTo>
                  <a:pt x="573404" y="288053"/>
                  <a:pt x="573648" y="312720"/>
                  <a:pt x="573648" y="312720"/>
                </a:cubicBezTo>
                <a:lnTo>
                  <a:pt x="573648" y="354457"/>
                </a:lnTo>
                <a:lnTo>
                  <a:pt x="167605" y="354506"/>
                </a:lnTo>
                <a:lnTo>
                  <a:pt x="167605" y="312720"/>
                </a:lnTo>
                <a:cubicBezTo>
                  <a:pt x="167605" y="312720"/>
                  <a:pt x="167850" y="288135"/>
                  <a:pt x="218267" y="265666"/>
                </a:cubicBezTo>
                <a:cubicBezTo>
                  <a:pt x="242629" y="254818"/>
                  <a:pt x="278760" y="226950"/>
                  <a:pt x="332203" y="217151"/>
                </a:cubicBezTo>
                <a:cubicBezTo>
                  <a:pt x="318480" y="202462"/>
                  <a:pt x="308198" y="179452"/>
                  <a:pt x="297389" y="152011"/>
                </a:cubicBezTo>
                <a:cubicBezTo>
                  <a:pt x="291148" y="136173"/>
                  <a:pt x="292200" y="122649"/>
                  <a:pt x="292200" y="103398"/>
                </a:cubicBezTo>
                <a:cubicBezTo>
                  <a:pt x="292200" y="89250"/>
                  <a:pt x="289531" y="66536"/>
                  <a:pt x="293027" y="54062"/>
                </a:cubicBezTo>
                <a:cubicBezTo>
                  <a:pt x="304889" y="11719"/>
                  <a:pt x="334948" y="0"/>
                  <a:pt x="370157" y="0"/>
                </a:cubicBezTo>
                <a:close/>
              </a:path>
            </a:pathLst>
          </a:custGeom>
          <a:solidFill>
            <a:srgbClr val="29586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>
            <a:noAutofit/>
          </a:bodyPr>
          <a:lstStyle/>
          <a:p>
            <a:pPr defTabSz="609585"/>
            <a:endParaRPr lang="en-US" sz="2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Freeform 5@|5FFC:4308095|FBC:16777215|LFC:16777215|LBC:16777215"/>
          <p:cNvSpPr>
            <a:spLocks noEditPoints="1"/>
          </p:cNvSpPr>
          <p:nvPr/>
        </p:nvSpPr>
        <p:spPr bwMode="auto">
          <a:xfrm>
            <a:off x="1733268" y="1902857"/>
            <a:ext cx="1087967" cy="2152651"/>
          </a:xfrm>
          <a:custGeom>
            <a:avLst/>
            <a:gdLst>
              <a:gd name="T0" fmla="*/ 201 w 235"/>
              <a:gd name="T1" fmla="*/ 434 h 468"/>
              <a:gd name="T2" fmla="*/ 34 w 235"/>
              <a:gd name="T3" fmla="*/ 434 h 468"/>
              <a:gd name="T4" fmla="*/ 21 w 235"/>
              <a:gd name="T5" fmla="*/ 282 h 468"/>
              <a:gd name="T6" fmla="*/ 66 w 235"/>
              <a:gd name="T7" fmla="*/ 204 h 468"/>
              <a:gd name="T8" fmla="*/ 6 w 235"/>
              <a:gd name="T9" fmla="*/ 108 h 468"/>
              <a:gd name="T10" fmla="*/ 229 w 235"/>
              <a:gd name="T11" fmla="*/ 0 h 468"/>
              <a:gd name="T12" fmla="*/ 167 w 235"/>
              <a:gd name="T13" fmla="*/ 203 h 468"/>
              <a:gd name="T14" fmla="*/ 155 w 235"/>
              <a:gd name="T15" fmla="*/ 238 h 468"/>
              <a:gd name="T16" fmla="*/ 235 w 235"/>
              <a:gd name="T17" fmla="*/ 350 h 468"/>
              <a:gd name="T18" fmla="*/ 146 w 235"/>
              <a:gd name="T19" fmla="*/ 7 h 468"/>
              <a:gd name="T20" fmla="*/ 88 w 235"/>
              <a:gd name="T21" fmla="*/ 193 h 468"/>
              <a:gd name="T22" fmla="*/ 156 w 235"/>
              <a:gd name="T23" fmla="*/ 205 h 468"/>
              <a:gd name="T24" fmla="*/ 85 w 235"/>
              <a:gd name="T25" fmla="*/ 206 h 468"/>
              <a:gd name="T26" fmla="*/ 90 w 235"/>
              <a:gd name="T27" fmla="*/ 235 h 468"/>
              <a:gd name="T28" fmla="*/ 142 w 235"/>
              <a:gd name="T29" fmla="*/ 235 h 468"/>
              <a:gd name="T30" fmla="*/ 221 w 235"/>
              <a:gd name="T31" fmla="*/ 352 h 468"/>
              <a:gd name="T32" fmla="*/ 213 w 235"/>
              <a:gd name="T33" fmla="*/ 311 h 468"/>
              <a:gd name="T34" fmla="*/ 190 w 235"/>
              <a:gd name="T35" fmla="*/ 277 h 468"/>
              <a:gd name="T36" fmla="*/ 156 w 235"/>
              <a:gd name="T37" fmla="*/ 255 h 468"/>
              <a:gd name="T38" fmla="*/ 116 w 235"/>
              <a:gd name="T39" fmla="*/ 247 h 468"/>
              <a:gd name="T40" fmla="*/ 76 w 235"/>
              <a:gd name="T41" fmla="*/ 255 h 468"/>
              <a:gd name="T42" fmla="*/ 42 w 235"/>
              <a:gd name="T43" fmla="*/ 277 h 468"/>
              <a:gd name="T44" fmla="*/ 19 w 235"/>
              <a:gd name="T45" fmla="*/ 311 h 468"/>
              <a:gd name="T46" fmla="*/ 11 w 235"/>
              <a:gd name="T47" fmla="*/ 352 h 468"/>
              <a:gd name="T48" fmla="*/ 19 w 235"/>
              <a:gd name="T49" fmla="*/ 392 h 468"/>
              <a:gd name="T50" fmla="*/ 42 w 235"/>
              <a:gd name="T51" fmla="*/ 426 h 468"/>
              <a:gd name="T52" fmla="*/ 76 w 235"/>
              <a:gd name="T53" fmla="*/ 449 h 468"/>
              <a:gd name="T54" fmla="*/ 116 w 235"/>
              <a:gd name="T55" fmla="*/ 456 h 468"/>
              <a:gd name="T56" fmla="*/ 156 w 235"/>
              <a:gd name="T57" fmla="*/ 449 h 468"/>
              <a:gd name="T58" fmla="*/ 190 w 235"/>
              <a:gd name="T59" fmla="*/ 426 h 468"/>
              <a:gd name="T60" fmla="*/ 213 w 235"/>
              <a:gd name="T61" fmla="*/ 392 h 468"/>
              <a:gd name="T62" fmla="*/ 221 w 235"/>
              <a:gd name="T63" fmla="*/ 352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35" h="468">
                <a:moveTo>
                  <a:pt x="235" y="350"/>
                </a:moveTo>
                <a:cubicBezTo>
                  <a:pt x="235" y="383"/>
                  <a:pt x="224" y="411"/>
                  <a:pt x="201" y="434"/>
                </a:cubicBezTo>
                <a:cubicBezTo>
                  <a:pt x="178" y="457"/>
                  <a:pt x="150" y="468"/>
                  <a:pt x="117" y="468"/>
                </a:cubicBezTo>
                <a:cubicBezTo>
                  <a:pt x="85" y="468"/>
                  <a:pt x="57" y="457"/>
                  <a:pt x="34" y="434"/>
                </a:cubicBezTo>
                <a:cubicBezTo>
                  <a:pt x="11" y="411"/>
                  <a:pt x="0" y="383"/>
                  <a:pt x="0" y="350"/>
                </a:cubicBezTo>
                <a:cubicBezTo>
                  <a:pt x="0" y="325"/>
                  <a:pt x="7" y="302"/>
                  <a:pt x="21" y="282"/>
                </a:cubicBezTo>
                <a:cubicBezTo>
                  <a:pt x="36" y="262"/>
                  <a:pt x="55" y="247"/>
                  <a:pt x="78" y="239"/>
                </a:cubicBezTo>
                <a:cubicBezTo>
                  <a:pt x="69" y="230"/>
                  <a:pt x="65" y="218"/>
                  <a:pt x="66" y="204"/>
                </a:cubicBezTo>
                <a:cubicBezTo>
                  <a:pt x="47" y="199"/>
                  <a:pt x="32" y="189"/>
                  <a:pt x="22" y="172"/>
                </a:cubicBezTo>
                <a:cubicBezTo>
                  <a:pt x="11" y="155"/>
                  <a:pt x="6" y="134"/>
                  <a:pt x="6" y="108"/>
                </a:cubicBezTo>
                <a:cubicBezTo>
                  <a:pt x="6" y="0"/>
                  <a:pt x="6" y="0"/>
                  <a:pt x="6" y="0"/>
                </a:cubicBezTo>
                <a:cubicBezTo>
                  <a:pt x="229" y="0"/>
                  <a:pt x="229" y="0"/>
                  <a:pt x="229" y="0"/>
                </a:cubicBezTo>
                <a:cubicBezTo>
                  <a:pt x="229" y="108"/>
                  <a:pt x="229" y="108"/>
                  <a:pt x="229" y="108"/>
                </a:cubicBezTo>
                <a:cubicBezTo>
                  <a:pt x="229" y="164"/>
                  <a:pt x="208" y="195"/>
                  <a:pt x="167" y="203"/>
                </a:cubicBezTo>
                <a:cubicBezTo>
                  <a:pt x="167" y="204"/>
                  <a:pt x="167" y="204"/>
                  <a:pt x="167" y="204"/>
                </a:cubicBezTo>
                <a:cubicBezTo>
                  <a:pt x="166" y="218"/>
                  <a:pt x="162" y="230"/>
                  <a:pt x="155" y="238"/>
                </a:cubicBezTo>
                <a:cubicBezTo>
                  <a:pt x="178" y="246"/>
                  <a:pt x="198" y="260"/>
                  <a:pt x="212" y="280"/>
                </a:cubicBezTo>
                <a:cubicBezTo>
                  <a:pt x="228" y="301"/>
                  <a:pt x="235" y="325"/>
                  <a:pt x="235" y="350"/>
                </a:cubicBezTo>
                <a:close/>
                <a:moveTo>
                  <a:pt x="146" y="193"/>
                </a:moveTo>
                <a:cubicBezTo>
                  <a:pt x="146" y="7"/>
                  <a:pt x="146" y="7"/>
                  <a:pt x="146" y="7"/>
                </a:cubicBezTo>
                <a:cubicBezTo>
                  <a:pt x="88" y="7"/>
                  <a:pt x="88" y="7"/>
                  <a:pt x="88" y="7"/>
                </a:cubicBezTo>
                <a:cubicBezTo>
                  <a:pt x="88" y="193"/>
                  <a:pt x="88" y="193"/>
                  <a:pt x="88" y="193"/>
                </a:cubicBezTo>
                <a:lnTo>
                  <a:pt x="146" y="193"/>
                </a:lnTo>
                <a:close/>
                <a:moveTo>
                  <a:pt x="156" y="205"/>
                </a:moveTo>
                <a:cubicBezTo>
                  <a:pt x="150" y="206"/>
                  <a:pt x="144" y="206"/>
                  <a:pt x="138" y="206"/>
                </a:cubicBezTo>
                <a:cubicBezTo>
                  <a:pt x="85" y="206"/>
                  <a:pt x="85" y="206"/>
                  <a:pt x="85" y="206"/>
                </a:cubicBezTo>
                <a:cubicBezTo>
                  <a:pt x="83" y="206"/>
                  <a:pt x="80" y="206"/>
                  <a:pt x="77" y="206"/>
                </a:cubicBezTo>
                <a:cubicBezTo>
                  <a:pt x="78" y="219"/>
                  <a:pt x="82" y="229"/>
                  <a:pt x="90" y="235"/>
                </a:cubicBezTo>
                <a:cubicBezTo>
                  <a:pt x="99" y="233"/>
                  <a:pt x="108" y="232"/>
                  <a:pt x="117" y="232"/>
                </a:cubicBezTo>
                <a:cubicBezTo>
                  <a:pt x="126" y="232"/>
                  <a:pt x="134" y="233"/>
                  <a:pt x="142" y="235"/>
                </a:cubicBezTo>
                <a:cubicBezTo>
                  <a:pt x="150" y="228"/>
                  <a:pt x="155" y="218"/>
                  <a:pt x="156" y="205"/>
                </a:cubicBezTo>
                <a:close/>
                <a:moveTo>
                  <a:pt x="221" y="352"/>
                </a:moveTo>
                <a:cubicBezTo>
                  <a:pt x="196" y="336"/>
                  <a:pt x="196" y="336"/>
                  <a:pt x="196" y="336"/>
                </a:cubicBezTo>
                <a:cubicBezTo>
                  <a:pt x="213" y="311"/>
                  <a:pt x="213" y="311"/>
                  <a:pt x="213" y="311"/>
                </a:cubicBezTo>
                <a:cubicBezTo>
                  <a:pt x="184" y="307"/>
                  <a:pt x="184" y="307"/>
                  <a:pt x="184" y="307"/>
                </a:cubicBezTo>
                <a:cubicBezTo>
                  <a:pt x="190" y="277"/>
                  <a:pt x="190" y="277"/>
                  <a:pt x="190" y="277"/>
                </a:cubicBezTo>
                <a:cubicBezTo>
                  <a:pt x="161" y="284"/>
                  <a:pt x="161" y="284"/>
                  <a:pt x="161" y="284"/>
                </a:cubicBezTo>
                <a:cubicBezTo>
                  <a:pt x="156" y="255"/>
                  <a:pt x="156" y="255"/>
                  <a:pt x="156" y="255"/>
                </a:cubicBezTo>
                <a:cubicBezTo>
                  <a:pt x="132" y="272"/>
                  <a:pt x="132" y="272"/>
                  <a:pt x="132" y="272"/>
                </a:cubicBezTo>
                <a:cubicBezTo>
                  <a:pt x="116" y="247"/>
                  <a:pt x="116" y="247"/>
                  <a:pt x="116" y="247"/>
                </a:cubicBezTo>
                <a:cubicBezTo>
                  <a:pt x="100" y="273"/>
                  <a:pt x="100" y="273"/>
                  <a:pt x="100" y="273"/>
                </a:cubicBezTo>
                <a:cubicBezTo>
                  <a:pt x="76" y="255"/>
                  <a:pt x="76" y="255"/>
                  <a:pt x="76" y="255"/>
                </a:cubicBezTo>
                <a:cubicBezTo>
                  <a:pt x="72" y="285"/>
                  <a:pt x="72" y="285"/>
                  <a:pt x="72" y="285"/>
                </a:cubicBezTo>
                <a:cubicBezTo>
                  <a:pt x="42" y="277"/>
                  <a:pt x="42" y="277"/>
                  <a:pt x="42" y="277"/>
                </a:cubicBezTo>
                <a:cubicBezTo>
                  <a:pt x="50" y="307"/>
                  <a:pt x="50" y="307"/>
                  <a:pt x="50" y="307"/>
                </a:cubicBezTo>
                <a:cubicBezTo>
                  <a:pt x="19" y="311"/>
                  <a:pt x="19" y="311"/>
                  <a:pt x="19" y="311"/>
                </a:cubicBezTo>
                <a:cubicBezTo>
                  <a:pt x="38" y="336"/>
                  <a:pt x="38" y="336"/>
                  <a:pt x="38" y="336"/>
                </a:cubicBezTo>
                <a:cubicBezTo>
                  <a:pt x="11" y="352"/>
                  <a:pt x="11" y="352"/>
                  <a:pt x="11" y="352"/>
                </a:cubicBezTo>
                <a:cubicBezTo>
                  <a:pt x="38" y="367"/>
                  <a:pt x="38" y="367"/>
                  <a:pt x="38" y="367"/>
                </a:cubicBezTo>
                <a:cubicBezTo>
                  <a:pt x="19" y="392"/>
                  <a:pt x="19" y="392"/>
                  <a:pt x="19" y="392"/>
                </a:cubicBezTo>
                <a:cubicBezTo>
                  <a:pt x="50" y="396"/>
                  <a:pt x="50" y="396"/>
                  <a:pt x="50" y="396"/>
                </a:cubicBezTo>
                <a:cubicBezTo>
                  <a:pt x="42" y="426"/>
                  <a:pt x="42" y="426"/>
                  <a:pt x="42" y="426"/>
                </a:cubicBezTo>
                <a:cubicBezTo>
                  <a:pt x="72" y="418"/>
                  <a:pt x="72" y="418"/>
                  <a:pt x="72" y="418"/>
                </a:cubicBezTo>
                <a:cubicBezTo>
                  <a:pt x="76" y="449"/>
                  <a:pt x="76" y="449"/>
                  <a:pt x="76" y="449"/>
                </a:cubicBezTo>
                <a:cubicBezTo>
                  <a:pt x="100" y="430"/>
                  <a:pt x="100" y="430"/>
                  <a:pt x="100" y="430"/>
                </a:cubicBezTo>
                <a:cubicBezTo>
                  <a:pt x="116" y="456"/>
                  <a:pt x="116" y="456"/>
                  <a:pt x="116" y="456"/>
                </a:cubicBezTo>
                <a:cubicBezTo>
                  <a:pt x="132" y="431"/>
                  <a:pt x="132" y="431"/>
                  <a:pt x="132" y="431"/>
                </a:cubicBezTo>
                <a:cubicBezTo>
                  <a:pt x="156" y="449"/>
                  <a:pt x="156" y="449"/>
                  <a:pt x="156" y="449"/>
                </a:cubicBezTo>
                <a:cubicBezTo>
                  <a:pt x="161" y="419"/>
                  <a:pt x="161" y="419"/>
                  <a:pt x="161" y="419"/>
                </a:cubicBezTo>
                <a:cubicBezTo>
                  <a:pt x="190" y="426"/>
                  <a:pt x="190" y="426"/>
                  <a:pt x="190" y="426"/>
                </a:cubicBezTo>
                <a:cubicBezTo>
                  <a:pt x="183" y="397"/>
                  <a:pt x="183" y="397"/>
                  <a:pt x="183" y="397"/>
                </a:cubicBezTo>
                <a:cubicBezTo>
                  <a:pt x="213" y="392"/>
                  <a:pt x="213" y="392"/>
                  <a:pt x="213" y="392"/>
                </a:cubicBezTo>
                <a:cubicBezTo>
                  <a:pt x="196" y="368"/>
                  <a:pt x="196" y="368"/>
                  <a:pt x="196" y="368"/>
                </a:cubicBezTo>
                <a:lnTo>
                  <a:pt x="221" y="352"/>
                </a:lnTo>
                <a:close/>
              </a:path>
            </a:pathLst>
          </a:custGeom>
          <a:solidFill>
            <a:srgbClr val="29586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AutoShape 241@|5FFC:4308095|FBC:16777215|LFC:16777215|LBC:16777215"/>
          <p:cNvSpPr>
            <a:spLocks/>
          </p:cNvSpPr>
          <p:nvPr/>
        </p:nvSpPr>
        <p:spPr bwMode="auto">
          <a:xfrm>
            <a:off x="2099155" y="3280172"/>
            <a:ext cx="329797" cy="494698"/>
          </a:xfrm>
          <a:custGeom>
            <a:avLst/>
            <a:gdLst>
              <a:gd name="T0" fmla="*/ 43570284 w 21600"/>
              <a:gd name="T1" fmla="*/ 196188976 h 21600"/>
              <a:gd name="T2" fmla="*/ 39385446 w 21600"/>
              <a:gd name="T3" fmla="*/ 198505461 h 21600"/>
              <a:gd name="T4" fmla="*/ 36500531 w 21600"/>
              <a:gd name="T5" fmla="*/ 196188976 h 21600"/>
              <a:gd name="T6" fmla="*/ 29051197 w 21600"/>
              <a:gd name="T7" fmla="*/ 171080101 h 21600"/>
              <a:gd name="T8" fmla="*/ 28376023 w 21600"/>
              <a:gd name="T9" fmla="*/ 161379957 h 21600"/>
              <a:gd name="T10" fmla="*/ 29110596 w 21600"/>
              <a:gd name="T11" fmla="*/ 146814789 h 21600"/>
              <a:gd name="T12" fmla="*/ 28515774 w 21600"/>
              <a:gd name="T13" fmla="*/ 133666999 h 21600"/>
              <a:gd name="T14" fmla="*/ 29234271 w 21600"/>
              <a:gd name="T15" fmla="*/ 123926578 h 21600"/>
              <a:gd name="T16" fmla="*/ 36777815 w 21600"/>
              <a:gd name="T17" fmla="*/ 98517604 h 21600"/>
              <a:gd name="T18" fmla="*/ 39670919 w 21600"/>
              <a:gd name="T19" fmla="*/ 96092574 h 21600"/>
              <a:gd name="T20" fmla="*/ 43570284 w 21600"/>
              <a:gd name="T21" fmla="*/ 98095077 h 21600"/>
              <a:gd name="T22" fmla="*/ 58127084 w 21600"/>
              <a:gd name="T23" fmla="*/ 49047598 h 21600"/>
              <a:gd name="T24" fmla="*/ 43570284 w 21600"/>
              <a:gd name="T25" fmla="*/ 0 h 21600"/>
              <a:gd name="T26" fmla="*/ 29013844 w 21600"/>
              <a:gd name="T27" fmla="*/ 49047598 h 21600"/>
              <a:gd name="T28" fmla="*/ 29689018 w 21600"/>
              <a:gd name="T29" fmla="*/ 63026344 h 21600"/>
              <a:gd name="T30" fmla="*/ 28997401 w 21600"/>
              <a:gd name="T31" fmla="*/ 72754156 h 21600"/>
              <a:gd name="T32" fmla="*/ 21591383 w 21600"/>
              <a:gd name="T33" fmla="*/ 97699149 h 21600"/>
              <a:gd name="T34" fmla="*/ 18706468 w 21600"/>
              <a:gd name="T35" fmla="*/ 100043410 h 21600"/>
              <a:gd name="T36" fmla="*/ 14556800 w 21600"/>
              <a:gd name="T37" fmla="*/ 97767202 h 21600"/>
              <a:gd name="T38" fmla="*/ 0 w 21600"/>
              <a:gd name="T39" fmla="*/ 146814789 h 21600"/>
              <a:gd name="T40" fmla="*/ 14556800 w 21600"/>
              <a:gd name="T41" fmla="*/ 195848493 h 21600"/>
              <a:gd name="T42" fmla="*/ 18273090 w 21600"/>
              <a:gd name="T43" fmla="*/ 194036376 h 21600"/>
              <a:gd name="T44" fmla="*/ 21171438 w 21600"/>
              <a:gd name="T45" fmla="*/ 196502958 h 21600"/>
              <a:gd name="T46" fmla="*/ 28879330 w 21600"/>
              <a:gd name="T47" fmla="*/ 222470685 h 21600"/>
              <a:gd name="T48" fmla="*/ 29600463 w 21600"/>
              <a:gd name="T49" fmla="*/ 232224869 h 21600"/>
              <a:gd name="T50" fmla="*/ 29016437 w 21600"/>
              <a:gd name="T51" fmla="*/ 245236455 h 21600"/>
              <a:gd name="T52" fmla="*/ 43572877 w 21600"/>
              <a:gd name="T53" fmla="*/ 294284053 h 21600"/>
              <a:gd name="T54" fmla="*/ 58129677 w 21600"/>
              <a:gd name="T55" fmla="*/ 245236455 h 21600"/>
              <a:gd name="T56" fmla="*/ 43570284 w 21600"/>
              <a:gd name="T57" fmla="*/ 196188976 h 21600"/>
              <a:gd name="T58" fmla="*/ 43570284 w 21600"/>
              <a:gd name="T59" fmla="*/ 196188976 h 216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1600" h="21600">
                <a:moveTo>
                  <a:pt x="16190" y="14400"/>
                </a:moveTo>
                <a:cubicBezTo>
                  <a:pt x="15417" y="14400"/>
                  <a:pt x="14635" y="14570"/>
                  <a:pt x="14635" y="14570"/>
                </a:cubicBezTo>
                <a:cubicBezTo>
                  <a:pt x="14296" y="14644"/>
                  <a:pt x="13814" y="14566"/>
                  <a:pt x="13563" y="14400"/>
                </a:cubicBezTo>
                <a:lnTo>
                  <a:pt x="10795" y="12557"/>
                </a:lnTo>
                <a:cubicBezTo>
                  <a:pt x="10544" y="12389"/>
                  <a:pt x="10430" y="12069"/>
                  <a:pt x="10544" y="11845"/>
                </a:cubicBezTo>
                <a:cubicBezTo>
                  <a:pt x="10544" y="11845"/>
                  <a:pt x="10817" y="11303"/>
                  <a:pt x="10817" y="10776"/>
                </a:cubicBezTo>
                <a:cubicBezTo>
                  <a:pt x="10817" y="10288"/>
                  <a:pt x="10596" y="9811"/>
                  <a:pt x="10596" y="9811"/>
                </a:cubicBezTo>
                <a:cubicBezTo>
                  <a:pt x="10492" y="9585"/>
                  <a:pt x="10612" y="9263"/>
                  <a:pt x="10863" y="9096"/>
                </a:cubicBezTo>
                <a:lnTo>
                  <a:pt x="13666" y="7231"/>
                </a:lnTo>
                <a:cubicBezTo>
                  <a:pt x="13917" y="7063"/>
                  <a:pt x="14401" y="6983"/>
                  <a:pt x="14741" y="7053"/>
                </a:cubicBezTo>
                <a:cubicBezTo>
                  <a:pt x="14741" y="7053"/>
                  <a:pt x="15458" y="7200"/>
                  <a:pt x="16190" y="7200"/>
                </a:cubicBezTo>
                <a:cubicBezTo>
                  <a:pt x="19177" y="7200"/>
                  <a:pt x="21599" y="5588"/>
                  <a:pt x="21599" y="3600"/>
                </a:cubicBezTo>
                <a:cubicBezTo>
                  <a:pt x="21599" y="1612"/>
                  <a:pt x="19177" y="0"/>
                  <a:pt x="16190" y="0"/>
                </a:cubicBezTo>
                <a:cubicBezTo>
                  <a:pt x="13203" y="0"/>
                  <a:pt x="10781" y="1612"/>
                  <a:pt x="10781" y="3600"/>
                </a:cubicBezTo>
                <a:cubicBezTo>
                  <a:pt x="10781" y="4110"/>
                  <a:pt x="11032" y="4626"/>
                  <a:pt x="11032" y="4626"/>
                </a:cubicBezTo>
                <a:cubicBezTo>
                  <a:pt x="11142" y="4852"/>
                  <a:pt x="11026" y="5173"/>
                  <a:pt x="10775" y="5340"/>
                </a:cubicBezTo>
                <a:lnTo>
                  <a:pt x="8023" y="7171"/>
                </a:lnTo>
                <a:cubicBezTo>
                  <a:pt x="7771" y="7339"/>
                  <a:pt x="7289" y="7416"/>
                  <a:pt x="6951" y="7343"/>
                </a:cubicBezTo>
                <a:cubicBezTo>
                  <a:pt x="6951" y="7343"/>
                  <a:pt x="6176" y="7176"/>
                  <a:pt x="5409" y="7176"/>
                </a:cubicBezTo>
                <a:cubicBezTo>
                  <a:pt x="2422" y="7176"/>
                  <a:pt x="0" y="8787"/>
                  <a:pt x="0" y="10776"/>
                </a:cubicBezTo>
                <a:cubicBezTo>
                  <a:pt x="0" y="12764"/>
                  <a:pt x="2422" y="14375"/>
                  <a:pt x="5409" y="14375"/>
                </a:cubicBezTo>
                <a:cubicBezTo>
                  <a:pt x="6116" y="14375"/>
                  <a:pt x="6790" y="14242"/>
                  <a:pt x="6790" y="14242"/>
                </a:cubicBezTo>
                <a:cubicBezTo>
                  <a:pt x="7131" y="14174"/>
                  <a:pt x="7615" y="14255"/>
                  <a:pt x="7867" y="14423"/>
                </a:cubicBezTo>
                <a:lnTo>
                  <a:pt x="10731" y="16329"/>
                </a:lnTo>
                <a:cubicBezTo>
                  <a:pt x="10982" y="16496"/>
                  <a:pt x="11103" y="16818"/>
                  <a:pt x="10999" y="17045"/>
                </a:cubicBezTo>
                <a:cubicBezTo>
                  <a:pt x="10999" y="17045"/>
                  <a:pt x="10782" y="17516"/>
                  <a:pt x="10782" y="18000"/>
                </a:cubicBezTo>
                <a:cubicBezTo>
                  <a:pt x="10782" y="19988"/>
                  <a:pt x="13204" y="21600"/>
                  <a:pt x="16191" y="21600"/>
                </a:cubicBezTo>
                <a:cubicBezTo>
                  <a:pt x="19178" y="21600"/>
                  <a:pt x="21600" y="19988"/>
                  <a:pt x="21600" y="18000"/>
                </a:cubicBezTo>
                <a:cubicBezTo>
                  <a:pt x="21599" y="16012"/>
                  <a:pt x="19177" y="14400"/>
                  <a:pt x="16190" y="14400"/>
                </a:cubicBezTo>
                <a:close/>
                <a:moveTo>
                  <a:pt x="16190" y="14400"/>
                </a:moveTo>
              </a:path>
            </a:pathLst>
          </a:custGeom>
          <a:solidFill>
            <a:srgbClr val="295860"/>
          </a:solidFill>
          <a:ln>
            <a:noFill/>
          </a:ln>
        </p:spPr>
        <p:txBody>
          <a:bodyPr lIns="0" tIns="0" rIns="0" bIns="0"/>
          <a:lstStyle/>
          <a:p>
            <a:pPr defTabSz="609585"/>
            <a:endParaRPr lang="en-US" sz="2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13"/>
          <p:cNvSpPr txBox="1"/>
          <p:nvPr/>
        </p:nvSpPr>
        <p:spPr>
          <a:xfrm>
            <a:off x="1402404" y="4309051"/>
            <a:ext cx="1777154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spcBef>
                <a:spcPct val="20000"/>
              </a:spcBef>
              <a:defRPr/>
            </a:pPr>
            <a:r>
              <a:rPr lang="zh-CN" altLang="en-US" sz="1600" b="1">
                <a:solidFill>
                  <a:srgbClr val="2958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29586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1405995" y="4594956"/>
            <a:ext cx="1774054" cy="5539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958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29586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13"/>
          <p:cNvSpPr txBox="1"/>
          <p:nvPr/>
        </p:nvSpPr>
        <p:spPr>
          <a:xfrm>
            <a:off x="3971141" y="4309051"/>
            <a:ext cx="1777154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spcBef>
                <a:spcPct val="20000"/>
              </a:spcBef>
              <a:defRPr/>
            </a:pPr>
            <a:r>
              <a:rPr lang="zh-CN" altLang="en-US" sz="1600" b="1">
                <a:solidFill>
                  <a:srgbClr val="2958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29586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13"/>
          <p:cNvSpPr txBox="1"/>
          <p:nvPr/>
        </p:nvSpPr>
        <p:spPr>
          <a:xfrm>
            <a:off x="3974732" y="4594956"/>
            <a:ext cx="1774054" cy="5539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958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29586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TextBox 13"/>
          <p:cNvSpPr txBox="1"/>
          <p:nvPr/>
        </p:nvSpPr>
        <p:spPr>
          <a:xfrm>
            <a:off x="6539878" y="4309051"/>
            <a:ext cx="1777154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spcBef>
                <a:spcPct val="20000"/>
              </a:spcBef>
              <a:defRPr/>
            </a:pPr>
            <a:r>
              <a:rPr lang="zh-CN" altLang="en-US" sz="1600" b="1">
                <a:solidFill>
                  <a:srgbClr val="2958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29586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TextBox 13"/>
          <p:cNvSpPr txBox="1"/>
          <p:nvPr/>
        </p:nvSpPr>
        <p:spPr>
          <a:xfrm>
            <a:off x="6543469" y="4594956"/>
            <a:ext cx="1774054" cy="5539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958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29586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9108615" y="4309051"/>
            <a:ext cx="1777154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spcBef>
                <a:spcPct val="20000"/>
              </a:spcBef>
              <a:defRPr/>
            </a:pPr>
            <a:r>
              <a:rPr lang="zh-CN" altLang="en-US" sz="1600" b="1">
                <a:solidFill>
                  <a:srgbClr val="2958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29586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9112206" y="4594956"/>
            <a:ext cx="1774054" cy="5539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958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29586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35" name="矩形 34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37" name="文本框 27"/>
          <p:cNvSpPr txBox="1"/>
          <p:nvPr/>
        </p:nvSpPr>
        <p:spPr>
          <a:xfrm>
            <a:off x="926281" y="65850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  <p:sp>
        <p:nvSpPr>
          <p:cNvPr id="38" name="文本框 28"/>
          <p:cNvSpPr txBox="1"/>
          <p:nvPr/>
        </p:nvSpPr>
        <p:spPr>
          <a:xfrm>
            <a:off x="1022628" y="1079660"/>
            <a:ext cx="16001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 instruction</a:t>
            </a:r>
            <a:endParaRPr lang="zh-CN" altLang="en-US" sz="105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4527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6"/>
          <p:cNvSpPr/>
          <p:nvPr/>
        </p:nvSpPr>
        <p:spPr>
          <a:xfrm>
            <a:off x="1409699" y="2635147"/>
            <a:ext cx="1167713" cy="1167713"/>
          </a:xfrm>
          <a:prstGeom prst="ellipse">
            <a:avLst/>
          </a:prstGeom>
          <a:noFill/>
          <a:ln w="6350"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9586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Arc 20"/>
          <p:cNvSpPr/>
          <p:nvPr/>
        </p:nvSpPr>
        <p:spPr>
          <a:xfrm>
            <a:off x="1222577" y="2448025"/>
            <a:ext cx="1545336" cy="1545336"/>
          </a:xfrm>
          <a:prstGeom prst="arc">
            <a:avLst>
              <a:gd name="adj1" fmla="val 20172577"/>
              <a:gd name="adj2" fmla="val 16297434"/>
            </a:avLst>
          </a:prstGeom>
          <a:ln w="76200">
            <a:solidFill>
              <a:srgbClr val="29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D51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1607857" y="2988171"/>
            <a:ext cx="80182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2958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85%</a:t>
            </a:r>
          </a:p>
        </p:txBody>
      </p:sp>
      <p:sp>
        <p:nvSpPr>
          <p:cNvPr id="7" name="Oval 17"/>
          <p:cNvSpPr/>
          <p:nvPr/>
        </p:nvSpPr>
        <p:spPr>
          <a:xfrm>
            <a:off x="4132304" y="2635147"/>
            <a:ext cx="1167713" cy="1167713"/>
          </a:xfrm>
          <a:prstGeom prst="ellipse">
            <a:avLst/>
          </a:prstGeom>
          <a:noFill/>
          <a:ln w="6350"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9586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Arc 21"/>
          <p:cNvSpPr/>
          <p:nvPr/>
        </p:nvSpPr>
        <p:spPr>
          <a:xfrm>
            <a:off x="3941805" y="2444648"/>
            <a:ext cx="1545336" cy="1545336"/>
          </a:xfrm>
          <a:prstGeom prst="arc">
            <a:avLst>
              <a:gd name="adj1" fmla="val 17379292"/>
              <a:gd name="adj2" fmla="val 8825709"/>
            </a:avLst>
          </a:prstGeom>
          <a:ln w="76200">
            <a:solidFill>
              <a:srgbClr val="29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27"/>
          <p:cNvSpPr txBox="1"/>
          <p:nvPr/>
        </p:nvSpPr>
        <p:spPr>
          <a:xfrm>
            <a:off x="4353263" y="2988171"/>
            <a:ext cx="80182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2958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73%</a:t>
            </a:r>
          </a:p>
        </p:txBody>
      </p:sp>
      <p:sp>
        <p:nvSpPr>
          <p:cNvPr id="10" name="Oval 18"/>
          <p:cNvSpPr/>
          <p:nvPr/>
        </p:nvSpPr>
        <p:spPr>
          <a:xfrm>
            <a:off x="6854909" y="2635147"/>
            <a:ext cx="1167713" cy="1167713"/>
          </a:xfrm>
          <a:prstGeom prst="ellipse">
            <a:avLst/>
          </a:prstGeom>
          <a:noFill/>
          <a:ln w="6350"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9586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Arc 22"/>
          <p:cNvSpPr/>
          <p:nvPr/>
        </p:nvSpPr>
        <p:spPr>
          <a:xfrm>
            <a:off x="6661033" y="2444648"/>
            <a:ext cx="1545336" cy="1545336"/>
          </a:xfrm>
          <a:prstGeom prst="arc">
            <a:avLst>
              <a:gd name="adj1" fmla="val 14283035"/>
              <a:gd name="adj2" fmla="val 8268073"/>
            </a:avLst>
          </a:prstGeom>
          <a:ln w="76200">
            <a:solidFill>
              <a:srgbClr val="29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28"/>
          <p:cNvSpPr txBox="1"/>
          <p:nvPr/>
        </p:nvSpPr>
        <p:spPr>
          <a:xfrm>
            <a:off x="7045059" y="2990057"/>
            <a:ext cx="80182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2958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78%</a:t>
            </a:r>
          </a:p>
        </p:txBody>
      </p:sp>
      <p:sp>
        <p:nvSpPr>
          <p:cNvPr id="13" name="Oval 19"/>
          <p:cNvSpPr/>
          <p:nvPr/>
        </p:nvSpPr>
        <p:spPr>
          <a:xfrm>
            <a:off x="9577514" y="2635147"/>
            <a:ext cx="1167713" cy="1167713"/>
          </a:xfrm>
          <a:prstGeom prst="ellipse">
            <a:avLst/>
          </a:prstGeom>
          <a:noFill/>
          <a:ln w="6350"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9586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Arc 23"/>
          <p:cNvSpPr/>
          <p:nvPr/>
        </p:nvSpPr>
        <p:spPr>
          <a:xfrm>
            <a:off x="9390392" y="2444648"/>
            <a:ext cx="1545336" cy="1545336"/>
          </a:xfrm>
          <a:prstGeom prst="arc">
            <a:avLst>
              <a:gd name="adj1" fmla="val 17026676"/>
              <a:gd name="adj2" fmla="val 13044588"/>
            </a:avLst>
          </a:prstGeom>
          <a:ln w="76200">
            <a:solidFill>
              <a:srgbClr val="295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29"/>
          <p:cNvSpPr txBox="1"/>
          <p:nvPr/>
        </p:nvSpPr>
        <p:spPr>
          <a:xfrm>
            <a:off x="9772728" y="2988171"/>
            <a:ext cx="80182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2958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90%</a:t>
            </a:r>
          </a:p>
        </p:txBody>
      </p:sp>
      <p:sp>
        <p:nvSpPr>
          <p:cNvPr id="16" name="TextBox 13"/>
          <p:cNvSpPr txBox="1"/>
          <p:nvPr/>
        </p:nvSpPr>
        <p:spPr>
          <a:xfrm>
            <a:off x="727219" y="4266858"/>
            <a:ext cx="2338080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2958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29586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13"/>
          <p:cNvSpPr txBox="1"/>
          <p:nvPr/>
        </p:nvSpPr>
        <p:spPr>
          <a:xfrm>
            <a:off x="731300" y="4552763"/>
            <a:ext cx="2333999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958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29586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13"/>
          <p:cNvSpPr txBox="1"/>
          <p:nvPr/>
        </p:nvSpPr>
        <p:spPr>
          <a:xfrm>
            <a:off x="3533919" y="4266858"/>
            <a:ext cx="2338080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2958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29586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13"/>
          <p:cNvSpPr txBox="1"/>
          <p:nvPr/>
        </p:nvSpPr>
        <p:spPr>
          <a:xfrm>
            <a:off x="3538000" y="4552763"/>
            <a:ext cx="2333999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958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29586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6336538" y="4266858"/>
            <a:ext cx="2338080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2958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29586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13"/>
          <p:cNvSpPr txBox="1"/>
          <p:nvPr/>
        </p:nvSpPr>
        <p:spPr>
          <a:xfrm>
            <a:off x="6340619" y="4552763"/>
            <a:ext cx="2333999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958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29586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13"/>
          <p:cNvSpPr txBox="1"/>
          <p:nvPr/>
        </p:nvSpPr>
        <p:spPr>
          <a:xfrm>
            <a:off x="9135076" y="4266858"/>
            <a:ext cx="2338080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2958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29586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TextBox 13"/>
          <p:cNvSpPr txBox="1"/>
          <p:nvPr/>
        </p:nvSpPr>
        <p:spPr>
          <a:xfrm>
            <a:off x="9139157" y="4552763"/>
            <a:ext cx="2333999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958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29586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30" name="矩形 29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38" name="文本框 27"/>
          <p:cNvSpPr txBox="1"/>
          <p:nvPr/>
        </p:nvSpPr>
        <p:spPr>
          <a:xfrm>
            <a:off x="926281" y="65850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  <p:sp>
        <p:nvSpPr>
          <p:cNvPr id="39" name="文本框 28"/>
          <p:cNvSpPr txBox="1"/>
          <p:nvPr/>
        </p:nvSpPr>
        <p:spPr>
          <a:xfrm>
            <a:off x="1022628" y="1079660"/>
            <a:ext cx="16001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 instruction</a:t>
            </a:r>
            <a:endParaRPr lang="zh-CN" altLang="en-US" sz="105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9991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563146"/>
            <a:ext cx="5516863" cy="5294854"/>
            <a:chOff x="1225285" y="659336"/>
            <a:chExt cx="6315658" cy="6061504"/>
          </a:xfrm>
        </p:grpSpPr>
        <p:sp>
          <p:nvSpPr>
            <p:cNvPr id="79" name="Freeform 6"/>
            <p:cNvSpPr>
              <a:spLocks/>
            </p:cNvSpPr>
            <p:nvPr/>
          </p:nvSpPr>
          <p:spPr bwMode="auto">
            <a:xfrm>
              <a:off x="4642168" y="3287078"/>
              <a:ext cx="2898775" cy="1017587"/>
            </a:xfrm>
            <a:custGeom>
              <a:avLst/>
              <a:gdLst>
                <a:gd name="T0" fmla="*/ 424303 w 772"/>
                <a:gd name="T1" fmla="*/ 612055 h 271"/>
                <a:gd name="T2" fmla="*/ 634576 w 772"/>
                <a:gd name="T3" fmla="*/ 413043 h 271"/>
                <a:gd name="T4" fmla="*/ 1047614 w 772"/>
                <a:gd name="T5" fmla="*/ 60079 h 271"/>
                <a:gd name="T6" fmla="*/ 1610848 w 772"/>
                <a:gd name="T7" fmla="*/ 300395 h 271"/>
                <a:gd name="T8" fmla="*/ 2174081 w 772"/>
                <a:gd name="T9" fmla="*/ 60079 h 271"/>
                <a:gd name="T10" fmla="*/ 2384355 w 772"/>
                <a:gd name="T11" fmla="*/ 510671 h 271"/>
                <a:gd name="T12" fmla="*/ 2684746 w 772"/>
                <a:gd name="T13" fmla="*/ 679644 h 271"/>
                <a:gd name="T14" fmla="*/ 1960053 w 772"/>
                <a:gd name="T15" fmla="*/ 747233 h 271"/>
                <a:gd name="T16" fmla="*/ 1194055 w 772"/>
                <a:gd name="T17" fmla="*/ 743478 h 271"/>
                <a:gd name="T18" fmla="*/ 529439 w 772"/>
                <a:gd name="T19" fmla="*/ 720948 h 271"/>
                <a:gd name="T20" fmla="*/ 63833 w 772"/>
                <a:gd name="T21" fmla="*/ 720948 h 271"/>
                <a:gd name="T22" fmla="*/ 424303 w 772"/>
                <a:gd name="T23" fmla="*/ 612055 h 27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72" h="271">
                  <a:moveTo>
                    <a:pt x="113" y="163"/>
                  </a:moveTo>
                  <a:cubicBezTo>
                    <a:pt x="113" y="163"/>
                    <a:pt x="113" y="109"/>
                    <a:pt x="169" y="110"/>
                  </a:cubicBezTo>
                  <a:cubicBezTo>
                    <a:pt x="169" y="110"/>
                    <a:pt x="202" y="29"/>
                    <a:pt x="279" y="16"/>
                  </a:cubicBezTo>
                  <a:cubicBezTo>
                    <a:pt x="372" y="0"/>
                    <a:pt x="425" y="62"/>
                    <a:pt x="429" y="80"/>
                  </a:cubicBezTo>
                  <a:cubicBezTo>
                    <a:pt x="429" y="80"/>
                    <a:pt x="486" y="0"/>
                    <a:pt x="579" y="16"/>
                  </a:cubicBezTo>
                  <a:cubicBezTo>
                    <a:pt x="714" y="39"/>
                    <a:pt x="635" y="136"/>
                    <a:pt x="635" y="136"/>
                  </a:cubicBezTo>
                  <a:cubicBezTo>
                    <a:pt x="635" y="136"/>
                    <a:pt x="772" y="88"/>
                    <a:pt x="715" y="181"/>
                  </a:cubicBezTo>
                  <a:cubicBezTo>
                    <a:pt x="660" y="271"/>
                    <a:pt x="522" y="199"/>
                    <a:pt x="522" y="199"/>
                  </a:cubicBezTo>
                  <a:cubicBezTo>
                    <a:pt x="522" y="199"/>
                    <a:pt x="387" y="231"/>
                    <a:pt x="318" y="198"/>
                  </a:cubicBezTo>
                  <a:cubicBezTo>
                    <a:pt x="318" y="198"/>
                    <a:pt x="169" y="220"/>
                    <a:pt x="141" y="192"/>
                  </a:cubicBezTo>
                  <a:cubicBezTo>
                    <a:pt x="141" y="192"/>
                    <a:pt x="35" y="214"/>
                    <a:pt x="17" y="192"/>
                  </a:cubicBezTo>
                  <a:cubicBezTo>
                    <a:pt x="0" y="169"/>
                    <a:pt x="82" y="162"/>
                    <a:pt x="113" y="163"/>
                  </a:cubicBezTo>
                  <a:close/>
                </a:path>
              </a:pathLst>
            </a:custGeom>
            <a:solidFill>
              <a:srgbClr val="92DEEB"/>
            </a:solidFill>
            <a:ln>
              <a:noFill/>
            </a:ln>
          </p:spPr>
          <p:txBody>
            <a:bodyPr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grpSp>
          <p:nvGrpSpPr>
            <p:cNvPr id="80" name="组合 81"/>
            <p:cNvGrpSpPr>
              <a:grpSpLocks/>
            </p:cNvGrpSpPr>
            <p:nvPr/>
          </p:nvGrpSpPr>
          <p:grpSpPr bwMode="auto">
            <a:xfrm>
              <a:off x="4370990" y="2491740"/>
              <a:ext cx="3086100" cy="4229100"/>
              <a:chOff x="7386939" y="1990725"/>
              <a:chExt cx="3557576" cy="4514966"/>
            </a:xfrm>
          </p:grpSpPr>
          <p:sp>
            <p:nvSpPr>
              <p:cNvPr id="81" name="任意多边形 80"/>
              <p:cNvSpPr>
                <a:spLocks/>
              </p:cNvSpPr>
              <p:nvPr/>
            </p:nvSpPr>
            <p:spPr bwMode="auto">
              <a:xfrm>
                <a:off x="7386939" y="1990725"/>
                <a:ext cx="3557576" cy="4511676"/>
              </a:xfrm>
              <a:custGeom>
                <a:avLst/>
                <a:gdLst>
                  <a:gd name="T0" fmla="*/ 2383967 w 3557576"/>
                  <a:gd name="T1" fmla="*/ 0 h 4511676"/>
                  <a:gd name="T2" fmla="*/ 2962341 w 3557576"/>
                  <a:gd name="T3" fmla="*/ 2959683 h 4511676"/>
                  <a:gd name="T4" fmla="*/ 3334153 w 3557576"/>
                  <a:gd name="T5" fmla="*/ 3293961 h 4511676"/>
                  <a:gd name="T6" fmla="*/ 3544729 w 3557576"/>
                  <a:gd name="T7" fmla="*/ 4435682 h 4511676"/>
                  <a:gd name="T8" fmla="*/ 3557576 w 3557576"/>
                  <a:gd name="T9" fmla="*/ 4511676 h 4511676"/>
                  <a:gd name="T10" fmla="*/ 0 w 3557576"/>
                  <a:gd name="T11" fmla="*/ 4511676 h 4511676"/>
                  <a:gd name="T12" fmla="*/ 31566 w 3557576"/>
                  <a:gd name="T13" fmla="*/ 4406777 h 4511676"/>
                  <a:gd name="T14" fmla="*/ 554954 w 3557576"/>
                  <a:gd name="T15" fmla="*/ 2749350 h 4511676"/>
                  <a:gd name="T16" fmla="*/ 1550207 w 3557576"/>
                  <a:gd name="T17" fmla="*/ 2189714 h 4511676"/>
                  <a:gd name="T18" fmla="*/ 1925775 w 3557576"/>
                  <a:gd name="T19" fmla="*/ 52583 h 4511676"/>
                  <a:gd name="T20" fmla="*/ 2383967 w 3557576"/>
                  <a:gd name="T21" fmla="*/ 0 h 451167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557576" h="4511676">
                    <a:moveTo>
                      <a:pt x="2383967" y="0"/>
                    </a:moveTo>
                    <a:cubicBezTo>
                      <a:pt x="2383967" y="0"/>
                      <a:pt x="2924784" y="2873296"/>
                      <a:pt x="2962341" y="2959683"/>
                    </a:cubicBezTo>
                    <a:cubicBezTo>
                      <a:pt x="3093790" y="3034801"/>
                      <a:pt x="3334153" y="3293961"/>
                      <a:pt x="3334153" y="3293961"/>
                    </a:cubicBezTo>
                    <a:cubicBezTo>
                      <a:pt x="3334153" y="3293961"/>
                      <a:pt x="3463738" y="3965013"/>
                      <a:pt x="3544729" y="4435682"/>
                    </a:cubicBezTo>
                    <a:lnTo>
                      <a:pt x="3557576" y="4511676"/>
                    </a:lnTo>
                    <a:lnTo>
                      <a:pt x="0" y="4511676"/>
                    </a:lnTo>
                    <a:lnTo>
                      <a:pt x="31566" y="4406777"/>
                    </a:lnTo>
                    <a:cubicBezTo>
                      <a:pt x="192297" y="3873316"/>
                      <a:pt x="518336" y="2800056"/>
                      <a:pt x="554954" y="2749350"/>
                    </a:cubicBezTo>
                    <a:cubicBezTo>
                      <a:pt x="603778" y="2681743"/>
                      <a:pt x="1550207" y="2189714"/>
                      <a:pt x="1550207" y="2189714"/>
                    </a:cubicBezTo>
                    <a:cubicBezTo>
                      <a:pt x="1550207" y="2189714"/>
                      <a:pt x="1816860" y="830063"/>
                      <a:pt x="1925775" y="52583"/>
                    </a:cubicBezTo>
                    <a:cubicBezTo>
                      <a:pt x="1993377" y="41316"/>
                      <a:pt x="2383967" y="0"/>
                      <a:pt x="2383967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任意多边形 79"/>
              <p:cNvSpPr>
                <a:spLocks/>
              </p:cNvSpPr>
              <p:nvPr/>
            </p:nvSpPr>
            <p:spPr bwMode="auto">
              <a:xfrm>
                <a:off x="7432585" y="2016126"/>
                <a:ext cx="3412987" cy="4489565"/>
              </a:xfrm>
              <a:custGeom>
                <a:avLst/>
                <a:gdLst>
                  <a:gd name="T0" fmla="*/ 2297729 w 3412987"/>
                  <a:gd name="T1" fmla="*/ 0 h 4489565"/>
                  <a:gd name="T2" fmla="*/ 2819686 w 3412987"/>
                  <a:gd name="T3" fmla="*/ 2941435 h 4489565"/>
                  <a:gd name="T4" fmla="*/ 3180173 w 3412987"/>
                  <a:gd name="T5" fmla="*/ 3294557 h 4489565"/>
                  <a:gd name="T6" fmla="*/ 3405126 w 3412987"/>
                  <a:gd name="T7" fmla="*/ 4443556 h 4489565"/>
                  <a:gd name="T8" fmla="*/ 3412987 w 3412987"/>
                  <a:gd name="T9" fmla="*/ 4489565 h 4489565"/>
                  <a:gd name="T10" fmla="*/ 0 w 3412987"/>
                  <a:gd name="T11" fmla="*/ 4489565 h 4489565"/>
                  <a:gd name="T12" fmla="*/ 11710 w 3412987"/>
                  <a:gd name="T13" fmla="*/ 4455152 h 4489565"/>
                  <a:gd name="T14" fmla="*/ 604188 w 3412987"/>
                  <a:gd name="T15" fmla="*/ 2783657 h 4489565"/>
                  <a:gd name="T16" fmla="*/ 1584264 w 3412987"/>
                  <a:gd name="T17" fmla="*/ 2265243 h 4489565"/>
                  <a:gd name="T18" fmla="*/ 1910956 w 3412987"/>
                  <a:gd name="T19" fmla="*/ 30053 h 4489565"/>
                  <a:gd name="T20" fmla="*/ 2297729 w 3412987"/>
                  <a:gd name="T21" fmla="*/ 0 h 44895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412987" h="4489565">
                    <a:moveTo>
                      <a:pt x="2297729" y="0"/>
                    </a:moveTo>
                    <a:cubicBezTo>
                      <a:pt x="2297729" y="0"/>
                      <a:pt x="2785890" y="2858789"/>
                      <a:pt x="2819686" y="2941435"/>
                    </a:cubicBezTo>
                    <a:cubicBezTo>
                      <a:pt x="2917318" y="3016567"/>
                      <a:pt x="3180173" y="3294557"/>
                      <a:pt x="3180173" y="3294557"/>
                    </a:cubicBezTo>
                    <a:cubicBezTo>
                      <a:pt x="3180173" y="3294557"/>
                      <a:pt x="3330142" y="4017238"/>
                      <a:pt x="3405126" y="4443556"/>
                    </a:cubicBezTo>
                    <a:lnTo>
                      <a:pt x="3412987" y="4489565"/>
                    </a:lnTo>
                    <a:lnTo>
                      <a:pt x="0" y="4489565"/>
                    </a:lnTo>
                    <a:lnTo>
                      <a:pt x="11710" y="4455152"/>
                    </a:lnTo>
                    <a:cubicBezTo>
                      <a:pt x="142203" y="4071822"/>
                      <a:pt x="562999" y="2840711"/>
                      <a:pt x="604188" y="2783657"/>
                    </a:cubicBezTo>
                    <a:cubicBezTo>
                      <a:pt x="649249" y="2719794"/>
                      <a:pt x="1584264" y="2265243"/>
                      <a:pt x="1584264" y="2265243"/>
                    </a:cubicBezTo>
                    <a:cubicBezTo>
                      <a:pt x="1584264" y="2265243"/>
                      <a:pt x="1880915" y="345609"/>
                      <a:pt x="1910956" y="30053"/>
                    </a:cubicBezTo>
                    <a:cubicBezTo>
                      <a:pt x="1982302" y="15027"/>
                      <a:pt x="2297729" y="0"/>
                      <a:pt x="2297729" y="0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11"/>
              <p:cNvSpPr>
                <a:spLocks/>
              </p:cNvSpPr>
              <p:nvPr/>
            </p:nvSpPr>
            <p:spPr bwMode="auto">
              <a:xfrm>
                <a:off x="8968018" y="4292600"/>
                <a:ext cx="882650" cy="1735138"/>
              </a:xfrm>
              <a:custGeom>
                <a:avLst/>
                <a:gdLst>
                  <a:gd name="T0" fmla="*/ 11268 w 235"/>
                  <a:gd name="T1" fmla="*/ 1735138 h 462"/>
                  <a:gd name="T2" fmla="*/ 319256 w 235"/>
                  <a:gd name="T3" fmla="*/ 116427 h 462"/>
                  <a:gd name="T4" fmla="*/ 747436 w 235"/>
                  <a:gd name="T5" fmla="*/ 22534 h 462"/>
                  <a:gd name="T6" fmla="*/ 882650 w 235"/>
                  <a:gd name="T7" fmla="*/ 1047843 h 462"/>
                  <a:gd name="T8" fmla="*/ 683584 w 235"/>
                  <a:gd name="T9" fmla="*/ 86381 h 462"/>
                  <a:gd name="T10" fmla="*/ 383108 w 235"/>
                  <a:gd name="T11" fmla="*/ 150228 h 462"/>
                  <a:gd name="T12" fmla="*/ 11268 w 235"/>
                  <a:gd name="T13" fmla="*/ 1735138 h 4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35" h="462">
                    <a:moveTo>
                      <a:pt x="3" y="462"/>
                    </a:moveTo>
                    <a:cubicBezTo>
                      <a:pt x="0" y="456"/>
                      <a:pt x="77" y="47"/>
                      <a:pt x="85" y="31"/>
                    </a:cubicBezTo>
                    <a:cubicBezTo>
                      <a:pt x="93" y="16"/>
                      <a:pt x="189" y="0"/>
                      <a:pt x="199" y="6"/>
                    </a:cubicBezTo>
                    <a:cubicBezTo>
                      <a:pt x="209" y="12"/>
                      <a:pt x="235" y="279"/>
                      <a:pt x="235" y="279"/>
                    </a:cubicBezTo>
                    <a:cubicBezTo>
                      <a:pt x="235" y="279"/>
                      <a:pt x="196" y="40"/>
                      <a:pt x="182" y="23"/>
                    </a:cubicBezTo>
                    <a:cubicBezTo>
                      <a:pt x="162" y="23"/>
                      <a:pt x="114" y="31"/>
                      <a:pt x="102" y="40"/>
                    </a:cubicBezTo>
                    <a:cubicBezTo>
                      <a:pt x="96" y="54"/>
                      <a:pt x="3" y="462"/>
                      <a:pt x="3" y="46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4" name="组合 73"/>
            <p:cNvGrpSpPr>
              <a:grpSpLocks/>
            </p:cNvGrpSpPr>
            <p:nvPr/>
          </p:nvGrpSpPr>
          <p:grpSpPr bwMode="auto">
            <a:xfrm>
              <a:off x="5342540" y="978852"/>
              <a:ext cx="1817688" cy="1795463"/>
              <a:chOff x="7502526" y="228600"/>
              <a:chExt cx="2095500" cy="2070101"/>
            </a:xfrm>
          </p:grpSpPr>
          <p:sp>
            <p:nvSpPr>
              <p:cNvPr id="85" name="Freeform 12"/>
              <p:cNvSpPr>
                <a:spLocks/>
              </p:cNvSpPr>
              <p:nvPr/>
            </p:nvSpPr>
            <p:spPr bwMode="auto">
              <a:xfrm>
                <a:off x="8005763" y="788988"/>
                <a:ext cx="1116013" cy="828675"/>
              </a:xfrm>
              <a:custGeom>
                <a:avLst/>
                <a:gdLst>
                  <a:gd name="T0" fmla="*/ 300610 w 297"/>
                  <a:gd name="T1" fmla="*/ 37497 h 221"/>
                  <a:gd name="T2" fmla="*/ 736493 w 297"/>
                  <a:gd name="T3" fmla="*/ 33747 h 221"/>
                  <a:gd name="T4" fmla="*/ 533582 w 297"/>
                  <a:gd name="T5" fmla="*/ 828675 h 221"/>
                  <a:gd name="T6" fmla="*/ 300610 w 297"/>
                  <a:gd name="T7" fmla="*/ 37497 h 22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97" h="221">
                    <a:moveTo>
                      <a:pt x="80" y="10"/>
                    </a:moveTo>
                    <a:cubicBezTo>
                      <a:pt x="116" y="6"/>
                      <a:pt x="150" y="0"/>
                      <a:pt x="196" y="9"/>
                    </a:cubicBezTo>
                    <a:cubicBezTo>
                      <a:pt x="195" y="83"/>
                      <a:pt x="297" y="221"/>
                      <a:pt x="142" y="221"/>
                    </a:cubicBezTo>
                    <a:cubicBezTo>
                      <a:pt x="0" y="221"/>
                      <a:pt x="91" y="79"/>
                      <a:pt x="80" y="10"/>
                    </a:cubicBez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13"/>
              <p:cNvSpPr>
                <a:spLocks/>
              </p:cNvSpPr>
              <p:nvPr/>
            </p:nvSpPr>
            <p:spPr bwMode="auto">
              <a:xfrm>
                <a:off x="8080376" y="833439"/>
                <a:ext cx="962025" cy="654050"/>
              </a:xfrm>
              <a:custGeom>
                <a:avLst/>
                <a:gdLst>
                  <a:gd name="T0" fmla="*/ 259296 w 256"/>
                  <a:gd name="T1" fmla="*/ 30071 h 174"/>
                  <a:gd name="T2" fmla="*/ 635087 w 256"/>
                  <a:gd name="T3" fmla="*/ 26312 h 174"/>
                  <a:gd name="T4" fmla="*/ 462223 w 256"/>
                  <a:gd name="T5" fmla="*/ 654050 h 174"/>
                  <a:gd name="T6" fmla="*/ 259296 w 256"/>
                  <a:gd name="T7" fmla="*/ 30071 h 17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56" h="174">
                    <a:moveTo>
                      <a:pt x="69" y="8"/>
                    </a:moveTo>
                    <a:cubicBezTo>
                      <a:pt x="100" y="5"/>
                      <a:pt x="129" y="0"/>
                      <a:pt x="169" y="7"/>
                    </a:cubicBezTo>
                    <a:cubicBezTo>
                      <a:pt x="168" y="66"/>
                      <a:pt x="256" y="174"/>
                      <a:pt x="123" y="174"/>
                    </a:cubicBezTo>
                    <a:cubicBezTo>
                      <a:pt x="0" y="174"/>
                      <a:pt x="78" y="62"/>
                      <a:pt x="69" y="8"/>
                    </a:cubicBezTo>
                    <a:close/>
                  </a:path>
                </a:pathLst>
              </a:custGeom>
              <a:solidFill>
                <a:srgbClr val="C6ED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14"/>
              <p:cNvSpPr>
                <a:spLocks/>
              </p:cNvSpPr>
              <p:nvPr/>
            </p:nvSpPr>
            <p:spPr bwMode="auto">
              <a:xfrm>
                <a:off x="8591551" y="704850"/>
                <a:ext cx="701675" cy="1090613"/>
              </a:xfrm>
              <a:custGeom>
                <a:avLst/>
                <a:gdLst>
                  <a:gd name="T0" fmla="*/ 416502 w 187"/>
                  <a:gd name="T1" fmla="*/ 154190 h 290"/>
                  <a:gd name="T2" fmla="*/ 352714 w 187"/>
                  <a:gd name="T3" fmla="*/ 184276 h 290"/>
                  <a:gd name="T4" fmla="*/ 439016 w 187"/>
                  <a:gd name="T5" fmla="*/ 233166 h 290"/>
                  <a:gd name="T6" fmla="*/ 393989 w 187"/>
                  <a:gd name="T7" fmla="*/ 26325 h 290"/>
                  <a:gd name="T8" fmla="*/ 168852 w 187"/>
                  <a:gd name="T9" fmla="*/ 248208 h 290"/>
                  <a:gd name="T10" fmla="*/ 596611 w 187"/>
                  <a:gd name="T11" fmla="*/ 605478 h 290"/>
                  <a:gd name="T12" fmla="*/ 116320 w 187"/>
                  <a:gd name="T13" fmla="*/ 868730 h 290"/>
                  <a:gd name="T14" fmla="*/ 116320 w 187"/>
                  <a:gd name="T15" fmla="*/ 1068049 h 290"/>
                  <a:gd name="T16" fmla="*/ 247650 w 187"/>
                  <a:gd name="T17" fmla="*/ 974030 h 290"/>
                  <a:gd name="T18" fmla="*/ 191366 w 187"/>
                  <a:gd name="T19" fmla="*/ 913858 h 290"/>
                  <a:gd name="T20" fmla="*/ 198870 w 187"/>
                  <a:gd name="T21" fmla="*/ 985312 h 290"/>
                  <a:gd name="T22" fmla="*/ 120073 w 187"/>
                  <a:gd name="T23" fmla="*/ 1037963 h 290"/>
                  <a:gd name="T24" fmla="*/ 138834 w 187"/>
                  <a:gd name="T25" fmla="*/ 887533 h 290"/>
                  <a:gd name="T26" fmla="*/ 690418 w 187"/>
                  <a:gd name="T27" fmla="*/ 613000 h 290"/>
                  <a:gd name="T28" fmla="*/ 198870 w 187"/>
                  <a:gd name="T29" fmla="*/ 240687 h 290"/>
                  <a:gd name="T30" fmla="*/ 382732 w 187"/>
                  <a:gd name="T31" fmla="*/ 63932 h 290"/>
                  <a:gd name="T32" fmla="*/ 416502 w 187"/>
                  <a:gd name="T33" fmla="*/ 206840 h 290"/>
                  <a:gd name="T34" fmla="*/ 416502 w 187"/>
                  <a:gd name="T35" fmla="*/ 154190 h 29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87" h="290">
                    <a:moveTo>
                      <a:pt x="111" y="41"/>
                    </a:moveTo>
                    <a:cubicBezTo>
                      <a:pt x="111" y="41"/>
                      <a:pt x="93" y="33"/>
                      <a:pt x="94" y="49"/>
                    </a:cubicBezTo>
                    <a:cubicBezTo>
                      <a:pt x="95" y="66"/>
                      <a:pt x="108" y="70"/>
                      <a:pt x="117" y="62"/>
                    </a:cubicBezTo>
                    <a:cubicBezTo>
                      <a:pt x="126" y="53"/>
                      <a:pt x="140" y="13"/>
                      <a:pt x="105" y="7"/>
                    </a:cubicBezTo>
                    <a:cubicBezTo>
                      <a:pt x="71" y="0"/>
                      <a:pt x="26" y="39"/>
                      <a:pt x="45" y="66"/>
                    </a:cubicBezTo>
                    <a:cubicBezTo>
                      <a:pt x="64" y="93"/>
                      <a:pt x="159" y="108"/>
                      <a:pt x="159" y="161"/>
                    </a:cubicBezTo>
                    <a:cubicBezTo>
                      <a:pt x="159" y="215"/>
                      <a:pt x="53" y="219"/>
                      <a:pt x="31" y="231"/>
                    </a:cubicBezTo>
                    <a:cubicBezTo>
                      <a:pt x="10" y="242"/>
                      <a:pt x="0" y="279"/>
                      <a:pt x="31" y="284"/>
                    </a:cubicBezTo>
                    <a:cubicBezTo>
                      <a:pt x="63" y="290"/>
                      <a:pt x="66" y="264"/>
                      <a:pt x="66" y="259"/>
                    </a:cubicBezTo>
                    <a:cubicBezTo>
                      <a:pt x="65" y="254"/>
                      <a:pt x="63" y="242"/>
                      <a:pt x="51" y="243"/>
                    </a:cubicBezTo>
                    <a:cubicBezTo>
                      <a:pt x="38" y="244"/>
                      <a:pt x="35" y="266"/>
                      <a:pt x="53" y="262"/>
                    </a:cubicBezTo>
                    <a:cubicBezTo>
                      <a:pt x="53" y="262"/>
                      <a:pt x="53" y="282"/>
                      <a:pt x="32" y="276"/>
                    </a:cubicBezTo>
                    <a:cubicBezTo>
                      <a:pt x="12" y="270"/>
                      <a:pt x="21" y="236"/>
                      <a:pt x="37" y="236"/>
                    </a:cubicBezTo>
                    <a:cubicBezTo>
                      <a:pt x="53" y="235"/>
                      <a:pt x="181" y="225"/>
                      <a:pt x="184" y="163"/>
                    </a:cubicBezTo>
                    <a:cubicBezTo>
                      <a:pt x="187" y="102"/>
                      <a:pt x="66" y="83"/>
                      <a:pt x="53" y="64"/>
                    </a:cubicBezTo>
                    <a:cubicBezTo>
                      <a:pt x="41" y="45"/>
                      <a:pt x="76" y="16"/>
                      <a:pt x="102" y="17"/>
                    </a:cubicBezTo>
                    <a:cubicBezTo>
                      <a:pt x="128" y="17"/>
                      <a:pt x="121" y="51"/>
                      <a:pt x="111" y="55"/>
                    </a:cubicBezTo>
                    <a:cubicBezTo>
                      <a:pt x="111" y="55"/>
                      <a:pt x="119" y="46"/>
                      <a:pt x="111" y="41"/>
                    </a:cubicBez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15"/>
              <p:cNvSpPr>
                <a:spLocks/>
              </p:cNvSpPr>
              <p:nvPr/>
            </p:nvSpPr>
            <p:spPr bwMode="auto">
              <a:xfrm>
                <a:off x="8696326" y="717550"/>
                <a:ext cx="612775" cy="671513"/>
              </a:xfrm>
              <a:custGeom>
                <a:avLst/>
                <a:gdLst>
                  <a:gd name="T0" fmla="*/ 567663 w 163"/>
                  <a:gd name="T1" fmla="*/ 600235 h 179"/>
                  <a:gd name="T2" fmla="*/ 82706 w 163"/>
                  <a:gd name="T3" fmla="*/ 221337 h 179"/>
                  <a:gd name="T4" fmla="*/ 278192 w 163"/>
                  <a:gd name="T5" fmla="*/ 41266 h 179"/>
                  <a:gd name="T6" fmla="*/ 319545 w 163"/>
                  <a:gd name="T7" fmla="*/ 191325 h 179"/>
                  <a:gd name="T8" fmla="*/ 300748 w 163"/>
                  <a:gd name="T9" fmla="*/ 150059 h 179"/>
                  <a:gd name="T10" fmla="*/ 263155 w 163"/>
                  <a:gd name="T11" fmla="*/ 172568 h 179"/>
                  <a:gd name="T12" fmla="*/ 334583 w 163"/>
                  <a:gd name="T13" fmla="*/ 198828 h 179"/>
                  <a:gd name="T14" fmla="*/ 289470 w 163"/>
                  <a:gd name="T15" fmla="*/ 22509 h 179"/>
                  <a:gd name="T16" fmla="*/ 71428 w 163"/>
                  <a:gd name="T17" fmla="*/ 232591 h 179"/>
                  <a:gd name="T18" fmla="*/ 507513 w 163"/>
                  <a:gd name="T19" fmla="*/ 577726 h 179"/>
                  <a:gd name="T20" fmla="*/ 567663 w 163"/>
                  <a:gd name="T21" fmla="*/ 600235 h 17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63" h="179">
                    <a:moveTo>
                      <a:pt x="151" y="160"/>
                    </a:moveTo>
                    <a:cubicBezTo>
                      <a:pt x="163" y="100"/>
                      <a:pt x="34" y="78"/>
                      <a:pt x="22" y="59"/>
                    </a:cubicBezTo>
                    <a:cubicBezTo>
                      <a:pt x="9" y="40"/>
                      <a:pt x="48" y="11"/>
                      <a:pt x="74" y="11"/>
                    </a:cubicBezTo>
                    <a:cubicBezTo>
                      <a:pt x="103" y="10"/>
                      <a:pt x="95" y="46"/>
                      <a:pt x="85" y="51"/>
                    </a:cubicBezTo>
                    <a:cubicBezTo>
                      <a:pt x="85" y="51"/>
                      <a:pt x="87" y="45"/>
                      <a:pt x="80" y="40"/>
                    </a:cubicBezTo>
                    <a:cubicBezTo>
                      <a:pt x="80" y="40"/>
                      <a:pt x="70" y="34"/>
                      <a:pt x="70" y="46"/>
                    </a:cubicBezTo>
                    <a:cubicBezTo>
                      <a:pt x="70" y="63"/>
                      <a:pt x="81" y="63"/>
                      <a:pt x="89" y="53"/>
                    </a:cubicBezTo>
                    <a:cubicBezTo>
                      <a:pt x="93" y="47"/>
                      <a:pt x="112" y="13"/>
                      <a:pt x="77" y="6"/>
                    </a:cubicBezTo>
                    <a:cubicBezTo>
                      <a:pt x="42" y="0"/>
                      <a:pt x="0" y="35"/>
                      <a:pt x="19" y="62"/>
                    </a:cubicBezTo>
                    <a:cubicBezTo>
                      <a:pt x="39" y="90"/>
                      <a:pt x="135" y="100"/>
                      <a:pt x="135" y="154"/>
                    </a:cubicBezTo>
                    <a:cubicBezTo>
                      <a:pt x="135" y="166"/>
                      <a:pt x="147" y="179"/>
                      <a:pt x="151" y="16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16"/>
              <p:cNvSpPr>
                <a:spLocks/>
              </p:cNvSpPr>
              <p:nvPr/>
            </p:nvSpPr>
            <p:spPr bwMode="auto">
              <a:xfrm>
                <a:off x="7761288" y="704850"/>
                <a:ext cx="706438" cy="1090613"/>
              </a:xfrm>
              <a:custGeom>
                <a:avLst/>
                <a:gdLst>
                  <a:gd name="T0" fmla="*/ 285581 w 188"/>
                  <a:gd name="T1" fmla="*/ 154190 h 290"/>
                  <a:gd name="T2" fmla="*/ 353219 w 188"/>
                  <a:gd name="T3" fmla="*/ 184276 h 290"/>
                  <a:gd name="T4" fmla="*/ 266793 w 188"/>
                  <a:gd name="T5" fmla="*/ 233166 h 290"/>
                  <a:gd name="T6" fmla="*/ 308127 w 188"/>
                  <a:gd name="T7" fmla="*/ 26325 h 290"/>
                  <a:gd name="T8" fmla="*/ 537344 w 188"/>
                  <a:gd name="T9" fmla="*/ 248208 h 290"/>
                  <a:gd name="T10" fmla="*/ 108972 w 188"/>
                  <a:gd name="T11" fmla="*/ 605478 h 290"/>
                  <a:gd name="T12" fmla="*/ 586193 w 188"/>
                  <a:gd name="T13" fmla="*/ 868730 h 290"/>
                  <a:gd name="T14" fmla="*/ 586193 w 188"/>
                  <a:gd name="T15" fmla="*/ 1068049 h 290"/>
                  <a:gd name="T16" fmla="*/ 458433 w 188"/>
                  <a:gd name="T17" fmla="*/ 974030 h 290"/>
                  <a:gd name="T18" fmla="*/ 514798 w 188"/>
                  <a:gd name="T19" fmla="*/ 913858 h 290"/>
                  <a:gd name="T20" fmla="*/ 503525 w 188"/>
                  <a:gd name="T21" fmla="*/ 985312 h 290"/>
                  <a:gd name="T22" fmla="*/ 582436 w 188"/>
                  <a:gd name="T23" fmla="*/ 1037963 h 290"/>
                  <a:gd name="T24" fmla="*/ 567405 w 188"/>
                  <a:gd name="T25" fmla="*/ 887533 h 290"/>
                  <a:gd name="T26" fmla="*/ 15031 w 188"/>
                  <a:gd name="T27" fmla="*/ 613000 h 290"/>
                  <a:gd name="T28" fmla="*/ 503525 w 188"/>
                  <a:gd name="T29" fmla="*/ 240687 h 290"/>
                  <a:gd name="T30" fmla="*/ 319400 w 188"/>
                  <a:gd name="T31" fmla="*/ 63932 h 290"/>
                  <a:gd name="T32" fmla="*/ 289339 w 188"/>
                  <a:gd name="T33" fmla="*/ 206840 h 290"/>
                  <a:gd name="T34" fmla="*/ 285581 w 188"/>
                  <a:gd name="T35" fmla="*/ 154190 h 29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88" h="290">
                    <a:moveTo>
                      <a:pt x="76" y="41"/>
                    </a:moveTo>
                    <a:cubicBezTo>
                      <a:pt x="76" y="41"/>
                      <a:pt x="95" y="33"/>
                      <a:pt x="94" y="49"/>
                    </a:cubicBezTo>
                    <a:cubicBezTo>
                      <a:pt x="92" y="66"/>
                      <a:pt x="79" y="70"/>
                      <a:pt x="71" y="62"/>
                    </a:cubicBezTo>
                    <a:cubicBezTo>
                      <a:pt x="62" y="53"/>
                      <a:pt x="48" y="13"/>
                      <a:pt x="82" y="7"/>
                    </a:cubicBezTo>
                    <a:cubicBezTo>
                      <a:pt x="117" y="0"/>
                      <a:pt x="162" y="39"/>
                      <a:pt x="143" y="66"/>
                    </a:cubicBezTo>
                    <a:cubicBezTo>
                      <a:pt x="123" y="93"/>
                      <a:pt x="29" y="108"/>
                      <a:pt x="29" y="161"/>
                    </a:cubicBezTo>
                    <a:cubicBezTo>
                      <a:pt x="29" y="215"/>
                      <a:pt x="134" y="219"/>
                      <a:pt x="156" y="231"/>
                    </a:cubicBezTo>
                    <a:cubicBezTo>
                      <a:pt x="178" y="242"/>
                      <a:pt x="188" y="279"/>
                      <a:pt x="156" y="284"/>
                    </a:cubicBezTo>
                    <a:cubicBezTo>
                      <a:pt x="124" y="290"/>
                      <a:pt x="121" y="264"/>
                      <a:pt x="122" y="259"/>
                    </a:cubicBezTo>
                    <a:cubicBezTo>
                      <a:pt x="122" y="254"/>
                      <a:pt x="124" y="242"/>
                      <a:pt x="137" y="243"/>
                    </a:cubicBezTo>
                    <a:cubicBezTo>
                      <a:pt x="150" y="244"/>
                      <a:pt x="152" y="266"/>
                      <a:pt x="134" y="262"/>
                    </a:cubicBezTo>
                    <a:cubicBezTo>
                      <a:pt x="134" y="262"/>
                      <a:pt x="135" y="282"/>
                      <a:pt x="155" y="276"/>
                    </a:cubicBezTo>
                    <a:cubicBezTo>
                      <a:pt x="175" y="270"/>
                      <a:pt x="167" y="236"/>
                      <a:pt x="151" y="236"/>
                    </a:cubicBezTo>
                    <a:cubicBezTo>
                      <a:pt x="135" y="235"/>
                      <a:pt x="7" y="225"/>
                      <a:pt x="4" y="163"/>
                    </a:cubicBezTo>
                    <a:cubicBezTo>
                      <a:pt x="0" y="102"/>
                      <a:pt x="122" y="83"/>
                      <a:pt x="134" y="64"/>
                    </a:cubicBezTo>
                    <a:cubicBezTo>
                      <a:pt x="146" y="45"/>
                      <a:pt x="111" y="16"/>
                      <a:pt x="85" y="17"/>
                    </a:cubicBezTo>
                    <a:cubicBezTo>
                      <a:pt x="60" y="17"/>
                      <a:pt x="66" y="51"/>
                      <a:pt x="77" y="55"/>
                    </a:cubicBezTo>
                    <a:cubicBezTo>
                      <a:pt x="77" y="55"/>
                      <a:pt x="69" y="46"/>
                      <a:pt x="76" y="41"/>
                    </a:cubicBez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17"/>
              <p:cNvSpPr>
                <a:spLocks/>
              </p:cNvSpPr>
              <p:nvPr/>
            </p:nvSpPr>
            <p:spPr bwMode="auto">
              <a:xfrm>
                <a:off x="7747001" y="717550"/>
                <a:ext cx="611188" cy="671513"/>
              </a:xfrm>
              <a:custGeom>
                <a:avLst/>
                <a:gdLst>
                  <a:gd name="T0" fmla="*/ 48745 w 163"/>
                  <a:gd name="T1" fmla="*/ 600235 h 179"/>
                  <a:gd name="T2" fmla="*/ 532446 w 163"/>
                  <a:gd name="T3" fmla="*/ 221337 h 179"/>
                  <a:gd name="T4" fmla="*/ 333716 w 163"/>
                  <a:gd name="T5" fmla="*/ 41266 h 179"/>
                  <a:gd name="T6" fmla="*/ 292470 w 163"/>
                  <a:gd name="T7" fmla="*/ 191325 h 179"/>
                  <a:gd name="T8" fmla="*/ 314968 w 163"/>
                  <a:gd name="T9" fmla="*/ 150059 h 179"/>
                  <a:gd name="T10" fmla="*/ 352464 w 163"/>
                  <a:gd name="T11" fmla="*/ 172568 h 179"/>
                  <a:gd name="T12" fmla="*/ 281221 w 163"/>
                  <a:gd name="T13" fmla="*/ 198828 h 179"/>
                  <a:gd name="T14" fmla="*/ 322467 w 163"/>
                  <a:gd name="T15" fmla="*/ 22509 h 179"/>
                  <a:gd name="T16" fmla="*/ 539945 w 163"/>
                  <a:gd name="T17" fmla="*/ 232591 h 179"/>
                  <a:gd name="T18" fmla="*/ 108739 w 163"/>
                  <a:gd name="T19" fmla="*/ 577726 h 179"/>
                  <a:gd name="T20" fmla="*/ 48745 w 163"/>
                  <a:gd name="T21" fmla="*/ 600235 h 17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63" h="179">
                    <a:moveTo>
                      <a:pt x="13" y="160"/>
                    </a:moveTo>
                    <a:cubicBezTo>
                      <a:pt x="0" y="100"/>
                      <a:pt x="129" y="78"/>
                      <a:pt x="142" y="59"/>
                    </a:cubicBezTo>
                    <a:cubicBezTo>
                      <a:pt x="154" y="40"/>
                      <a:pt x="115" y="11"/>
                      <a:pt x="89" y="11"/>
                    </a:cubicBezTo>
                    <a:cubicBezTo>
                      <a:pt x="60" y="10"/>
                      <a:pt x="68" y="46"/>
                      <a:pt x="78" y="51"/>
                    </a:cubicBezTo>
                    <a:cubicBezTo>
                      <a:pt x="78" y="51"/>
                      <a:pt x="77" y="45"/>
                      <a:pt x="84" y="40"/>
                    </a:cubicBezTo>
                    <a:cubicBezTo>
                      <a:pt x="84" y="40"/>
                      <a:pt x="94" y="34"/>
                      <a:pt x="94" y="46"/>
                    </a:cubicBezTo>
                    <a:cubicBezTo>
                      <a:pt x="94" y="63"/>
                      <a:pt x="82" y="63"/>
                      <a:pt x="75" y="53"/>
                    </a:cubicBezTo>
                    <a:cubicBezTo>
                      <a:pt x="70" y="47"/>
                      <a:pt x="52" y="13"/>
                      <a:pt x="86" y="6"/>
                    </a:cubicBezTo>
                    <a:cubicBezTo>
                      <a:pt x="121" y="0"/>
                      <a:pt x="163" y="35"/>
                      <a:pt x="144" y="62"/>
                    </a:cubicBezTo>
                    <a:cubicBezTo>
                      <a:pt x="125" y="90"/>
                      <a:pt x="29" y="100"/>
                      <a:pt x="29" y="154"/>
                    </a:cubicBezTo>
                    <a:cubicBezTo>
                      <a:pt x="29" y="166"/>
                      <a:pt x="17" y="179"/>
                      <a:pt x="13" y="16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18"/>
              <p:cNvSpPr>
                <a:spLocks/>
              </p:cNvSpPr>
              <p:nvPr/>
            </p:nvSpPr>
            <p:spPr bwMode="auto">
              <a:xfrm>
                <a:off x="8261351" y="1606550"/>
                <a:ext cx="525463" cy="500063"/>
              </a:xfrm>
              <a:custGeom>
                <a:avLst/>
                <a:gdLst>
                  <a:gd name="T0" fmla="*/ 232705 w 140"/>
                  <a:gd name="T1" fmla="*/ 0 h 133"/>
                  <a:gd name="T2" fmla="*/ 232705 w 140"/>
                  <a:gd name="T3" fmla="*/ 229352 h 133"/>
                  <a:gd name="T4" fmla="*/ 101339 w 140"/>
                  <a:gd name="T5" fmla="*/ 274471 h 133"/>
                  <a:gd name="T6" fmla="*/ 127612 w 140"/>
                  <a:gd name="T7" fmla="*/ 330869 h 133"/>
                  <a:gd name="T8" fmla="*/ 0 w 140"/>
                  <a:gd name="T9" fmla="*/ 409826 h 133"/>
                  <a:gd name="T10" fmla="*/ 525463 w 140"/>
                  <a:gd name="T11" fmla="*/ 391027 h 133"/>
                  <a:gd name="T12" fmla="*/ 397851 w 140"/>
                  <a:gd name="T13" fmla="*/ 319589 h 133"/>
                  <a:gd name="T14" fmla="*/ 435384 w 140"/>
                  <a:gd name="T15" fmla="*/ 266951 h 133"/>
                  <a:gd name="T16" fmla="*/ 304018 w 140"/>
                  <a:gd name="T17" fmla="*/ 229352 h 133"/>
                  <a:gd name="T18" fmla="*/ 307771 w 140"/>
                  <a:gd name="T19" fmla="*/ 0 h 133"/>
                  <a:gd name="T20" fmla="*/ 232705 w 140"/>
                  <a:gd name="T21" fmla="*/ 0 h 13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40" h="133">
                    <a:moveTo>
                      <a:pt x="62" y="0"/>
                    </a:moveTo>
                    <a:cubicBezTo>
                      <a:pt x="62" y="0"/>
                      <a:pt x="65" y="53"/>
                      <a:pt x="62" y="61"/>
                    </a:cubicBezTo>
                    <a:cubicBezTo>
                      <a:pt x="58" y="70"/>
                      <a:pt x="28" y="64"/>
                      <a:pt x="27" y="73"/>
                    </a:cubicBezTo>
                    <a:cubicBezTo>
                      <a:pt x="25" y="83"/>
                      <a:pt x="34" y="88"/>
                      <a:pt x="34" y="88"/>
                    </a:cubicBezTo>
                    <a:cubicBezTo>
                      <a:pt x="34" y="88"/>
                      <a:pt x="0" y="90"/>
                      <a:pt x="0" y="109"/>
                    </a:cubicBezTo>
                    <a:cubicBezTo>
                      <a:pt x="0" y="122"/>
                      <a:pt x="140" y="133"/>
                      <a:pt x="140" y="104"/>
                    </a:cubicBezTo>
                    <a:cubicBezTo>
                      <a:pt x="140" y="88"/>
                      <a:pt x="106" y="85"/>
                      <a:pt x="106" y="85"/>
                    </a:cubicBezTo>
                    <a:cubicBezTo>
                      <a:pt x="106" y="85"/>
                      <a:pt x="116" y="80"/>
                      <a:pt x="116" y="71"/>
                    </a:cubicBezTo>
                    <a:cubicBezTo>
                      <a:pt x="116" y="60"/>
                      <a:pt x="97" y="69"/>
                      <a:pt x="81" y="61"/>
                    </a:cubicBezTo>
                    <a:cubicBezTo>
                      <a:pt x="78" y="60"/>
                      <a:pt x="82" y="40"/>
                      <a:pt x="82" y="0"/>
                    </a:cubicBez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19"/>
              <p:cNvSpPr>
                <a:spLocks/>
              </p:cNvSpPr>
              <p:nvPr/>
            </p:nvSpPr>
            <p:spPr bwMode="auto">
              <a:xfrm>
                <a:off x="8272463" y="1930400"/>
                <a:ext cx="514350" cy="101600"/>
              </a:xfrm>
              <a:custGeom>
                <a:avLst/>
                <a:gdLst>
                  <a:gd name="T0" fmla="*/ 45053 w 137"/>
                  <a:gd name="T1" fmla="*/ 90311 h 27"/>
                  <a:gd name="T2" fmla="*/ 56316 w 137"/>
                  <a:gd name="T3" fmla="*/ 33867 h 27"/>
                  <a:gd name="T4" fmla="*/ 431754 w 137"/>
                  <a:gd name="T5" fmla="*/ 15052 h 27"/>
                  <a:gd name="T6" fmla="*/ 386701 w 137"/>
                  <a:gd name="T7" fmla="*/ 90311 h 27"/>
                  <a:gd name="T8" fmla="*/ 45053 w 137"/>
                  <a:gd name="T9" fmla="*/ 90311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27">
                    <a:moveTo>
                      <a:pt x="12" y="24"/>
                    </a:moveTo>
                    <a:cubicBezTo>
                      <a:pt x="4" y="23"/>
                      <a:pt x="0" y="12"/>
                      <a:pt x="15" y="9"/>
                    </a:cubicBezTo>
                    <a:cubicBezTo>
                      <a:pt x="30" y="6"/>
                      <a:pt x="93" y="0"/>
                      <a:pt x="115" y="4"/>
                    </a:cubicBezTo>
                    <a:cubicBezTo>
                      <a:pt x="137" y="9"/>
                      <a:pt x="131" y="21"/>
                      <a:pt x="103" y="24"/>
                    </a:cubicBezTo>
                    <a:cubicBezTo>
                      <a:pt x="74" y="27"/>
                      <a:pt x="25" y="26"/>
                      <a:pt x="12" y="24"/>
                    </a:cubicBez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20"/>
              <p:cNvSpPr>
                <a:spLocks/>
              </p:cNvSpPr>
              <p:nvPr/>
            </p:nvSpPr>
            <p:spPr bwMode="auto">
              <a:xfrm>
                <a:off x="8377238" y="1644650"/>
                <a:ext cx="288925" cy="263525"/>
              </a:xfrm>
              <a:custGeom>
                <a:avLst/>
                <a:gdLst>
                  <a:gd name="T0" fmla="*/ 15009 w 77"/>
                  <a:gd name="T1" fmla="*/ 252231 h 70"/>
                  <a:gd name="T2" fmla="*/ 45027 w 77"/>
                  <a:gd name="T3" fmla="*/ 222114 h 70"/>
                  <a:gd name="T4" fmla="*/ 127577 w 77"/>
                  <a:gd name="T5" fmla="*/ 191997 h 70"/>
                  <a:gd name="T6" fmla="*/ 146339 w 77"/>
                  <a:gd name="T7" fmla="*/ 7529 h 70"/>
                  <a:gd name="T8" fmla="*/ 172605 w 77"/>
                  <a:gd name="T9" fmla="*/ 90351 h 70"/>
                  <a:gd name="T10" fmla="*/ 183861 w 77"/>
                  <a:gd name="T11" fmla="*/ 210820 h 70"/>
                  <a:gd name="T12" fmla="*/ 270164 w 77"/>
                  <a:gd name="T13" fmla="*/ 222114 h 70"/>
                  <a:gd name="T14" fmla="*/ 255155 w 77"/>
                  <a:gd name="T15" fmla="*/ 252231 h 70"/>
                  <a:gd name="T16" fmla="*/ 131330 w 77"/>
                  <a:gd name="T17" fmla="*/ 240937 h 70"/>
                  <a:gd name="T18" fmla="*/ 15009 w 77"/>
                  <a:gd name="T19" fmla="*/ 252231 h 7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7" h="70">
                    <a:moveTo>
                      <a:pt x="4" y="67"/>
                    </a:moveTo>
                    <a:cubicBezTo>
                      <a:pt x="0" y="65"/>
                      <a:pt x="4" y="60"/>
                      <a:pt x="12" y="59"/>
                    </a:cubicBezTo>
                    <a:cubicBezTo>
                      <a:pt x="21" y="59"/>
                      <a:pt x="33" y="58"/>
                      <a:pt x="34" y="51"/>
                    </a:cubicBezTo>
                    <a:cubicBezTo>
                      <a:pt x="35" y="45"/>
                      <a:pt x="33" y="3"/>
                      <a:pt x="39" y="2"/>
                    </a:cubicBezTo>
                    <a:cubicBezTo>
                      <a:pt x="44" y="0"/>
                      <a:pt x="46" y="7"/>
                      <a:pt x="46" y="24"/>
                    </a:cubicBezTo>
                    <a:cubicBezTo>
                      <a:pt x="45" y="41"/>
                      <a:pt x="44" y="54"/>
                      <a:pt x="49" y="56"/>
                    </a:cubicBezTo>
                    <a:cubicBezTo>
                      <a:pt x="53" y="57"/>
                      <a:pt x="67" y="56"/>
                      <a:pt x="72" y="59"/>
                    </a:cubicBezTo>
                    <a:cubicBezTo>
                      <a:pt x="77" y="61"/>
                      <a:pt x="73" y="66"/>
                      <a:pt x="68" y="67"/>
                    </a:cubicBezTo>
                    <a:cubicBezTo>
                      <a:pt x="63" y="68"/>
                      <a:pt x="45" y="63"/>
                      <a:pt x="35" y="64"/>
                    </a:cubicBezTo>
                    <a:cubicBezTo>
                      <a:pt x="24" y="65"/>
                      <a:pt x="12" y="70"/>
                      <a:pt x="4" y="67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21"/>
              <p:cNvSpPr>
                <a:spLocks/>
              </p:cNvSpPr>
              <p:nvPr/>
            </p:nvSpPr>
            <p:spPr bwMode="auto">
              <a:xfrm>
                <a:off x="8418513" y="946150"/>
                <a:ext cx="252413" cy="393700"/>
              </a:xfrm>
              <a:custGeom>
                <a:avLst/>
                <a:gdLst>
                  <a:gd name="T0" fmla="*/ 0 w 67"/>
                  <a:gd name="T1" fmla="*/ 48744 h 105"/>
                  <a:gd name="T2" fmla="*/ 75347 w 67"/>
                  <a:gd name="T3" fmla="*/ 0 h 105"/>
                  <a:gd name="T4" fmla="*/ 199670 w 67"/>
                  <a:gd name="T5" fmla="*/ 0 h 105"/>
                  <a:gd name="T6" fmla="*/ 203437 w 67"/>
                  <a:gd name="T7" fmla="*/ 284964 h 105"/>
                  <a:gd name="T8" fmla="*/ 252413 w 67"/>
                  <a:gd name="T9" fmla="*/ 296212 h 105"/>
                  <a:gd name="T10" fmla="*/ 252413 w 67"/>
                  <a:gd name="T11" fmla="*/ 393700 h 105"/>
                  <a:gd name="T12" fmla="*/ 7535 w 67"/>
                  <a:gd name="T13" fmla="*/ 393700 h 105"/>
                  <a:gd name="T14" fmla="*/ 7535 w 67"/>
                  <a:gd name="T15" fmla="*/ 296212 h 105"/>
                  <a:gd name="T16" fmla="*/ 56510 w 67"/>
                  <a:gd name="T17" fmla="*/ 266216 h 105"/>
                  <a:gd name="T18" fmla="*/ 56510 w 67"/>
                  <a:gd name="T19" fmla="*/ 138732 h 105"/>
                  <a:gd name="T20" fmla="*/ 0 w 67"/>
                  <a:gd name="T21" fmla="*/ 138732 h 105"/>
                  <a:gd name="T22" fmla="*/ 0 w 67"/>
                  <a:gd name="T23" fmla="*/ 48744 h 10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7" h="105">
                    <a:moveTo>
                      <a:pt x="0" y="13"/>
                    </a:moveTo>
                    <a:cubicBezTo>
                      <a:pt x="0" y="13"/>
                      <a:pt x="19" y="14"/>
                      <a:pt x="20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49" y="72"/>
                      <a:pt x="54" y="76"/>
                    </a:cubicBezTo>
                    <a:cubicBezTo>
                      <a:pt x="59" y="79"/>
                      <a:pt x="67" y="79"/>
                      <a:pt x="67" y="79"/>
                    </a:cubicBezTo>
                    <a:cubicBezTo>
                      <a:pt x="67" y="105"/>
                      <a:pt x="67" y="105"/>
                      <a:pt x="67" y="105"/>
                    </a:cubicBezTo>
                    <a:cubicBezTo>
                      <a:pt x="2" y="105"/>
                      <a:pt x="2" y="105"/>
                      <a:pt x="2" y="105"/>
                    </a:cubicBezTo>
                    <a:cubicBezTo>
                      <a:pt x="2" y="79"/>
                      <a:pt x="2" y="79"/>
                      <a:pt x="2" y="79"/>
                    </a:cubicBezTo>
                    <a:cubicBezTo>
                      <a:pt x="2" y="79"/>
                      <a:pt x="15" y="82"/>
                      <a:pt x="15" y="71"/>
                    </a:cubicBezTo>
                    <a:cubicBezTo>
                      <a:pt x="15" y="61"/>
                      <a:pt x="15" y="37"/>
                      <a:pt x="15" y="37"/>
                    </a:cubicBezTo>
                    <a:cubicBezTo>
                      <a:pt x="0" y="37"/>
                      <a:pt x="0" y="37"/>
                      <a:pt x="0" y="37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22"/>
              <p:cNvSpPr>
                <a:spLocks/>
              </p:cNvSpPr>
              <p:nvPr/>
            </p:nvSpPr>
            <p:spPr bwMode="auto">
              <a:xfrm>
                <a:off x="8429626" y="960438"/>
                <a:ext cx="222250" cy="338138"/>
              </a:xfrm>
              <a:custGeom>
                <a:avLst/>
                <a:gdLst>
                  <a:gd name="T0" fmla="*/ 0 w 59"/>
                  <a:gd name="T1" fmla="*/ 45085 h 90"/>
                  <a:gd name="T2" fmla="*/ 71572 w 59"/>
                  <a:gd name="T3" fmla="*/ 0 h 90"/>
                  <a:gd name="T4" fmla="*/ 177047 w 59"/>
                  <a:gd name="T5" fmla="*/ 0 h 90"/>
                  <a:gd name="T6" fmla="*/ 169513 w 59"/>
                  <a:gd name="T7" fmla="*/ 255482 h 90"/>
                  <a:gd name="T8" fmla="*/ 222250 w 59"/>
                  <a:gd name="T9" fmla="*/ 289296 h 90"/>
                  <a:gd name="T10" fmla="*/ 222250 w 59"/>
                  <a:gd name="T11" fmla="*/ 338138 h 90"/>
                  <a:gd name="T12" fmla="*/ 18835 w 59"/>
                  <a:gd name="T13" fmla="*/ 338138 h 90"/>
                  <a:gd name="T14" fmla="*/ 15068 w 59"/>
                  <a:gd name="T15" fmla="*/ 289296 h 90"/>
                  <a:gd name="T16" fmla="*/ 64038 w 59"/>
                  <a:gd name="T17" fmla="*/ 255482 h 90"/>
                  <a:gd name="T18" fmla="*/ 64038 w 59"/>
                  <a:gd name="T19" fmla="*/ 97684 h 90"/>
                  <a:gd name="T20" fmla="*/ 0 w 59"/>
                  <a:gd name="T21" fmla="*/ 97684 h 90"/>
                  <a:gd name="T22" fmla="*/ 0 w 59"/>
                  <a:gd name="T23" fmla="*/ 45085 h 9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9" h="90">
                    <a:moveTo>
                      <a:pt x="0" y="12"/>
                    </a:moveTo>
                    <a:cubicBezTo>
                      <a:pt x="0" y="12"/>
                      <a:pt x="17" y="15"/>
                      <a:pt x="1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4" y="62"/>
                      <a:pt x="45" y="68"/>
                    </a:cubicBezTo>
                    <a:cubicBezTo>
                      <a:pt x="47" y="80"/>
                      <a:pt x="59" y="77"/>
                      <a:pt x="59" y="77"/>
                    </a:cubicBezTo>
                    <a:cubicBezTo>
                      <a:pt x="59" y="90"/>
                      <a:pt x="59" y="90"/>
                      <a:pt x="59" y="90"/>
                    </a:cubicBezTo>
                    <a:cubicBezTo>
                      <a:pt x="5" y="90"/>
                      <a:pt x="5" y="90"/>
                      <a:pt x="5" y="90"/>
                    </a:cubicBezTo>
                    <a:cubicBezTo>
                      <a:pt x="4" y="77"/>
                      <a:pt x="4" y="77"/>
                      <a:pt x="4" y="77"/>
                    </a:cubicBezTo>
                    <a:cubicBezTo>
                      <a:pt x="4" y="77"/>
                      <a:pt x="17" y="79"/>
                      <a:pt x="17" y="68"/>
                    </a:cubicBezTo>
                    <a:cubicBezTo>
                      <a:pt x="17" y="58"/>
                      <a:pt x="17" y="26"/>
                      <a:pt x="17" y="26"/>
                    </a:cubicBezTo>
                    <a:cubicBezTo>
                      <a:pt x="0" y="26"/>
                      <a:pt x="0" y="26"/>
                      <a:pt x="0" y="26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23"/>
              <p:cNvSpPr>
                <a:spLocks/>
              </p:cNvSpPr>
              <p:nvPr/>
            </p:nvSpPr>
            <p:spPr bwMode="auto">
              <a:xfrm>
                <a:off x="8137526" y="228600"/>
                <a:ext cx="138113" cy="263525"/>
              </a:xfrm>
              <a:custGeom>
                <a:avLst/>
                <a:gdLst>
                  <a:gd name="T0" fmla="*/ 126915 w 37"/>
                  <a:gd name="T1" fmla="*/ 214585 h 70"/>
                  <a:gd name="T2" fmla="*/ 63457 w 37"/>
                  <a:gd name="T3" fmla="*/ 33882 h 70"/>
                  <a:gd name="T4" fmla="*/ 11198 w 37"/>
                  <a:gd name="T5" fmla="*/ 48940 h 70"/>
                  <a:gd name="T6" fmla="*/ 74656 w 37"/>
                  <a:gd name="T7" fmla="*/ 229643 h 70"/>
                  <a:gd name="T8" fmla="*/ 126915 w 37"/>
                  <a:gd name="T9" fmla="*/ 214585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7" h="70">
                    <a:moveTo>
                      <a:pt x="34" y="57"/>
                    </a:moveTo>
                    <a:cubicBezTo>
                      <a:pt x="29" y="41"/>
                      <a:pt x="23" y="25"/>
                      <a:pt x="17" y="9"/>
                    </a:cubicBezTo>
                    <a:cubicBezTo>
                      <a:pt x="14" y="0"/>
                      <a:pt x="0" y="4"/>
                      <a:pt x="3" y="13"/>
                    </a:cubicBezTo>
                    <a:cubicBezTo>
                      <a:pt x="8" y="29"/>
                      <a:pt x="14" y="45"/>
                      <a:pt x="20" y="61"/>
                    </a:cubicBezTo>
                    <a:cubicBezTo>
                      <a:pt x="23" y="70"/>
                      <a:pt x="37" y="66"/>
                      <a:pt x="34" y="57"/>
                    </a:cubicBez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24"/>
              <p:cNvSpPr>
                <a:spLocks/>
              </p:cNvSpPr>
              <p:nvPr/>
            </p:nvSpPr>
            <p:spPr bwMode="auto">
              <a:xfrm>
                <a:off x="7502526" y="765175"/>
                <a:ext cx="228600" cy="147638"/>
              </a:xfrm>
              <a:custGeom>
                <a:avLst/>
                <a:gdLst>
                  <a:gd name="T0" fmla="*/ 194872 w 61"/>
                  <a:gd name="T1" fmla="*/ 83283 h 39"/>
                  <a:gd name="T2" fmla="*/ 59961 w 61"/>
                  <a:gd name="T3" fmla="*/ 15142 h 39"/>
                  <a:gd name="T4" fmla="*/ 33728 w 61"/>
                  <a:gd name="T5" fmla="*/ 64355 h 39"/>
                  <a:gd name="T6" fmla="*/ 168639 w 61"/>
                  <a:gd name="T7" fmla="*/ 132496 h 39"/>
                  <a:gd name="T8" fmla="*/ 194872 w 61"/>
                  <a:gd name="T9" fmla="*/ 83283 h 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" h="39">
                    <a:moveTo>
                      <a:pt x="52" y="22"/>
                    </a:moveTo>
                    <a:cubicBezTo>
                      <a:pt x="40" y="16"/>
                      <a:pt x="28" y="10"/>
                      <a:pt x="16" y="4"/>
                    </a:cubicBezTo>
                    <a:cubicBezTo>
                      <a:pt x="8" y="0"/>
                      <a:pt x="0" y="13"/>
                      <a:pt x="9" y="17"/>
                    </a:cubicBezTo>
                    <a:cubicBezTo>
                      <a:pt x="21" y="23"/>
                      <a:pt x="33" y="29"/>
                      <a:pt x="45" y="35"/>
                    </a:cubicBezTo>
                    <a:cubicBezTo>
                      <a:pt x="53" y="39"/>
                      <a:pt x="61" y="26"/>
                      <a:pt x="52" y="22"/>
                    </a:cubicBez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25"/>
              <p:cNvSpPr>
                <a:spLocks/>
              </p:cNvSpPr>
              <p:nvPr/>
            </p:nvSpPr>
            <p:spPr bwMode="auto">
              <a:xfrm>
                <a:off x="7505701" y="1546225"/>
                <a:ext cx="266700" cy="142875"/>
              </a:xfrm>
              <a:custGeom>
                <a:avLst/>
                <a:gdLst>
                  <a:gd name="T0" fmla="*/ 217868 w 71"/>
                  <a:gd name="T1" fmla="*/ 11280 h 38"/>
                  <a:gd name="T2" fmla="*/ 37563 w 71"/>
                  <a:gd name="T3" fmla="*/ 75197 h 38"/>
                  <a:gd name="T4" fmla="*/ 52589 w 71"/>
                  <a:gd name="T5" fmla="*/ 131595 h 38"/>
                  <a:gd name="T6" fmla="*/ 232893 w 71"/>
                  <a:gd name="T7" fmla="*/ 67678 h 38"/>
                  <a:gd name="T8" fmla="*/ 217868 w 71"/>
                  <a:gd name="T9" fmla="*/ 1128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1" h="38">
                    <a:moveTo>
                      <a:pt x="58" y="3"/>
                    </a:moveTo>
                    <a:cubicBezTo>
                      <a:pt x="42" y="9"/>
                      <a:pt x="26" y="15"/>
                      <a:pt x="10" y="20"/>
                    </a:cubicBezTo>
                    <a:cubicBezTo>
                      <a:pt x="0" y="23"/>
                      <a:pt x="4" y="38"/>
                      <a:pt x="14" y="35"/>
                    </a:cubicBezTo>
                    <a:cubicBezTo>
                      <a:pt x="30" y="29"/>
                      <a:pt x="46" y="23"/>
                      <a:pt x="62" y="18"/>
                    </a:cubicBezTo>
                    <a:cubicBezTo>
                      <a:pt x="71" y="15"/>
                      <a:pt x="67" y="0"/>
                      <a:pt x="58" y="3"/>
                    </a:cubicBez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26"/>
              <p:cNvSpPr>
                <a:spLocks/>
              </p:cNvSpPr>
              <p:nvPr/>
            </p:nvSpPr>
            <p:spPr bwMode="auto">
              <a:xfrm>
                <a:off x="8027988" y="2027238"/>
                <a:ext cx="165100" cy="271463"/>
              </a:xfrm>
              <a:custGeom>
                <a:avLst/>
                <a:gdLst>
                  <a:gd name="T0" fmla="*/ 101311 w 44"/>
                  <a:gd name="T1" fmla="*/ 30163 h 72"/>
                  <a:gd name="T2" fmla="*/ 15009 w 44"/>
                  <a:gd name="T3" fmla="*/ 211138 h 72"/>
                  <a:gd name="T4" fmla="*/ 63789 w 44"/>
                  <a:gd name="T5" fmla="*/ 237530 h 72"/>
                  <a:gd name="T6" fmla="*/ 150091 w 44"/>
                  <a:gd name="T7" fmla="*/ 60325 h 72"/>
                  <a:gd name="T8" fmla="*/ 101311 w 44"/>
                  <a:gd name="T9" fmla="*/ 30163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" h="72">
                    <a:moveTo>
                      <a:pt x="27" y="8"/>
                    </a:moveTo>
                    <a:cubicBezTo>
                      <a:pt x="19" y="24"/>
                      <a:pt x="12" y="40"/>
                      <a:pt x="4" y="56"/>
                    </a:cubicBezTo>
                    <a:cubicBezTo>
                      <a:pt x="0" y="64"/>
                      <a:pt x="13" y="72"/>
                      <a:pt x="17" y="63"/>
                    </a:cubicBezTo>
                    <a:cubicBezTo>
                      <a:pt x="24" y="47"/>
                      <a:pt x="32" y="32"/>
                      <a:pt x="40" y="16"/>
                    </a:cubicBezTo>
                    <a:cubicBezTo>
                      <a:pt x="44" y="7"/>
                      <a:pt x="31" y="0"/>
                      <a:pt x="27" y="8"/>
                    </a:cubicBez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27"/>
              <p:cNvSpPr>
                <a:spLocks/>
              </p:cNvSpPr>
              <p:nvPr/>
            </p:nvSpPr>
            <p:spPr bwMode="auto">
              <a:xfrm>
                <a:off x="8913813" y="2038350"/>
                <a:ext cx="136525" cy="249238"/>
              </a:xfrm>
              <a:custGeom>
                <a:avLst/>
                <a:gdLst>
                  <a:gd name="T0" fmla="*/ 11377 w 36"/>
                  <a:gd name="T1" fmla="*/ 49092 h 66"/>
                  <a:gd name="T2" fmla="*/ 68263 w 36"/>
                  <a:gd name="T3" fmla="*/ 215251 h 66"/>
                  <a:gd name="T4" fmla="*/ 125148 w 36"/>
                  <a:gd name="T5" fmla="*/ 200146 h 66"/>
                  <a:gd name="T6" fmla="*/ 64470 w 36"/>
                  <a:gd name="T7" fmla="*/ 33987 h 66"/>
                  <a:gd name="T8" fmla="*/ 11377 w 36"/>
                  <a:gd name="T9" fmla="*/ 49092 h 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6" h="66">
                    <a:moveTo>
                      <a:pt x="3" y="13"/>
                    </a:moveTo>
                    <a:cubicBezTo>
                      <a:pt x="8" y="27"/>
                      <a:pt x="13" y="42"/>
                      <a:pt x="18" y="57"/>
                    </a:cubicBezTo>
                    <a:cubicBezTo>
                      <a:pt x="21" y="66"/>
                      <a:pt x="36" y="62"/>
                      <a:pt x="33" y="53"/>
                    </a:cubicBezTo>
                    <a:cubicBezTo>
                      <a:pt x="27" y="38"/>
                      <a:pt x="22" y="23"/>
                      <a:pt x="17" y="9"/>
                    </a:cubicBezTo>
                    <a:cubicBezTo>
                      <a:pt x="14" y="0"/>
                      <a:pt x="0" y="4"/>
                      <a:pt x="3" y="13"/>
                    </a:cubicBez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28"/>
              <p:cNvSpPr>
                <a:spLocks/>
              </p:cNvSpPr>
              <p:nvPr/>
            </p:nvSpPr>
            <p:spPr bwMode="auto">
              <a:xfrm>
                <a:off x="9328151" y="1550988"/>
                <a:ext cx="250825" cy="153988"/>
              </a:xfrm>
              <a:custGeom>
                <a:avLst/>
                <a:gdLst>
                  <a:gd name="T0" fmla="*/ 33693 w 67"/>
                  <a:gd name="T1" fmla="*/ 63849 h 41"/>
                  <a:gd name="T2" fmla="*/ 190926 w 67"/>
                  <a:gd name="T3" fmla="*/ 138965 h 41"/>
                  <a:gd name="T4" fmla="*/ 220876 w 67"/>
                  <a:gd name="T5" fmla="*/ 90139 h 41"/>
                  <a:gd name="T6" fmla="*/ 63642 w 67"/>
                  <a:gd name="T7" fmla="*/ 15023 h 41"/>
                  <a:gd name="T8" fmla="*/ 33693 w 67"/>
                  <a:gd name="T9" fmla="*/ 63849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7" h="41">
                    <a:moveTo>
                      <a:pt x="9" y="17"/>
                    </a:moveTo>
                    <a:cubicBezTo>
                      <a:pt x="23" y="24"/>
                      <a:pt x="37" y="30"/>
                      <a:pt x="51" y="37"/>
                    </a:cubicBezTo>
                    <a:cubicBezTo>
                      <a:pt x="60" y="41"/>
                      <a:pt x="67" y="28"/>
                      <a:pt x="59" y="24"/>
                    </a:cubicBezTo>
                    <a:cubicBezTo>
                      <a:pt x="45" y="18"/>
                      <a:pt x="31" y="11"/>
                      <a:pt x="17" y="4"/>
                    </a:cubicBezTo>
                    <a:cubicBezTo>
                      <a:pt x="8" y="0"/>
                      <a:pt x="0" y="13"/>
                      <a:pt x="9" y="17"/>
                    </a:cubicBez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29"/>
              <p:cNvSpPr>
                <a:spLocks/>
              </p:cNvSpPr>
              <p:nvPr/>
            </p:nvSpPr>
            <p:spPr bwMode="auto">
              <a:xfrm>
                <a:off x="9334501" y="822325"/>
                <a:ext cx="263525" cy="142875"/>
              </a:xfrm>
              <a:custGeom>
                <a:avLst/>
                <a:gdLst>
                  <a:gd name="T0" fmla="*/ 48940 w 70"/>
                  <a:gd name="T1" fmla="*/ 131595 h 38"/>
                  <a:gd name="T2" fmla="*/ 229643 w 70"/>
                  <a:gd name="T3" fmla="*/ 67678 h 38"/>
                  <a:gd name="T4" fmla="*/ 214585 w 70"/>
                  <a:gd name="T5" fmla="*/ 11280 h 38"/>
                  <a:gd name="T6" fmla="*/ 33882 w 70"/>
                  <a:gd name="T7" fmla="*/ 75197 h 38"/>
                  <a:gd name="T8" fmla="*/ 48940 w 70"/>
                  <a:gd name="T9" fmla="*/ 131595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" h="38">
                    <a:moveTo>
                      <a:pt x="13" y="35"/>
                    </a:moveTo>
                    <a:cubicBezTo>
                      <a:pt x="29" y="29"/>
                      <a:pt x="45" y="23"/>
                      <a:pt x="61" y="18"/>
                    </a:cubicBezTo>
                    <a:cubicBezTo>
                      <a:pt x="70" y="15"/>
                      <a:pt x="66" y="0"/>
                      <a:pt x="57" y="3"/>
                    </a:cubicBezTo>
                    <a:cubicBezTo>
                      <a:pt x="41" y="9"/>
                      <a:pt x="25" y="15"/>
                      <a:pt x="9" y="20"/>
                    </a:cubicBezTo>
                    <a:cubicBezTo>
                      <a:pt x="0" y="23"/>
                      <a:pt x="4" y="38"/>
                      <a:pt x="13" y="35"/>
                    </a:cubicBez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30"/>
              <p:cNvSpPr>
                <a:spLocks/>
              </p:cNvSpPr>
              <p:nvPr/>
            </p:nvSpPr>
            <p:spPr bwMode="auto">
              <a:xfrm>
                <a:off x="8847138" y="266700"/>
                <a:ext cx="146050" cy="228600"/>
              </a:xfrm>
              <a:custGeom>
                <a:avLst/>
                <a:gdLst>
                  <a:gd name="T0" fmla="*/ 67408 w 39"/>
                  <a:gd name="T1" fmla="*/ 194872 h 61"/>
                  <a:gd name="T2" fmla="*/ 131071 w 39"/>
                  <a:gd name="T3" fmla="*/ 59961 h 61"/>
                  <a:gd name="T4" fmla="*/ 82387 w 39"/>
                  <a:gd name="T5" fmla="*/ 33728 h 61"/>
                  <a:gd name="T6" fmla="*/ 18724 w 39"/>
                  <a:gd name="T7" fmla="*/ 168639 h 61"/>
                  <a:gd name="T8" fmla="*/ 67408 w 39"/>
                  <a:gd name="T9" fmla="*/ 194872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" h="61">
                    <a:moveTo>
                      <a:pt x="18" y="52"/>
                    </a:moveTo>
                    <a:cubicBezTo>
                      <a:pt x="23" y="40"/>
                      <a:pt x="29" y="28"/>
                      <a:pt x="35" y="16"/>
                    </a:cubicBezTo>
                    <a:cubicBezTo>
                      <a:pt x="39" y="8"/>
                      <a:pt x="26" y="0"/>
                      <a:pt x="22" y="9"/>
                    </a:cubicBezTo>
                    <a:cubicBezTo>
                      <a:pt x="16" y="21"/>
                      <a:pt x="10" y="33"/>
                      <a:pt x="5" y="45"/>
                    </a:cubicBezTo>
                    <a:cubicBezTo>
                      <a:pt x="0" y="53"/>
                      <a:pt x="13" y="61"/>
                      <a:pt x="18" y="52"/>
                    </a:cubicBez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4" name="组合 76"/>
            <p:cNvGrpSpPr>
              <a:grpSpLocks/>
            </p:cNvGrpSpPr>
            <p:nvPr/>
          </p:nvGrpSpPr>
          <p:grpSpPr bwMode="auto">
            <a:xfrm>
              <a:off x="2245328" y="2439352"/>
              <a:ext cx="4665662" cy="4121150"/>
              <a:chOff x="4095751" y="1933575"/>
              <a:chExt cx="5378450" cy="4751388"/>
            </a:xfrm>
          </p:grpSpPr>
          <p:sp>
            <p:nvSpPr>
              <p:cNvPr id="105" name="Freeform 31"/>
              <p:cNvSpPr>
                <a:spLocks/>
              </p:cNvSpPr>
              <p:nvPr/>
            </p:nvSpPr>
            <p:spPr bwMode="auto">
              <a:xfrm>
                <a:off x="5575301" y="2339975"/>
                <a:ext cx="214313" cy="184150"/>
              </a:xfrm>
              <a:custGeom>
                <a:avLst/>
                <a:gdLst>
                  <a:gd name="T0" fmla="*/ 169194 w 57"/>
                  <a:gd name="T1" fmla="*/ 33823 h 49"/>
                  <a:gd name="T2" fmla="*/ 203033 w 57"/>
                  <a:gd name="T3" fmla="*/ 146568 h 49"/>
                  <a:gd name="T4" fmla="*/ 105277 w 57"/>
                  <a:gd name="T5" fmla="*/ 176634 h 49"/>
                  <a:gd name="T6" fmla="*/ 22559 w 57"/>
                  <a:gd name="T7" fmla="*/ 78921 h 49"/>
                  <a:gd name="T8" fmla="*/ 169194 w 57"/>
                  <a:gd name="T9" fmla="*/ 33823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" h="49">
                    <a:moveTo>
                      <a:pt x="45" y="9"/>
                    </a:moveTo>
                    <a:cubicBezTo>
                      <a:pt x="45" y="9"/>
                      <a:pt x="57" y="35"/>
                      <a:pt x="54" y="39"/>
                    </a:cubicBezTo>
                    <a:cubicBezTo>
                      <a:pt x="51" y="43"/>
                      <a:pt x="35" y="49"/>
                      <a:pt x="28" y="47"/>
                    </a:cubicBezTo>
                    <a:cubicBezTo>
                      <a:pt x="21" y="45"/>
                      <a:pt x="0" y="30"/>
                      <a:pt x="6" y="21"/>
                    </a:cubicBezTo>
                    <a:cubicBezTo>
                      <a:pt x="12" y="12"/>
                      <a:pt x="39" y="0"/>
                      <a:pt x="45" y="9"/>
                    </a:cubicBezTo>
                    <a:close/>
                  </a:path>
                </a:pathLst>
              </a:custGeom>
              <a:solidFill>
                <a:srgbClr val="EFC7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32"/>
              <p:cNvSpPr>
                <a:spLocks/>
              </p:cNvSpPr>
              <p:nvPr/>
            </p:nvSpPr>
            <p:spPr bwMode="auto">
              <a:xfrm>
                <a:off x="4197351" y="2222500"/>
                <a:ext cx="5276850" cy="4454525"/>
              </a:xfrm>
              <a:custGeom>
                <a:avLst/>
                <a:gdLst>
                  <a:gd name="T0" fmla="*/ 4724753 w 1405"/>
                  <a:gd name="T1" fmla="*/ 1769040 h 1186"/>
                  <a:gd name="T2" fmla="*/ 3890973 w 1405"/>
                  <a:gd name="T3" fmla="*/ 706114 h 1186"/>
                  <a:gd name="T4" fmla="*/ 2614013 w 1405"/>
                  <a:gd name="T5" fmla="*/ 86386 h 1186"/>
                  <a:gd name="T6" fmla="*/ 1476016 w 1405"/>
                  <a:gd name="T7" fmla="*/ 116434 h 1186"/>
                  <a:gd name="T8" fmla="*/ 661015 w 1405"/>
                  <a:gd name="T9" fmla="*/ 555877 h 1186"/>
                  <a:gd name="T10" fmla="*/ 15023 w 1405"/>
                  <a:gd name="T11" fmla="*/ 1307061 h 1186"/>
                  <a:gd name="T12" fmla="*/ 33802 w 1405"/>
                  <a:gd name="T13" fmla="*/ 1382180 h 1186"/>
                  <a:gd name="T14" fmla="*/ 672282 w 1405"/>
                  <a:gd name="T15" fmla="*/ 638507 h 1186"/>
                  <a:gd name="T16" fmla="*/ 1476016 w 1405"/>
                  <a:gd name="T17" fmla="*/ 199064 h 1186"/>
                  <a:gd name="T18" fmla="*/ 2606501 w 1405"/>
                  <a:gd name="T19" fmla="*/ 169017 h 1186"/>
                  <a:gd name="T20" fmla="*/ 3872194 w 1405"/>
                  <a:gd name="T21" fmla="*/ 788744 h 1186"/>
                  <a:gd name="T22" fmla="*/ 4698462 w 1405"/>
                  <a:gd name="T23" fmla="*/ 1851670 h 1186"/>
                  <a:gd name="T24" fmla="*/ 5126619 w 1405"/>
                  <a:gd name="T25" fmla="*/ 4454525 h 1186"/>
                  <a:gd name="T26" fmla="*/ 5152910 w 1405"/>
                  <a:gd name="T27" fmla="*/ 4413210 h 1186"/>
                  <a:gd name="T28" fmla="*/ 4724753 w 1405"/>
                  <a:gd name="T29" fmla="*/ 1769040 h 118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405" h="1186">
                    <a:moveTo>
                      <a:pt x="1258" y="471"/>
                    </a:moveTo>
                    <a:cubicBezTo>
                      <a:pt x="1201" y="358"/>
                      <a:pt x="1126" y="263"/>
                      <a:pt x="1036" y="188"/>
                    </a:cubicBezTo>
                    <a:cubicBezTo>
                      <a:pt x="938" y="107"/>
                      <a:pt x="824" y="51"/>
                      <a:pt x="696" y="23"/>
                    </a:cubicBezTo>
                    <a:cubicBezTo>
                      <a:pt x="590" y="0"/>
                      <a:pt x="488" y="3"/>
                      <a:pt x="393" y="31"/>
                    </a:cubicBezTo>
                    <a:cubicBezTo>
                      <a:pt x="316" y="54"/>
                      <a:pt x="243" y="93"/>
                      <a:pt x="176" y="148"/>
                    </a:cubicBezTo>
                    <a:cubicBezTo>
                      <a:pt x="63" y="241"/>
                      <a:pt x="6" y="344"/>
                      <a:pt x="4" y="348"/>
                    </a:cubicBezTo>
                    <a:cubicBezTo>
                      <a:pt x="0" y="355"/>
                      <a:pt x="3" y="364"/>
                      <a:pt x="9" y="368"/>
                    </a:cubicBezTo>
                    <a:cubicBezTo>
                      <a:pt x="18" y="352"/>
                      <a:pt x="74" y="256"/>
                      <a:pt x="179" y="170"/>
                    </a:cubicBezTo>
                    <a:cubicBezTo>
                      <a:pt x="245" y="115"/>
                      <a:pt x="317" y="76"/>
                      <a:pt x="393" y="53"/>
                    </a:cubicBezTo>
                    <a:cubicBezTo>
                      <a:pt x="488" y="25"/>
                      <a:pt x="589" y="22"/>
                      <a:pt x="694" y="45"/>
                    </a:cubicBezTo>
                    <a:cubicBezTo>
                      <a:pt x="820" y="73"/>
                      <a:pt x="934" y="129"/>
                      <a:pt x="1031" y="210"/>
                    </a:cubicBezTo>
                    <a:cubicBezTo>
                      <a:pt x="1120" y="285"/>
                      <a:pt x="1194" y="380"/>
                      <a:pt x="1251" y="493"/>
                    </a:cubicBezTo>
                    <a:cubicBezTo>
                      <a:pt x="1354" y="695"/>
                      <a:pt x="1395" y="947"/>
                      <a:pt x="1365" y="1186"/>
                    </a:cubicBezTo>
                    <a:cubicBezTo>
                      <a:pt x="1369" y="1183"/>
                      <a:pt x="1371" y="1180"/>
                      <a:pt x="1372" y="1175"/>
                    </a:cubicBezTo>
                    <a:cubicBezTo>
                      <a:pt x="1405" y="933"/>
                      <a:pt x="1363" y="676"/>
                      <a:pt x="1258" y="471"/>
                    </a:cubicBezTo>
                    <a:close/>
                  </a:path>
                </a:pathLst>
              </a:custGeom>
              <a:solidFill>
                <a:srgbClr val="7554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33"/>
              <p:cNvSpPr>
                <a:spLocks/>
              </p:cNvSpPr>
              <p:nvPr/>
            </p:nvSpPr>
            <p:spPr bwMode="auto">
              <a:xfrm>
                <a:off x="4230688" y="2268538"/>
                <a:ext cx="5240338" cy="4416425"/>
              </a:xfrm>
              <a:custGeom>
                <a:avLst/>
                <a:gdLst>
                  <a:gd name="T0" fmla="*/ 4665591 w 1395"/>
                  <a:gd name="T1" fmla="*/ 1806378 h 1176"/>
                  <a:gd name="T2" fmla="*/ 3839158 w 1395"/>
                  <a:gd name="T3" fmla="*/ 743582 h 1176"/>
                  <a:gd name="T4" fmla="*/ 2573213 w 1395"/>
                  <a:gd name="T5" fmla="*/ 123930 h 1176"/>
                  <a:gd name="T6" fmla="*/ 1442502 w 1395"/>
                  <a:gd name="T7" fmla="*/ 153974 h 1176"/>
                  <a:gd name="T8" fmla="*/ 638607 w 1395"/>
                  <a:gd name="T9" fmla="*/ 593363 h 1176"/>
                  <a:gd name="T10" fmla="*/ 0 w 1395"/>
                  <a:gd name="T11" fmla="*/ 1336945 h 1176"/>
                  <a:gd name="T12" fmla="*/ 3757 w 1395"/>
                  <a:gd name="T13" fmla="*/ 1336945 h 1176"/>
                  <a:gd name="T14" fmla="*/ 82643 w 1395"/>
                  <a:gd name="T15" fmla="*/ 1314412 h 1176"/>
                  <a:gd name="T16" fmla="*/ 702468 w 1395"/>
                  <a:gd name="T17" fmla="*/ 597119 h 1176"/>
                  <a:gd name="T18" fmla="*/ 2554430 w 1395"/>
                  <a:gd name="T19" fmla="*/ 150219 h 1176"/>
                  <a:gd name="T20" fmla="*/ 5007434 w 1395"/>
                  <a:gd name="T21" fmla="*/ 4352582 h 1176"/>
                  <a:gd name="T22" fmla="*/ 5056269 w 1395"/>
                  <a:gd name="T23" fmla="*/ 4416425 h 1176"/>
                  <a:gd name="T24" fmla="*/ 5063782 w 1395"/>
                  <a:gd name="T25" fmla="*/ 4416425 h 1176"/>
                  <a:gd name="T26" fmla="*/ 5093834 w 1395"/>
                  <a:gd name="T27" fmla="*/ 4408914 h 1176"/>
                  <a:gd name="T28" fmla="*/ 4665591 w 1395"/>
                  <a:gd name="T29" fmla="*/ 1806378 h 117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395" h="1176">
                    <a:moveTo>
                      <a:pt x="1242" y="481"/>
                    </a:moveTo>
                    <a:cubicBezTo>
                      <a:pt x="1185" y="368"/>
                      <a:pt x="1111" y="273"/>
                      <a:pt x="1022" y="198"/>
                    </a:cubicBezTo>
                    <a:cubicBezTo>
                      <a:pt x="925" y="117"/>
                      <a:pt x="811" y="61"/>
                      <a:pt x="685" y="33"/>
                    </a:cubicBezTo>
                    <a:cubicBezTo>
                      <a:pt x="580" y="10"/>
                      <a:pt x="479" y="13"/>
                      <a:pt x="384" y="41"/>
                    </a:cubicBezTo>
                    <a:cubicBezTo>
                      <a:pt x="308" y="64"/>
                      <a:pt x="236" y="103"/>
                      <a:pt x="170" y="158"/>
                    </a:cubicBezTo>
                    <a:cubicBezTo>
                      <a:pt x="65" y="244"/>
                      <a:pt x="9" y="340"/>
                      <a:pt x="0" y="356"/>
                    </a:cubicBezTo>
                    <a:cubicBezTo>
                      <a:pt x="1" y="356"/>
                      <a:pt x="1" y="356"/>
                      <a:pt x="1" y="356"/>
                    </a:cubicBezTo>
                    <a:cubicBezTo>
                      <a:pt x="9" y="360"/>
                      <a:pt x="18" y="358"/>
                      <a:pt x="22" y="350"/>
                    </a:cubicBezTo>
                    <a:cubicBezTo>
                      <a:pt x="22" y="349"/>
                      <a:pt x="78" y="248"/>
                      <a:pt x="187" y="159"/>
                    </a:cubicBezTo>
                    <a:cubicBezTo>
                      <a:pt x="332" y="40"/>
                      <a:pt x="498" y="0"/>
                      <a:pt x="680" y="40"/>
                    </a:cubicBezTo>
                    <a:cubicBezTo>
                      <a:pt x="1187" y="152"/>
                      <a:pt x="1395" y="700"/>
                      <a:pt x="1333" y="1159"/>
                    </a:cubicBezTo>
                    <a:cubicBezTo>
                      <a:pt x="1332" y="1167"/>
                      <a:pt x="1338" y="1175"/>
                      <a:pt x="1346" y="1176"/>
                    </a:cubicBezTo>
                    <a:cubicBezTo>
                      <a:pt x="1347" y="1176"/>
                      <a:pt x="1347" y="1176"/>
                      <a:pt x="1348" y="1176"/>
                    </a:cubicBezTo>
                    <a:cubicBezTo>
                      <a:pt x="1351" y="1176"/>
                      <a:pt x="1354" y="1175"/>
                      <a:pt x="1356" y="1174"/>
                    </a:cubicBezTo>
                    <a:cubicBezTo>
                      <a:pt x="1386" y="935"/>
                      <a:pt x="1345" y="683"/>
                      <a:pt x="1242" y="481"/>
                    </a:cubicBezTo>
                    <a:close/>
                  </a:path>
                </a:pathLst>
              </a:custGeom>
              <a:solidFill>
                <a:srgbClr val="5B40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34"/>
              <p:cNvSpPr>
                <a:spLocks/>
              </p:cNvSpPr>
              <p:nvPr/>
            </p:nvSpPr>
            <p:spPr bwMode="auto">
              <a:xfrm>
                <a:off x="5624513" y="2470150"/>
                <a:ext cx="506413" cy="1184275"/>
              </a:xfrm>
              <a:custGeom>
                <a:avLst/>
                <a:gdLst>
                  <a:gd name="T0" fmla="*/ 217570 w 135"/>
                  <a:gd name="T1" fmla="*/ 1090285 h 315"/>
                  <a:gd name="T2" fmla="*/ 371370 w 135"/>
                  <a:gd name="T3" fmla="*/ 522585 h 315"/>
                  <a:gd name="T4" fmla="*/ 0 w 135"/>
                  <a:gd name="T5" fmla="*/ 48875 h 315"/>
                  <a:gd name="T6" fmla="*/ 146297 w 135"/>
                  <a:gd name="T7" fmla="*/ 0 h 315"/>
                  <a:gd name="T8" fmla="*/ 480155 w 135"/>
                  <a:gd name="T9" fmla="*/ 515066 h 315"/>
                  <a:gd name="T10" fmla="*/ 318853 w 135"/>
                  <a:gd name="T11" fmla="*/ 1124121 h 315"/>
                  <a:gd name="T12" fmla="*/ 217570 w 135"/>
                  <a:gd name="T13" fmla="*/ 1090285 h 31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5" h="315">
                    <a:moveTo>
                      <a:pt x="58" y="290"/>
                    </a:moveTo>
                    <a:cubicBezTo>
                      <a:pt x="58" y="290"/>
                      <a:pt x="110" y="188"/>
                      <a:pt x="99" y="139"/>
                    </a:cubicBezTo>
                    <a:cubicBezTo>
                      <a:pt x="89" y="94"/>
                      <a:pt x="4" y="20"/>
                      <a:pt x="0" y="13"/>
                    </a:cubicBezTo>
                    <a:cubicBezTo>
                      <a:pt x="0" y="13"/>
                      <a:pt x="20" y="9"/>
                      <a:pt x="39" y="0"/>
                    </a:cubicBezTo>
                    <a:cubicBezTo>
                      <a:pt x="39" y="0"/>
                      <a:pt x="123" y="82"/>
                      <a:pt x="128" y="137"/>
                    </a:cubicBezTo>
                    <a:cubicBezTo>
                      <a:pt x="135" y="205"/>
                      <a:pt x="85" y="299"/>
                      <a:pt x="85" y="299"/>
                    </a:cubicBezTo>
                    <a:cubicBezTo>
                      <a:pt x="85" y="299"/>
                      <a:pt x="61" y="315"/>
                      <a:pt x="58" y="290"/>
                    </a:cubicBezTo>
                    <a:close/>
                  </a:path>
                </a:pathLst>
              </a:custGeom>
              <a:solidFill>
                <a:srgbClr val="464B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35"/>
              <p:cNvSpPr>
                <a:spLocks/>
              </p:cNvSpPr>
              <p:nvPr/>
            </p:nvSpPr>
            <p:spPr bwMode="auto">
              <a:xfrm>
                <a:off x="5503863" y="2238375"/>
                <a:ext cx="282575" cy="247650"/>
              </a:xfrm>
              <a:custGeom>
                <a:avLst/>
                <a:gdLst>
                  <a:gd name="T0" fmla="*/ 82889 w 75"/>
                  <a:gd name="T1" fmla="*/ 210127 h 66"/>
                  <a:gd name="T2" fmla="*/ 18838 w 75"/>
                  <a:gd name="T3" fmla="*/ 90055 h 66"/>
                  <a:gd name="T4" fmla="*/ 82889 w 75"/>
                  <a:gd name="T5" fmla="*/ 97559 h 66"/>
                  <a:gd name="T6" fmla="*/ 90424 w 75"/>
                  <a:gd name="T7" fmla="*/ 22514 h 66"/>
                  <a:gd name="T8" fmla="*/ 150707 w 75"/>
                  <a:gd name="T9" fmla="*/ 63789 h 66"/>
                  <a:gd name="T10" fmla="*/ 180848 w 75"/>
                  <a:gd name="T11" fmla="*/ 15009 h 66"/>
                  <a:gd name="T12" fmla="*/ 241131 w 75"/>
                  <a:gd name="T13" fmla="*/ 165100 h 66"/>
                  <a:gd name="T14" fmla="*/ 180848 w 75"/>
                  <a:gd name="T15" fmla="*/ 131330 h 66"/>
                  <a:gd name="T16" fmla="*/ 169545 w 75"/>
                  <a:gd name="T17" fmla="*/ 195118 h 66"/>
                  <a:gd name="T18" fmla="*/ 120565 w 75"/>
                  <a:gd name="T19" fmla="*/ 172605 h 66"/>
                  <a:gd name="T20" fmla="*/ 82889 w 75"/>
                  <a:gd name="T21" fmla="*/ 210127 h 6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5" h="66">
                    <a:moveTo>
                      <a:pt x="22" y="56"/>
                    </a:moveTo>
                    <a:cubicBezTo>
                      <a:pt x="22" y="56"/>
                      <a:pt x="0" y="31"/>
                      <a:pt x="5" y="24"/>
                    </a:cubicBezTo>
                    <a:cubicBezTo>
                      <a:pt x="11" y="17"/>
                      <a:pt x="22" y="26"/>
                      <a:pt x="22" y="26"/>
                    </a:cubicBezTo>
                    <a:cubicBezTo>
                      <a:pt x="22" y="26"/>
                      <a:pt x="16" y="11"/>
                      <a:pt x="24" y="6"/>
                    </a:cubicBezTo>
                    <a:cubicBezTo>
                      <a:pt x="33" y="1"/>
                      <a:pt x="40" y="17"/>
                      <a:pt x="40" y="17"/>
                    </a:cubicBezTo>
                    <a:cubicBezTo>
                      <a:pt x="40" y="17"/>
                      <a:pt x="40" y="8"/>
                      <a:pt x="48" y="4"/>
                    </a:cubicBezTo>
                    <a:cubicBezTo>
                      <a:pt x="56" y="0"/>
                      <a:pt x="75" y="41"/>
                      <a:pt x="64" y="44"/>
                    </a:cubicBezTo>
                    <a:cubicBezTo>
                      <a:pt x="54" y="47"/>
                      <a:pt x="48" y="35"/>
                      <a:pt x="48" y="35"/>
                    </a:cubicBezTo>
                    <a:cubicBezTo>
                      <a:pt x="48" y="35"/>
                      <a:pt x="55" y="48"/>
                      <a:pt x="45" y="52"/>
                    </a:cubicBezTo>
                    <a:cubicBezTo>
                      <a:pt x="39" y="55"/>
                      <a:pt x="32" y="46"/>
                      <a:pt x="32" y="46"/>
                    </a:cubicBezTo>
                    <a:cubicBezTo>
                      <a:pt x="32" y="46"/>
                      <a:pt x="37" y="66"/>
                      <a:pt x="22" y="56"/>
                    </a:cubicBezTo>
                    <a:close/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36"/>
              <p:cNvSpPr>
                <a:spLocks/>
              </p:cNvSpPr>
              <p:nvPr/>
            </p:nvSpPr>
            <p:spPr bwMode="auto">
              <a:xfrm>
                <a:off x="5534026" y="2365375"/>
                <a:ext cx="176213" cy="158750"/>
              </a:xfrm>
              <a:custGeom>
                <a:avLst/>
                <a:gdLst>
                  <a:gd name="T0" fmla="*/ 101229 w 47"/>
                  <a:gd name="T1" fmla="*/ 158750 h 42"/>
                  <a:gd name="T2" fmla="*/ 44991 w 47"/>
                  <a:gd name="T3" fmla="*/ 136071 h 42"/>
                  <a:gd name="T4" fmla="*/ 14997 w 47"/>
                  <a:gd name="T5" fmla="*/ 68036 h 42"/>
                  <a:gd name="T6" fmla="*/ 108727 w 47"/>
                  <a:gd name="T7" fmla="*/ 7560 h 42"/>
                  <a:gd name="T8" fmla="*/ 93730 w 47"/>
                  <a:gd name="T9" fmla="*/ 79375 h 42"/>
                  <a:gd name="T10" fmla="*/ 176213 w 47"/>
                  <a:gd name="T11" fmla="*/ 132292 h 42"/>
                  <a:gd name="T12" fmla="*/ 101229 w 47"/>
                  <a:gd name="T13" fmla="*/ 158750 h 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7" h="42">
                    <a:moveTo>
                      <a:pt x="27" y="42"/>
                    </a:moveTo>
                    <a:cubicBezTo>
                      <a:pt x="27" y="42"/>
                      <a:pt x="17" y="42"/>
                      <a:pt x="12" y="36"/>
                    </a:cubicBezTo>
                    <a:cubicBezTo>
                      <a:pt x="7" y="30"/>
                      <a:pt x="0" y="21"/>
                      <a:pt x="4" y="18"/>
                    </a:cubicBezTo>
                    <a:cubicBezTo>
                      <a:pt x="9" y="15"/>
                      <a:pt x="27" y="5"/>
                      <a:pt x="29" y="2"/>
                    </a:cubicBezTo>
                    <a:cubicBezTo>
                      <a:pt x="30" y="0"/>
                      <a:pt x="41" y="15"/>
                      <a:pt x="25" y="21"/>
                    </a:cubicBezTo>
                    <a:cubicBezTo>
                      <a:pt x="25" y="21"/>
                      <a:pt x="47" y="22"/>
                      <a:pt x="47" y="35"/>
                    </a:cubicBezTo>
                    <a:cubicBezTo>
                      <a:pt x="41" y="39"/>
                      <a:pt x="27" y="42"/>
                      <a:pt x="27" y="42"/>
                    </a:cubicBezTo>
                    <a:close/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37"/>
              <p:cNvSpPr>
                <a:spLocks/>
              </p:cNvSpPr>
              <p:nvPr/>
            </p:nvSpPr>
            <p:spPr bwMode="auto">
              <a:xfrm>
                <a:off x="5572126" y="2373313"/>
                <a:ext cx="123825" cy="96838"/>
              </a:xfrm>
              <a:custGeom>
                <a:avLst/>
                <a:gdLst>
                  <a:gd name="T0" fmla="*/ 0 w 33"/>
                  <a:gd name="T1" fmla="*/ 44694 h 26"/>
                  <a:gd name="T2" fmla="*/ 75045 w 33"/>
                  <a:gd name="T3" fmla="*/ 0 h 26"/>
                  <a:gd name="T4" fmla="*/ 56284 w 33"/>
                  <a:gd name="T5" fmla="*/ 70766 h 26"/>
                  <a:gd name="T6" fmla="*/ 123825 w 33"/>
                  <a:gd name="T7" fmla="*/ 96838 h 26"/>
                  <a:gd name="T8" fmla="*/ 37523 w 33"/>
                  <a:gd name="T9" fmla="*/ 78215 h 26"/>
                  <a:gd name="T10" fmla="*/ 75045 w 33"/>
                  <a:gd name="T11" fmla="*/ 14898 h 26"/>
                  <a:gd name="T12" fmla="*/ 0 w 33"/>
                  <a:gd name="T13" fmla="*/ 44694 h 2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3" h="26">
                    <a:moveTo>
                      <a:pt x="0" y="12"/>
                    </a:moveTo>
                    <a:cubicBezTo>
                      <a:pt x="0" y="12"/>
                      <a:pt x="18" y="1"/>
                      <a:pt x="20" y="0"/>
                    </a:cubicBezTo>
                    <a:cubicBezTo>
                      <a:pt x="22" y="0"/>
                      <a:pt x="31" y="13"/>
                      <a:pt x="15" y="19"/>
                    </a:cubicBezTo>
                    <a:cubicBezTo>
                      <a:pt x="16" y="18"/>
                      <a:pt x="30" y="20"/>
                      <a:pt x="33" y="26"/>
                    </a:cubicBezTo>
                    <a:cubicBezTo>
                      <a:pt x="33" y="26"/>
                      <a:pt x="24" y="19"/>
                      <a:pt x="10" y="21"/>
                    </a:cubicBezTo>
                    <a:cubicBezTo>
                      <a:pt x="10" y="21"/>
                      <a:pt x="26" y="11"/>
                      <a:pt x="20" y="4"/>
                    </a:cubicBezTo>
                    <a:cubicBezTo>
                      <a:pt x="15" y="3"/>
                      <a:pt x="0" y="12"/>
                      <a:pt x="0" y="12"/>
                    </a:cubicBezTo>
                    <a:close/>
                  </a:path>
                </a:pathLst>
              </a:custGeom>
              <a:solidFill>
                <a:srgbClr val="CB8F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38"/>
              <p:cNvSpPr>
                <a:spLocks/>
              </p:cNvSpPr>
              <p:nvPr/>
            </p:nvSpPr>
            <p:spPr bwMode="auto">
              <a:xfrm>
                <a:off x="7599363" y="2873375"/>
                <a:ext cx="244475" cy="588963"/>
              </a:xfrm>
              <a:custGeom>
                <a:avLst/>
                <a:gdLst>
                  <a:gd name="T0" fmla="*/ 41373 w 65"/>
                  <a:gd name="T1" fmla="*/ 442660 h 157"/>
                  <a:gd name="T2" fmla="*/ 120357 w 65"/>
                  <a:gd name="T3" fmla="*/ 243838 h 157"/>
                  <a:gd name="T4" fmla="*/ 86507 w 65"/>
                  <a:gd name="T5" fmla="*/ 52519 h 157"/>
                  <a:gd name="T6" fmla="*/ 206863 w 65"/>
                  <a:gd name="T7" fmla="*/ 33762 h 157"/>
                  <a:gd name="T8" fmla="*/ 210625 w 65"/>
                  <a:gd name="T9" fmla="*/ 363882 h 157"/>
                  <a:gd name="T10" fmla="*/ 161730 w 65"/>
                  <a:gd name="T11" fmla="*/ 438909 h 157"/>
                  <a:gd name="T12" fmla="*/ 195580 w 65"/>
                  <a:gd name="T13" fmla="*/ 480174 h 157"/>
                  <a:gd name="T14" fmla="*/ 150446 w 65"/>
                  <a:gd name="T15" fmla="*/ 577709 h 157"/>
                  <a:gd name="T16" fmla="*/ 37612 w 65"/>
                  <a:gd name="T17" fmla="*/ 517687 h 157"/>
                  <a:gd name="T18" fmla="*/ 41373 w 65"/>
                  <a:gd name="T19" fmla="*/ 442660 h 15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5" h="157">
                    <a:moveTo>
                      <a:pt x="11" y="118"/>
                    </a:moveTo>
                    <a:cubicBezTo>
                      <a:pt x="11" y="118"/>
                      <a:pt x="31" y="78"/>
                      <a:pt x="32" y="65"/>
                    </a:cubicBezTo>
                    <a:cubicBezTo>
                      <a:pt x="32" y="53"/>
                      <a:pt x="23" y="14"/>
                      <a:pt x="23" y="14"/>
                    </a:cubicBezTo>
                    <a:cubicBezTo>
                      <a:pt x="23" y="14"/>
                      <a:pt x="53" y="0"/>
                      <a:pt x="55" y="9"/>
                    </a:cubicBezTo>
                    <a:cubicBezTo>
                      <a:pt x="58" y="18"/>
                      <a:pt x="65" y="80"/>
                      <a:pt x="56" y="97"/>
                    </a:cubicBezTo>
                    <a:cubicBezTo>
                      <a:pt x="47" y="115"/>
                      <a:pt x="43" y="117"/>
                      <a:pt x="43" y="117"/>
                    </a:cubicBezTo>
                    <a:cubicBezTo>
                      <a:pt x="52" y="128"/>
                      <a:pt x="52" y="128"/>
                      <a:pt x="52" y="128"/>
                    </a:cubicBezTo>
                    <a:cubicBezTo>
                      <a:pt x="52" y="128"/>
                      <a:pt x="45" y="151"/>
                      <a:pt x="40" y="154"/>
                    </a:cubicBezTo>
                    <a:cubicBezTo>
                      <a:pt x="35" y="157"/>
                      <a:pt x="20" y="143"/>
                      <a:pt x="10" y="138"/>
                    </a:cubicBezTo>
                    <a:cubicBezTo>
                      <a:pt x="0" y="132"/>
                      <a:pt x="11" y="118"/>
                      <a:pt x="11" y="118"/>
                    </a:cubicBezTo>
                    <a:close/>
                  </a:path>
                </a:pathLst>
              </a:custGeom>
              <a:solidFill>
                <a:srgbClr val="382B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39"/>
              <p:cNvSpPr>
                <a:spLocks/>
              </p:cNvSpPr>
              <p:nvPr/>
            </p:nvSpPr>
            <p:spPr bwMode="auto">
              <a:xfrm>
                <a:off x="6567488" y="2909888"/>
                <a:ext cx="1133475" cy="1149350"/>
              </a:xfrm>
              <a:custGeom>
                <a:avLst/>
                <a:gdLst>
                  <a:gd name="T0" fmla="*/ 15013 w 302"/>
                  <a:gd name="T1" fmla="*/ 916475 h 306"/>
                  <a:gd name="T2" fmla="*/ 356557 w 302"/>
                  <a:gd name="T3" fmla="*/ 78877 h 306"/>
                  <a:gd name="T4" fmla="*/ 1133475 w 302"/>
                  <a:gd name="T5" fmla="*/ 315508 h 306"/>
                  <a:gd name="T6" fmla="*/ 1058410 w 302"/>
                  <a:gd name="T7" fmla="*/ 477018 h 306"/>
                  <a:gd name="T8" fmla="*/ 379076 w 302"/>
                  <a:gd name="T9" fmla="*/ 214095 h 306"/>
                  <a:gd name="T10" fmla="*/ 157636 w 302"/>
                  <a:gd name="T11" fmla="*/ 1040425 h 306"/>
                  <a:gd name="T12" fmla="*/ 0 w 302"/>
                  <a:gd name="T13" fmla="*/ 1149350 h 306"/>
                  <a:gd name="T14" fmla="*/ 15013 w 302"/>
                  <a:gd name="T15" fmla="*/ 916475 h 3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02" h="306">
                    <a:moveTo>
                      <a:pt x="4" y="244"/>
                    </a:moveTo>
                    <a:cubicBezTo>
                      <a:pt x="4" y="244"/>
                      <a:pt x="45" y="36"/>
                      <a:pt x="95" y="21"/>
                    </a:cubicBezTo>
                    <a:cubicBezTo>
                      <a:pt x="167" y="0"/>
                      <a:pt x="302" y="84"/>
                      <a:pt x="302" y="84"/>
                    </a:cubicBezTo>
                    <a:cubicBezTo>
                      <a:pt x="302" y="84"/>
                      <a:pt x="291" y="117"/>
                      <a:pt x="282" y="127"/>
                    </a:cubicBezTo>
                    <a:cubicBezTo>
                      <a:pt x="282" y="127"/>
                      <a:pt x="149" y="25"/>
                      <a:pt x="101" y="57"/>
                    </a:cubicBezTo>
                    <a:cubicBezTo>
                      <a:pt x="75" y="74"/>
                      <a:pt x="50" y="249"/>
                      <a:pt x="42" y="277"/>
                    </a:cubicBezTo>
                    <a:cubicBezTo>
                      <a:pt x="37" y="295"/>
                      <a:pt x="0" y="306"/>
                      <a:pt x="0" y="306"/>
                    </a:cubicBezTo>
                    <a:lnTo>
                      <a:pt x="4" y="244"/>
                    </a:lnTo>
                    <a:close/>
                  </a:path>
                </a:pathLst>
              </a:custGeom>
              <a:solidFill>
                <a:srgbClr val="464B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40"/>
              <p:cNvSpPr>
                <a:spLocks/>
              </p:cNvSpPr>
              <p:nvPr/>
            </p:nvSpPr>
            <p:spPr bwMode="auto">
              <a:xfrm>
                <a:off x="7002463" y="1933575"/>
                <a:ext cx="420688" cy="461963"/>
              </a:xfrm>
              <a:custGeom>
                <a:avLst/>
                <a:gdLst>
                  <a:gd name="T0" fmla="*/ 232881 w 112"/>
                  <a:gd name="T1" fmla="*/ 319243 h 123"/>
                  <a:gd name="T2" fmla="*/ 120197 w 112"/>
                  <a:gd name="T3" fmla="*/ 176522 h 123"/>
                  <a:gd name="T4" fmla="*/ 0 w 112"/>
                  <a:gd name="T5" fmla="*/ 97651 h 123"/>
                  <a:gd name="T6" fmla="*/ 101416 w 112"/>
                  <a:gd name="T7" fmla="*/ 3756 h 123"/>
                  <a:gd name="T8" fmla="*/ 338053 w 112"/>
                  <a:gd name="T9" fmla="*/ 240371 h 123"/>
                  <a:gd name="T10" fmla="*/ 334297 w 112"/>
                  <a:gd name="T11" fmla="*/ 285441 h 123"/>
                  <a:gd name="T12" fmla="*/ 386883 w 112"/>
                  <a:gd name="T13" fmla="*/ 304220 h 123"/>
                  <a:gd name="T14" fmla="*/ 413176 w 112"/>
                  <a:gd name="T15" fmla="*/ 424405 h 123"/>
                  <a:gd name="T16" fmla="*/ 240393 w 112"/>
                  <a:gd name="T17" fmla="*/ 458207 h 123"/>
                  <a:gd name="T18" fmla="*/ 232881 w 112"/>
                  <a:gd name="T19" fmla="*/ 319243 h 12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2" h="123">
                    <a:moveTo>
                      <a:pt x="62" y="85"/>
                    </a:moveTo>
                    <a:cubicBezTo>
                      <a:pt x="62" y="85"/>
                      <a:pt x="45" y="54"/>
                      <a:pt x="32" y="47"/>
                    </a:cubicBezTo>
                    <a:cubicBezTo>
                      <a:pt x="20" y="40"/>
                      <a:pt x="0" y="26"/>
                      <a:pt x="0" y="26"/>
                    </a:cubicBezTo>
                    <a:cubicBezTo>
                      <a:pt x="0" y="26"/>
                      <a:pt x="19" y="2"/>
                      <a:pt x="27" y="1"/>
                    </a:cubicBezTo>
                    <a:cubicBezTo>
                      <a:pt x="35" y="0"/>
                      <a:pt x="70" y="24"/>
                      <a:pt x="90" y="64"/>
                    </a:cubicBezTo>
                    <a:cubicBezTo>
                      <a:pt x="89" y="76"/>
                      <a:pt x="89" y="76"/>
                      <a:pt x="89" y="76"/>
                    </a:cubicBezTo>
                    <a:cubicBezTo>
                      <a:pt x="89" y="76"/>
                      <a:pt x="100" y="78"/>
                      <a:pt x="103" y="81"/>
                    </a:cubicBezTo>
                    <a:cubicBezTo>
                      <a:pt x="105" y="83"/>
                      <a:pt x="108" y="103"/>
                      <a:pt x="110" y="113"/>
                    </a:cubicBezTo>
                    <a:cubicBezTo>
                      <a:pt x="112" y="123"/>
                      <a:pt x="64" y="122"/>
                      <a:pt x="64" y="122"/>
                    </a:cubicBezTo>
                    <a:lnTo>
                      <a:pt x="62" y="85"/>
                    </a:lnTo>
                    <a:close/>
                  </a:path>
                </a:pathLst>
              </a:custGeom>
              <a:solidFill>
                <a:srgbClr val="382B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41"/>
              <p:cNvSpPr>
                <a:spLocks/>
              </p:cNvSpPr>
              <p:nvPr/>
            </p:nvSpPr>
            <p:spPr bwMode="auto">
              <a:xfrm>
                <a:off x="6391276" y="2282825"/>
                <a:ext cx="941388" cy="1509713"/>
              </a:xfrm>
              <a:custGeom>
                <a:avLst/>
                <a:gdLst>
                  <a:gd name="T0" fmla="*/ 198779 w 251"/>
                  <a:gd name="T1" fmla="*/ 1374515 h 402"/>
                  <a:gd name="T2" fmla="*/ 247536 w 251"/>
                  <a:gd name="T3" fmla="*/ 589614 h 402"/>
                  <a:gd name="T4" fmla="*/ 817620 w 251"/>
                  <a:gd name="T5" fmla="*/ 0 h 402"/>
                  <a:gd name="T6" fmla="*/ 933887 w 251"/>
                  <a:gd name="T7" fmla="*/ 131443 h 402"/>
                  <a:gd name="T8" fmla="*/ 371304 w 251"/>
                  <a:gd name="T9" fmla="*/ 623414 h 402"/>
                  <a:gd name="T10" fmla="*/ 303795 w 251"/>
                  <a:gd name="T11" fmla="*/ 1434603 h 402"/>
                  <a:gd name="T12" fmla="*/ 198779 w 251"/>
                  <a:gd name="T13" fmla="*/ 1374515 h 4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51" h="402">
                    <a:moveTo>
                      <a:pt x="53" y="366"/>
                    </a:moveTo>
                    <a:cubicBezTo>
                      <a:pt x="53" y="366"/>
                      <a:pt x="31" y="211"/>
                      <a:pt x="66" y="157"/>
                    </a:cubicBezTo>
                    <a:cubicBezTo>
                      <a:pt x="108" y="92"/>
                      <a:pt x="218" y="0"/>
                      <a:pt x="218" y="0"/>
                    </a:cubicBezTo>
                    <a:cubicBezTo>
                      <a:pt x="218" y="0"/>
                      <a:pt x="251" y="21"/>
                      <a:pt x="249" y="35"/>
                    </a:cubicBezTo>
                    <a:cubicBezTo>
                      <a:pt x="249" y="35"/>
                      <a:pt x="137" y="109"/>
                      <a:pt x="99" y="166"/>
                    </a:cubicBezTo>
                    <a:cubicBezTo>
                      <a:pt x="65" y="217"/>
                      <a:pt x="93" y="363"/>
                      <a:pt x="81" y="382"/>
                    </a:cubicBezTo>
                    <a:cubicBezTo>
                      <a:pt x="70" y="402"/>
                      <a:pt x="0" y="392"/>
                      <a:pt x="53" y="366"/>
                    </a:cubicBezTo>
                    <a:close/>
                  </a:path>
                </a:pathLst>
              </a:custGeom>
              <a:solidFill>
                <a:srgbClr val="464B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42"/>
              <p:cNvSpPr>
                <a:spLocks/>
              </p:cNvSpPr>
              <p:nvPr/>
            </p:nvSpPr>
            <p:spPr bwMode="auto">
              <a:xfrm>
                <a:off x="5624513" y="3525838"/>
                <a:ext cx="998538" cy="620713"/>
              </a:xfrm>
              <a:custGeom>
                <a:avLst/>
                <a:gdLst>
                  <a:gd name="T0" fmla="*/ 255265 w 266"/>
                  <a:gd name="T1" fmla="*/ 0 h 165"/>
                  <a:gd name="T2" fmla="*/ 589363 w 266"/>
                  <a:gd name="T3" fmla="*/ 90286 h 165"/>
                  <a:gd name="T4" fmla="*/ 949737 w 266"/>
                  <a:gd name="T5" fmla="*/ 3762 h 165"/>
                  <a:gd name="T6" fmla="*/ 998538 w 266"/>
                  <a:gd name="T7" fmla="*/ 124143 h 165"/>
                  <a:gd name="T8" fmla="*/ 942229 w 266"/>
                  <a:gd name="T9" fmla="*/ 161762 h 165"/>
                  <a:gd name="T10" fmla="*/ 987276 w 266"/>
                  <a:gd name="T11" fmla="*/ 199381 h 165"/>
                  <a:gd name="T12" fmla="*/ 942229 w 266"/>
                  <a:gd name="T13" fmla="*/ 620713 h 165"/>
                  <a:gd name="T14" fmla="*/ 870905 w 266"/>
                  <a:gd name="T15" fmla="*/ 571808 h 165"/>
                  <a:gd name="T16" fmla="*/ 319082 w 266"/>
                  <a:gd name="T17" fmla="*/ 466475 h 165"/>
                  <a:gd name="T18" fmla="*/ 26277 w 266"/>
                  <a:gd name="T19" fmla="*/ 203142 h 165"/>
                  <a:gd name="T20" fmla="*/ 255265 w 266"/>
                  <a:gd name="T21" fmla="*/ 0 h 1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66" h="165">
                    <a:moveTo>
                      <a:pt x="68" y="0"/>
                    </a:moveTo>
                    <a:cubicBezTo>
                      <a:pt x="68" y="0"/>
                      <a:pt x="132" y="17"/>
                      <a:pt x="157" y="24"/>
                    </a:cubicBezTo>
                    <a:cubicBezTo>
                      <a:pt x="183" y="30"/>
                      <a:pt x="239" y="12"/>
                      <a:pt x="253" y="1"/>
                    </a:cubicBezTo>
                    <a:cubicBezTo>
                      <a:pt x="253" y="1"/>
                      <a:pt x="265" y="28"/>
                      <a:pt x="266" y="33"/>
                    </a:cubicBezTo>
                    <a:cubicBezTo>
                      <a:pt x="251" y="43"/>
                      <a:pt x="251" y="43"/>
                      <a:pt x="251" y="43"/>
                    </a:cubicBezTo>
                    <a:cubicBezTo>
                      <a:pt x="263" y="53"/>
                      <a:pt x="263" y="53"/>
                      <a:pt x="263" y="53"/>
                    </a:cubicBezTo>
                    <a:cubicBezTo>
                      <a:pt x="263" y="53"/>
                      <a:pt x="264" y="126"/>
                      <a:pt x="251" y="165"/>
                    </a:cubicBezTo>
                    <a:cubicBezTo>
                      <a:pt x="251" y="165"/>
                      <a:pt x="247" y="153"/>
                      <a:pt x="232" y="152"/>
                    </a:cubicBezTo>
                    <a:cubicBezTo>
                      <a:pt x="195" y="148"/>
                      <a:pt x="126" y="140"/>
                      <a:pt x="85" y="124"/>
                    </a:cubicBezTo>
                    <a:cubicBezTo>
                      <a:pt x="29" y="101"/>
                      <a:pt x="0" y="67"/>
                      <a:pt x="7" y="54"/>
                    </a:cubicBezTo>
                    <a:cubicBezTo>
                      <a:pt x="14" y="40"/>
                      <a:pt x="68" y="0"/>
                      <a:pt x="68" y="0"/>
                    </a:cubicBezTo>
                    <a:close/>
                  </a:path>
                </a:pathLst>
              </a:custGeom>
              <a:solidFill>
                <a:srgbClr val="464B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43"/>
              <p:cNvSpPr>
                <a:spLocks/>
              </p:cNvSpPr>
              <p:nvPr/>
            </p:nvSpPr>
            <p:spPr bwMode="auto">
              <a:xfrm>
                <a:off x="5643563" y="3503613"/>
                <a:ext cx="236538" cy="180975"/>
              </a:xfrm>
              <a:custGeom>
                <a:avLst/>
                <a:gdLst>
                  <a:gd name="T0" fmla="*/ 71337 w 63"/>
                  <a:gd name="T1" fmla="*/ 0 h 48"/>
                  <a:gd name="T2" fmla="*/ 195238 w 63"/>
                  <a:gd name="T3" fmla="*/ 98028 h 48"/>
                  <a:gd name="T4" fmla="*/ 161447 w 63"/>
                  <a:gd name="T5" fmla="*/ 177205 h 48"/>
                  <a:gd name="T6" fmla="*/ 7509 w 63"/>
                  <a:gd name="T7" fmla="*/ 67866 h 48"/>
                  <a:gd name="T8" fmla="*/ 71337 w 63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48">
                    <a:moveTo>
                      <a:pt x="19" y="0"/>
                    </a:moveTo>
                    <a:cubicBezTo>
                      <a:pt x="19" y="0"/>
                      <a:pt x="42" y="23"/>
                      <a:pt x="52" y="26"/>
                    </a:cubicBezTo>
                    <a:cubicBezTo>
                      <a:pt x="63" y="29"/>
                      <a:pt x="54" y="48"/>
                      <a:pt x="43" y="47"/>
                    </a:cubicBezTo>
                    <a:cubicBezTo>
                      <a:pt x="31" y="46"/>
                      <a:pt x="4" y="18"/>
                      <a:pt x="2" y="18"/>
                    </a:cubicBezTo>
                    <a:cubicBezTo>
                      <a:pt x="0" y="17"/>
                      <a:pt x="19" y="0"/>
                      <a:pt x="19" y="0"/>
                    </a:cubicBezTo>
                    <a:close/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44"/>
              <p:cNvSpPr>
                <a:spLocks/>
              </p:cNvSpPr>
              <p:nvPr/>
            </p:nvSpPr>
            <p:spPr bwMode="auto">
              <a:xfrm>
                <a:off x="5710238" y="3578225"/>
                <a:ext cx="615950" cy="211138"/>
              </a:xfrm>
              <a:custGeom>
                <a:avLst/>
                <a:gdLst>
                  <a:gd name="T0" fmla="*/ 67604 w 164"/>
                  <a:gd name="T1" fmla="*/ 18852 h 56"/>
                  <a:gd name="T2" fmla="*/ 138964 w 164"/>
                  <a:gd name="T3" fmla="*/ 45244 h 56"/>
                  <a:gd name="T4" fmla="*/ 93895 w 164"/>
                  <a:gd name="T5" fmla="*/ 3770 h 56"/>
                  <a:gd name="T6" fmla="*/ 184034 w 164"/>
                  <a:gd name="T7" fmla="*/ 0 h 56"/>
                  <a:gd name="T8" fmla="*/ 615950 w 164"/>
                  <a:gd name="T9" fmla="*/ 116880 h 56"/>
                  <a:gd name="T10" fmla="*/ 86383 w 164"/>
                  <a:gd name="T11" fmla="*/ 131961 h 56"/>
                  <a:gd name="T12" fmla="*/ 45070 w 164"/>
                  <a:gd name="T13" fmla="*/ 71636 h 56"/>
                  <a:gd name="T14" fmla="*/ 67604 w 164"/>
                  <a:gd name="T15" fmla="*/ 18852 h 5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64" h="56">
                    <a:moveTo>
                      <a:pt x="18" y="5"/>
                    </a:moveTo>
                    <a:cubicBezTo>
                      <a:pt x="37" y="12"/>
                      <a:pt x="37" y="12"/>
                      <a:pt x="37" y="12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138" y="30"/>
                      <a:pt x="164" y="31"/>
                    </a:cubicBezTo>
                    <a:cubicBezTo>
                      <a:pt x="164" y="31"/>
                      <a:pt x="47" y="56"/>
                      <a:pt x="23" y="35"/>
                    </a:cubicBezTo>
                    <a:cubicBezTo>
                      <a:pt x="0" y="15"/>
                      <a:pt x="12" y="19"/>
                      <a:pt x="12" y="19"/>
                    </a:cubicBezTo>
                    <a:lnTo>
                      <a:pt x="18" y="5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45"/>
              <p:cNvSpPr>
                <a:spLocks/>
              </p:cNvSpPr>
              <p:nvPr/>
            </p:nvSpPr>
            <p:spPr bwMode="auto">
              <a:xfrm>
                <a:off x="5819776" y="3525838"/>
                <a:ext cx="615950" cy="222250"/>
              </a:xfrm>
              <a:custGeom>
                <a:avLst/>
                <a:gdLst>
                  <a:gd name="T0" fmla="*/ 56337 w 164"/>
                  <a:gd name="T1" fmla="*/ 37669 h 59"/>
                  <a:gd name="T2" fmla="*/ 229103 w 164"/>
                  <a:gd name="T3" fmla="*/ 0 h 59"/>
                  <a:gd name="T4" fmla="*/ 262905 w 164"/>
                  <a:gd name="T5" fmla="*/ 94174 h 59"/>
                  <a:gd name="T6" fmla="*/ 364312 w 164"/>
                  <a:gd name="T7" fmla="*/ 11301 h 59"/>
                  <a:gd name="T8" fmla="*/ 615950 w 164"/>
                  <a:gd name="T9" fmla="*/ 161979 h 59"/>
                  <a:gd name="T10" fmla="*/ 18779 w 164"/>
                  <a:gd name="T11" fmla="*/ 30136 h 59"/>
                  <a:gd name="T12" fmla="*/ 56337 w 164"/>
                  <a:gd name="T13" fmla="*/ 37669 h 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4" h="59">
                    <a:moveTo>
                      <a:pt x="15" y="10"/>
                    </a:moveTo>
                    <a:cubicBezTo>
                      <a:pt x="15" y="10"/>
                      <a:pt x="54" y="7"/>
                      <a:pt x="61" y="0"/>
                    </a:cubicBezTo>
                    <a:cubicBezTo>
                      <a:pt x="70" y="25"/>
                      <a:pt x="70" y="25"/>
                      <a:pt x="70" y="25"/>
                    </a:cubicBezTo>
                    <a:cubicBezTo>
                      <a:pt x="70" y="25"/>
                      <a:pt x="93" y="9"/>
                      <a:pt x="97" y="3"/>
                    </a:cubicBezTo>
                    <a:cubicBezTo>
                      <a:pt x="97" y="3"/>
                      <a:pt x="136" y="42"/>
                      <a:pt x="164" y="43"/>
                    </a:cubicBezTo>
                    <a:cubicBezTo>
                      <a:pt x="164" y="43"/>
                      <a:pt x="119" y="59"/>
                      <a:pt x="5" y="8"/>
                    </a:cubicBezTo>
                    <a:cubicBezTo>
                      <a:pt x="0" y="7"/>
                      <a:pt x="15" y="10"/>
                      <a:pt x="15" y="10"/>
                    </a:cubicBezTo>
                    <a:close/>
                  </a:path>
                </a:pathLst>
              </a:custGeom>
              <a:solidFill>
                <a:srgbClr val="67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46"/>
              <p:cNvSpPr>
                <a:spLocks/>
              </p:cNvSpPr>
              <p:nvPr/>
            </p:nvSpPr>
            <p:spPr bwMode="auto">
              <a:xfrm>
                <a:off x="5756276" y="3668713"/>
                <a:ext cx="679450" cy="233363"/>
              </a:xfrm>
              <a:custGeom>
                <a:avLst/>
                <a:gdLst>
                  <a:gd name="T0" fmla="*/ 0 w 181"/>
                  <a:gd name="T1" fmla="*/ 0 h 62"/>
                  <a:gd name="T2" fmla="*/ 63816 w 181"/>
                  <a:gd name="T3" fmla="*/ 161849 h 62"/>
                  <a:gd name="T4" fmla="*/ 232740 w 181"/>
                  <a:gd name="T5" fmla="*/ 82806 h 62"/>
                  <a:gd name="T6" fmla="*/ 394156 w 181"/>
                  <a:gd name="T7" fmla="*/ 233363 h 62"/>
                  <a:gd name="T8" fmla="*/ 679450 w 181"/>
                  <a:gd name="T9" fmla="*/ 18820 h 62"/>
                  <a:gd name="T10" fmla="*/ 503018 w 181"/>
                  <a:gd name="T11" fmla="*/ 37639 h 62"/>
                  <a:gd name="T12" fmla="*/ 0 w 181"/>
                  <a:gd name="T13" fmla="*/ 0 h 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1" h="62">
                    <a:moveTo>
                      <a:pt x="0" y="0"/>
                    </a:moveTo>
                    <a:cubicBezTo>
                      <a:pt x="0" y="0"/>
                      <a:pt x="3" y="31"/>
                      <a:pt x="17" y="43"/>
                    </a:cubicBezTo>
                    <a:cubicBezTo>
                      <a:pt x="17" y="43"/>
                      <a:pt x="52" y="26"/>
                      <a:pt x="62" y="22"/>
                    </a:cubicBezTo>
                    <a:cubicBezTo>
                      <a:pt x="62" y="22"/>
                      <a:pt x="92" y="54"/>
                      <a:pt x="105" y="62"/>
                    </a:cubicBezTo>
                    <a:cubicBezTo>
                      <a:pt x="105" y="62"/>
                      <a:pt x="164" y="11"/>
                      <a:pt x="181" y="5"/>
                    </a:cubicBezTo>
                    <a:cubicBezTo>
                      <a:pt x="181" y="5"/>
                      <a:pt x="158" y="6"/>
                      <a:pt x="134" y="10"/>
                    </a:cubicBezTo>
                    <a:cubicBezTo>
                      <a:pt x="111" y="14"/>
                      <a:pt x="26" y="30"/>
                      <a:pt x="0" y="0"/>
                    </a:cubicBezTo>
                    <a:close/>
                  </a:path>
                </a:pathLst>
              </a:custGeom>
              <a:solidFill>
                <a:srgbClr val="67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47"/>
              <p:cNvSpPr>
                <a:spLocks/>
              </p:cNvSpPr>
              <p:nvPr/>
            </p:nvSpPr>
            <p:spPr bwMode="auto">
              <a:xfrm>
                <a:off x="5830888" y="3605213"/>
                <a:ext cx="79375" cy="79375"/>
              </a:xfrm>
              <a:custGeom>
                <a:avLst/>
                <a:gdLst>
                  <a:gd name="T0" fmla="*/ 0 w 21"/>
                  <a:gd name="T1" fmla="*/ 41577 h 21"/>
                  <a:gd name="T2" fmla="*/ 18899 w 21"/>
                  <a:gd name="T3" fmla="*/ 0 h 21"/>
                  <a:gd name="T4" fmla="*/ 68036 w 21"/>
                  <a:gd name="T5" fmla="*/ 7560 h 21"/>
                  <a:gd name="T6" fmla="*/ 49137 w 21"/>
                  <a:gd name="T7" fmla="*/ 71815 h 21"/>
                  <a:gd name="T8" fmla="*/ 0 w 21"/>
                  <a:gd name="T9" fmla="*/ 41577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0" y="11"/>
                    </a:moveTo>
                    <a:cubicBezTo>
                      <a:pt x="0" y="11"/>
                      <a:pt x="0" y="2"/>
                      <a:pt x="5" y="0"/>
                    </a:cubicBezTo>
                    <a:cubicBezTo>
                      <a:pt x="5" y="0"/>
                      <a:pt x="16" y="1"/>
                      <a:pt x="18" y="2"/>
                    </a:cubicBezTo>
                    <a:cubicBezTo>
                      <a:pt x="21" y="4"/>
                      <a:pt x="17" y="17"/>
                      <a:pt x="13" y="19"/>
                    </a:cubicBezTo>
                    <a:cubicBezTo>
                      <a:pt x="10" y="21"/>
                      <a:pt x="0" y="11"/>
                      <a:pt x="0" y="1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48"/>
              <p:cNvSpPr>
                <a:spLocks/>
              </p:cNvSpPr>
              <p:nvPr/>
            </p:nvSpPr>
            <p:spPr bwMode="auto">
              <a:xfrm>
                <a:off x="5414963" y="3627438"/>
                <a:ext cx="600075" cy="706438"/>
              </a:xfrm>
              <a:custGeom>
                <a:avLst/>
                <a:gdLst>
                  <a:gd name="T0" fmla="*/ 457557 w 160"/>
                  <a:gd name="T1" fmla="*/ 26304 h 188"/>
                  <a:gd name="T2" fmla="*/ 521315 w 160"/>
                  <a:gd name="T3" fmla="*/ 82668 h 188"/>
                  <a:gd name="T4" fmla="*/ 315039 w 160"/>
                  <a:gd name="T5" fmla="*/ 311885 h 188"/>
                  <a:gd name="T6" fmla="*/ 3750 w 160"/>
                  <a:gd name="T7" fmla="*/ 499767 h 188"/>
                  <a:gd name="T8" fmla="*/ 7501 w 160"/>
                  <a:gd name="T9" fmla="*/ 706438 h 188"/>
                  <a:gd name="T10" fmla="*/ 236280 w 160"/>
                  <a:gd name="T11" fmla="*/ 642558 h 188"/>
                  <a:gd name="T12" fmla="*/ 382548 w 160"/>
                  <a:gd name="T13" fmla="*/ 428372 h 188"/>
                  <a:gd name="T14" fmla="*/ 592574 w 160"/>
                  <a:gd name="T15" fmla="*/ 187882 h 188"/>
                  <a:gd name="T16" fmla="*/ 472559 w 160"/>
                  <a:gd name="T17" fmla="*/ 0 h 188"/>
                  <a:gd name="T18" fmla="*/ 457557 w 160"/>
                  <a:gd name="T19" fmla="*/ 26304 h 18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0" h="188">
                    <a:moveTo>
                      <a:pt x="122" y="7"/>
                    </a:moveTo>
                    <a:cubicBezTo>
                      <a:pt x="122" y="7"/>
                      <a:pt x="137" y="10"/>
                      <a:pt x="139" y="22"/>
                    </a:cubicBezTo>
                    <a:cubicBezTo>
                      <a:pt x="141" y="33"/>
                      <a:pt x="133" y="73"/>
                      <a:pt x="84" y="83"/>
                    </a:cubicBezTo>
                    <a:cubicBezTo>
                      <a:pt x="34" y="93"/>
                      <a:pt x="3" y="119"/>
                      <a:pt x="1" y="133"/>
                    </a:cubicBezTo>
                    <a:cubicBezTo>
                      <a:pt x="1" y="133"/>
                      <a:pt x="0" y="165"/>
                      <a:pt x="2" y="188"/>
                    </a:cubicBezTo>
                    <a:cubicBezTo>
                      <a:pt x="2" y="188"/>
                      <a:pt x="55" y="175"/>
                      <a:pt x="63" y="171"/>
                    </a:cubicBezTo>
                    <a:cubicBezTo>
                      <a:pt x="63" y="171"/>
                      <a:pt x="61" y="131"/>
                      <a:pt x="102" y="114"/>
                    </a:cubicBezTo>
                    <a:cubicBezTo>
                      <a:pt x="144" y="97"/>
                      <a:pt x="156" y="63"/>
                      <a:pt x="158" y="50"/>
                    </a:cubicBezTo>
                    <a:cubicBezTo>
                      <a:pt x="159" y="36"/>
                      <a:pt x="160" y="6"/>
                      <a:pt x="126" y="0"/>
                    </a:cubicBezTo>
                    <a:lnTo>
                      <a:pt x="122" y="7"/>
                    </a:ln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49"/>
              <p:cNvSpPr>
                <a:spLocks/>
              </p:cNvSpPr>
              <p:nvPr/>
            </p:nvSpPr>
            <p:spPr bwMode="auto">
              <a:xfrm>
                <a:off x="5800726" y="3549650"/>
                <a:ext cx="90488" cy="55563"/>
              </a:xfrm>
              <a:custGeom>
                <a:avLst/>
                <a:gdLst>
                  <a:gd name="T0" fmla="*/ 0 w 24"/>
                  <a:gd name="T1" fmla="*/ 33338 h 15"/>
                  <a:gd name="T2" fmla="*/ 15081 w 24"/>
                  <a:gd name="T3" fmla="*/ 0 h 15"/>
                  <a:gd name="T4" fmla="*/ 90488 w 24"/>
                  <a:gd name="T5" fmla="*/ 18521 h 15"/>
                  <a:gd name="T6" fmla="*/ 60325 w 24"/>
                  <a:gd name="T7" fmla="*/ 55563 h 15"/>
                  <a:gd name="T8" fmla="*/ 0 w 24"/>
                  <a:gd name="T9" fmla="*/ 33338 h 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" h="15">
                    <a:moveTo>
                      <a:pt x="0" y="9"/>
                    </a:moveTo>
                    <a:cubicBezTo>
                      <a:pt x="0" y="9"/>
                      <a:pt x="0" y="5"/>
                      <a:pt x="4" y="0"/>
                    </a:cubicBezTo>
                    <a:cubicBezTo>
                      <a:pt x="4" y="0"/>
                      <a:pt x="17" y="4"/>
                      <a:pt x="24" y="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4" y="12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50"/>
              <p:cNvSpPr>
                <a:spLocks/>
              </p:cNvSpPr>
              <p:nvPr/>
            </p:nvSpPr>
            <p:spPr bwMode="auto">
              <a:xfrm>
                <a:off x="5695951" y="3597275"/>
                <a:ext cx="109538" cy="71438"/>
              </a:xfrm>
              <a:custGeom>
                <a:avLst/>
                <a:gdLst>
                  <a:gd name="T0" fmla="*/ 0 w 29"/>
                  <a:gd name="T1" fmla="*/ 15040 h 19"/>
                  <a:gd name="T2" fmla="*/ 83098 w 29"/>
                  <a:gd name="T3" fmla="*/ 0 h 19"/>
                  <a:gd name="T4" fmla="*/ 109538 w 29"/>
                  <a:gd name="T5" fmla="*/ 71438 h 19"/>
                  <a:gd name="T6" fmla="*/ 18886 w 29"/>
                  <a:gd name="T7" fmla="*/ 63918 h 19"/>
                  <a:gd name="T8" fmla="*/ 0 w 29"/>
                  <a:gd name="T9" fmla="*/ 15040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" h="19">
                    <a:moveTo>
                      <a:pt x="0" y="4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8" y="17"/>
                      <a:pt x="29" y="19"/>
                    </a:cubicBezTo>
                    <a:cubicBezTo>
                      <a:pt x="29" y="19"/>
                      <a:pt x="12" y="19"/>
                      <a:pt x="5" y="17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51"/>
              <p:cNvSpPr>
                <a:spLocks/>
              </p:cNvSpPr>
              <p:nvPr/>
            </p:nvSpPr>
            <p:spPr bwMode="auto">
              <a:xfrm>
                <a:off x="6567488" y="3578225"/>
                <a:ext cx="79375" cy="439738"/>
              </a:xfrm>
              <a:custGeom>
                <a:avLst/>
                <a:gdLst>
                  <a:gd name="T0" fmla="*/ 34018 w 21"/>
                  <a:gd name="T1" fmla="*/ 0 h 117"/>
                  <a:gd name="T2" fmla="*/ 56696 w 21"/>
                  <a:gd name="T3" fmla="*/ 67652 h 117"/>
                  <a:gd name="T4" fmla="*/ 0 w 21"/>
                  <a:gd name="T5" fmla="*/ 101478 h 117"/>
                  <a:gd name="T6" fmla="*/ 37798 w 21"/>
                  <a:gd name="T7" fmla="*/ 116512 h 117"/>
                  <a:gd name="T8" fmla="*/ 34018 w 21"/>
                  <a:gd name="T9" fmla="*/ 439738 h 117"/>
                  <a:gd name="T10" fmla="*/ 45357 w 21"/>
                  <a:gd name="T11" fmla="*/ 101478 h 117"/>
                  <a:gd name="T12" fmla="*/ 30238 w 21"/>
                  <a:gd name="T13" fmla="*/ 101478 h 117"/>
                  <a:gd name="T14" fmla="*/ 71815 w 21"/>
                  <a:gd name="T15" fmla="*/ 71410 h 117"/>
                  <a:gd name="T16" fmla="*/ 34018 w 21"/>
                  <a:gd name="T17" fmla="*/ 0 h 1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" h="117">
                    <a:moveTo>
                      <a:pt x="9" y="0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4" y="91"/>
                      <a:pt x="9" y="117"/>
                    </a:cubicBezTo>
                    <a:cubicBezTo>
                      <a:pt x="9" y="117"/>
                      <a:pt x="21" y="82"/>
                      <a:pt x="12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18" y="21"/>
                      <a:pt x="19" y="19"/>
                    </a:cubicBezTo>
                    <a:cubicBezTo>
                      <a:pt x="19" y="19"/>
                      <a:pt x="14" y="8"/>
                      <a:pt x="9" y="0"/>
                    </a:cubicBezTo>
                    <a:close/>
                  </a:path>
                </a:pathLst>
              </a:custGeom>
              <a:solidFill>
                <a:srgbClr val="232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Oval 52"/>
              <p:cNvSpPr>
                <a:spLocks noChangeArrowheads="1"/>
              </p:cNvSpPr>
              <p:nvPr/>
            </p:nvSpPr>
            <p:spPr bwMode="auto">
              <a:xfrm>
                <a:off x="6438901" y="3706813"/>
                <a:ext cx="38100" cy="25400"/>
              </a:xfrm>
              <a:prstGeom prst="ellipse">
                <a:avLst/>
              </a:prstGeom>
              <a:solidFill>
                <a:srgbClr val="232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53"/>
              <p:cNvSpPr>
                <a:spLocks/>
              </p:cNvSpPr>
              <p:nvPr/>
            </p:nvSpPr>
            <p:spPr bwMode="auto">
              <a:xfrm>
                <a:off x="6515101" y="3698875"/>
                <a:ext cx="41275" cy="26988"/>
              </a:xfrm>
              <a:custGeom>
                <a:avLst/>
                <a:gdLst>
                  <a:gd name="T0" fmla="*/ 37523 w 11"/>
                  <a:gd name="T1" fmla="*/ 11566 h 7"/>
                  <a:gd name="T2" fmla="*/ 22514 w 11"/>
                  <a:gd name="T3" fmla="*/ 26988 h 7"/>
                  <a:gd name="T4" fmla="*/ 0 w 11"/>
                  <a:gd name="T5" fmla="*/ 15422 h 7"/>
                  <a:gd name="T6" fmla="*/ 18761 w 11"/>
                  <a:gd name="T7" fmla="*/ 0 h 7"/>
                  <a:gd name="T8" fmla="*/ 37523 w 11"/>
                  <a:gd name="T9" fmla="*/ 11566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3"/>
                    </a:moveTo>
                    <a:cubicBezTo>
                      <a:pt x="11" y="5"/>
                      <a:pt x="9" y="6"/>
                      <a:pt x="6" y="7"/>
                    </a:cubicBezTo>
                    <a:cubicBezTo>
                      <a:pt x="3" y="7"/>
                      <a:pt x="1" y="6"/>
                      <a:pt x="0" y="4"/>
                    </a:cubicBezTo>
                    <a:cubicBezTo>
                      <a:pt x="0" y="3"/>
                      <a:pt x="2" y="1"/>
                      <a:pt x="5" y="0"/>
                    </a:cubicBezTo>
                    <a:cubicBezTo>
                      <a:pt x="8" y="0"/>
                      <a:pt x="10" y="1"/>
                      <a:pt x="10" y="3"/>
                    </a:cubicBezTo>
                    <a:close/>
                  </a:path>
                </a:pathLst>
              </a:custGeom>
              <a:solidFill>
                <a:srgbClr val="232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54"/>
              <p:cNvSpPr>
                <a:spLocks/>
              </p:cNvSpPr>
              <p:nvPr/>
            </p:nvSpPr>
            <p:spPr bwMode="auto">
              <a:xfrm>
                <a:off x="6457951" y="3668713"/>
                <a:ext cx="101600" cy="26988"/>
              </a:xfrm>
              <a:custGeom>
                <a:avLst/>
                <a:gdLst>
                  <a:gd name="T0" fmla="*/ 0 w 27"/>
                  <a:gd name="T1" fmla="*/ 11566 h 7"/>
                  <a:gd name="T2" fmla="*/ 101600 w 27"/>
                  <a:gd name="T3" fmla="*/ 0 h 7"/>
                  <a:gd name="T4" fmla="*/ 0 w 27"/>
                  <a:gd name="T5" fmla="*/ 11566 h 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" h="7">
                    <a:moveTo>
                      <a:pt x="0" y="3"/>
                    </a:moveTo>
                    <a:cubicBezTo>
                      <a:pt x="0" y="3"/>
                      <a:pt x="19" y="1"/>
                      <a:pt x="27" y="0"/>
                    </a:cubicBezTo>
                    <a:cubicBezTo>
                      <a:pt x="27" y="0"/>
                      <a:pt x="14" y="7"/>
                      <a:pt x="0" y="3"/>
                    </a:cubicBezTo>
                    <a:close/>
                  </a:path>
                </a:pathLst>
              </a:custGeom>
              <a:solidFill>
                <a:srgbClr val="232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55"/>
              <p:cNvSpPr>
                <a:spLocks/>
              </p:cNvSpPr>
              <p:nvPr/>
            </p:nvSpPr>
            <p:spPr bwMode="auto">
              <a:xfrm>
                <a:off x="5189538" y="2824163"/>
                <a:ext cx="814388" cy="819150"/>
              </a:xfrm>
              <a:custGeom>
                <a:avLst/>
                <a:gdLst>
                  <a:gd name="T0" fmla="*/ 371541 w 217"/>
                  <a:gd name="T1" fmla="*/ 75151 h 218"/>
                  <a:gd name="T2" fmla="*/ 773106 w 217"/>
                  <a:gd name="T3" fmla="*/ 480969 h 218"/>
                  <a:gd name="T4" fmla="*/ 525412 w 217"/>
                  <a:gd name="T5" fmla="*/ 755271 h 218"/>
                  <a:gd name="T6" fmla="*/ 56294 w 217"/>
                  <a:gd name="T7" fmla="*/ 334424 h 218"/>
                  <a:gd name="T8" fmla="*/ 150118 w 217"/>
                  <a:gd name="T9" fmla="*/ 101454 h 218"/>
                  <a:gd name="T10" fmla="*/ 371541 w 217"/>
                  <a:gd name="T11" fmla="*/ 75151 h 21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7" h="218">
                    <a:moveTo>
                      <a:pt x="99" y="20"/>
                    </a:moveTo>
                    <a:cubicBezTo>
                      <a:pt x="99" y="20"/>
                      <a:pt x="195" y="99"/>
                      <a:pt x="206" y="128"/>
                    </a:cubicBezTo>
                    <a:cubicBezTo>
                      <a:pt x="217" y="157"/>
                      <a:pt x="162" y="190"/>
                      <a:pt x="140" y="201"/>
                    </a:cubicBezTo>
                    <a:cubicBezTo>
                      <a:pt x="109" y="218"/>
                      <a:pt x="18" y="99"/>
                      <a:pt x="15" y="89"/>
                    </a:cubicBezTo>
                    <a:cubicBezTo>
                      <a:pt x="12" y="80"/>
                      <a:pt x="0" y="54"/>
                      <a:pt x="40" y="27"/>
                    </a:cubicBezTo>
                    <a:cubicBezTo>
                      <a:pt x="81" y="0"/>
                      <a:pt x="99" y="20"/>
                      <a:pt x="99" y="20"/>
                    </a:cubicBezTo>
                    <a:close/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 56"/>
              <p:cNvSpPr>
                <a:spLocks/>
              </p:cNvSpPr>
              <p:nvPr/>
            </p:nvSpPr>
            <p:spPr bwMode="auto">
              <a:xfrm>
                <a:off x="4986338" y="2667000"/>
                <a:ext cx="679450" cy="904875"/>
              </a:xfrm>
              <a:custGeom>
                <a:avLst/>
                <a:gdLst>
                  <a:gd name="T0" fmla="*/ 491757 w 181"/>
                  <a:gd name="T1" fmla="*/ 792235 h 241"/>
                  <a:gd name="T2" fmla="*/ 341602 w 181"/>
                  <a:gd name="T3" fmla="*/ 555691 h 241"/>
                  <a:gd name="T4" fmla="*/ 536803 w 181"/>
                  <a:gd name="T5" fmla="*/ 446805 h 241"/>
                  <a:gd name="T6" fmla="*/ 484249 w 181"/>
                  <a:gd name="T7" fmla="*/ 413013 h 241"/>
                  <a:gd name="T8" fmla="*/ 623142 w 181"/>
                  <a:gd name="T9" fmla="*/ 322901 h 241"/>
                  <a:gd name="T10" fmla="*/ 589357 w 181"/>
                  <a:gd name="T11" fmla="*/ 300373 h 241"/>
                  <a:gd name="T12" fmla="*/ 668188 w 181"/>
                  <a:gd name="T13" fmla="*/ 229035 h 241"/>
                  <a:gd name="T14" fmla="*/ 604373 w 181"/>
                  <a:gd name="T15" fmla="*/ 214016 h 241"/>
                  <a:gd name="T16" fmla="*/ 506772 w 181"/>
                  <a:gd name="T17" fmla="*/ 33792 h 241"/>
                  <a:gd name="T18" fmla="*/ 401664 w 181"/>
                  <a:gd name="T19" fmla="*/ 146432 h 241"/>
                  <a:gd name="T20" fmla="*/ 195201 w 181"/>
                  <a:gd name="T21" fmla="*/ 150187 h 241"/>
                  <a:gd name="T22" fmla="*/ 292802 w 181"/>
                  <a:gd name="T23" fmla="*/ 236544 h 241"/>
                  <a:gd name="T24" fmla="*/ 108862 w 181"/>
                  <a:gd name="T25" fmla="*/ 589483 h 241"/>
                  <a:gd name="T26" fmla="*/ 11262 w 181"/>
                  <a:gd name="T27" fmla="*/ 608256 h 241"/>
                  <a:gd name="T28" fmla="*/ 108862 w 181"/>
                  <a:gd name="T29" fmla="*/ 645803 h 241"/>
                  <a:gd name="T30" fmla="*/ 105108 w 181"/>
                  <a:gd name="T31" fmla="*/ 724651 h 241"/>
                  <a:gd name="T32" fmla="*/ 138893 w 181"/>
                  <a:gd name="T33" fmla="*/ 672086 h 241"/>
                  <a:gd name="T34" fmla="*/ 405418 w 181"/>
                  <a:gd name="T35" fmla="*/ 788480 h 241"/>
                  <a:gd name="T36" fmla="*/ 405418 w 181"/>
                  <a:gd name="T37" fmla="*/ 886102 h 241"/>
                  <a:gd name="T38" fmla="*/ 446710 w 181"/>
                  <a:gd name="T39" fmla="*/ 833536 h 241"/>
                  <a:gd name="T40" fmla="*/ 488003 w 181"/>
                  <a:gd name="T41" fmla="*/ 889856 h 241"/>
                  <a:gd name="T42" fmla="*/ 491757 w 181"/>
                  <a:gd name="T43" fmla="*/ 792235 h 24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81" h="241">
                    <a:moveTo>
                      <a:pt x="131" y="211"/>
                    </a:moveTo>
                    <a:cubicBezTo>
                      <a:pt x="131" y="211"/>
                      <a:pt x="117" y="157"/>
                      <a:pt x="91" y="148"/>
                    </a:cubicBezTo>
                    <a:cubicBezTo>
                      <a:pt x="91" y="148"/>
                      <a:pt x="143" y="130"/>
                      <a:pt x="143" y="119"/>
                    </a:cubicBezTo>
                    <a:cubicBezTo>
                      <a:pt x="143" y="108"/>
                      <a:pt x="129" y="110"/>
                      <a:pt x="129" y="110"/>
                    </a:cubicBezTo>
                    <a:cubicBezTo>
                      <a:pt x="129" y="110"/>
                      <a:pt x="166" y="93"/>
                      <a:pt x="166" y="86"/>
                    </a:cubicBezTo>
                    <a:cubicBezTo>
                      <a:pt x="166" y="80"/>
                      <a:pt x="157" y="80"/>
                      <a:pt x="157" y="80"/>
                    </a:cubicBezTo>
                    <a:cubicBezTo>
                      <a:pt x="157" y="80"/>
                      <a:pt x="181" y="71"/>
                      <a:pt x="178" y="61"/>
                    </a:cubicBezTo>
                    <a:cubicBezTo>
                      <a:pt x="175" y="52"/>
                      <a:pt x="161" y="57"/>
                      <a:pt x="161" y="57"/>
                    </a:cubicBezTo>
                    <a:cubicBezTo>
                      <a:pt x="161" y="57"/>
                      <a:pt x="177" y="19"/>
                      <a:pt x="135" y="9"/>
                    </a:cubicBezTo>
                    <a:cubicBezTo>
                      <a:pt x="94" y="0"/>
                      <a:pt x="96" y="29"/>
                      <a:pt x="107" y="39"/>
                    </a:cubicBezTo>
                    <a:cubicBezTo>
                      <a:pt x="107" y="39"/>
                      <a:pt x="74" y="21"/>
                      <a:pt x="52" y="40"/>
                    </a:cubicBezTo>
                    <a:cubicBezTo>
                      <a:pt x="30" y="59"/>
                      <a:pt x="78" y="63"/>
                      <a:pt x="78" y="63"/>
                    </a:cubicBezTo>
                    <a:cubicBezTo>
                      <a:pt x="78" y="63"/>
                      <a:pt x="11" y="109"/>
                      <a:pt x="29" y="157"/>
                    </a:cubicBezTo>
                    <a:cubicBezTo>
                      <a:pt x="29" y="157"/>
                      <a:pt x="6" y="150"/>
                      <a:pt x="3" y="162"/>
                    </a:cubicBezTo>
                    <a:cubicBezTo>
                      <a:pt x="0" y="175"/>
                      <a:pt x="29" y="172"/>
                      <a:pt x="29" y="172"/>
                    </a:cubicBezTo>
                    <a:cubicBezTo>
                      <a:pt x="29" y="172"/>
                      <a:pt x="13" y="187"/>
                      <a:pt x="28" y="193"/>
                    </a:cubicBezTo>
                    <a:cubicBezTo>
                      <a:pt x="44" y="198"/>
                      <a:pt x="37" y="179"/>
                      <a:pt x="37" y="179"/>
                    </a:cubicBezTo>
                    <a:cubicBezTo>
                      <a:pt x="37" y="179"/>
                      <a:pt x="52" y="202"/>
                      <a:pt x="108" y="210"/>
                    </a:cubicBezTo>
                    <a:cubicBezTo>
                      <a:pt x="108" y="210"/>
                      <a:pt x="99" y="234"/>
                      <a:pt x="108" y="236"/>
                    </a:cubicBezTo>
                    <a:cubicBezTo>
                      <a:pt x="118" y="238"/>
                      <a:pt x="119" y="222"/>
                      <a:pt x="119" y="222"/>
                    </a:cubicBezTo>
                    <a:cubicBezTo>
                      <a:pt x="119" y="222"/>
                      <a:pt x="121" y="241"/>
                      <a:pt x="130" y="237"/>
                    </a:cubicBezTo>
                    <a:cubicBezTo>
                      <a:pt x="138" y="232"/>
                      <a:pt x="131" y="219"/>
                      <a:pt x="131" y="211"/>
                    </a:cubicBezTo>
                    <a:close/>
                  </a:path>
                </a:pathLst>
              </a:custGeom>
              <a:solidFill>
                <a:srgbClr val="725C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Freeform 57"/>
              <p:cNvSpPr>
                <a:spLocks/>
              </p:cNvSpPr>
              <p:nvPr/>
            </p:nvSpPr>
            <p:spPr bwMode="auto">
              <a:xfrm>
                <a:off x="5646738" y="3113088"/>
                <a:ext cx="180975" cy="112713"/>
              </a:xfrm>
              <a:custGeom>
                <a:avLst/>
                <a:gdLst>
                  <a:gd name="T0" fmla="*/ 0 w 48"/>
                  <a:gd name="T1" fmla="*/ 22543 h 30"/>
                  <a:gd name="T2" fmla="*/ 79177 w 48"/>
                  <a:gd name="T3" fmla="*/ 78899 h 30"/>
                  <a:gd name="T4" fmla="*/ 139502 w 48"/>
                  <a:gd name="T5" fmla="*/ 56357 h 30"/>
                  <a:gd name="T6" fmla="*/ 105569 w 48"/>
                  <a:gd name="T7" fmla="*/ 112713 h 30"/>
                  <a:gd name="T8" fmla="*/ 150813 w 48"/>
                  <a:gd name="T9" fmla="*/ 41328 h 30"/>
                  <a:gd name="T10" fmla="*/ 67866 w 48"/>
                  <a:gd name="T11" fmla="*/ 67628 h 30"/>
                  <a:gd name="T12" fmla="*/ 0 w 48"/>
                  <a:gd name="T13" fmla="*/ 22543 h 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8" h="30">
                    <a:moveTo>
                      <a:pt x="0" y="6"/>
                    </a:moveTo>
                    <a:cubicBezTo>
                      <a:pt x="0" y="6"/>
                      <a:pt x="14" y="25"/>
                      <a:pt x="21" y="21"/>
                    </a:cubicBezTo>
                    <a:cubicBezTo>
                      <a:pt x="28" y="17"/>
                      <a:pt x="31" y="8"/>
                      <a:pt x="37" y="15"/>
                    </a:cubicBezTo>
                    <a:cubicBezTo>
                      <a:pt x="42" y="22"/>
                      <a:pt x="28" y="30"/>
                      <a:pt x="28" y="30"/>
                    </a:cubicBezTo>
                    <a:cubicBezTo>
                      <a:pt x="28" y="30"/>
                      <a:pt x="48" y="23"/>
                      <a:pt x="40" y="11"/>
                    </a:cubicBezTo>
                    <a:cubicBezTo>
                      <a:pt x="32" y="0"/>
                      <a:pt x="23" y="20"/>
                      <a:pt x="18" y="18"/>
                    </a:cubicBezTo>
                    <a:cubicBezTo>
                      <a:pt x="14" y="16"/>
                      <a:pt x="0" y="6"/>
                      <a:pt x="0" y="6"/>
                    </a:cubicBezTo>
                    <a:close/>
                  </a:path>
                </a:pathLst>
              </a:custGeom>
              <a:solidFill>
                <a:srgbClr val="CB8F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58"/>
              <p:cNvSpPr>
                <a:spLocks/>
              </p:cNvSpPr>
              <p:nvPr/>
            </p:nvSpPr>
            <p:spPr bwMode="auto">
              <a:xfrm>
                <a:off x="5553076" y="3203575"/>
                <a:ext cx="68263" cy="63500"/>
              </a:xfrm>
              <a:custGeom>
                <a:avLst/>
                <a:gdLst>
                  <a:gd name="T0" fmla="*/ 49301 w 18"/>
                  <a:gd name="T1" fmla="*/ 14941 h 17"/>
                  <a:gd name="T2" fmla="*/ 60678 w 18"/>
                  <a:gd name="T3" fmla="*/ 52294 h 17"/>
                  <a:gd name="T4" fmla="*/ 18962 w 18"/>
                  <a:gd name="T5" fmla="*/ 48559 h 17"/>
                  <a:gd name="T6" fmla="*/ 7585 w 18"/>
                  <a:gd name="T7" fmla="*/ 7471 h 17"/>
                  <a:gd name="T8" fmla="*/ 49301 w 18"/>
                  <a:gd name="T9" fmla="*/ 14941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" h="17">
                    <a:moveTo>
                      <a:pt x="13" y="4"/>
                    </a:moveTo>
                    <a:cubicBezTo>
                      <a:pt x="17" y="7"/>
                      <a:pt x="18" y="12"/>
                      <a:pt x="16" y="14"/>
                    </a:cubicBezTo>
                    <a:cubicBezTo>
                      <a:pt x="13" y="17"/>
                      <a:pt x="8" y="16"/>
                      <a:pt x="5" y="13"/>
                    </a:cubicBezTo>
                    <a:cubicBezTo>
                      <a:pt x="1" y="10"/>
                      <a:pt x="0" y="5"/>
                      <a:pt x="2" y="2"/>
                    </a:cubicBezTo>
                    <a:cubicBezTo>
                      <a:pt x="4" y="0"/>
                      <a:pt x="9" y="1"/>
                      <a:pt x="13" y="4"/>
                    </a:cubicBezTo>
                    <a:close/>
                  </a:path>
                </a:pathLst>
              </a:custGeom>
              <a:solidFill>
                <a:srgbClr val="190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 59"/>
              <p:cNvSpPr>
                <a:spLocks/>
              </p:cNvSpPr>
              <p:nvPr/>
            </p:nvSpPr>
            <p:spPr bwMode="auto">
              <a:xfrm>
                <a:off x="5681663" y="3079750"/>
                <a:ext cx="66675" cy="63500"/>
              </a:xfrm>
              <a:custGeom>
                <a:avLst/>
                <a:gdLst>
                  <a:gd name="T0" fmla="*/ 48154 w 18"/>
                  <a:gd name="T1" fmla="*/ 14941 h 17"/>
                  <a:gd name="T2" fmla="*/ 59267 w 18"/>
                  <a:gd name="T3" fmla="*/ 52294 h 17"/>
                  <a:gd name="T4" fmla="*/ 18521 w 18"/>
                  <a:gd name="T5" fmla="*/ 48559 h 17"/>
                  <a:gd name="T6" fmla="*/ 7408 w 18"/>
                  <a:gd name="T7" fmla="*/ 7471 h 17"/>
                  <a:gd name="T8" fmla="*/ 48154 w 18"/>
                  <a:gd name="T9" fmla="*/ 14941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" h="17">
                    <a:moveTo>
                      <a:pt x="13" y="4"/>
                    </a:moveTo>
                    <a:cubicBezTo>
                      <a:pt x="17" y="7"/>
                      <a:pt x="18" y="12"/>
                      <a:pt x="16" y="14"/>
                    </a:cubicBezTo>
                    <a:cubicBezTo>
                      <a:pt x="13" y="17"/>
                      <a:pt x="9" y="16"/>
                      <a:pt x="5" y="13"/>
                    </a:cubicBezTo>
                    <a:cubicBezTo>
                      <a:pt x="1" y="10"/>
                      <a:pt x="0" y="5"/>
                      <a:pt x="2" y="2"/>
                    </a:cubicBezTo>
                    <a:cubicBezTo>
                      <a:pt x="4" y="0"/>
                      <a:pt x="9" y="0"/>
                      <a:pt x="13" y="4"/>
                    </a:cubicBezTo>
                    <a:close/>
                  </a:path>
                </a:pathLst>
              </a:custGeom>
              <a:solidFill>
                <a:srgbClr val="190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60"/>
              <p:cNvSpPr>
                <a:spLocks/>
              </p:cNvSpPr>
              <p:nvPr/>
            </p:nvSpPr>
            <p:spPr bwMode="auto">
              <a:xfrm>
                <a:off x="5478463" y="3132138"/>
                <a:ext cx="71438" cy="82550"/>
              </a:xfrm>
              <a:custGeom>
                <a:avLst/>
                <a:gdLst>
                  <a:gd name="T0" fmla="*/ 71438 w 19"/>
                  <a:gd name="T1" fmla="*/ 0 h 22"/>
                  <a:gd name="T2" fmla="*/ 18799 w 19"/>
                  <a:gd name="T3" fmla="*/ 82550 h 22"/>
                  <a:gd name="T4" fmla="*/ 71438 w 19"/>
                  <a:gd name="T5" fmla="*/ 0 h 2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" h="22">
                    <a:moveTo>
                      <a:pt x="19" y="0"/>
                    </a:moveTo>
                    <a:cubicBezTo>
                      <a:pt x="19" y="0"/>
                      <a:pt x="0" y="2"/>
                      <a:pt x="5" y="22"/>
                    </a:cubicBezTo>
                    <a:cubicBezTo>
                      <a:pt x="5" y="22"/>
                      <a:pt x="12" y="5"/>
                      <a:pt x="19" y="0"/>
                    </a:cubicBezTo>
                    <a:close/>
                  </a:path>
                </a:pathLst>
              </a:custGeom>
              <a:solidFill>
                <a:srgbClr val="725C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61"/>
              <p:cNvSpPr>
                <a:spLocks/>
              </p:cNvSpPr>
              <p:nvPr/>
            </p:nvSpPr>
            <p:spPr bwMode="auto">
              <a:xfrm>
                <a:off x="5610226" y="2989263"/>
                <a:ext cx="96838" cy="68263"/>
              </a:xfrm>
              <a:custGeom>
                <a:avLst/>
                <a:gdLst>
                  <a:gd name="T0" fmla="*/ 96838 w 26"/>
                  <a:gd name="T1" fmla="*/ 45509 h 18"/>
                  <a:gd name="T2" fmla="*/ 0 w 26"/>
                  <a:gd name="T3" fmla="*/ 68263 h 18"/>
                  <a:gd name="T4" fmla="*/ 96838 w 26"/>
                  <a:gd name="T5" fmla="*/ 45509 h 1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" h="18">
                    <a:moveTo>
                      <a:pt x="26" y="12"/>
                    </a:moveTo>
                    <a:cubicBezTo>
                      <a:pt x="26" y="12"/>
                      <a:pt x="11" y="0"/>
                      <a:pt x="0" y="18"/>
                    </a:cubicBezTo>
                    <a:cubicBezTo>
                      <a:pt x="0" y="18"/>
                      <a:pt x="18" y="11"/>
                      <a:pt x="26" y="12"/>
                    </a:cubicBezTo>
                    <a:close/>
                  </a:path>
                </a:pathLst>
              </a:custGeom>
              <a:solidFill>
                <a:srgbClr val="725C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62"/>
              <p:cNvSpPr>
                <a:spLocks/>
              </p:cNvSpPr>
              <p:nvPr/>
            </p:nvSpPr>
            <p:spPr bwMode="auto">
              <a:xfrm>
                <a:off x="5572126" y="3241675"/>
                <a:ext cx="296863" cy="201613"/>
              </a:xfrm>
              <a:custGeom>
                <a:avLst/>
                <a:gdLst>
                  <a:gd name="T0" fmla="*/ 251770 w 79"/>
                  <a:gd name="T1" fmla="*/ 194146 h 54"/>
                  <a:gd name="T2" fmla="*/ 232981 w 79"/>
                  <a:gd name="T3" fmla="*/ 0 h 54"/>
                  <a:gd name="T4" fmla="*/ 0 w 79"/>
                  <a:gd name="T5" fmla="*/ 134409 h 54"/>
                  <a:gd name="T6" fmla="*/ 71397 w 79"/>
                  <a:gd name="T7" fmla="*/ 201613 h 54"/>
                  <a:gd name="T8" fmla="*/ 251770 w 79"/>
                  <a:gd name="T9" fmla="*/ 194146 h 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9" h="54">
                    <a:moveTo>
                      <a:pt x="67" y="52"/>
                    </a:moveTo>
                    <a:cubicBezTo>
                      <a:pt x="79" y="30"/>
                      <a:pt x="62" y="0"/>
                      <a:pt x="62" y="0"/>
                    </a:cubicBezTo>
                    <a:cubicBezTo>
                      <a:pt x="49" y="9"/>
                      <a:pt x="0" y="36"/>
                      <a:pt x="0" y="36"/>
                    </a:cubicBezTo>
                    <a:cubicBezTo>
                      <a:pt x="0" y="36"/>
                      <a:pt x="8" y="46"/>
                      <a:pt x="19" y="54"/>
                    </a:cubicBezTo>
                    <a:cubicBezTo>
                      <a:pt x="29" y="47"/>
                      <a:pt x="48" y="37"/>
                      <a:pt x="67" y="52"/>
                    </a:cubicBezTo>
                    <a:close/>
                  </a:path>
                </a:pathLst>
              </a:custGeom>
              <a:solidFill>
                <a:srgbClr val="7534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63"/>
              <p:cNvSpPr>
                <a:spLocks/>
              </p:cNvSpPr>
              <p:nvPr/>
            </p:nvSpPr>
            <p:spPr bwMode="auto">
              <a:xfrm>
                <a:off x="5643563" y="3379788"/>
                <a:ext cx="179388" cy="123825"/>
              </a:xfrm>
              <a:custGeom>
                <a:avLst/>
                <a:gdLst>
                  <a:gd name="T0" fmla="*/ 0 w 48"/>
                  <a:gd name="T1" fmla="*/ 63789 h 33"/>
                  <a:gd name="T2" fmla="*/ 145753 w 48"/>
                  <a:gd name="T3" fmla="*/ 97559 h 33"/>
                  <a:gd name="T4" fmla="*/ 179388 w 48"/>
                  <a:gd name="T5" fmla="*/ 56284 h 33"/>
                  <a:gd name="T6" fmla="*/ 0 w 48"/>
                  <a:gd name="T7" fmla="*/ 63789 h 3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33">
                    <a:moveTo>
                      <a:pt x="0" y="17"/>
                    </a:moveTo>
                    <a:cubicBezTo>
                      <a:pt x="12" y="26"/>
                      <a:pt x="28" y="33"/>
                      <a:pt x="39" y="26"/>
                    </a:cubicBezTo>
                    <a:cubicBezTo>
                      <a:pt x="43" y="22"/>
                      <a:pt x="46" y="19"/>
                      <a:pt x="48" y="15"/>
                    </a:cubicBezTo>
                    <a:cubicBezTo>
                      <a:pt x="29" y="0"/>
                      <a:pt x="10" y="10"/>
                      <a:pt x="0" y="17"/>
                    </a:cubicBezTo>
                    <a:close/>
                  </a:path>
                </a:pathLst>
              </a:custGeom>
              <a:solidFill>
                <a:srgbClr val="EDA6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64"/>
              <p:cNvSpPr>
                <a:spLocks/>
              </p:cNvSpPr>
              <p:nvPr/>
            </p:nvSpPr>
            <p:spPr bwMode="auto">
              <a:xfrm>
                <a:off x="5260976" y="3368675"/>
                <a:ext cx="261938" cy="209550"/>
              </a:xfrm>
              <a:custGeom>
                <a:avLst/>
                <a:gdLst>
                  <a:gd name="T0" fmla="*/ 217034 w 70"/>
                  <a:gd name="T1" fmla="*/ 26194 h 56"/>
                  <a:gd name="T2" fmla="*/ 82323 w 70"/>
                  <a:gd name="T3" fmla="*/ 37420 h 56"/>
                  <a:gd name="T4" fmla="*/ 239486 w 70"/>
                  <a:gd name="T5" fmla="*/ 130969 h 56"/>
                  <a:gd name="T6" fmla="*/ 217034 w 70"/>
                  <a:gd name="T7" fmla="*/ 26194 h 5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0" h="56">
                    <a:moveTo>
                      <a:pt x="58" y="7"/>
                    </a:moveTo>
                    <a:cubicBezTo>
                      <a:pt x="51" y="3"/>
                      <a:pt x="35" y="0"/>
                      <a:pt x="22" y="10"/>
                    </a:cubicBezTo>
                    <a:cubicBezTo>
                      <a:pt x="0" y="28"/>
                      <a:pt x="52" y="56"/>
                      <a:pt x="64" y="35"/>
                    </a:cubicBezTo>
                    <a:cubicBezTo>
                      <a:pt x="70" y="24"/>
                      <a:pt x="63" y="10"/>
                      <a:pt x="58" y="7"/>
                    </a:cubicBezTo>
                    <a:close/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65"/>
              <p:cNvSpPr>
                <a:spLocks/>
              </p:cNvSpPr>
              <p:nvPr/>
            </p:nvSpPr>
            <p:spPr bwMode="auto">
              <a:xfrm>
                <a:off x="4645026" y="2767013"/>
                <a:ext cx="273050" cy="296863"/>
              </a:xfrm>
              <a:custGeom>
                <a:avLst/>
                <a:gdLst>
                  <a:gd name="T0" fmla="*/ 187021 w 73"/>
                  <a:gd name="T1" fmla="*/ 248012 h 79"/>
                  <a:gd name="T2" fmla="*/ 108472 w 73"/>
                  <a:gd name="T3" fmla="*/ 285590 h 79"/>
                  <a:gd name="T4" fmla="*/ 104732 w 73"/>
                  <a:gd name="T5" fmla="*/ 236739 h 79"/>
                  <a:gd name="T6" fmla="*/ 26183 w 73"/>
                  <a:gd name="T7" fmla="*/ 154068 h 79"/>
                  <a:gd name="T8" fmla="*/ 41145 w 73"/>
                  <a:gd name="T9" fmla="*/ 97702 h 79"/>
                  <a:gd name="T10" fmla="*/ 63587 w 73"/>
                  <a:gd name="T11" fmla="*/ 30062 h 79"/>
                  <a:gd name="T12" fmla="*/ 127174 w 73"/>
                  <a:gd name="T13" fmla="*/ 30062 h 79"/>
                  <a:gd name="T14" fmla="*/ 157097 w 73"/>
                  <a:gd name="T15" fmla="*/ 3758 h 79"/>
                  <a:gd name="T16" fmla="*/ 269310 w 73"/>
                  <a:gd name="T17" fmla="*/ 139037 h 79"/>
                  <a:gd name="T18" fmla="*/ 187021 w 73"/>
                  <a:gd name="T19" fmla="*/ 248012 h 7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3" h="79">
                    <a:moveTo>
                      <a:pt x="50" y="66"/>
                    </a:moveTo>
                    <a:cubicBezTo>
                      <a:pt x="50" y="66"/>
                      <a:pt x="36" y="79"/>
                      <a:pt x="29" y="76"/>
                    </a:cubicBezTo>
                    <a:cubicBezTo>
                      <a:pt x="22" y="74"/>
                      <a:pt x="28" y="63"/>
                      <a:pt x="28" y="63"/>
                    </a:cubicBezTo>
                    <a:cubicBezTo>
                      <a:pt x="28" y="63"/>
                      <a:pt x="13" y="41"/>
                      <a:pt x="7" y="41"/>
                    </a:cubicBezTo>
                    <a:cubicBezTo>
                      <a:pt x="1" y="41"/>
                      <a:pt x="0" y="29"/>
                      <a:pt x="11" y="26"/>
                    </a:cubicBezTo>
                    <a:cubicBezTo>
                      <a:pt x="11" y="26"/>
                      <a:pt x="13" y="10"/>
                      <a:pt x="17" y="8"/>
                    </a:cubicBezTo>
                    <a:cubicBezTo>
                      <a:pt x="22" y="5"/>
                      <a:pt x="34" y="8"/>
                      <a:pt x="34" y="8"/>
                    </a:cubicBezTo>
                    <a:cubicBezTo>
                      <a:pt x="34" y="8"/>
                      <a:pt x="36" y="0"/>
                      <a:pt x="42" y="1"/>
                    </a:cubicBezTo>
                    <a:cubicBezTo>
                      <a:pt x="48" y="3"/>
                      <a:pt x="71" y="24"/>
                      <a:pt x="72" y="37"/>
                    </a:cubicBezTo>
                    <a:cubicBezTo>
                      <a:pt x="73" y="51"/>
                      <a:pt x="50" y="66"/>
                      <a:pt x="50" y="66"/>
                    </a:cubicBezTo>
                    <a:close/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66"/>
              <p:cNvSpPr>
                <a:spLocks/>
              </p:cNvSpPr>
              <p:nvPr/>
            </p:nvSpPr>
            <p:spPr bwMode="auto">
              <a:xfrm>
                <a:off x="4799013" y="2906713"/>
                <a:ext cx="952500" cy="938213"/>
              </a:xfrm>
              <a:custGeom>
                <a:avLst/>
                <a:gdLst>
                  <a:gd name="T0" fmla="*/ 907500 w 254"/>
                  <a:gd name="T1" fmla="*/ 784346 h 250"/>
                  <a:gd name="T2" fmla="*/ 618750 w 254"/>
                  <a:gd name="T3" fmla="*/ 356521 h 250"/>
                  <a:gd name="T4" fmla="*/ 97500 w 254"/>
                  <a:gd name="T5" fmla="*/ 7506 h 250"/>
                  <a:gd name="T6" fmla="*/ 7500 w 254"/>
                  <a:gd name="T7" fmla="*/ 131350 h 250"/>
                  <a:gd name="T8" fmla="*/ 543750 w 254"/>
                  <a:gd name="T9" fmla="*/ 435331 h 250"/>
                  <a:gd name="T10" fmla="*/ 900000 w 254"/>
                  <a:gd name="T11" fmla="*/ 926954 h 250"/>
                  <a:gd name="T12" fmla="*/ 907500 w 254"/>
                  <a:gd name="T13" fmla="*/ 784346 h 2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54" h="250">
                    <a:moveTo>
                      <a:pt x="242" y="209"/>
                    </a:moveTo>
                    <a:cubicBezTo>
                      <a:pt x="242" y="209"/>
                      <a:pt x="199" y="124"/>
                      <a:pt x="165" y="95"/>
                    </a:cubicBezTo>
                    <a:cubicBezTo>
                      <a:pt x="137" y="71"/>
                      <a:pt x="60" y="16"/>
                      <a:pt x="26" y="2"/>
                    </a:cubicBezTo>
                    <a:cubicBezTo>
                      <a:pt x="26" y="2"/>
                      <a:pt x="0" y="0"/>
                      <a:pt x="2" y="35"/>
                    </a:cubicBezTo>
                    <a:cubicBezTo>
                      <a:pt x="2" y="35"/>
                      <a:pt x="107" y="85"/>
                      <a:pt x="145" y="116"/>
                    </a:cubicBezTo>
                    <a:cubicBezTo>
                      <a:pt x="188" y="151"/>
                      <a:pt x="215" y="241"/>
                      <a:pt x="240" y="247"/>
                    </a:cubicBezTo>
                    <a:cubicBezTo>
                      <a:pt x="254" y="250"/>
                      <a:pt x="242" y="209"/>
                      <a:pt x="242" y="209"/>
                    </a:cubicBezTo>
                    <a:close/>
                  </a:path>
                </a:pathLst>
              </a:custGeom>
              <a:solidFill>
                <a:srgbClr val="464B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67"/>
              <p:cNvSpPr>
                <a:spLocks/>
              </p:cNvSpPr>
              <p:nvPr/>
            </p:nvSpPr>
            <p:spPr bwMode="auto">
              <a:xfrm>
                <a:off x="4095751" y="3575050"/>
                <a:ext cx="131763" cy="808038"/>
              </a:xfrm>
              <a:custGeom>
                <a:avLst/>
                <a:gdLst>
                  <a:gd name="T0" fmla="*/ 86587 w 35"/>
                  <a:gd name="T1" fmla="*/ 0 h 215"/>
                  <a:gd name="T2" fmla="*/ 131763 w 35"/>
                  <a:gd name="T3" fmla="*/ 808038 h 215"/>
                  <a:gd name="T4" fmla="*/ 86587 w 35"/>
                  <a:gd name="T5" fmla="*/ 0 h 21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5" h="215">
                    <a:moveTo>
                      <a:pt x="23" y="0"/>
                    </a:moveTo>
                    <a:cubicBezTo>
                      <a:pt x="23" y="0"/>
                      <a:pt x="0" y="97"/>
                      <a:pt x="35" y="215"/>
                    </a:cubicBezTo>
                    <a:cubicBezTo>
                      <a:pt x="35" y="215"/>
                      <a:pt x="14" y="65"/>
                      <a:pt x="23" y="0"/>
                    </a:cubicBezTo>
                    <a:close/>
                  </a:path>
                </a:pathLst>
              </a:custGeom>
              <a:solidFill>
                <a:srgbClr val="F3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68"/>
              <p:cNvSpPr>
                <a:spLocks/>
              </p:cNvSpPr>
              <p:nvPr/>
            </p:nvSpPr>
            <p:spPr bwMode="auto">
              <a:xfrm>
                <a:off x="4205288" y="3833813"/>
                <a:ext cx="96838" cy="623888"/>
              </a:xfrm>
              <a:custGeom>
                <a:avLst/>
                <a:gdLst>
                  <a:gd name="T0" fmla="*/ 67042 w 26"/>
                  <a:gd name="T1" fmla="*/ 0 h 166"/>
                  <a:gd name="T2" fmla="*/ 96838 w 26"/>
                  <a:gd name="T3" fmla="*/ 623888 h 166"/>
                  <a:gd name="T4" fmla="*/ 67042 w 26"/>
                  <a:gd name="T5" fmla="*/ 0 h 16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" h="166">
                    <a:moveTo>
                      <a:pt x="18" y="0"/>
                    </a:moveTo>
                    <a:cubicBezTo>
                      <a:pt x="18" y="0"/>
                      <a:pt x="0" y="75"/>
                      <a:pt x="26" y="166"/>
                    </a:cubicBezTo>
                    <a:cubicBezTo>
                      <a:pt x="26" y="166"/>
                      <a:pt x="11" y="50"/>
                      <a:pt x="18" y="0"/>
                    </a:cubicBezTo>
                    <a:close/>
                  </a:path>
                </a:pathLst>
              </a:custGeom>
              <a:solidFill>
                <a:srgbClr val="F3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3" name="Freeform 7"/>
            <p:cNvSpPr>
              <a:spLocks/>
            </p:cNvSpPr>
            <p:nvPr/>
          </p:nvSpPr>
          <p:spPr bwMode="auto">
            <a:xfrm>
              <a:off x="1225285" y="5417876"/>
              <a:ext cx="2842425" cy="741776"/>
            </a:xfrm>
            <a:custGeom>
              <a:avLst/>
              <a:gdLst>
                <a:gd name="T0" fmla="*/ 545089 w 1124"/>
                <a:gd name="T1" fmla="*/ 638722 h 322"/>
                <a:gd name="T2" fmla="*/ 816040 w 1124"/>
                <a:gd name="T3" fmla="*/ 542914 h 322"/>
                <a:gd name="T4" fmla="*/ 1322877 w 1124"/>
                <a:gd name="T5" fmla="*/ 188713 h 322"/>
                <a:gd name="T6" fmla="*/ 1896655 w 1124"/>
                <a:gd name="T7" fmla="*/ 409363 h 322"/>
                <a:gd name="T8" fmla="*/ 2534186 w 1124"/>
                <a:gd name="T9" fmla="*/ 11613 h 322"/>
                <a:gd name="T10" fmla="*/ 3056961 w 1124"/>
                <a:gd name="T11" fmla="*/ 519688 h 322"/>
                <a:gd name="T12" fmla="*/ 3235470 w 1124"/>
                <a:gd name="T13" fmla="*/ 693885 h 322"/>
                <a:gd name="T14" fmla="*/ 2419430 w 1124"/>
                <a:gd name="T15" fmla="*/ 693885 h 322"/>
                <a:gd name="T16" fmla="*/ 1530074 w 1124"/>
                <a:gd name="T17" fmla="*/ 789693 h 322"/>
                <a:gd name="T18" fmla="*/ 678970 w 1124"/>
                <a:gd name="T19" fmla="*/ 763563 h 322"/>
                <a:gd name="T20" fmla="*/ 82879 w 1124"/>
                <a:gd name="T21" fmla="*/ 763563 h 322"/>
                <a:gd name="T22" fmla="*/ 545089 w 1124"/>
                <a:gd name="T23" fmla="*/ 638722 h 3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124" h="322">
                  <a:moveTo>
                    <a:pt x="171" y="220"/>
                  </a:moveTo>
                  <a:cubicBezTo>
                    <a:pt x="171" y="220"/>
                    <a:pt x="171" y="186"/>
                    <a:pt x="256" y="187"/>
                  </a:cubicBezTo>
                  <a:cubicBezTo>
                    <a:pt x="256" y="187"/>
                    <a:pt x="297" y="64"/>
                    <a:pt x="415" y="65"/>
                  </a:cubicBezTo>
                  <a:cubicBezTo>
                    <a:pt x="593" y="66"/>
                    <a:pt x="589" y="114"/>
                    <a:pt x="595" y="141"/>
                  </a:cubicBezTo>
                  <a:cubicBezTo>
                    <a:pt x="595" y="141"/>
                    <a:pt x="650" y="0"/>
                    <a:pt x="795" y="4"/>
                  </a:cubicBezTo>
                  <a:cubicBezTo>
                    <a:pt x="1001" y="11"/>
                    <a:pt x="959" y="179"/>
                    <a:pt x="959" y="179"/>
                  </a:cubicBezTo>
                  <a:cubicBezTo>
                    <a:pt x="959" y="179"/>
                    <a:pt x="1124" y="216"/>
                    <a:pt x="1015" y="239"/>
                  </a:cubicBezTo>
                  <a:cubicBezTo>
                    <a:pt x="907" y="262"/>
                    <a:pt x="759" y="239"/>
                    <a:pt x="759" y="239"/>
                  </a:cubicBezTo>
                  <a:cubicBezTo>
                    <a:pt x="759" y="239"/>
                    <a:pt x="585" y="322"/>
                    <a:pt x="480" y="272"/>
                  </a:cubicBezTo>
                  <a:cubicBezTo>
                    <a:pt x="480" y="272"/>
                    <a:pt x="256" y="306"/>
                    <a:pt x="213" y="263"/>
                  </a:cubicBezTo>
                  <a:cubicBezTo>
                    <a:pt x="213" y="263"/>
                    <a:pt x="52" y="297"/>
                    <a:pt x="26" y="263"/>
                  </a:cubicBezTo>
                  <a:cubicBezTo>
                    <a:pt x="0" y="229"/>
                    <a:pt x="125" y="218"/>
                    <a:pt x="171" y="220"/>
                  </a:cubicBezTo>
                  <a:close/>
                </a:path>
              </a:pathLst>
            </a:custGeom>
            <a:solidFill>
              <a:srgbClr val="76D0DE"/>
            </a:solidFill>
            <a:ln>
              <a:noFill/>
            </a:ln>
          </p:spPr>
          <p:txBody>
            <a:bodyPr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44" name="Freeform 8"/>
            <p:cNvSpPr>
              <a:spLocks/>
            </p:cNvSpPr>
            <p:nvPr/>
          </p:nvSpPr>
          <p:spPr bwMode="auto">
            <a:xfrm>
              <a:off x="2594454" y="659336"/>
              <a:ext cx="1462143" cy="458415"/>
            </a:xfrm>
            <a:custGeom>
              <a:avLst/>
              <a:gdLst>
                <a:gd name="T0" fmla="*/ 279473 w 659"/>
                <a:gd name="T1" fmla="*/ 410238 h 207"/>
                <a:gd name="T2" fmla="*/ 419210 w 659"/>
                <a:gd name="T3" fmla="*/ 279073 h 207"/>
                <a:gd name="T4" fmla="*/ 617636 w 659"/>
                <a:gd name="T5" fmla="*/ 103257 h 207"/>
                <a:gd name="T6" fmla="*/ 860778 w 659"/>
                <a:gd name="T7" fmla="*/ 256748 h 207"/>
                <a:gd name="T8" fmla="*/ 1302346 w 659"/>
                <a:gd name="T9" fmla="*/ 55815 h 207"/>
                <a:gd name="T10" fmla="*/ 1570640 w 659"/>
                <a:gd name="T11" fmla="*/ 343260 h 207"/>
                <a:gd name="T12" fmla="*/ 1662866 w 659"/>
                <a:gd name="T13" fmla="*/ 440936 h 207"/>
                <a:gd name="T14" fmla="*/ 1243656 w 659"/>
                <a:gd name="T15" fmla="*/ 440936 h 207"/>
                <a:gd name="T16" fmla="*/ 785320 w 659"/>
                <a:gd name="T17" fmla="*/ 496751 h 207"/>
                <a:gd name="T18" fmla="*/ 349342 w 659"/>
                <a:gd name="T19" fmla="*/ 480006 h 207"/>
                <a:gd name="T20" fmla="*/ 41921 w 659"/>
                <a:gd name="T21" fmla="*/ 480006 h 207"/>
                <a:gd name="T22" fmla="*/ 279473 w 659"/>
                <a:gd name="T23" fmla="*/ 410238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59" h="207">
                  <a:moveTo>
                    <a:pt x="100" y="147"/>
                  </a:moveTo>
                  <a:cubicBezTo>
                    <a:pt x="100" y="147"/>
                    <a:pt x="100" y="99"/>
                    <a:pt x="150" y="100"/>
                  </a:cubicBezTo>
                  <a:cubicBezTo>
                    <a:pt x="150" y="100"/>
                    <a:pt x="152" y="36"/>
                    <a:pt x="221" y="37"/>
                  </a:cubicBezTo>
                  <a:cubicBezTo>
                    <a:pt x="291" y="39"/>
                    <a:pt x="304" y="76"/>
                    <a:pt x="308" y="92"/>
                  </a:cubicBezTo>
                  <a:cubicBezTo>
                    <a:pt x="308" y="92"/>
                    <a:pt x="347" y="0"/>
                    <a:pt x="466" y="20"/>
                  </a:cubicBezTo>
                  <a:cubicBezTo>
                    <a:pt x="586" y="40"/>
                    <a:pt x="562" y="123"/>
                    <a:pt x="562" y="123"/>
                  </a:cubicBezTo>
                  <a:cubicBezTo>
                    <a:pt x="562" y="123"/>
                    <a:pt x="659" y="144"/>
                    <a:pt x="595" y="158"/>
                  </a:cubicBezTo>
                  <a:cubicBezTo>
                    <a:pt x="532" y="172"/>
                    <a:pt x="445" y="158"/>
                    <a:pt x="445" y="158"/>
                  </a:cubicBezTo>
                  <a:cubicBezTo>
                    <a:pt x="445" y="158"/>
                    <a:pt x="343" y="207"/>
                    <a:pt x="281" y="178"/>
                  </a:cubicBezTo>
                  <a:cubicBezTo>
                    <a:pt x="281" y="178"/>
                    <a:pt x="150" y="197"/>
                    <a:pt x="125" y="172"/>
                  </a:cubicBezTo>
                  <a:cubicBezTo>
                    <a:pt x="125" y="172"/>
                    <a:pt x="31" y="192"/>
                    <a:pt x="15" y="172"/>
                  </a:cubicBezTo>
                  <a:cubicBezTo>
                    <a:pt x="0" y="152"/>
                    <a:pt x="73" y="146"/>
                    <a:pt x="100" y="147"/>
                  </a:cubicBezTo>
                  <a:close/>
                </a:path>
              </a:pathLst>
            </a:custGeom>
            <a:solidFill>
              <a:srgbClr val="92DEEB"/>
            </a:solidFill>
            <a:ln>
              <a:noFill/>
            </a:ln>
          </p:spPr>
          <p:txBody>
            <a:bodyPr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145" name="TextBox 13"/>
          <p:cNvSpPr txBox="1"/>
          <p:nvPr/>
        </p:nvSpPr>
        <p:spPr>
          <a:xfrm>
            <a:off x="6847355" y="4077451"/>
            <a:ext cx="4521226" cy="3724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spcBef>
                <a:spcPct val="20000"/>
              </a:spcBef>
              <a:defRPr/>
            </a:pP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</a:t>
            </a:r>
            <a:endParaRPr lang="en-US" altLang="zh-CN" sz="11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817">
              <a:spcBef>
                <a:spcPct val="20000"/>
              </a:spcBef>
              <a:defRPr/>
            </a:pP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您可以在此处添加关于</a:t>
            </a:r>
            <a:endParaRPr lang="en-US" altLang="zh-CN" sz="11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6744003" y="2419404"/>
            <a:ext cx="3546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prstClr val="white"/>
                </a:solidFill>
                <a:latin typeface="Impact" panose="020B0806030902050204" pitchFamily="34" charset="0"/>
              </a:rPr>
              <a:t>PART   4</a:t>
            </a:r>
            <a:endParaRPr lang="zh-CN" altLang="en-US" sz="4000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44003" y="3204957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研究结论</a:t>
            </a:r>
          </a:p>
        </p:txBody>
      </p:sp>
    </p:spTree>
    <p:extLst>
      <p:ext uri="{BB962C8B-B14F-4D97-AF65-F5344CB8AC3E}">
        <p14:creationId xmlns:p14="http://schemas.microsoft.com/office/powerpoint/2010/main" val="1726981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619250" y="1866900"/>
            <a:ext cx="2190750" cy="2190750"/>
          </a:xfrm>
          <a:prstGeom prst="ellipse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4095750" y="1866900"/>
            <a:ext cx="2190750" cy="2190750"/>
          </a:xfrm>
          <a:prstGeom prst="ellipse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6572250" y="1866900"/>
            <a:ext cx="2190750" cy="2190750"/>
          </a:xfrm>
          <a:prstGeom prst="ellipse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9048750" y="1866900"/>
            <a:ext cx="2190750" cy="2190750"/>
          </a:xfrm>
          <a:prstGeom prst="ellipse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1619250" y="1866900"/>
            <a:ext cx="742950" cy="742950"/>
          </a:xfrm>
          <a:prstGeom prst="ellipse">
            <a:avLst/>
          </a:prstGeom>
          <a:solidFill>
            <a:srgbClr val="F9F9F9"/>
          </a:solidFill>
          <a:ln>
            <a:solidFill>
              <a:srgbClr val="4A9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095750" y="1866900"/>
            <a:ext cx="742950" cy="742950"/>
          </a:xfrm>
          <a:prstGeom prst="ellipse">
            <a:avLst/>
          </a:prstGeom>
          <a:solidFill>
            <a:srgbClr val="F9F9F9"/>
          </a:solidFill>
          <a:ln>
            <a:solidFill>
              <a:srgbClr val="6965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572250" y="1866900"/>
            <a:ext cx="742950" cy="742950"/>
          </a:xfrm>
          <a:prstGeom prst="ellipse">
            <a:avLst/>
          </a:prstGeom>
          <a:solidFill>
            <a:srgbClr val="F9F9F9"/>
          </a:solidFill>
          <a:ln>
            <a:solidFill>
              <a:srgbClr val="4A9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9048750" y="1866900"/>
            <a:ext cx="742950" cy="742950"/>
          </a:xfrm>
          <a:prstGeom prst="ellipse">
            <a:avLst/>
          </a:prstGeom>
          <a:solidFill>
            <a:srgbClr val="F9F9F9"/>
          </a:solidFill>
          <a:ln>
            <a:solidFill>
              <a:srgbClr val="6965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85994" y="1915355"/>
            <a:ext cx="609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29586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sz="7200" b="1" dirty="0">
              <a:solidFill>
                <a:srgbClr val="29586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95750" y="1915355"/>
            <a:ext cx="665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29586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7200" b="1" dirty="0">
              <a:solidFill>
                <a:srgbClr val="29586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04529" y="1915355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29586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sz="7200" b="1" dirty="0">
              <a:solidFill>
                <a:srgbClr val="29586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086547" y="1915355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29586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sz="7200" b="1" dirty="0">
              <a:solidFill>
                <a:srgbClr val="29586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85431" y="4853018"/>
            <a:ext cx="2151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单击此处添加您的编辑文字标题，您的团队名称您的公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282358" y="4853018"/>
            <a:ext cx="2151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单击此处添加您的编辑文字标题，您的团队名称您的公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917280" y="4853018"/>
            <a:ext cx="2151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单击此处添加您的编辑文字标题，您的团队名称您的公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414207" y="4853018"/>
            <a:ext cx="2151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单击此处添加您的编辑文字标题，您的团队名称您的公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785431" y="445290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单击编辑文字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335939" y="445290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单击编辑文字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917280" y="445290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单击编辑文字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467788" y="445290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单击编辑文字</a:t>
            </a:r>
          </a:p>
        </p:txBody>
      </p:sp>
      <p:sp>
        <p:nvSpPr>
          <p:cNvPr id="22" name="AutoShape 115"/>
          <p:cNvSpPr>
            <a:spLocks/>
          </p:cNvSpPr>
          <p:nvPr/>
        </p:nvSpPr>
        <p:spPr bwMode="auto">
          <a:xfrm>
            <a:off x="9947744" y="2837816"/>
            <a:ext cx="392762" cy="4321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357" y="18801"/>
                </a:moveTo>
                <a:cubicBezTo>
                  <a:pt x="21518" y="18965"/>
                  <a:pt x="21599" y="19177"/>
                  <a:pt x="21599" y="19436"/>
                </a:cubicBezTo>
                <a:cubicBezTo>
                  <a:pt x="21599" y="19580"/>
                  <a:pt x="21518" y="19775"/>
                  <a:pt x="21357" y="20018"/>
                </a:cubicBezTo>
                <a:cubicBezTo>
                  <a:pt x="21193" y="20261"/>
                  <a:pt x="20989" y="20504"/>
                  <a:pt x="20746" y="20741"/>
                </a:cubicBezTo>
                <a:cubicBezTo>
                  <a:pt x="20503" y="20978"/>
                  <a:pt x="20260" y="21184"/>
                  <a:pt x="20023" y="21348"/>
                </a:cubicBezTo>
                <a:cubicBezTo>
                  <a:pt x="19783" y="21518"/>
                  <a:pt x="19593" y="21599"/>
                  <a:pt x="19447" y="21599"/>
                </a:cubicBezTo>
                <a:cubicBezTo>
                  <a:pt x="19189" y="21599"/>
                  <a:pt x="18975" y="21515"/>
                  <a:pt x="18811" y="21343"/>
                </a:cubicBezTo>
                <a:lnTo>
                  <a:pt x="13957" y="16502"/>
                </a:lnTo>
                <a:cubicBezTo>
                  <a:pt x="13217" y="16980"/>
                  <a:pt x="12428" y="17350"/>
                  <a:pt x="11589" y="17604"/>
                </a:cubicBezTo>
                <a:cubicBezTo>
                  <a:pt x="10750" y="17864"/>
                  <a:pt x="9891" y="17991"/>
                  <a:pt x="9007" y="17991"/>
                </a:cubicBezTo>
                <a:cubicBezTo>
                  <a:pt x="7769" y="17991"/>
                  <a:pt x="6608" y="17759"/>
                  <a:pt x="5517" y="17290"/>
                </a:cubicBezTo>
                <a:cubicBezTo>
                  <a:pt x="4427" y="16822"/>
                  <a:pt x="3469" y="16175"/>
                  <a:pt x="2644" y="15353"/>
                </a:cubicBezTo>
                <a:cubicBezTo>
                  <a:pt x="1816" y="14534"/>
                  <a:pt x="1172" y="13580"/>
                  <a:pt x="700" y="12487"/>
                </a:cubicBezTo>
                <a:cubicBezTo>
                  <a:pt x="231" y="11400"/>
                  <a:pt x="0" y="10236"/>
                  <a:pt x="0" y="8999"/>
                </a:cubicBezTo>
                <a:cubicBezTo>
                  <a:pt x="0" y="7768"/>
                  <a:pt x="231" y="6602"/>
                  <a:pt x="700" y="5515"/>
                </a:cubicBezTo>
                <a:cubicBezTo>
                  <a:pt x="1169" y="4422"/>
                  <a:pt x="1816" y="3467"/>
                  <a:pt x="2644" y="2645"/>
                </a:cubicBezTo>
                <a:cubicBezTo>
                  <a:pt x="3469" y="1827"/>
                  <a:pt x="4424" y="1180"/>
                  <a:pt x="5512" y="708"/>
                </a:cubicBezTo>
                <a:cubicBezTo>
                  <a:pt x="6600" y="237"/>
                  <a:pt x="7764" y="0"/>
                  <a:pt x="9007" y="0"/>
                </a:cubicBezTo>
                <a:cubicBezTo>
                  <a:pt x="10244" y="0"/>
                  <a:pt x="11403" y="237"/>
                  <a:pt x="12488" y="708"/>
                </a:cubicBezTo>
                <a:cubicBezTo>
                  <a:pt x="13573" y="1180"/>
                  <a:pt x="14530" y="1827"/>
                  <a:pt x="15358" y="2645"/>
                </a:cubicBezTo>
                <a:cubicBezTo>
                  <a:pt x="16183" y="3467"/>
                  <a:pt x="16830" y="4422"/>
                  <a:pt x="17299" y="5515"/>
                </a:cubicBezTo>
                <a:cubicBezTo>
                  <a:pt x="17768" y="6602"/>
                  <a:pt x="18003" y="7768"/>
                  <a:pt x="18003" y="8999"/>
                </a:cubicBezTo>
                <a:cubicBezTo>
                  <a:pt x="18003" y="9886"/>
                  <a:pt x="17873" y="10747"/>
                  <a:pt x="17616" y="11589"/>
                </a:cubicBezTo>
                <a:cubicBezTo>
                  <a:pt x="17359" y="12433"/>
                  <a:pt x="16991" y="13218"/>
                  <a:pt x="16514" y="13947"/>
                </a:cubicBezTo>
                <a:lnTo>
                  <a:pt x="21357" y="18801"/>
                </a:lnTo>
                <a:close/>
                <a:moveTo>
                  <a:pt x="3596" y="8999"/>
                </a:moveTo>
                <a:cubicBezTo>
                  <a:pt x="3596" y="9759"/>
                  <a:pt x="3740" y="10465"/>
                  <a:pt x="4028" y="11117"/>
                </a:cubicBezTo>
                <a:cubicBezTo>
                  <a:pt x="4317" y="11770"/>
                  <a:pt x="4707" y="12337"/>
                  <a:pt x="5193" y="12820"/>
                </a:cubicBezTo>
                <a:cubicBezTo>
                  <a:pt x="5679" y="13300"/>
                  <a:pt x="6252" y="13684"/>
                  <a:pt x="6908" y="13969"/>
                </a:cubicBezTo>
                <a:cubicBezTo>
                  <a:pt x="7566" y="14252"/>
                  <a:pt x="8264" y="14393"/>
                  <a:pt x="9004" y="14393"/>
                </a:cubicBezTo>
                <a:cubicBezTo>
                  <a:pt x="9744" y="14393"/>
                  <a:pt x="10439" y="14252"/>
                  <a:pt x="11092" y="13969"/>
                </a:cubicBezTo>
                <a:cubicBezTo>
                  <a:pt x="11745" y="13684"/>
                  <a:pt x="12318" y="13300"/>
                  <a:pt x="12801" y="12820"/>
                </a:cubicBezTo>
                <a:cubicBezTo>
                  <a:pt x="13290" y="12337"/>
                  <a:pt x="13677" y="11770"/>
                  <a:pt x="13965" y="11117"/>
                </a:cubicBezTo>
                <a:cubicBezTo>
                  <a:pt x="14254" y="10465"/>
                  <a:pt x="14398" y="9759"/>
                  <a:pt x="14398" y="8999"/>
                </a:cubicBezTo>
                <a:cubicBezTo>
                  <a:pt x="14398" y="8259"/>
                  <a:pt x="14254" y="7565"/>
                  <a:pt x="13965" y="6912"/>
                </a:cubicBezTo>
                <a:cubicBezTo>
                  <a:pt x="13674" y="6257"/>
                  <a:pt x="13290" y="5684"/>
                  <a:pt x="12801" y="5192"/>
                </a:cubicBezTo>
                <a:cubicBezTo>
                  <a:pt x="12315" y="4704"/>
                  <a:pt x="11745" y="4317"/>
                  <a:pt x="11092" y="4032"/>
                </a:cubicBezTo>
                <a:cubicBezTo>
                  <a:pt x="10439" y="3749"/>
                  <a:pt x="9741" y="3605"/>
                  <a:pt x="9004" y="3605"/>
                </a:cubicBezTo>
                <a:cubicBezTo>
                  <a:pt x="8267" y="3605"/>
                  <a:pt x="7566" y="3749"/>
                  <a:pt x="6908" y="4032"/>
                </a:cubicBezTo>
                <a:cubicBezTo>
                  <a:pt x="6252" y="4317"/>
                  <a:pt x="5676" y="4704"/>
                  <a:pt x="5193" y="5192"/>
                </a:cubicBezTo>
                <a:cubicBezTo>
                  <a:pt x="4707" y="5684"/>
                  <a:pt x="4317" y="6257"/>
                  <a:pt x="4028" y="6912"/>
                </a:cubicBezTo>
                <a:cubicBezTo>
                  <a:pt x="3740" y="7565"/>
                  <a:pt x="3596" y="8256"/>
                  <a:pt x="3596" y="8999"/>
                </a:cubicBezTo>
                <a:moveTo>
                  <a:pt x="9007" y="5591"/>
                </a:moveTo>
                <a:cubicBezTo>
                  <a:pt x="9185" y="5591"/>
                  <a:pt x="9343" y="5656"/>
                  <a:pt x="9473" y="5785"/>
                </a:cubicBezTo>
                <a:cubicBezTo>
                  <a:pt x="9603" y="5918"/>
                  <a:pt x="9668" y="6082"/>
                  <a:pt x="9668" y="6279"/>
                </a:cubicBezTo>
                <a:cubicBezTo>
                  <a:pt x="9668" y="6460"/>
                  <a:pt x="9603" y="6616"/>
                  <a:pt x="9473" y="6745"/>
                </a:cubicBezTo>
                <a:cubicBezTo>
                  <a:pt x="9343" y="6878"/>
                  <a:pt x="9185" y="6943"/>
                  <a:pt x="9007" y="6943"/>
                </a:cubicBezTo>
                <a:cubicBezTo>
                  <a:pt x="8439" y="6943"/>
                  <a:pt x="7953" y="7144"/>
                  <a:pt x="7552" y="7536"/>
                </a:cubicBezTo>
                <a:cubicBezTo>
                  <a:pt x="7151" y="7934"/>
                  <a:pt x="6950" y="8423"/>
                  <a:pt x="6950" y="8996"/>
                </a:cubicBezTo>
                <a:cubicBezTo>
                  <a:pt x="6950" y="9180"/>
                  <a:pt x="6885" y="9332"/>
                  <a:pt x="6755" y="9465"/>
                </a:cubicBezTo>
                <a:cubicBezTo>
                  <a:pt x="6622" y="9595"/>
                  <a:pt x="6467" y="9657"/>
                  <a:pt x="6289" y="9657"/>
                </a:cubicBezTo>
                <a:cubicBezTo>
                  <a:pt x="6080" y="9657"/>
                  <a:pt x="5913" y="9595"/>
                  <a:pt x="5786" y="9465"/>
                </a:cubicBezTo>
                <a:cubicBezTo>
                  <a:pt x="5659" y="9332"/>
                  <a:pt x="5599" y="9180"/>
                  <a:pt x="5599" y="8996"/>
                </a:cubicBezTo>
                <a:cubicBezTo>
                  <a:pt x="5599" y="8539"/>
                  <a:pt x="5684" y="8104"/>
                  <a:pt x="5862" y="7686"/>
                </a:cubicBezTo>
                <a:cubicBezTo>
                  <a:pt x="6037" y="7271"/>
                  <a:pt x="6280" y="6907"/>
                  <a:pt x="6597" y="6590"/>
                </a:cubicBezTo>
                <a:cubicBezTo>
                  <a:pt x="6905" y="6277"/>
                  <a:pt x="7264" y="6028"/>
                  <a:pt x="7676" y="5856"/>
                </a:cubicBezTo>
                <a:cubicBezTo>
                  <a:pt x="8086" y="5681"/>
                  <a:pt x="8529" y="5591"/>
                  <a:pt x="9007" y="5591"/>
                </a:cubicBezTo>
              </a:path>
            </a:pathLst>
          </a:custGeom>
          <a:solidFill>
            <a:srgbClr val="F9F9F9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914195">
              <a:defRPr/>
            </a:pPr>
            <a:endParaRPr lang="es-ES" sz="58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23" name="Group 2"/>
          <p:cNvGrpSpPr>
            <a:grpSpLocks/>
          </p:cNvGrpSpPr>
          <p:nvPr/>
        </p:nvGrpSpPr>
        <p:grpSpPr bwMode="auto">
          <a:xfrm>
            <a:off x="7488494" y="2868512"/>
            <a:ext cx="378013" cy="370761"/>
            <a:chOff x="1569458" y="688424"/>
            <a:chExt cx="334962" cy="331788"/>
          </a:xfrm>
          <a:solidFill>
            <a:srgbClr val="F7F7F7"/>
          </a:solidFill>
        </p:grpSpPr>
        <p:sp>
          <p:nvSpPr>
            <p:cNvPr id="24" name="Freeform 11"/>
            <p:cNvSpPr>
              <a:spLocks noChangeArrowheads="1"/>
            </p:cNvSpPr>
            <p:nvPr/>
          </p:nvSpPr>
          <p:spPr bwMode="auto">
            <a:xfrm>
              <a:off x="1587500" y="901699"/>
              <a:ext cx="42863" cy="77788"/>
            </a:xfrm>
            <a:custGeom>
              <a:avLst/>
              <a:gdLst>
                <a:gd name="T0" fmla="*/ 0 w 118"/>
                <a:gd name="T1" fmla="*/ 183 h 218"/>
                <a:gd name="T2" fmla="*/ 25 w 118"/>
                <a:gd name="T3" fmla="*/ 217 h 218"/>
                <a:gd name="T4" fmla="*/ 84 w 118"/>
                <a:gd name="T5" fmla="*/ 217 h 218"/>
                <a:gd name="T6" fmla="*/ 117 w 118"/>
                <a:gd name="T7" fmla="*/ 183 h 218"/>
                <a:gd name="T8" fmla="*/ 117 w 118"/>
                <a:gd name="T9" fmla="*/ 0 h 218"/>
                <a:gd name="T10" fmla="*/ 17 w 118"/>
                <a:gd name="T11" fmla="*/ 91 h 218"/>
                <a:gd name="T12" fmla="*/ 0 w 118"/>
                <a:gd name="T13" fmla="*/ 75 h 218"/>
                <a:gd name="T14" fmla="*/ 0 w 118"/>
                <a:gd name="T15" fmla="*/ 183 h 218"/>
                <a:gd name="T16" fmla="*/ 0 w 118"/>
                <a:gd name="T17" fmla="*/ 183 h 218"/>
                <a:gd name="T18" fmla="*/ 0 w 118"/>
                <a:gd name="T19" fmla="*/ 18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218">
                  <a:moveTo>
                    <a:pt x="0" y="183"/>
                  </a:moveTo>
                  <a:cubicBezTo>
                    <a:pt x="0" y="200"/>
                    <a:pt x="8" y="217"/>
                    <a:pt x="25" y="217"/>
                  </a:cubicBezTo>
                  <a:cubicBezTo>
                    <a:pt x="84" y="217"/>
                    <a:pt x="84" y="217"/>
                    <a:pt x="84" y="217"/>
                  </a:cubicBezTo>
                  <a:cubicBezTo>
                    <a:pt x="100" y="217"/>
                    <a:pt x="117" y="200"/>
                    <a:pt x="117" y="183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" y="91"/>
                    <a:pt x="17" y="91"/>
                    <a:pt x="17" y="91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0" y="183"/>
                  </a:lnTo>
                  <a:close/>
                  <a:moveTo>
                    <a:pt x="0" y="183"/>
                  </a:moveTo>
                  <a:lnTo>
                    <a:pt x="0" y="18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Open Sans Light"/>
                <a:cs typeface="Open Sans Light"/>
              </a:endParaRPr>
            </a:p>
          </p:txBody>
        </p:sp>
        <p:sp>
          <p:nvSpPr>
            <p:cNvPr id="25" name="Freeform 12"/>
            <p:cNvSpPr>
              <a:spLocks noChangeArrowheads="1"/>
            </p:cNvSpPr>
            <p:nvPr/>
          </p:nvSpPr>
          <p:spPr bwMode="auto">
            <a:xfrm>
              <a:off x="1657350" y="858837"/>
              <a:ext cx="42863" cy="120650"/>
            </a:xfrm>
            <a:custGeom>
              <a:avLst/>
              <a:gdLst>
                <a:gd name="T0" fmla="*/ 0 w 118"/>
                <a:gd name="T1" fmla="*/ 301 h 336"/>
                <a:gd name="T2" fmla="*/ 34 w 118"/>
                <a:gd name="T3" fmla="*/ 335 h 336"/>
                <a:gd name="T4" fmla="*/ 84 w 118"/>
                <a:gd name="T5" fmla="*/ 335 h 336"/>
                <a:gd name="T6" fmla="*/ 117 w 118"/>
                <a:gd name="T7" fmla="*/ 301 h 336"/>
                <a:gd name="T8" fmla="*/ 117 w 118"/>
                <a:gd name="T9" fmla="*/ 76 h 336"/>
                <a:gd name="T10" fmla="*/ 42 w 118"/>
                <a:gd name="T11" fmla="*/ 0 h 336"/>
                <a:gd name="T12" fmla="*/ 0 w 118"/>
                <a:gd name="T13" fmla="*/ 42 h 336"/>
                <a:gd name="T14" fmla="*/ 0 w 118"/>
                <a:gd name="T15" fmla="*/ 301 h 336"/>
                <a:gd name="T16" fmla="*/ 0 w 118"/>
                <a:gd name="T17" fmla="*/ 301 h 336"/>
                <a:gd name="T18" fmla="*/ 0 w 118"/>
                <a:gd name="T19" fmla="*/ 301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336">
                  <a:moveTo>
                    <a:pt x="0" y="301"/>
                  </a:moveTo>
                  <a:cubicBezTo>
                    <a:pt x="0" y="318"/>
                    <a:pt x="17" y="335"/>
                    <a:pt x="34" y="335"/>
                  </a:cubicBezTo>
                  <a:cubicBezTo>
                    <a:pt x="84" y="335"/>
                    <a:pt x="84" y="335"/>
                    <a:pt x="84" y="335"/>
                  </a:cubicBezTo>
                  <a:cubicBezTo>
                    <a:pt x="101" y="335"/>
                    <a:pt x="117" y="318"/>
                    <a:pt x="117" y="301"/>
                  </a:cubicBezTo>
                  <a:cubicBezTo>
                    <a:pt x="117" y="76"/>
                    <a:pt x="117" y="76"/>
                    <a:pt x="117" y="76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lnTo>
                    <a:pt x="0" y="301"/>
                  </a:lnTo>
                  <a:close/>
                  <a:moveTo>
                    <a:pt x="0" y="301"/>
                  </a:moveTo>
                  <a:lnTo>
                    <a:pt x="0" y="30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Open Sans Light"/>
                <a:cs typeface="Open Sans Light"/>
              </a:endParaRPr>
            </a:p>
          </p:txBody>
        </p:sp>
        <p:sp>
          <p:nvSpPr>
            <p:cNvPr id="26" name="Freeform 13"/>
            <p:cNvSpPr>
              <a:spLocks noChangeArrowheads="1"/>
            </p:cNvSpPr>
            <p:nvPr/>
          </p:nvSpPr>
          <p:spPr bwMode="auto">
            <a:xfrm>
              <a:off x="1727200" y="858837"/>
              <a:ext cx="42863" cy="120650"/>
            </a:xfrm>
            <a:custGeom>
              <a:avLst/>
              <a:gdLst>
                <a:gd name="T0" fmla="*/ 92 w 118"/>
                <a:gd name="T1" fmla="*/ 335 h 336"/>
                <a:gd name="T2" fmla="*/ 117 w 118"/>
                <a:gd name="T3" fmla="*/ 301 h 336"/>
                <a:gd name="T4" fmla="*/ 117 w 118"/>
                <a:gd name="T5" fmla="*/ 0 h 336"/>
                <a:gd name="T6" fmla="*/ 0 w 118"/>
                <a:gd name="T7" fmla="*/ 118 h 336"/>
                <a:gd name="T8" fmla="*/ 0 w 118"/>
                <a:gd name="T9" fmla="*/ 301 h 336"/>
                <a:gd name="T10" fmla="*/ 33 w 118"/>
                <a:gd name="T11" fmla="*/ 335 h 336"/>
                <a:gd name="T12" fmla="*/ 92 w 118"/>
                <a:gd name="T13" fmla="*/ 335 h 336"/>
                <a:gd name="T14" fmla="*/ 92 w 118"/>
                <a:gd name="T15" fmla="*/ 335 h 336"/>
                <a:gd name="T16" fmla="*/ 92 w 118"/>
                <a:gd name="T17" fmla="*/ 33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336">
                  <a:moveTo>
                    <a:pt x="92" y="335"/>
                  </a:moveTo>
                  <a:cubicBezTo>
                    <a:pt x="108" y="335"/>
                    <a:pt x="117" y="318"/>
                    <a:pt x="117" y="301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18"/>
                    <a:pt x="16" y="335"/>
                    <a:pt x="33" y="335"/>
                  </a:cubicBezTo>
                  <a:lnTo>
                    <a:pt x="92" y="335"/>
                  </a:lnTo>
                  <a:close/>
                  <a:moveTo>
                    <a:pt x="92" y="335"/>
                  </a:moveTo>
                  <a:lnTo>
                    <a:pt x="92" y="33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Open Sans Light"/>
                <a:cs typeface="Open Sans Light"/>
              </a:endParaRPr>
            </a:p>
          </p:txBody>
        </p:sp>
        <p:sp>
          <p:nvSpPr>
            <p:cNvPr id="27" name="Freeform 14"/>
            <p:cNvSpPr>
              <a:spLocks noChangeArrowheads="1"/>
            </p:cNvSpPr>
            <p:nvPr/>
          </p:nvSpPr>
          <p:spPr bwMode="auto">
            <a:xfrm>
              <a:off x="1795463" y="817562"/>
              <a:ext cx="46037" cy="163512"/>
            </a:xfrm>
            <a:custGeom>
              <a:avLst/>
              <a:gdLst>
                <a:gd name="T0" fmla="*/ 0 w 126"/>
                <a:gd name="T1" fmla="*/ 41 h 452"/>
                <a:gd name="T2" fmla="*/ 0 w 126"/>
                <a:gd name="T3" fmla="*/ 417 h 452"/>
                <a:gd name="T4" fmla="*/ 33 w 126"/>
                <a:gd name="T5" fmla="*/ 451 h 452"/>
                <a:gd name="T6" fmla="*/ 92 w 126"/>
                <a:gd name="T7" fmla="*/ 451 h 452"/>
                <a:gd name="T8" fmla="*/ 125 w 126"/>
                <a:gd name="T9" fmla="*/ 417 h 452"/>
                <a:gd name="T10" fmla="*/ 125 w 126"/>
                <a:gd name="T11" fmla="*/ 66 h 452"/>
                <a:gd name="T12" fmla="*/ 50 w 126"/>
                <a:gd name="T13" fmla="*/ 0 h 452"/>
                <a:gd name="T14" fmla="*/ 0 w 126"/>
                <a:gd name="T15" fmla="*/ 41 h 452"/>
                <a:gd name="T16" fmla="*/ 0 w 126"/>
                <a:gd name="T17" fmla="*/ 41 h 452"/>
                <a:gd name="T18" fmla="*/ 0 w 126"/>
                <a:gd name="T19" fmla="*/ 4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452">
                  <a:moveTo>
                    <a:pt x="0" y="41"/>
                  </a:moveTo>
                  <a:cubicBezTo>
                    <a:pt x="0" y="417"/>
                    <a:pt x="0" y="417"/>
                    <a:pt x="0" y="417"/>
                  </a:cubicBezTo>
                  <a:cubicBezTo>
                    <a:pt x="0" y="434"/>
                    <a:pt x="17" y="451"/>
                    <a:pt x="33" y="451"/>
                  </a:cubicBezTo>
                  <a:cubicBezTo>
                    <a:pt x="92" y="451"/>
                    <a:pt x="92" y="451"/>
                    <a:pt x="92" y="451"/>
                  </a:cubicBezTo>
                  <a:cubicBezTo>
                    <a:pt x="109" y="451"/>
                    <a:pt x="125" y="434"/>
                    <a:pt x="125" y="417"/>
                  </a:cubicBezTo>
                  <a:cubicBezTo>
                    <a:pt x="125" y="66"/>
                    <a:pt x="125" y="66"/>
                    <a:pt x="125" y="66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0" y="41"/>
                  </a:lnTo>
                  <a:close/>
                  <a:moveTo>
                    <a:pt x="0" y="41"/>
                  </a:moveTo>
                  <a:lnTo>
                    <a:pt x="0" y="4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Open Sans Light"/>
                <a:cs typeface="Open Sans Light"/>
              </a:endParaRPr>
            </a:p>
          </p:txBody>
        </p:sp>
        <p:sp>
          <p:nvSpPr>
            <p:cNvPr id="28" name="Freeform 15"/>
            <p:cNvSpPr>
              <a:spLocks noChangeArrowheads="1"/>
            </p:cNvSpPr>
            <p:nvPr/>
          </p:nvSpPr>
          <p:spPr bwMode="auto">
            <a:xfrm>
              <a:off x="1576388" y="744537"/>
              <a:ext cx="261937" cy="163512"/>
            </a:xfrm>
            <a:custGeom>
              <a:avLst/>
              <a:gdLst>
                <a:gd name="T0" fmla="*/ 234 w 728"/>
                <a:gd name="T1" fmla="*/ 284 h 452"/>
                <a:gd name="T2" fmla="*/ 292 w 728"/>
                <a:gd name="T3" fmla="*/ 284 h 452"/>
                <a:gd name="T4" fmla="*/ 359 w 728"/>
                <a:gd name="T5" fmla="*/ 351 h 452"/>
                <a:gd name="T6" fmla="*/ 401 w 728"/>
                <a:gd name="T7" fmla="*/ 368 h 452"/>
                <a:gd name="T8" fmla="*/ 434 w 728"/>
                <a:gd name="T9" fmla="*/ 351 h 452"/>
                <a:gd name="T10" fmla="*/ 660 w 728"/>
                <a:gd name="T11" fmla="*/ 134 h 452"/>
                <a:gd name="T12" fmla="*/ 694 w 728"/>
                <a:gd name="T13" fmla="*/ 167 h 452"/>
                <a:gd name="T14" fmla="*/ 710 w 728"/>
                <a:gd name="T15" fmla="*/ 175 h 452"/>
                <a:gd name="T16" fmla="*/ 727 w 728"/>
                <a:gd name="T17" fmla="*/ 159 h 452"/>
                <a:gd name="T18" fmla="*/ 727 w 728"/>
                <a:gd name="T19" fmla="*/ 33 h 452"/>
                <a:gd name="T20" fmla="*/ 719 w 728"/>
                <a:gd name="T21" fmla="*/ 8 h 452"/>
                <a:gd name="T22" fmla="*/ 694 w 728"/>
                <a:gd name="T23" fmla="*/ 0 h 452"/>
                <a:gd name="T24" fmla="*/ 568 w 728"/>
                <a:gd name="T25" fmla="*/ 0 h 452"/>
                <a:gd name="T26" fmla="*/ 551 w 728"/>
                <a:gd name="T27" fmla="*/ 8 h 452"/>
                <a:gd name="T28" fmla="*/ 551 w 728"/>
                <a:gd name="T29" fmla="*/ 33 h 452"/>
                <a:gd name="T30" fmla="*/ 585 w 728"/>
                <a:gd name="T31" fmla="*/ 58 h 452"/>
                <a:gd name="T32" fmla="*/ 426 w 728"/>
                <a:gd name="T33" fmla="*/ 217 h 452"/>
                <a:gd name="T34" fmla="*/ 401 w 728"/>
                <a:gd name="T35" fmla="*/ 225 h 452"/>
                <a:gd name="T36" fmla="*/ 368 w 728"/>
                <a:gd name="T37" fmla="*/ 217 h 452"/>
                <a:gd name="T38" fmla="*/ 292 w 728"/>
                <a:gd name="T39" fmla="*/ 142 h 452"/>
                <a:gd name="T40" fmla="*/ 234 w 728"/>
                <a:gd name="T41" fmla="*/ 142 h 452"/>
                <a:gd name="T42" fmla="*/ 8 w 728"/>
                <a:gd name="T43" fmla="*/ 359 h 452"/>
                <a:gd name="T44" fmla="*/ 0 w 728"/>
                <a:gd name="T45" fmla="*/ 393 h 452"/>
                <a:gd name="T46" fmla="*/ 8 w 728"/>
                <a:gd name="T47" fmla="*/ 426 h 452"/>
                <a:gd name="T48" fmla="*/ 25 w 728"/>
                <a:gd name="T49" fmla="*/ 435 h 452"/>
                <a:gd name="T50" fmla="*/ 83 w 728"/>
                <a:gd name="T51" fmla="*/ 435 h 452"/>
                <a:gd name="T52" fmla="*/ 234 w 728"/>
                <a:gd name="T53" fmla="*/ 284 h 452"/>
                <a:gd name="T54" fmla="*/ 234 w 728"/>
                <a:gd name="T55" fmla="*/ 284 h 452"/>
                <a:gd name="T56" fmla="*/ 234 w 728"/>
                <a:gd name="T57" fmla="*/ 284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28" h="452">
                  <a:moveTo>
                    <a:pt x="234" y="284"/>
                  </a:moveTo>
                  <a:cubicBezTo>
                    <a:pt x="250" y="267"/>
                    <a:pt x="276" y="267"/>
                    <a:pt x="292" y="284"/>
                  </a:cubicBezTo>
                  <a:cubicBezTo>
                    <a:pt x="359" y="351"/>
                    <a:pt x="359" y="351"/>
                    <a:pt x="359" y="351"/>
                  </a:cubicBezTo>
                  <a:cubicBezTo>
                    <a:pt x="376" y="368"/>
                    <a:pt x="384" y="368"/>
                    <a:pt x="401" y="368"/>
                  </a:cubicBezTo>
                  <a:cubicBezTo>
                    <a:pt x="418" y="368"/>
                    <a:pt x="426" y="368"/>
                    <a:pt x="434" y="351"/>
                  </a:cubicBezTo>
                  <a:cubicBezTo>
                    <a:pt x="660" y="134"/>
                    <a:pt x="660" y="134"/>
                    <a:pt x="660" y="134"/>
                  </a:cubicBezTo>
                  <a:cubicBezTo>
                    <a:pt x="694" y="167"/>
                    <a:pt x="694" y="167"/>
                    <a:pt x="694" y="167"/>
                  </a:cubicBezTo>
                  <a:cubicBezTo>
                    <a:pt x="702" y="175"/>
                    <a:pt x="710" y="175"/>
                    <a:pt x="710" y="175"/>
                  </a:cubicBezTo>
                  <a:cubicBezTo>
                    <a:pt x="719" y="175"/>
                    <a:pt x="727" y="167"/>
                    <a:pt x="727" y="159"/>
                  </a:cubicBezTo>
                  <a:cubicBezTo>
                    <a:pt x="727" y="33"/>
                    <a:pt x="727" y="33"/>
                    <a:pt x="727" y="33"/>
                  </a:cubicBezTo>
                  <a:cubicBezTo>
                    <a:pt x="727" y="25"/>
                    <a:pt x="727" y="16"/>
                    <a:pt x="719" y="8"/>
                  </a:cubicBezTo>
                  <a:cubicBezTo>
                    <a:pt x="710" y="0"/>
                    <a:pt x="702" y="0"/>
                    <a:pt x="694" y="0"/>
                  </a:cubicBezTo>
                  <a:cubicBezTo>
                    <a:pt x="568" y="0"/>
                    <a:pt x="568" y="0"/>
                    <a:pt x="568" y="0"/>
                  </a:cubicBezTo>
                  <a:cubicBezTo>
                    <a:pt x="560" y="0"/>
                    <a:pt x="551" y="0"/>
                    <a:pt x="551" y="8"/>
                  </a:cubicBezTo>
                  <a:cubicBezTo>
                    <a:pt x="543" y="16"/>
                    <a:pt x="551" y="25"/>
                    <a:pt x="551" y="33"/>
                  </a:cubicBezTo>
                  <a:cubicBezTo>
                    <a:pt x="585" y="58"/>
                    <a:pt x="585" y="58"/>
                    <a:pt x="585" y="58"/>
                  </a:cubicBezTo>
                  <a:cubicBezTo>
                    <a:pt x="426" y="217"/>
                    <a:pt x="426" y="217"/>
                    <a:pt x="426" y="217"/>
                  </a:cubicBezTo>
                  <a:cubicBezTo>
                    <a:pt x="426" y="225"/>
                    <a:pt x="409" y="225"/>
                    <a:pt x="401" y="225"/>
                  </a:cubicBezTo>
                  <a:cubicBezTo>
                    <a:pt x="393" y="225"/>
                    <a:pt x="376" y="225"/>
                    <a:pt x="368" y="217"/>
                  </a:cubicBezTo>
                  <a:cubicBezTo>
                    <a:pt x="292" y="142"/>
                    <a:pt x="292" y="142"/>
                    <a:pt x="292" y="142"/>
                  </a:cubicBezTo>
                  <a:cubicBezTo>
                    <a:pt x="276" y="125"/>
                    <a:pt x="250" y="125"/>
                    <a:pt x="234" y="142"/>
                  </a:cubicBezTo>
                  <a:cubicBezTo>
                    <a:pt x="8" y="359"/>
                    <a:pt x="8" y="359"/>
                    <a:pt x="8" y="359"/>
                  </a:cubicBezTo>
                  <a:cubicBezTo>
                    <a:pt x="0" y="368"/>
                    <a:pt x="0" y="384"/>
                    <a:pt x="0" y="393"/>
                  </a:cubicBezTo>
                  <a:cubicBezTo>
                    <a:pt x="0" y="410"/>
                    <a:pt x="0" y="418"/>
                    <a:pt x="8" y="426"/>
                  </a:cubicBezTo>
                  <a:cubicBezTo>
                    <a:pt x="25" y="435"/>
                    <a:pt x="25" y="435"/>
                    <a:pt x="25" y="435"/>
                  </a:cubicBezTo>
                  <a:cubicBezTo>
                    <a:pt x="41" y="451"/>
                    <a:pt x="67" y="451"/>
                    <a:pt x="83" y="435"/>
                  </a:cubicBezTo>
                  <a:lnTo>
                    <a:pt x="234" y="284"/>
                  </a:lnTo>
                  <a:close/>
                  <a:moveTo>
                    <a:pt x="234" y="284"/>
                  </a:moveTo>
                  <a:lnTo>
                    <a:pt x="234" y="28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Open Sans Light"/>
                <a:cs typeface="Open Sans Light"/>
              </a:endParaRPr>
            </a:p>
          </p:txBody>
        </p:sp>
        <p:sp>
          <p:nvSpPr>
            <p:cNvPr id="29" name="Freeform 16"/>
            <p:cNvSpPr>
              <a:spLocks noChangeArrowheads="1"/>
            </p:cNvSpPr>
            <p:nvPr/>
          </p:nvSpPr>
          <p:spPr bwMode="auto">
            <a:xfrm>
              <a:off x="1569458" y="688424"/>
              <a:ext cx="334962" cy="331788"/>
            </a:xfrm>
            <a:custGeom>
              <a:avLst/>
              <a:gdLst>
                <a:gd name="T0" fmla="*/ 887 w 929"/>
                <a:gd name="T1" fmla="*/ 0 h 921"/>
                <a:gd name="T2" fmla="*/ 836 w 929"/>
                <a:gd name="T3" fmla="*/ 50 h 921"/>
                <a:gd name="T4" fmla="*/ 836 w 929"/>
                <a:gd name="T5" fmla="*/ 837 h 921"/>
                <a:gd name="T6" fmla="*/ 51 w 929"/>
                <a:gd name="T7" fmla="*/ 837 h 921"/>
                <a:gd name="T8" fmla="*/ 0 w 929"/>
                <a:gd name="T9" fmla="*/ 878 h 921"/>
                <a:gd name="T10" fmla="*/ 51 w 929"/>
                <a:gd name="T11" fmla="*/ 920 h 921"/>
                <a:gd name="T12" fmla="*/ 887 w 929"/>
                <a:gd name="T13" fmla="*/ 920 h 921"/>
                <a:gd name="T14" fmla="*/ 928 w 929"/>
                <a:gd name="T15" fmla="*/ 878 h 921"/>
                <a:gd name="T16" fmla="*/ 928 w 929"/>
                <a:gd name="T17" fmla="*/ 50 h 921"/>
                <a:gd name="T18" fmla="*/ 887 w 929"/>
                <a:gd name="T19" fmla="*/ 0 h 921"/>
                <a:gd name="T20" fmla="*/ 887 w 929"/>
                <a:gd name="T21" fmla="*/ 0 h 921"/>
                <a:gd name="T22" fmla="*/ 887 w 929"/>
                <a:gd name="T23" fmla="*/ 0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29" h="921">
                  <a:moveTo>
                    <a:pt x="887" y="0"/>
                  </a:moveTo>
                  <a:cubicBezTo>
                    <a:pt x="862" y="0"/>
                    <a:pt x="836" y="26"/>
                    <a:pt x="836" y="50"/>
                  </a:cubicBezTo>
                  <a:cubicBezTo>
                    <a:pt x="836" y="837"/>
                    <a:pt x="836" y="837"/>
                    <a:pt x="836" y="837"/>
                  </a:cubicBezTo>
                  <a:cubicBezTo>
                    <a:pt x="51" y="837"/>
                    <a:pt x="51" y="837"/>
                    <a:pt x="51" y="837"/>
                  </a:cubicBezTo>
                  <a:cubicBezTo>
                    <a:pt x="26" y="837"/>
                    <a:pt x="0" y="853"/>
                    <a:pt x="0" y="878"/>
                  </a:cubicBezTo>
                  <a:cubicBezTo>
                    <a:pt x="0" y="903"/>
                    <a:pt x="26" y="920"/>
                    <a:pt x="51" y="920"/>
                  </a:cubicBezTo>
                  <a:cubicBezTo>
                    <a:pt x="887" y="920"/>
                    <a:pt x="887" y="920"/>
                    <a:pt x="887" y="920"/>
                  </a:cubicBezTo>
                  <a:cubicBezTo>
                    <a:pt x="912" y="920"/>
                    <a:pt x="928" y="903"/>
                    <a:pt x="928" y="878"/>
                  </a:cubicBezTo>
                  <a:cubicBezTo>
                    <a:pt x="928" y="50"/>
                    <a:pt x="928" y="50"/>
                    <a:pt x="928" y="50"/>
                  </a:cubicBezTo>
                  <a:cubicBezTo>
                    <a:pt x="928" y="26"/>
                    <a:pt x="903" y="0"/>
                    <a:pt x="887" y="0"/>
                  </a:cubicBezTo>
                  <a:close/>
                  <a:moveTo>
                    <a:pt x="887" y="0"/>
                  </a:moveTo>
                  <a:lnTo>
                    <a:pt x="887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Open Sans Light"/>
                <a:cs typeface="Open Sans Light"/>
              </a:endParaRPr>
            </a:p>
          </p:txBody>
        </p:sp>
      </p:grpSp>
      <p:grpSp>
        <p:nvGrpSpPr>
          <p:cNvPr id="30" name="Group 587"/>
          <p:cNvGrpSpPr>
            <a:grpSpLocks/>
          </p:cNvGrpSpPr>
          <p:nvPr/>
        </p:nvGrpSpPr>
        <p:grpSpPr bwMode="auto">
          <a:xfrm>
            <a:off x="5034121" y="2865342"/>
            <a:ext cx="484542" cy="424238"/>
            <a:chOff x="1530350" y="5719762"/>
            <a:chExt cx="452438" cy="400050"/>
          </a:xfrm>
          <a:solidFill>
            <a:srgbClr val="F7F7F7"/>
          </a:solidFill>
        </p:grpSpPr>
        <p:sp>
          <p:nvSpPr>
            <p:cNvPr id="31" name="Freeform 533"/>
            <p:cNvSpPr>
              <a:spLocks noChangeArrowheads="1"/>
            </p:cNvSpPr>
            <p:nvPr/>
          </p:nvSpPr>
          <p:spPr bwMode="auto">
            <a:xfrm>
              <a:off x="1593850" y="5921374"/>
              <a:ext cx="42863" cy="39688"/>
            </a:xfrm>
            <a:custGeom>
              <a:avLst/>
              <a:gdLst>
                <a:gd name="T0" fmla="*/ 0 w 118"/>
                <a:gd name="T1" fmla="*/ 0 h 110"/>
                <a:gd name="T2" fmla="*/ 117 w 118"/>
                <a:gd name="T3" fmla="*/ 0 h 110"/>
                <a:gd name="T4" fmla="*/ 117 w 118"/>
                <a:gd name="T5" fmla="*/ 109 h 110"/>
                <a:gd name="T6" fmla="*/ 0 w 118"/>
                <a:gd name="T7" fmla="*/ 109 h 110"/>
                <a:gd name="T8" fmla="*/ 0 w 118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0">
                  <a:moveTo>
                    <a:pt x="0" y="0"/>
                  </a:moveTo>
                  <a:lnTo>
                    <a:pt x="117" y="0"/>
                  </a:lnTo>
                  <a:lnTo>
                    <a:pt x="117" y="109"/>
                  </a:lnTo>
                  <a:lnTo>
                    <a:pt x="0" y="10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Open Sans Light"/>
                <a:cs typeface="Open Sans Light"/>
              </a:endParaRPr>
            </a:p>
          </p:txBody>
        </p:sp>
        <p:sp>
          <p:nvSpPr>
            <p:cNvPr id="32" name="Freeform 534"/>
            <p:cNvSpPr>
              <a:spLocks noChangeArrowheads="1"/>
            </p:cNvSpPr>
            <p:nvPr/>
          </p:nvSpPr>
          <p:spPr bwMode="auto">
            <a:xfrm>
              <a:off x="1593850" y="5984874"/>
              <a:ext cx="42863" cy="39688"/>
            </a:xfrm>
            <a:custGeom>
              <a:avLst/>
              <a:gdLst>
                <a:gd name="T0" fmla="*/ 0 w 118"/>
                <a:gd name="T1" fmla="*/ 0 h 110"/>
                <a:gd name="T2" fmla="*/ 117 w 118"/>
                <a:gd name="T3" fmla="*/ 0 h 110"/>
                <a:gd name="T4" fmla="*/ 117 w 118"/>
                <a:gd name="T5" fmla="*/ 109 h 110"/>
                <a:gd name="T6" fmla="*/ 0 w 118"/>
                <a:gd name="T7" fmla="*/ 109 h 110"/>
                <a:gd name="T8" fmla="*/ 0 w 118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0">
                  <a:moveTo>
                    <a:pt x="0" y="0"/>
                  </a:moveTo>
                  <a:lnTo>
                    <a:pt x="117" y="0"/>
                  </a:lnTo>
                  <a:lnTo>
                    <a:pt x="117" y="109"/>
                  </a:lnTo>
                  <a:lnTo>
                    <a:pt x="0" y="10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Open Sans Light"/>
                <a:cs typeface="Open Sans Light"/>
              </a:endParaRPr>
            </a:p>
          </p:txBody>
        </p:sp>
        <p:sp>
          <p:nvSpPr>
            <p:cNvPr id="33" name="Freeform 535"/>
            <p:cNvSpPr>
              <a:spLocks noChangeArrowheads="1"/>
            </p:cNvSpPr>
            <p:nvPr/>
          </p:nvSpPr>
          <p:spPr bwMode="auto">
            <a:xfrm>
              <a:off x="1663700" y="5857874"/>
              <a:ext cx="39688" cy="39688"/>
            </a:xfrm>
            <a:custGeom>
              <a:avLst/>
              <a:gdLst>
                <a:gd name="T0" fmla="*/ 0 w 110"/>
                <a:gd name="T1" fmla="*/ 0 h 110"/>
                <a:gd name="T2" fmla="*/ 109 w 110"/>
                <a:gd name="T3" fmla="*/ 0 h 110"/>
                <a:gd name="T4" fmla="*/ 109 w 110"/>
                <a:gd name="T5" fmla="*/ 109 h 110"/>
                <a:gd name="T6" fmla="*/ 0 w 110"/>
                <a:gd name="T7" fmla="*/ 109 h 110"/>
                <a:gd name="T8" fmla="*/ 0 w 110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10">
                  <a:moveTo>
                    <a:pt x="0" y="0"/>
                  </a:moveTo>
                  <a:lnTo>
                    <a:pt x="109" y="0"/>
                  </a:lnTo>
                  <a:lnTo>
                    <a:pt x="109" y="109"/>
                  </a:lnTo>
                  <a:lnTo>
                    <a:pt x="0" y="10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Open Sans Light"/>
                <a:cs typeface="Open Sans Light"/>
              </a:endParaRPr>
            </a:p>
          </p:txBody>
        </p:sp>
        <p:sp>
          <p:nvSpPr>
            <p:cNvPr id="34" name="Freeform 536"/>
            <p:cNvSpPr>
              <a:spLocks noChangeArrowheads="1"/>
            </p:cNvSpPr>
            <p:nvPr/>
          </p:nvSpPr>
          <p:spPr bwMode="auto">
            <a:xfrm>
              <a:off x="1663700" y="5921374"/>
              <a:ext cx="39688" cy="39688"/>
            </a:xfrm>
            <a:custGeom>
              <a:avLst/>
              <a:gdLst>
                <a:gd name="T0" fmla="*/ 0 w 110"/>
                <a:gd name="T1" fmla="*/ 0 h 110"/>
                <a:gd name="T2" fmla="*/ 109 w 110"/>
                <a:gd name="T3" fmla="*/ 0 h 110"/>
                <a:gd name="T4" fmla="*/ 109 w 110"/>
                <a:gd name="T5" fmla="*/ 109 h 110"/>
                <a:gd name="T6" fmla="*/ 0 w 110"/>
                <a:gd name="T7" fmla="*/ 109 h 110"/>
                <a:gd name="T8" fmla="*/ 0 w 110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10">
                  <a:moveTo>
                    <a:pt x="0" y="0"/>
                  </a:moveTo>
                  <a:lnTo>
                    <a:pt x="109" y="0"/>
                  </a:lnTo>
                  <a:lnTo>
                    <a:pt x="109" y="109"/>
                  </a:lnTo>
                  <a:lnTo>
                    <a:pt x="0" y="10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Open Sans Light"/>
                <a:cs typeface="Open Sans Light"/>
              </a:endParaRPr>
            </a:p>
          </p:txBody>
        </p:sp>
        <p:sp>
          <p:nvSpPr>
            <p:cNvPr id="35" name="Freeform 537"/>
            <p:cNvSpPr>
              <a:spLocks noChangeArrowheads="1"/>
            </p:cNvSpPr>
            <p:nvPr/>
          </p:nvSpPr>
          <p:spPr bwMode="auto">
            <a:xfrm>
              <a:off x="1663700" y="5984874"/>
              <a:ext cx="39688" cy="39688"/>
            </a:xfrm>
            <a:custGeom>
              <a:avLst/>
              <a:gdLst>
                <a:gd name="T0" fmla="*/ 0 w 110"/>
                <a:gd name="T1" fmla="*/ 0 h 110"/>
                <a:gd name="T2" fmla="*/ 109 w 110"/>
                <a:gd name="T3" fmla="*/ 0 h 110"/>
                <a:gd name="T4" fmla="*/ 109 w 110"/>
                <a:gd name="T5" fmla="*/ 109 h 110"/>
                <a:gd name="T6" fmla="*/ 0 w 110"/>
                <a:gd name="T7" fmla="*/ 109 h 110"/>
                <a:gd name="T8" fmla="*/ 0 w 110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10">
                  <a:moveTo>
                    <a:pt x="0" y="0"/>
                  </a:moveTo>
                  <a:lnTo>
                    <a:pt x="109" y="0"/>
                  </a:lnTo>
                  <a:lnTo>
                    <a:pt x="109" y="109"/>
                  </a:lnTo>
                  <a:lnTo>
                    <a:pt x="0" y="10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Open Sans Light"/>
                <a:cs typeface="Open Sans Light"/>
              </a:endParaRPr>
            </a:p>
          </p:txBody>
        </p:sp>
        <p:sp>
          <p:nvSpPr>
            <p:cNvPr id="36" name="Freeform 538"/>
            <p:cNvSpPr>
              <a:spLocks noChangeArrowheads="1"/>
            </p:cNvSpPr>
            <p:nvPr/>
          </p:nvSpPr>
          <p:spPr bwMode="auto">
            <a:xfrm>
              <a:off x="1530350" y="5719762"/>
              <a:ext cx="452438" cy="400050"/>
            </a:xfrm>
            <a:custGeom>
              <a:avLst/>
              <a:gdLst>
                <a:gd name="T0" fmla="*/ 1029 w 1255"/>
                <a:gd name="T1" fmla="*/ 75 h 1113"/>
                <a:gd name="T2" fmla="*/ 75 w 1255"/>
                <a:gd name="T3" fmla="*/ 0 h 1113"/>
                <a:gd name="T4" fmla="*/ 0 w 1255"/>
                <a:gd name="T5" fmla="*/ 953 h 1113"/>
                <a:gd name="T6" fmla="*/ 644 w 1255"/>
                <a:gd name="T7" fmla="*/ 1029 h 1113"/>
                <a:gd name="T8" fmla="*/ 1254 w 1255"/>
                <a:gd name="T9" fmla="*/ 736 h 1113"/>
                <a:gd name="T10" fmla="*/ 335 w 1255"/>
                <a:gd name="T11" fmla="*/ 75 h 1113"/>
                <a:gd name="T12" fmla="*/ 694 w 1255"/>
                <a:gd name="T13" fmla="*/ 167 h 1113"/>
                <a:gd name="T14" fmla="*/ 335 w 1255"/>
                <a:gd name="T15" fmla="*/ 75 h 1113"/>
                <a:gd name="T16" fmla="*/ 937 w 1255"/>
                <a:gd name="T17" fmla="*/ 251 h 1113"/>
                <a:gd name="T18" fmla="*/ 878 w 1255"/>
                <a:gd name="T19" fmla="*/ 368 h 1113"/>
                <a:gd name="T20" fmla="*/ 661 w 1255"/>
                <a:gd name="T21" fmla="*/ 385 h 1113"/>
                <a:gd name="T22" fmla="*/ 552 w 1255"/>
                <a:gd name="T23" fmla="*/ 494 h 1113"/>
                <a:gd name="T24" fmla="*/ 510 w 1255"/>
                <a:gd name="T25" fmla="*/ 736 h 1113"/>
                <a:gd name="T26" fmla="*/ 92 w 1255"/>
                <a:gd name="T27" fmla="*/ 920 h 1113"/>
                <a:gd name="T28" fmla="*/ 845 w 1255"/>
                <a:gd name="T29" fmla="*/ 435 h 1113"/>
                <a:gd name="T30" fmla="*/ 911 w 1255"/>
                <a:gd name="T31" fmla="*/ 435 h 1113"/>
                <a:gd name="T32" fmla="*/ 845 w 1255"/>
                <a:gd name="T33" fmla="*/ 435 h 1113"/>
                <a:gd name="T34" fmla="*/ 577 w 1255"/>
                <a:gd name="T35" fmla="*/ 769 h 1113"/>
                <a:gd name="T36" fmla="*/ 577 w 1255"/>
                <a:gd name="T37" fmla="*/ 703 h 1113"/>
                <a:gd name="T38" fmla="*/ 878 w 1255"/>
                <a:gd name="T39" fmla="*/ 1079 h 1113"/>
                <a:gd name="T40" fmla="*/ 878 w 1255"/>
                <a:gd name="T41" fmla="*/ 1004 h 1113"/>
                <a:gd name="T42" fmla="*/ 878 w 1255"/>
                <a:gd name="T43" fmla="*/ 1079 h 1113"/>
                <a:gd name="T44" fmla="*/ 945 w 1255"/>
                <a:gd name="T45" fmla="*/ 728 h 1113"/>
                <a:gd name="T46" fmla="*/ 878 w 1255"/>
                <a:gd name="T47" fmla="*/ 803 h 1113"/>
                <a:gd name="T48" fmla="*/ 661 w 1255"/>
                <a:gd name="T49" fmla="*/ 627 h 1113"/>
                <a:gd name="T50" fmla="*/ 694 w 1255"/>
                <a:gd name="T51" fmla="*/ 585 h 1113"/>
                <a:gd name="T52" fmla="*/ 878 w 1255"/>
                <a:gd name="T53" fmla="*/ 669 h 1113"/>
                <a:gd name="T54" fmla="*/ 1045 w 1255"/>
                <a:gd name="T55" fmla="*/ 544 h 1113"/>
                <a:gd name="T56" fmla="*/ 1087 w 1255"/>
                <a:gd name="T57" fmla="*/ 585 h 1113"/>
                <a:gd name="T58" fmla="*/ 1146 w 1255"/>
                <a:gd name="T59" fmla="*/ 736 h 1113"/>
                <a:gd name="T60" fmla="*/ 1221 w 1255"/>
                <a:gd name="T61" fmla="*/ 736 h 1113"/>
                <a:gd name="T62" fmla="*/ 1179 w 1255"/>
                <a:gd name="T63" fmla="*/ 769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55" h="1113">
                  <a:moveTo>
                    <a:pt x="1029" y="402"/>
                  </a:moveTo>
                  <a:cubicBezTo>
                    <a:pt x="1029" y="75"/>
                    <a:pt x="1029" y="75"/>
                    <a:pt x="1029" y="75"/>
                  </a:cubicBezTo>
                  <a:cubicBezTo>
                    <a:pt x="1029" y="34"/>
                    <a:pt x="995" y="0"/>
                    <a:pt x="95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953"/>
                    <a:pt x="0" y="953"/>
                    <a:pt x="0" y="953"/>
                  </a:cubicBezTo>
                  <a:cubicBezTo>
                    <a:pt x="0" y="995"/>
                    <a:pt x="34" y="1029"/>
                    <a:pt x="75" y="1029"/>
                  </a:cubicBezTo>
                  <a:cubicBezTo>
                    <a:pt x="644" y="1029"/>
                    <a:pt x="644" y="1029"/>
                    <a:pt x="644" y="1029"/>
                  </a:cubicBezTo>
                  <a:cubicBezTo>
                    <a:pt x="711" y="1079"/>
                    <a:pt x="795" y="1112"/>
                    <a:pt x="878" y="1112"/>
                  </a:cubicBezTo>
                  <a:cubicBezTo>
                    <a:pt x="1087" y="1112"/>
                    <a:pt x="1254" y="945"/>
                    <a:pt x="1254" y="736"/>
                  </a:cubicBezTo>
                  <a:cubicBezTo>
                    <a:pt x="1254" y="585"/>
                    <a:pt x="1162" y="460"/>
                    <a:pt x="1029" y="402"/>
                  </a:cubicBezTo>
                  <a:close/>
                  <a:moveTo>
                    <a:pt x="335" y="75"/>
                  </a:moveTo>
                  <a:cubicBezTo>
                    <a:pt x="694" y="75"/>
                    <a:pt x="694" y="75"/>
                    <a:pt x="694" y="75"/>
                  </a:cubicBezTo>
                  <a:cubicBezTo>
                    <a:pt x="694" y="167"/>
                    <a:pt x="694" y="167"/>
                    <a:pt x="694" y="167"/>
                  </a:cubicBezTo>
                  <a:cubicBezTo>
                    <a:pt x="335" y="167"/>
                    <a:pt x="335" y="167"/>
                    <a:pt x="335" y="167"/>
                  </a:cubicBezTo>
                  <a:lnTo>
                    <a:pt x="335" y="75"/>
                  </a:lnTo>
                  <a:close/>
                  <a:moveTo>
                    <a:pt x="92" y="251"/>
                  </a:moveTo>
                  <a:cubicBezTo>
                    <a:pt x="937" y="251"/>
                    <a:pt x="937" y="251"/>
                    <a:pt x="937" y="251"/>
                  </a:cubicBezTo>
                  <a:cubicBezTo>
                    <a:pt x="937" y="368"/>
                    <a:pt x="937" y="368"/>
                    <a:pt x="937" y="368"/>
                  </a:cubicBezTo>
                  <a:cubicBezTo>
                    <a:pt x="920" y="368"/>
                    <a:pt x="895" y="368"/>
                    <a:pt x="878" y="368"/>
                  </a:cubicBezTo>
                  <a:cubicBezTo>
                    <a:pt x="795" y="368"/>
                    <a:pt x="719" y="393"/>
                    <a:pt x="661" y="435"/>
                  </a:cubicBezTo>
                  <a:cubicBezTo>
                    <a:pt x="661" y="385"/>
                    <a:pt x="661" y="385"/>
                    <a:pt x="661" y="385"/>
                  </a:cubicBezTo>
                  <a:cubicBezTo>
                    <a:pt x="552" y="385"/>
                    <a:pt x="552" y="385"/>
                    <a:pt x="552" y="385"/>
                  </a:cubicBezTo>
                  <a:cubicBezTo>
                    <a:pt x="552" y="494"/>
                    <a:pt x="552" y="494"/>
                    <a:pt x="552" y="494"/>
                  </a:cubicBezTo>
                  <a:cubicBezTo>
                    <a:pt x="602" y="494"/>
                    <a:pt x="602" y="494"/>
                    <a:pt x="602" y="494"/>
                  </a:cubicBezTo>
                  <a:cubicBezTo>
                    <a:pt x="544" y="560"/>
                    <a:pt x="510" y="644"/>
                    <a:pt x="510" y="736"/>
                  </a:cubicBezTo>
                  <a:cubicBezTo>
                    <a:pt x="510" y="803"/>
                    <a:pt x="527" y="870"/>
                    <a:pt x="560" y="920"/>
                  </a:cubicBezTo>
                  <a:cubicBezTo>
                    <a:pt x="92" y="920"/>
                    <a:pt x="92" y="920"/>
                    <a:pt x="92" y="920"/>
                  </a:cubicBezTo>
                  <a:lnTo>
                    <a:pt x="92" y="251"/>
                  </a:lnTo>
                  <a:close/>
                  <a:moveTo>
                    <a:pt x="845" y="435"/>
                  </a:moveTo>
                  <a:cubicBezTo>
                    <a:pt x="845" y="418"/>
                    <a:pt x="861" y="402"/>
                    <a:pt x="878" y="402"/>
                  </a:cubicBezTo>
                  <a:cubicBezTo>
                    <a:pt x="895" y="402"/>
                    <a:pt x="911" y="418"/>
                    <a:pt x="911" y="435"/>
                  </a:cubicBezTo>
                  <a:cubicBezTo>
                    <a:pt x="911" y="452"/>
                    <a:pt x="895" y="468"/>
                    <a:pt x="878" y="468"/>
                  </a:cubicBezTo>
                  <a:cubicBezTo>
                    <a:pt x="861" y="468"/>
                    <a:pt x="845" y="452"/>
                    <a:pt x="845" y="435"/>
                  </a:cubicBezTo>
                  <a:close/>
                  <a:moveTo>
                    <a:pt x="610" y="736"/>
                  </a:moveTo>
                  <a:cubicBezTo>
                    <a:pt x="610" y="761"/>
                    <a:pt x="594" y="769"/>
                    <a:pt x="577" y="769"/>
                  </a:cubicBezTo>
                  <a:cubicBezTo>
                    <a:pt x="560" y="769"/>
                    <a:pt x="544" y="761"/>
                    <a:pt x="544" y="736"/>
                  </a:cubicBezTo>
                  <a:cubicBezTo>
                    <a:pt x="544" y="719"/>
                    <a:pt x="560" y="703"/>
                    <a:pt x="577" y="703"/>
                  </a:cubicBezTo>
                  <a:cubicBezTo>
                    <a:pt x="594" y="703"/>
                    <a:pt x="610" y="719"/>
                    <a:pt x="610" y="736"/>
                  </a:cubicBezTo>
                  <a:close/>
                  <a:moveTo>
                    <a:pt x="878" y="1079"/>
                  </a:moveTo>
                  <a:cubicBezTo>
                    <a:pt x="861" y="1079"/>
                    <a:pt x="845" y="1062"/>
                    <a:pt x="845" y="1045"/>
                  </a:cubicBezTo>
                  <a:cubicBezTo>
                    <a:pt x="845" y="1020"/>
                    <a:pt x="861" y="1004"/>
                    <a:pt x="878" y="1004"/>
                  </a:cubicBezTo>
                  <a:cubicBezTo>
                    <a:pt x="895" y="1004"/>
                    <a:pt x="911" y="1020"/>
                    <a:pt x="911" y="1045"/>
                  </a:cubicBezTo>
                  <a:cubicBezTo>
                    <a:pt x="911" y="1062"/>
                    <a:pt x="895" y="1079"/>
                    <a:pt x="878" y="1079"/>
                  </a:cubicBezTo>
                  <a:close/>
                  <a:moveTo>
                    <a:pt x="1087" y="585"/>
                  </a:moveTo>
                  <a:cubicBezTo>
                    <a:pt x="945" y="728"/>
                    <a:pt x="945" y="728"/>
                    <a:pt x="945" y="728"/>
                  </a:cubicBezTo>
                  <a:lnTo>
                    <a:pt x="945" y="736"/>
                  </a:lnTo>
                  <a:cubicBezTo>
                    <a:pt x="945" y="778"/>
                    <a:pt x="920" y="803"/>
                    <a:pt x="878" y="803"/>
                  </a:cubicBezTo>
                  <a:cubicBezTo>
                    <a:pt x="845" y="803"/>
                    <a:pt x="811" y="778"/>
                    <a:pt x="811" y="744"/>
                  </a:cubicBezTo>
                  <a:cubicBezTo>
                    <a:pt x="661" y="627"/>
                    <a:pt x="661" y="627"/>
                    <a:pt x="661" y="627"/>
                  </a:cubicBezTo>
                  <a:cubicBezTo>
                    <a:pt x="652" y="619"/>
                    <a:pt x="644" y="594"/>
                    <a:pt x="652" y="585"/>
                  </a:cubicBezTo>
                  <a:cubicBezTo>
                    <a:pt x="661" y="577"/>
                    <a:pt x="686" y="569"/>
                    <a:pt x="694" y="585"/>
                  </a:cubicBezTo>
                  <a:cubicBezTo>
                    <a:pt x="836" y="686"/>
                    <a:pt x="836" y="686"/>
                    <a:pt x="836" y="686"/>
                  </a:cubicBezTo>
                  <a:cubicBezTo>
                    <a:pt x="845" y="677"/>
                    <a:pt x="861" y="669"/>
                    <a:pt x="878" y="669"/>
                  </a:cubicBezTo>
                  <a:cubicBezTo>
                    <a:pt x="895" y="669"/>
                    <a:pt x="903" y="677"/>
                    <a:pt x="911" y="677"/>
                  </a:cubicBezTo>
                  <a:cubicBezTo>
                    <a:pt x="1045" y="544"/>
                    <a:pt x="1045" y="544"/>
                    <a:pt x="1045" y="544"/>
                  </a:cubicBezTo>
                  <a:cubicBezTo>
                    <a:pt x="1062" y="535"/>
                    <a:pt x="1079" y="535"/>
                    <a:pt x="1087" y="544"/>
                  </a:cubicBezTo>
                  <a:cubicBezTo>
                    <a:pt x="1104" y="552"/>
                    <a:pt x="1096" y="569"/>
                    <a:pt x="1087" y="585"/>
                  </a:cubicBezTo>
                  <a:close/>
                  <a:moveTo>
                    <a:pt x="1179" y="769"/>
                  </a:moveTo>
                  <a:cubicBezTo>
                    <a:pt x="1162" y="769"/>
                    <a:pt x="1146" y="761"/>
                    <a:pt x="1146" y="736"/>
                  </a:cubicBezTo>
                  <a:cubicBezTo>
                    <a:pt x="1146" y="719"/>
                    <a:pt x="1162" y="703"/>
                    <a:pt x="1179" y="703"/>
                  </a:cubicBezTo>
                  <a:cubicBezTo>
                    <a:pt x="1204" y="703"/>
                    <a:pt x="1221" y="719"/>
                    <a:pt x="1221" y="736"/>
                  </a:cubicBezTo>
                  <a:cubicBezTo>
                    <a:pt x="1221" y="761"/>
                    <a:pt x="1204" y="769"/>
                    <a:pt x="1179" y="769"/>
                  </a:cubicBezTo>
                  <a:close/>
                  <a:moveTo>
                    <a:pt x="1179" y="769"/>
                  </a:moveTo>
                  <a:lnTo>
                    <a:pt x="1179" y="76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Open Sans Light"/>
                <a:cs typeface="Open Sans Light"/>
              </a:endParaRPr>
            </a:p>
          </p:txBody>
        </p:sp>
      </p:grpSp>
      <p:sp>
        <p:nvSpPr>
          <p:cNvPr id="37" name="AutoShape 29"/>
          <p:cNvSpPr>
            <a:spLocks/>
          </p:cNvSpPr>
          <p:nvPr/>
        </p:nvSpPr>
        <p:spPr bwMode="auto">
          <a:xfrm>
            <a:off x="2526465" y="2828163"/>
            <a:ext cx="462027" cy="46214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598" y="2167"/>
                </a:moveTo>
                <a:cubicBezTo>
                  <a:pt x="3598" y="2549"/>
                  <a:pt x="3517" y="2902"/>
                  <a:pt x="3358" y="3213"/>
                </a:cubicBezTo>
                <a:cubicBezTo>
                  <a:pt x="3197" y="3525"/>
                  <a:pt x="2981" y="3792"/>
                  <a:pt x="2707" y="4006"/>
                </a:cubicBezTo>
                <a:lnTo>
                  <a:pt x="2707" y="21050"/>
                </a:lnTo>
                <a:cubicBezTo>
                  <a:pt x="2707" y="21203"/>
                  <a:pt x="2663" y="21329"/>
                  <a:pt x="2580" y="21438"/>
                </a:cubicBezTo>
                <a:cubicBezTo>
                  <a:pt x="2492" y="21547"/>
                  <a:pt x="2386" y="21599"/>
                  <a:pt x="2262" y="21599"/>
                </a:cubicBezTo>
                <a:lnTo>
                  <a:pt x="1348" y="21599"/>
                </a:lnTo>
                <a:cubicBezTo>
                  <a:pt x="1221" y="21599"/>
                  <a:pt x="1118" y="21544"/>
                  <a:pt x="1038" y="21438"/>
                </a:cubicBezTo>
                <a:cubicBezTo>
                  <a:pt x="954" y="21329"/>
                  <a:pt x="913" y="21203"/>
                  <a:pt x="913" y="21050"/>
                </a:cubicBezTo>
                <a:lnTo>
                  <a:pt x="913" y="4006"/>
                </a:lnTo>
                <a:cubicBezTo>
                  <a:pt x="641" y="3792"/>
                  <a:pt x="421" y="3525"/>
                  <a:pt x="252" y="3213"/>
                </a:cubicBezTo>
                <a:cubicBezTo>
                  <a:pt x="83" y="2902"/>
                  <a:pt x="0" y="2549"/>
                  <a:pt x="0" y="2167"/>
                </a:cubicBezTo>
                <a:cubicBezTo>
                  <a:pt x="0" y="1574"/>
                  <a:pt x="176" y="1069"/>
                  <a:pt x="528" y="640"/>
                </a:cubicBezTo>
                <a:cubicBezTo>
                  <a:pt x="878" y="211"/>
                  <a:pt x="1304" y="0"/>
                  <a:pt x="1804" y="0"/>
                </a:cubicBezTo>
                <a:cubicBezTo>
                  <a:pt x="2296" y="0"/>
                  <a:pt x="2719" y="211"/>
                  <a:pt x="3069" y="640"/>
                </a:cubicBezTo>
                <a:cubicBezTo>
                  <a:pt x="3422" y="1069"/>
                  <a:pt x="3598" y="1571"/>
                  <a:pt x="3598" y="2167"/>
                </a:cubicBezTo>
                <a:moveTo>
                  <a:pt x="20838" y="2476"/>
                </a:moveTo>
                <a:cubicBezTo>
                  <a:pt x="21063" y="2323"/>
                  <a:pt x="21247" y="2297"/>
                  <a:pt x="21389" y="2391"/>
                </a:cubicBezTo>
                <a:cubicBezTo>
                  <a:pt x="21529" y="2485"/>
                  <a:pt x="21599" y="2684"/>
                  <a:pt x="21599" y="2996"/>
                </a:cubicBezTo>
                <a:lnTo>
                  <a:pt x="21599" y="13515"/>
                </a:lnTo>
                <a:cubicBezTo>
                  <a:pt x="21599" y="13803"/>
                  <a:pt x="21526" y="14106"/>
                  <a:pt x="21382" y="14420"/>
                </a:cubicBezTo>
                <a:cubicBezTo>
                  <a:pt x="21237" y="14737"/>
                  <a:pt x="21056" y="14966"/>
                  <a:pt x="20838" y="15119"/>
                </a:cubicBezTo>
                <a:cubicBezTo>
                  <a:pt x="19954" y="15757"/>
                  <a:pt x="19146" y="16165"/>
                  <a:pt x="18412" y="16350"/>
                </a:cubicBezTo>
                <a:cubicBezTo>
                  <a:pt x="17678" y="16529"/>
                  <a:pt x="17036" y="16606"/>
                  <a:pt x="16490" y="16567"/>
                </a:cubicBezTo>
                <a:cubicBezTo>
                  <a:pt x="15849" y="16526"/>
                  <a:pt x="15281" y="16371"/>
                  <a:pt x="14791" y="16103"/>
                </a:cubicBezTo>
                <a:cubicBezTo>
                  <a:pt x="14392" y="15851"/>
                  <a:pt x="14003" y="15607"/>
                  <a:pt x="13623" y="15378"/>
                </a:cubicBezTo>
                <a:cubicBezTo>
                  <a:pt x="13244" y="15146"/>
                  <a:pt x="12857" y="14946"/>
                  <a:pt x="12458" y="14773"/>
                </a:cubicBezTo>
                <a:cubicBezTo>
                  <a:pt x="12059" y="14599"/>
                  <a:pt x="11640" y="14461"/>
                  <a:pt x="11197" y="14358"/>
                </a:cubicBezTo>
                <a:cubicBezTo>
                  <a:pt x="10757" y="14256"/>
                  <a:pt x="10269" y="14203"/>
                  <a:pt x="9738" y="14203"/>
                </a:cubicBezTo>
                <a:cubicBezTo>
                  <a:pt x="9310" y="14220"/>
                  <a:pt x="8825" y="14306"/>
                  <a:pt x="8286" y="14455"/>
                </a:cubicBezTo>
                <a:cubicBezTo>
                  <a:pt x="7824" y="14588"/>
                  <a:pt x="7266" y="14799"/>
                  <a:pt x="6605" y="15090"/>
                </a:cubicBezTo>
                <a:cubicBezTo>
                  <a:pt x="5944" y="15381"/>
                  <a:pt x="5207" y="15792"/>
                  <a:pt x="4394" y="16327"/>
                </a:cubicBezTo>
                <a:cubicBezTo>
                  <a:pt x="4169" y="16476"/>
                  <a:pt x="3978" y="16494"/>
                  <a:pt x="3826" y="16382"/>
                </a:cubicBezTo>
                <a:cubicBezTo>
                  <a:pt x="3674" y="16268"/>
                  <a:pt x="3598" y="16059"/>
                  <a:pt x="3598" y="15751"/>
                </a:cubicBezTo>
                <a:lnTo>
                  <a:pt x="3598" y="5273"/>
                </a:lnTo>
                <a:cubicBezTo>
                  <a:pt x="3598" y="4964"/>
                  <a:pt x="3674" y="4653"/>
                  <a:pt x="3826" y="4347"/>
                </a:cubicBezTo>
                <a:cubicBezTo>
                  <a:pt x="3978" y="4036"/>
                  <a:pt x="4169" y="3807"/>
                  <a:pt x="4394" y="3654"/>
                </a:cubicBezTo>
                <a:cubicBezTo>
                  <a:pt x="5207" y="3143"/>
                  <a:pt x="5941" y="2737"/>
                  <a:pt x="6597" y="2447"/>
                </a:cubicBezTo>
                <a:cubicBezTo>
                  <a:pt x="7253" y="2156"/>
                  <a:pt x="7816" y="1944"/>
                  <a:pt x="8286" y="1812"/>
                </a:cubicBezTo>
                <a:cubicBezTo>
                  <a:pt x="8832" y="1665"/>
                  <a:pt x="9317" y="1580"/>
                  <a:pt x="9738" y="1559"/>
                </a:cubicBezTo>
                <a:cubicBezTo>
                  <a:pt x="10269" y="1559"/>
                  <a:pt x="10757" y="1612"/>
                  <a:pt x="11197" y="1715"/>
                </a:cubicBezTo>
                <a:cubicBezTo>
                  <a:pt x="11640" y="1818"/>
                  <a:pt x="12059" y="1956"/>
                  <a:pt x="12458" y="2135"/>
                </a:cubicBezTo>
                <a:cubicBezTo>
                  <a:pt x="12857" y="2306"/>
                  <a:pt x="13242" y="2508"/>
                  <a:pt x="13619" y="2737"/>
                </a:cubicBezTo>
                <a:cubicBezTo>
                  <a:pt x="13993" y="2967"/>
                  <a:pt x="14385" y="3207"/>
                  <a:pt x="14791" y="3463"/>
                </a:cubicBezTo>
                <a:cubicBezTo>
                  <a:pt x="15281" y="3736"/>
                  <a:pt x="15849" y="3889"/>
                  <a:pt x="16490" y="3924"/>
                </a:cubicBezTo>
                <a:cubicBezTo>
                  <a:pt x="17036" y="3965"/>
                  <a:pt x="17678" y="3889"/>
                  <a:pt x="18412" y="3707"/>
                </a:cubicBezTo>
                <a:cubicBezTo>
                  <a:pt x="19146" y="3522"/>
                  <a:pt x="19957" y="3113"/>
                  <a:pt x="20838" y="2476"/>
                </a:cubicBezTo>
              </a:path>
            </a:pathLst>
          </a:custGeom>
          <a:solidFill>
            <a:srgbClr val="F7F7F7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914195">
              <a:defRPr/>
            </a:pPr>
            <a:endParaRPr lang="es-ES" sz="58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46" name="矩形 45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48" name="文本框 27"/>
          <p:cNvSpPr txBox="1"/>
          <p:nvPr/>
        </p:nvSpPr>
        <p:spPr>
          <a:xfrm>
            <a:off x="926281" y="65850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  <p:sp>
        <p:nvSpPr>
          <p:cNvPr id="49" name="文本框 28"/>
          <p:cNvSpPr txBox="1"/>
          <p:nvPr/>
        </p:nvSpPr>
        <p:spPr>
          <a:xfrm>
            <a:off x="1022628" y="1079660"/>
            <a:ext cx="16001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 instruction</a:t>
            </a:r>
            <a:endParaRPr lang="zh-CN" altLang="en-US" sz="105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148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8" grpId="0"/>
      <p:bldP spid="19" grpId="0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868979" y="1412875"/>
            <a:ext cx="4632325" cy="4648200"/>
            <a:chOff x="2337" y="914"/>
            <a:chExt cx="1892" cy="1899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2337" y="914"/>
              <a:ext cx="1892" cy="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2666" y="1248"/>
              <a:ext cx="1233" cy="1233"/>
            </a:xfrm>
            <a:prstGeom prst="ellipse">
              <a:avLst/>
            </a:prstGeom>
            <a:solidFill>
              <a:srgbClr val="163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2695" y="2175"/>
              <a:ext cx="19" cy="24"/>
            </a:xfrm>
            <a:custGeom>
              <a:avLst/>
              <a:gdLst>
                <a:gd name="T0" fmla="*/ 7 w 8"/>
                <a:gd name="T1" fmla="*/ 24 h 10"/>
                <a:gd name="T2" fmla="*/ 2 w 8"/>
                <a:gd name="T3" fmla="*/ 0 h 10"/>
                <a:gd name="T4" fmla="*/ 14 w 8"/>
                <a:gd name="T5" fmla="*/ 0 h 10"/>
                <a:gd name="T6" fmla="*/ 19 w 8"/>
                <a:gd name="T7" fmla="*/ 19 h 10"/>
                <a:gd name="T8" fmla="*/ 7 w 8"/>
                <a:gd name="T9" fmla="*/ 24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10">
                  <a:moveTo>
                    <a:pt x="3" y="10"/>
                  </a:moveTo>
                  <a:cubicBezTo>
                    <a:pt x="1" y="7"/>
                    <a:pt x="0" y="4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3"/>
                    <a:pt x="7" y="5"/>
                    <a:pt x="8" y="8"/>
                  </a:cubicBezTo>
                  <a:lnTo>
                    <a:pt x="3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2709" y="1500"/>
              <a:ext cx="1091" cy="637"/>
            </a:xfrm>
            <a:custGeom>
              <a:avLst/>
              <a:gdLst>
                <a:gd name="T0" fmla="*/ 0 w 460"/>
                <a:gd name="T1" fmla="*/ 630 h 269"/>
                <a:gd name="T2" fmla="*/ 33 w 460"/>
                <a:gd name="T3" fmla="*/ 599 h 269"/>
                <a:gd name="T4" fmla="*/ 62 w 460"/>
                <a:gd name="T5" fmla="*/ 566 h 269"/>
                <a:gd name="T6" fmla="*/ 83 w 460"/>
                <a:gd name="T7" fmla="*/ 523 h 269"/>
                <a:gd name="T8" fmla="*/ 62 w 460"/>
                <a:gd name="T9" fmla="*/ 566 h 269"/>
                <a:gd name="T10" fmla="*/ 114 w 460"/>
                <a:gd name="T11" fmla="*/ 493 h 269"/>
                <a:gd name="T12" fmla="*/ 157 w 460"/>
                <a:gd name="T13" fmla="*/ 474 h 269"/>
                <a:gd name="T14" fmla="*/ 190 w 460"/>
                <a:gd name="T15" fmla="*/ 445 h 269"/>
                <a:gd name="T16" fmla="*/ 216 w 460"/>
                <a:gd name="T17" fmla="*/ 407 h 269"/>
                <a:gd name="T18" fmla="*/ 190 w 460"/>
                <a:gd name="T19" fmla="*/ 445 h 269"/>
                <a:gd name="T20" fmla="*/ 251 w 460"/>
                <a:gd name="T21" fmla="*/ 381 h 269"/>
                <a:gd name="T22" fmla="*/ 296 w 460"/>
                <a:gd name="T23" fmla="*/ 367 h 269"/>
                <a:gd name="T24" fmla="*/ 332 w 460"/>
                <a:gd name="T25" fmla="*/ 341 h 269"/>
                <a:gd name="T26" fmla="*/ 361 w 460"/>
                <a:gd name="T27" fmla="*/ 305 h 269"/>
                <a:gd name="T28" fmla="*/ 332 w 460"/>
                <a:gd name="T29" fmla="*/ 341 h 269"/>
                <a:gd name="T30" fmla="*/ 398 w 460"/>
                <a:gd name="T31" fmla="*/ 282 h 269"/>
                <a:gd name="T32" fmla="*/ 444 w 460"/>
                <a:gd name="T33" fmla="*/ 270 h 269"/>
                <a:gd name="T34" fmla="*/ 481 w 460"/>
                <a:gd name="T35" fmla="*/ 249 h 269"/>
                <a:gd name="T36" fmla="*/ 493 w 460"/>
                <a:gd name="T37" fmla="*/ 225 h 269"/>
                <a:gd name="T38" fmla="*/ 519 w 460"/>
                <a:gd name="T39" fmla="*/ 225 h 269"/>
                <a:gd name="T40" fmla="*/ 481 w 460"/>
                <a:gd name="T41" fmla="*/ 249 h 269"/>
                <a:gd name="T42" fmla="*/ 550 w 460"/>
                <a:gd name="T43" fmla="*/ 192 h 269"/>
                <a:gd name="T44" fmla="*/ 595 w 460"/>
                <a:gd name="T45" fmla="*/ 182 h 269"/>
                <a:gd name="T46" fmla="*/ 636 w 460"/>
                <a:gd name="T47" fmla="*/ 163 h 269"/>
                <a:gd name="T48" fmla="*/ 669 w 460"/>
                <a:gd name="T49" fmla="*/ 133 h 269"/>
                <a:gd name="T50" fmla="*/ 636 w 460"/>
                <a:gd name="T51" fmla="*/ 163 h 269"/>
                <a:gd name="T52" fmla="*/ 709 w 460"/>
                <a:gd name="T53" fmla="*/ 114 h 269"/>
                <a:gd name="T54" fmla="*/ 754 w 460"/>
                <a:gd name="T55" fmla="*/ 107 h 269"/>
                <a:gd name="T56" fmla="*/ 795 w 460"/>
                <a:gd name="T57" fmla="*/ 90 h 269"/>
                <a:gd name="T58" fmla="*/ 832 w 460"/>
                <a:gd name="T59" fmla="*/ 62 h 269"/>
                <a:gd name="T60" fmla="*/ 795 w 460"/>
                <a:gd name="T61" fmla="*/ 90 h 269"/>
                <a:gd name="T62" fmla="*/ 873 w 460"/>
                <a:gd name="T63" fmla="*/ 45 h 269"/>
                <a:gd name="T64" fmla="*/ 920 w 460"/>
                <a:gd name="T65" fmla="*/ 45 h 269"/>
                <a:gd name="T66" fmla="*/ 961 w 460"/>
                <a:gd name="T67" fmla="*/ 33 h 269"/>
                <a:gd name="T68" fmla="*/ 1001 w 460"/>
                <a:gd name="T69" fmla="*/ 9 h 269"/>
                <a:gd name="T70" fmla="*/ 961 w 460"/>
                <a:gd name="T71" fmla="*/ 33 h 269"/>
                <a:gd name="T72" fmla="*/ 1046 w 460"/>
                <a:gd name="T73" fmla="*/ 2 h 269"/>
                <a:gd name="T74" fmla="*/ 1091 w 460"/>
                <a:gd name="T75" fmla="*/ 14 h 26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60" h="269">
                  <a:moveTo>
                    <a:pt x="5" y="269"/>
                  </a:moveTo>
                  <a:cubicBezTo>
                    <a:pt x="0" y="266"/>
                    <a:pt x="0" y="266"/>
                    <a:pt x="0" y="266"/>
                  </a:cubicBezTo>
                  <a:cubicBezTo>
                    <a:pt x="2" y="261"/>
                    <a:pt x="6" y="256"/>
                    <a:pt x="10" y="250"/>
                  </a:cubicBezTo>
                  <a:cubicBezTo>
                    <a:pt x="14" y="253"/>
                    <a:pt x="14" y="253"/>
                    <a:pt x="14" y="253"/>
                  </a:cubicBezTo>
                  <a:cubicBezTo>
                    <a:pt x="10" y="259"/>
                    <a:pt x="7" y="264"/>
                    <a:pt x="5" y="269"/>
                  </a:cubicBezTo>
                  <a:close/>
                  <a:moveTo>
                    <a:pt x="26" y="239"/>
                  </a:moveTo>
                  <a:cubicBezTo>
                    <a:pt x="22" y="235"/>
                    <a:pt x="22" y="235"/>
                    <a:pt x="22" y="235"/>
                  </a:cubicBezTo>
                  <a:cubicBezTo>
                    <a:pt x="26" y="231"/>
                    <a:pt x="30" y="226"/>
                    <a:pt x="35" y="221"/>
                  </a:cubicBezTo>
                  <a:cubicBezTo>
                    <a:pt x="39" y="225"/>
                    <a:pt x="39" y="225"/>
                    <a:pt x="39" y="225"/>
                  </a:cubicBezTo>
                  <a:cubicBezTo>
                    <a:pt x="34" y="230"/>
                    <a:pt x="30" y="235"/>
                    <a:pt x="26" y="239"/>
                  </a:cubicBezTo>
                  <a:close/>
                  <a:moveTo>
                    <a:pt x="52" y="213"/>
                  </a:moveTo>
                  <a:cubicBezTo>
                    <a:pt x="48" y="208"/>
                    <a:pt x="48" y="208"/>
                    <a:pt x="48" y="208"/>
                  </a:cubicBezTo>
                  <a:cubicBezTo>
                    <a:pt x="53" y="204"/>
                    <a:pt x="57" y="200"/>
                    <a:pt x="62" y="196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1" y="204"/>
                    <a:pt x="56" y="209"/>
                    <a:pt x="52" y="213"/>
                  </a:cubicBezTo>
                  <a:close/>
                  <a:moveTo>
                    <a:pt x="80" y="188"/>
                  </a:moveTo>
                  <a:cubicBezTo>
                    <a:pt x="77" y="184"/>
                    <a:pt x="77" y="184"/>
                    <a:pt x="77" y="184"/>
                  </a:cubicBezTo>
                  <a:cubicBezTo>
                    <a:pt x="81" y="180"/>
                    <a:pt x="86" y="176"/>
                    <a:pt x="91" y="172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0" y="181"/>
                    <a:pt x="85" y="185"/>
                    <a:pt x="80" y="188"/>
                  </a:cubicBezTo>
                  <a:close/>
                  <a:moveTo>
                    <a:pt x="109" y="166"/>
                  </a:moveTo>
                  <a:cubicBezTo>
                    <a:pt x="106" y="161"/>
                    <a:pt x="106" y="161"/>
                    <a:pt x="106" y="161"/>
                  </a:cubicBezTo>
                  <a:cubicBezTo>
                    <a:pt x="111" y="158"/>
                    <a:pt x="116" y="154"/>
                    <a:pt x="121" y="150"/>
                  </a:cubicBezTo>
                  <a:cubicBezTo>
                    <a:pt x="125" y="155"/>
                    <a:pt x="125" y="155"/>
                    <a:pt x="125" y="155"/>
                  </a:cubicBezTo>
                  <a:cubicBezTo>
                    <a:pt x="119" y="158"/>
                    <a:pt x="114" y="162"/>
                    <a:pt x="109" y="166"/>
                  </a:cubicBezTo>
                  <a:close/>
                  <a:moveTo>
                    <a:pt x="140" y="144"/>
                  </a:moveTo>
                  <a:cubicBezTo>
                    <a:pt x="137" y="140"/>
                    <a:pt x="137" y="140"/>
                    <a:pt x="137" y="140"/>
                  </a:cubicBezTo>
                  <a:cubicBezTo>
                    <a:pt x="142" y="136"/>
                    <a:pt x="147" y="133"/>
                    <a:pt x="152" y="129"/>
                  </a:cubicBezTo>
                  <a:cubicBezTo>
                    <a:pt x="155" y="134"/>
                    <a:pt x="155" y="134"/>
                    <a:pt x="155" y="134"/>
                  </a:cubicBezTo>
                  <a:cubicBezTo>
                    <a:pt x="150" y="137"/>
                    <a:pt x="145" y="141"/>
                    <a:pt x="140" y="144"/>
                  </a:cubicBezTo>
                  <a:close/>
                  <a:moveTo>
                    <a:pt x="171" y="124"/>
                  </a:moveTo>
                  <a:cubicBezTo>
                    <a:pt x="168" y="119"/>
                    <a:pt x="168" y="119"/>
                    <a:pt x="168" y="119"/>
                  </a:cubicBezTo>
                  <a:cubicBezTo>
                    <a:pt x="173" y="116"/>
                    <a:pt x="178" y="113"/>
                    <a:pt x="184" y="109"/>
                  </a:cubicBezTo>
                  <a:cubicBezTo>
                    <a:pt x="187" y="114"/>
                    <a:pt x="187" y="114"/>
                    <a:pt x="187" y="114"/>
                  </a:cubicBezTo>
                  <a:cubicBezTo>
                    <a:pt x="181" y="117"/>
                    <a:pt x="176" y="121"/>
                    <a:pt x="171" y="124"/>
                  </a:cubicBezTo>
                  <a:close/>
                  <a:moveTo>
                    <a:pt x="203" y="105"/>
                  </a:moveTo>
                  <a:cubicBezTo>
                    <a:pt x="200" y="100"/>
                    <a:pt x="200" y="100"/>
                    <a:pt x="200" y="100"/>
                  </a:cubicBezTo>
                  <a:cubicBezTo>
                    <a:pt x="203" y="98"/>
                    <a:pt x="205" y="97"/>
                    <a:pt x="208" y="95"/>
                  </a:cubicBezTo>
                  <a:cubicBezTo>
                    <a:pt x="211" y="93"/>
                    <a:pt x="213" y="92"/>
                    <a:pt x="216" y="90"/>
                  </a:cubicBezTo>
                  <a:cubicBezTo>
                    <a:pt x="219" y="95"/>
                    <a:pt x="219" y="95"/>
                    <a:pt x="219" y="95"/>
                  </a:cubicBezTo>
                  <a:cubicBezTo>
                    <a:pt x="216" y="97"/>
                    <a:pt x="213" y="98"/>
                    <a:pt x="211" y="100"/>
                  </a:cubicBezTo>
                  <a:cubicBezTo>
                    <a:pt x="208" y="101"/>
                    <a:pt x="205" y="103"/>
                    <a:pt x="203" y="105"/>
                  </a:cubicBezTo>
                  <a:close/>
                  <a:moveTo>
                    <a:pt x="235" y="86"/>
                  </a:moveTo>
                  <a:cubicBezTo>
                    <a:pt x="232" y="81"/>
                    <a:pt x="232" y="81"/>
                    <a:pt x="232" y="81"/>
                  </a:cubicBezTo>
                  <a:cubicBezTo>
                    <a:pt x="238" y="78"/>
                    <a:pt x="243" y="75"/>
                    <a:pt x="249" y="72"/>
                  </a:cubicBezTo>
                  <a:cubicBezTo>
                    <a:pt x="251" y="77"/>
                    <a:pt x="251" y="77"/>
                    <a:pt x="251" y="77"/>
                  </a:cubicBezTo>
                  <a:cubicBezTo>
                    <a:pt x="246" y="80"/>
                    <a:pt x="241" y="83"/>
                    <a:pt x="235" y="86"/>
                  </a:cubicBezTo>
                  <a:close/>
                  <a:moveTo>
                    <a:pt x="268" y="69"/>
                  </a:moveTo>
                  <a:cubicBezTo>
                    <a:pt x="265" y="64"/>
                    <a:pt x="265" y="64"/>
                    <a:pt x="265" y="64"/>
                  </a:cubicBezTo>
                  <a:cubicBezTo>
                    <a:pt x="271" y="61"/>
                    <a:pt x="277" y="58"/>
                    <a:pt x="282" y="56"/>
                  </a:cubicBezTo>
                  <a:cubicBezTo>
                    <a:pt x="285" y="61"/>
                    <a:pt x="285" y="61"/>
                    <a:pt x="285" y="61"/>
                  </a:cubicBezTo>
                  <a:cubicBezTo>
                    <a:pt x="279" y="63"/>
                    <a:pt x="274" y="66"/>
                    <a:pt x="268" y="69"/>
                  </a:cubicBezTo>
                  <a:close/>
                  <a:moveTo>
                    <a:pt x="301" y="53"/>
                  </a:moveTo>
                  <a:cubicBezTo>
                    <a:pt x="299" y="48"/>
                    <a:pt x="299" y="48"/>
                    <a:pt x="299" y="48"/>
                  </a:cubicBezTo>
                  <a:cubicBezTo>
                    <a:pt x="305" y="45"/>
                    <a:pt x="310" y="42"/>
                    <a:pt x="316" y="40"/>
                  </a:cubicBezTo>
                  <a:cubicBezTo>
                    <a:pt x="318" y="45"/>
                    <a:pt x="318" y="45"/>
                    <a:pt x="318" y="45"/>
                  </a:cubicBezTo>
                  <a:cubicBezTo>
                    <a:pt x="313" y="48"/>
                    <a:pt x="307" y="50"/>
                    <a:pt x="301" y="53"/>
                  </a:cubicBezTo>
                  <a:close/>
                  <a:moveTo>
                    <a:pt x="335" y="38"/>
                  </a:moveTo>
                  <a:cubicBezTo>
                    <a:pt x="333" y="33"/>
                    <a:pt x="333" y="33"/>
                    <a:pt x="333" y="33"/>
                  </a:cubicBezTo>
                  <a:cubicBezTo>
                    <a:pt x="339" y="30"/>
                    <a:pt x="345" y="28"/>
                    <a:pt x="351" y="26"/>
                  </a:cubicBezTo>
                  <a:cubicBezTo>
                    <a:pt x="353" y="31"/>
                    <a:pt x="353" y="31"/>
                    <a:pt x="353" y="31"/>
                  </a:cubicBezTo>
                  <a:cubicBezTo>
                    <a:pt x="347" y="33"/>
                    <a:pt x="341" y="35"/>
                    <a:pt x="335" y="38"/>
                  </a:cubicBezTo>
                  <a:close/>
                  <a:moveTo>
                    <a:pt x="370" y="25"/>
                  </a:moveTo>
                  <a:cubicBezTo>
                    <a:pt x="368" y="19"/>
                    <a:pt x="368" y="19"/>
                    <a:pt x="368" y="19"/>
                  </a:cubicBezTo>
                  <a:cubicBezTo>
                    <a:pt x="374" y="17"/>
                    <a:pt x="380" y="15"/>
                    <a:pt x="386" y="13"/>
                  </a:cubicBezTo>
                  <a:cubicBezTo>
                    <a:pt x="388" y="19"/>
                    <a:pt x="388" y="19"/>
                    <a:pt x="388" y="19"/>
                  </a:cubicBezTo>
                  <a:cubicBezTo>
                    <a:pt x="382" y="21"/>
                    <a:pt x="376" y="22"/>
                    <a:pt x="370" y="25"/>
                  </a:cubicBezTo>
                  <a:close/>
                  <a:moveTo>
                    <a:pt x="405" y="14"/>
                  </a:moveTo>
                  <a:cubicBezTo>
                    <a:pt x="404" y="8"/>
                    <a:pt x="404" y="8"/>
                    <a:pt x="404" y="8"/>
                  </a:cubicBezTo>
                  <a:cubicBezTo>
                    <a:pt x="410" y="7"/>
                    <a:pt x="417" y="5"/>
                    <a:pt x="422" y="4"/>
                  </a:cubicBezTo>
                  <a:cubicBezTo>
                    <a:pt x="423" y="9"/>
                    <a:pt x="423" y="9"/>
                    <a:pt x="423" y="9"/>
                  </a:cubicBezTo>
                  <a:cubicBezTo>
                    <a:pt x="418" y="11"/>
                    <a:pt x="412" y="12"/>
                    <a:pt x="405" y="14"/>
                  </a:cubicBezTo>
                  <a:close/>
                  <a:moveTo>
                    <a:pt x="442" y="7"/>
                  </a:moveTo>
                  <a:cubicBezTo>
                    <a:pt x="441" y="1"/>
                    <a:pt x="441" y="1"/>
                    <a:pt x="441" y="1"/>
                  </a:cubicBezTo>
                  <a:cubicBezTo>
                    <a:pt x="448" y="0"/>
                    <a:pt x="454" y="0"/>
                    <a:pt x="460" y="0"/>
                  </a:cubicBezTo>
                  <a:cubicBezTo>
                    <a:pt x="460" y="6"/>
                    <a:pt x="460" y="6"/>
                    <a:pt x="460" y="6"/>
                  </a:cubicBezTo>
                  <a:cubicBezTo>
                    <a:pt x="454" y="6"/>
                    <a:pt x="448" y="6"/>
                    <a:pt x="44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838" y="1512"/>
              <a:ext cx="26" cy="23"/>
            </a:xfrm>
            <a:custGeom>
              <a:avLst/>
              <a:gdLst>
                <a:gd name="T0" fmla="*/ 14 w 11"/>
                <a:gd name="T1" fmla="*/ 23 h 10"/>
                <a:gd name="T2" fmla="*/ 0 w 11"/>
                <a:gd name="T3" fmla="*/ 12 h 10"/>
                <a:gd name="T4" fmla="*/ 7 w 11"/>
                <a:gd name="T5" fmla="*/ 0 h 10"/>
                <a:gd name="T6" fmla="*/ 26 w 11"/>
                <a:gd name="T7" fmla="*/ 18 h 10"/>
                <a:gd name="T8" fmla="*/ 14 w 11"/>
                <a:gd name="T9" fmla="*/ 23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0">
                  <a:moveTo>
                    <a:pt x="6" y="10"/>
                  </a:moveTo>
                  <a:cubicBezTo>
                    <a:pt x="5" y="8"/>
                    <a:pt x="3" y="6"/>
                    <a:pt x="0" y="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7" y="2"/>
                    <a:pt x="9" y="5"/>
                    <a:pt x="11" y="8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3838" y="2194"/>
              <a:ext cx="26" cy="24"/>
            </a:xfrm>
            <a:custGeom>
              <a:avLst/>
              <a:gdLst>
                <a:gd name="T0" fmla="*/ 7 w 11"/>
                <a:gd name="T1" fmla="*/ 24 h 10"/>
                <a:gd name="T2" fmla="*/ 0 w 11"/>
                <a:gd name="T3" fmla="*/ 12 h 10"/>
                <a:gd name="T4" fmla="*/ 14 w 11"/>
                <a:gd name="T5" fmla="*/ 0 h 10"/>
                <a:gd name="T6" fmla="*/ 26 w 11"/>
                <a:gd name="T7" fmla="*/ 5 h 10"/>
                <a:gd name="T8" fmla="*/ 7 w 11"/>
                <a:gd name="T9" fmla="*/ 24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0">
                  <a:moveTo>
                    <a:pt x="3" y="1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3" y="4"/>
                    <a:pt x="5" y="2"/>
                    <a:pt x="6" y="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5"/>
                    <a:pt x="7" y="8"/>
                    <a:pt x="3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2709" y="1592"/>
              <a:ext cx="1091" cy="638"/>
            </a:xfrm>
            <a:custGeom>
              <a:avLst/>
              <a:gdLst>
                <a:gd name="T0" fmla="*/ 1046 w 460"/>
                <a:gd name="T1" fmla="*/ 636 h 269"/>
                <a:gd name="T2" fmla="*/ 1091 w 460"/>
                <a:gd name="T3" fmla="*/ 624 h 269"/>
                <a:gd name="T4" fmla="*/ 1079 w 460"/>
                <a:gd name="T5" fmla="*/ 638 h 269"/>
                <a:gd name="T6" fmla="*/ 958 w 460"/>
                <a:gd name="T7" fmla="*/ 619 h 269"/>
                <a:gd name="T8" fmla="*/ 1003 w 460"/>
                <a:gd name="T9" fmla="*/ 617 h 269"/>
                <a:gd name="T10" fmla="*/ 915 w 460"/>
                <a:gd name="T11" fmla="*/ 607 h 269"/>
                <a:gd name="T12" fmla="*/ 878 w 460"/>
                <a:gd name="T13" fmla="*/ 579 h 269"/>
                <a:gd name="T14" fmla="*/ 915 w 460"/>
                <a:gd name="T15" fmla="*/ 607 h 269"/>
                <a:gd name="T16" fmla="*/ 790 w 460"/>
                <a:gd name="T17" fmla="*/ 560 h 269"/>
                <a:gd name="T18" fmla="*/ 837 w 460"/>
                <a:gd name="T19" fmla="*/ 564 h 269"/>
                <a:gd name="T20" fmla="*/ 749 w 460"/>
                <a:gd name="T21" fmla="*/ 543 h 269"/>
                <a:gd name="T22" fmla="*/ 714 w 460"/>
                <a:gd name="T23" fmla="*/ 512 h 269"/>
                <a:gd name="T24" fmla="*/ 749 w 460"/>
                <a:gd name="T25" fmla="*/ 543 h 269"/>
                <a:gd name="T26" fmla="*/ 629 w 460"/>
                <a:gd name="T27" fmla="*/ 486 h 269"/>
                <a:gd name="T28" fmla="*/ 676 w 460"/>
                <a:gd name="T29" fmla="*/ 493 h 269"/>
                <a:gd name="T30" fmla="*/ 591 w 460"/>
                <a:gd name="T31" fmla="*/ 467 h 269"/>
                <a:gd name="T32" fmla="*/ 557 w 460"/>
                <a:gd name="T33" fmla="*/ 434 h 269"/>
                <a:gd name="T34" fmla="*/ 591 w 460"/>
                <a:gd name="T35" fmla="*/ 467 h 269"/>
                <a:gd name="T36" fmla="*/ 493 w 460"/>
                <a:gd name="T37" fmla="*/ 413 h 269"/>
                <a:gd name="T38" fmla="*/ 481 w 460"/>
                <a:gd name="T39" fmla="*/ 389 h 269"/>
                <a:gd name="T40" fmla="*/ 519 w 460"/>
                <a:gd name="T41" fmla="*/ 413 h 269"/>
                <a:gd name="T42" fmla="*/ 436 w 460"/>
                <a:gd name="T43" fmla="*/ 379 h 269"/>
                <a:gd name="T44" fmla="*/ 406 w 460"/>
                <a:gd name="T45" fmla="*/ 344 h 269"/>
                <a:gd name="T46" fmla="*/ 436 w 460"/>
                <a:gd name="T47" fmla="*/ 379 h 269"/>
                <a:gd name="T48" fmla="*/ 325 w 460"/>
                <a:gd name="T49" fmla="*/ 306 h 269"/>
                <a:gd name="T50" fmla="*/ 368 w 460"/>
                <a:gd name="T51" fmla="*/ 320 h 269"/>
                <a:gd name="T52" fmla="*/ 287 w 460"/>
                <a:gd name="T53" fmla="*/ 282 h 269"/>
                <a:gd name="T54" fmla="*/ 261 w 460"/>
                <a:gd name="T55" fmla="*/ 244 h 269"/>
                <a:gd name="T56" fmla="*/ 287 w 460"/>
                <a:gd name="T57" fmla="*/ 282 h 269"/>
                <a:gd name="T58" fmla="*/ 183 w 460"/>
                <a:gd name="T59" fmla="*/ 202 h 269"/>
                <a:gd name="T60" fmla="*/ 225 w 460"/>
                <a:gd name="T61" fmla="*/ 218 h 269"/>
                <a:gd name="T62" fmla="*/ 147 w 460"/>
                <a:gd name="T63" fmla="*/ 173 h 269"/>
                <a:gd name="T64" fmla="*/ 123 w 460"/>
                <a:gd name="T65" fmla="*/ 133 h 269"/>
                <a:gd name="T66" fmla="*/ 147 w 460"/>
                <a:gd name="T67" fmla="*/ 173 h 269"/>
                <a:gd name="T68" fmla="*/ 52 w 460"/>
                <a:gd name="T69" fmla="*/ 81 h 269"/>
                <a:gd name="T70" fmla="*/ 92 w 460"/>
                <a:gd name="T71" fmla="*/ 104 h 269"/>
                <a:gd name="T72" fmla="*/ 24 w 460"/>
                <a:gd name="T73" fmla="*/ 45 h 269"/>
                <a:gd name="T74" fmla="*/ 12 w 460"/>
                <a:gd name="T75" fmla="*/ 0 h 269"/>
                <a:gd name="T76" fmla="*/ 24 w 460"/>
                <a:gd name="T77" fmla="*/ 45 h 26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460" h="269">
                  <a:moveTo>
                    <a:pt x="455" y="269"/>
                  </a:moveTo>
                  <a:cubicBezTo>
                    <a:pt x="450" y="269"/>
                    <a:pt x="446" y="269"/>
                    <a:pt x="441" y="268"/>
                  </a:cubicBezTo>
                  <a:cubicBezTo>
                    <a:pt x="442" y="262"/>
                    <a:pt x="442" y="262"/>
                    <a:pt x="442" y="262"/>
                  </a:cubicBezTo>
                  <a:cubicBezTo>
                    <a:pt x="448" y="263"/>
                    <a:pt x="454" y="263"/>
                    <a:pt x="460" y="263"/>
                  </a:cubicBezTo>
                  <a:cubicBezTo>
                    <a:pt x="460" y="269"/>
                    <a:pt x="460" y="269"/>
                    <a:pt x="460" y="269"/>
                  </a:cubicBezTo>
                  <a:cubicBezTo>
                    <a:pt x="458" y="269"/>
                    <a:pt x="457" y="269"/>
                    <a:pt x="455" y="269"/>
                  </a:cubicBezTo>
                  <a:close/>
                  <a:moveTo>
                    <a:pt x="422" y="265"/>
                  </a:moveTo>
                  <a:cubicBezTo>
                    <a:pt x="417" y="264"/>
                    <a:pt x="410" y="262"/>
                    <a:pt x="404" y="261"/>
                  </a:cubicBezTo>
                  <a:cubicBezTo>
                    <a:pt x="406" y="255"/>
                    <a:pt x="406" y="255"/>
                    <a:pt x="406" y="255"/>
                  </a:cubicBezTo>
                  <a:cubicBezTo>
                    <a:pt x="412" y="257"/>
                    <a:pt x="418" y="258"/>
                    <a:pt x="423" y="260"/>
                  </a:cubicBezTo>
                  <a:lnTo>
                    <a:pt x="422" y="265"/>
                  </a:lnTo>
                  <a:close/>
                  <a:moveTo>
                    <a:pt x="386" y="256"/>
                  </a:moveTo>
                  <a:cubicBezTo>
                    <a:pt x="380" y="254"/>
                    <a:pt x="374" y="252"/>
                    <a:pt x="368" y="250"/>
                  </a:cubicBezTo>
                  <a:cubicBezTo>
                    <a:pt x="370" y="244"/>
                    <a:pt x="370" y="244"/>
                    <a:pt x="370" y="244"/>
                  </a:cubicBezTo>
                  <a:cubicBezTo>
                    <a:pt x="376" y="247"/>
                    <a:pt x="382" y="248"/>
                    <a:pt x="388" y="250"/>
                  </a:cubicBezTo>
                  <a:lnTo>
                    <a:pt x="386" y="256"/>
                  </a:lnTo>
                  <a:close/>
                  <a:moveTo>
                    <a:pt x="351" y="243"/>
                  </a:moveTo>
                  <a:cubicBezTo>
                    <a:pt x="345" y="241"/>
                    <a:pt x="339" y="239"/>
                    <a:pt x="333" y="236"/>
                  </a:cubicBezTo>
                  <a:cubicBezTo>
                    <a:pt x="335" y="231"/>
                    <a:pt x="335" y="231"/>
                    <a:pt x="335" y="231"/>
                  </a:cubicBezTo>
                  <a:cubicBezTo>
                    <a:pt x="341" y="234"/>
                    <a:pt x="347" y="236"/>
                    <a:pt x="353" y="238"/>
                  </a:cubicBezTo>
                  <a:lnTo>
                    <a:pt x="351" y="243"/>
                  </a:lnTo>
                  <a:close/>
                  <a:moveTo>
                    <a:pt x="316" y="229"/>
                  </a:moveTo>
                  <a:cubicBezTo>
                    <a:pt x="311" y="227"/>
                    <a:pt x="305" y="224"/>
                    <a:pt x="299" y="221"/>
                  </a:cubicBezTo>
                  <a:cubicBezTo>
                    <a:pt x="301" y="216"/>
                    <a:pt x="301" y="216"/>
                    <a:pt x="301" y="216"/>
                  </a:cubicBezTo>
                  <a:cubicBezTo>
                    <a:pt x="307" y="219"/>
                    <a:pt x="313" y="221"/>
                    <a:pt x="318" y="224"/>
                  </a:cubicBezTo>
                  <a:lnTo>
                    <a:pt x="316" y="229"/>
                  </a:lnTo>
                  <a:close/>
                  <a:moveTo>
                    <a:pt x="282" y="213"/>
                  </a:moveTo>
                  <a:cubicBezTo>
                    <a:pt x="277" y="211"/>
                    <a:pt x="271" y="208"/>
                    <a:pt x="265" y="205"/>
                  </a:cubicBezTo>
                  <a:cubicBezTo>
                    <a:pt x="268" y="200"/>
                    <a:pt x="268" y="200"/>
                    <a:pt x="268" y="200"/>
                  </a:cubicBezTo>
                  <a:cubicBezTo>
                    <a:pt x="274" y="203"/>
                    <a:pt x="279" y="206"/>
                    <a:pt x="285" y="208"/>
                  </a:cubicBezTo>
                  <a:lnTo>
                    <a:pt x="282" y="213"/>
                  </a:lnTo>
                  <a:close/>
                  <a:moveTo>
                    <a:pt x="249" y="197"/>
                  </a:moveTo>
                  <a:cubicBezTo>
                    <a:pt x="243" y="194"/>
                    <a:pt x="238" y="191"/>
                    <a:pt x="232" y="188"/>
                  </a:cubicBezTo>
                  <a:cubicBezTo>
                    <a:pt x="235" y="183"/>
                    <a:pt x="235" y="183"/>
                    <a:pt x="235" y="183"/>
                  </a:cubicBezTo>
                  <a:cubicBezTo>
                    <a:pt x="241" y="186"/>
                    <a:pt x="246" y="189"/>
                    <a:pt x="251" y="192"/>
                  </a:cubicBezTo>
                  <a:lnTo>
                    <a:pt x="249" y="197"/>
                  </a:lnTo>
                  <a:close/>
                  <a:moveTo>
                    <a:pt x="216" y="179"/>
                  </a:moveTo>
                  <a:cubicBezTo>
                    <a:pt x="213" y="177"/>
                    <a:pt x="211" y="176"/>
                    <a:pt x="208" y="174"/>
                  </a:cubicBezTo>
                  <a:cubicBezTo>
                    <a:pt x="205" y="172"/>
                    <a:pt x="203" y="171"/>
                    <a:pt x="200" y="169"/>
                  </a:cubicBezTo>
                  <a:cubicBezTo>
                    <a:pt x="203" y="164"/>
                    <a:pt x="203" y="164"/>
                    <a:pt x="203" y="164"/>
                  </a:cubicBezTo>
                  <a:cubicBezTo>
                    <a:pt x="205" y="166"/>
                    <a:pt x="208" y="168"/>
                    <a:pt x="211" y="169"/>
                  </a:cubicBezTo>
                  <a:cubicBezTo>
                    <a:pt x="213" y="171"/>
                    <a:pt x="216" y="172"/>
                    <a:pt x="219" y="174"/>
                  </a:cubicBezTo>
                  <a:lnTo>
                    <a:pt x="216" y="179"/>
                  </a:lnTo>
                  <a:close/>
                  <a:moveTo>
                    <a:pt x="184" y="160"/>
                  </a:moveTo>
                  <a:cubicBezTo>
                    <a:pt x="178" y="156"/>
                    <a:pt x="173" y="153"/>
                    <a:pt x="168" y="150"/>
                  </a:cubicBezTo>
                  <a:cubicBezTo>
                    <a:pt x="171" y="145"/>
                    <a:pt x="171" y="145"/>
                    <a:pt x="171" y="145"/>
                  </a:cubicBezTo>
                  <a:cubicBezTo>
                    <a:pt x="176" y="148"/>
                    <a:pt x="181" y="152"/>
                    <a:pt x="187" y="155"/>
                  </a:cubicBezTo>
                  <a:lnTo>
                    <a:pt x="184" y="160"/>
                  </a:lnTo>
                  <a:close/>
                  <a:moveTo>
                    <a:pt x="152" y="140"/>
                  </a:moveTo>
                  <a:cubicBezTo>
                    <a:pt x="147" y="136"/>
                    <a:pt x="142" y="133"/>
                    <a:pt x="137" y="129"/>
                  </a:cubicBezTo>
                  <a:cubicBezTo>
                    <a:pt x="140" y="125"/>
                    <a:pt x="140" y="125"/>
                    <a:pt x="140" y="125"/>
                  </a:cubicBezTo>
                  <a:cubicBezTo>
                    <a:pt x="145" y="128"/>
                    <a:pt x="150" y="132"/>
                    <a:pt x="155" y="135"/>
                  </a:cubicBezTo>
                  <a:lnTo>
                    <a:pt x="152" y="140"/>
                  </a:lnTo>
                  <a:close/>
                  <a:moveTo>
                    <a:pt x="121" y="119"/>
                  </a:moveTo>
                  <a:cubicBezTo>
                    <a:pt x="116" y="115"/>
                    <a:pt x="111" y="112"/>
                    <a:pt x="106" y="108"/>
                  </a:cubicBezTo>
                  <a:cubicBezTo>
                    <a:pt x="110" y="103"/>
                    <a:pt x="110" y="103"/>
                    <a:pt x="110" y="103"/>
                  </a:cubicBezTo>
                  <a:cubicBezTo>
                    <a:pt x="114" y="107"/>
                    <a:pt x="119" y="111"/>
                    <a:pt x="125" y="114"/>
                  </a:cubicBezTo>
                  <a:lnTo>
                    <a:pt x="121" y="119"/>
                  </a:lnTo>
                  <a:close/>
                  <a:moveTo>
                    <a:pt x="91" y="97"/>
                  </a:moveTo>
                  <a:cubicBezTo>
                    <a:pt x="86" y="93"/>
                    <a:pt x="81" y="89"/>
                    <a:pt x="77" y="85"/>
                  </a:cubicBezTo>
                  <a:cubicBezTo>
                    <a:pt x="80" y="81"/>
                    <a:pt x="80" y="81"/>
                    <a:pt x="80" y="81"/>
                  </a:cubicBezTo>
                  <a:cubicBezTo>
                    <a:pt x="85" y="84"/>
                    <a:pt x="90" y="88"/>
                    <a:pt x="95" y="92"/>
                  </a:cubicBezTo>
                  <a:lnTo>
                    <a:pt x="91" y="97"/>
                  </a:lnTo>
                  <a:close/>
                  <a:moveTo>
                    <a:pt x="62" y="73"/>
                  </a:moveTo>
                  <a:cubicBezTo>
                    <a:pt x="57" y="69"/>
                    <a:pt x="53" y="65"/>
                    <a:pt x="48" y="61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6" y="60"/>
                    <a:pt x="61" y="65"/>
                    <a:pt x="66" y="69"/>
                  </a:cubicBezTo>
                  <a:lnTo>
                    <a:pt x="62" y="73"/>
                  </a:lnTo>
                  <a:close/>
                  <a:moveTo>
                    <a:pt x="35" y="48"/>
                  </a:moveTo>
                  <a:cubicBezTo>
                    <a:pt x="30" y="43"/>
                    <a:pt x="26" y="38"/>
                    <a:pt x="22" y="34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30" y="34"/>
                    <a:pt x="34" y="39"/>
                    <a:pt x="39" y="44"/>
                  </a:cubicBezTo>
                  <a:lnTo>
                    <a:pt x="35" y="48"/>
                  </a:lnTo>
                  <a:close/>
                  <a:moveTo>
                    <a:pt x="10" y="19"/>
                  </a:moveTo>
                  <a:cubicBezTo>
                    <a:pt x="6" y="13"/>
                    <a:pt x="2" y="8"/>
                    <a:pt x="0" y="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5"/>
                    <a:pt x="10" y="10"/>
                    <a:pt x="14" y="16"/>
                  </a:cubicBezTo>
                  <a:lnTo>
                    <a:pt x="10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2695" y="1530"/>
              <a:ext cx="19" cy="24"/>
            </a:xfrm>
            <a:custGeom>
              <a:avLst/>
              <a:gdLst>
                <a:gd name="T0" fmla="*/ 0 w 8"/>
                <a:gd name="T1" fmla="*/ 24 h 10"/>
                <a:gd name="T2" fmla="*/ 7 w 8"/>
                <a:gd name="T3" fmla="*/ 0 h 10"/>
                <a:gd name="T4" fmla="*/ 19 w 8"/>
                <a:gd name="T5" fmla="*/ 5 h 10"/>
                <a:gd name="T6" fmla="*/ 14 w 8"/>
                <a:gd name="T7" fmla="*/ 24 h 10"/>
                <a:gd name="T8" fmla="*/ 0 w 8"/>
                <a:gd name="T9" fmla="*/ 24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" h="10">
                  <a:moveTo>
                    <a:pt x="0" y="10"/>
                  </a:moveTo>
                  <a:cubicBezTo>
                    <a:pt x="0" y="6"/>
                    <a:pt x="1" y="3"/>
                    <a:pt x="3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5"/>
                    <a:pt x="6" y="7"/>
                    <a:pt x="6" y="1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3283" y="1194"/>
              <a:ext cx="161" cy="1342"/>
            </a:xfrm>
            <a:custGeom>
              <a:avLst/>
              <a:gdLst>
                <a:gd name="T0" fmla="*/ 0 w 68"/>
                <a:gd name="T1" fmla="*/ 1342 h 566"/>
                <a:gd name="T2" fmla="*/ 0 w 68"/>
                <a:gd name="T3" fmla="*/ 1328 h 566"/>
                <a:gd name="T4" fmla="*/ 149 w 68"/>
                <a:gd name="T5" fmla="*/ 671 h 566"/>
                <a:gd name="T6" fmla="*/ 0 w 68"/>
                <a:gd name="T7" fmla="*/ 14 h 566"/>
                <a:gd name="T8" fmla="*/ 0 w 68"/>
                <a:gd name="T9" fmla="*/ 0 h 566"/>
                <a:gd name="T10" fmla="*/ 161 w 68"/>
                <a:gd name="T11" fmla="*/ 671 h 566"/>
                <a:gd name="T12" fmla="*/ 0 w 68"/>
                <a:gd name="T13" fmla="*/ 1342 h 5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8" h="566">
                  <a:moveTo>
                    <a:pt x="0" y="566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30" y="560"/>
                    <a:pt x="63" y="449"/>
                    <a:pt x="63" y="283"/>
                  </a:cubicBezTo>
                  <a:cubicBezTo>
                    <a:pt x="63" y="117"/>
                    <a:pt x="3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" y="0"/>
                    <a:pt x="68" y="124"/>
                    <a:pt x="68" y="283"/>
                  </a:cubicBezTo>
                  <a:cubicBezTo>
                    <a:pt x="68" y="442"/>
                    <a:pt x="38" y="566"/>
                    <a:pt x="0" y="5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Oval 14"/>
            <p:cNvSpPr>
              <a:spLocks noChangeArrowheads="1"/>
            </p:cNvSpPr>
            <p:nvPr/>
          </p:nvSpPr>
          <p:spPr bwMode="auto">
            <a:xfrm>
              <a:off x="2951" y="1533"/>
              <a:ext cx="664" cy="664"/>
            </a:xfrm>
            <a:prstGeom prst="ellipse">
              <a:avLst/>
            </a:prstGeom>
            <a:solidFill>
              <a:srgbClr val="92DE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2972" y="1554"/>
              <a:ext cx="643" cy="643"/>
            </a:xfrm>
            <a:custGeom>
              <a:avLst/>
              <a:gdLst>
                <a:gd name="T0" fmla="*/ 427 w 271"/>
                <a:gd name="T1" fmla="*/ 0 h 271"/>
                <a:gd name="T2" fmla="*/ 527 w 271"/>
                <a:gd name="T3" fmla="*/ 223 h 271"/>
                <a:gd name="T4" fmla="*/ 223 w 271"/>
                <a:gd name="T5" fmla="*/ 527 h 271"/>
                <a:gd name="T6" fmla="*/ 0 w 271"/>
                <a:gd name="T7" fmla="*/ 427 h 271"/>
                <a:gd name="T8" fmla="*/ 311 w 271"/>
                <a:gd name="T9" fmla="*/ 643 h 271"/>
                <a:gd name="T10" fmla="*/ 643 w 271"/>
                <a:gd name="T11" fmla="*/ 311 h 271"/>
                <a:gd name="T12" fmla="*/ 427 w 271"/>
                <a:gd name="T13" fmla="*/ 0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1" h="271">
                  <a:moveTo>
                    <a:pt x="180" y="0"/>
                  </a:moveTo>
                  <a:cubicBezTo>
                    <a:pt x="206" y="23"/>
                    <a:pt x="222" y="57"/>
                    <a:pt x="222" y="94"/>
                  </a:cubicBezTo>
                  <a:cubicBezTo>
                    <a:pt x="222" y="165"/>
                    <a:pt x="165" y="222"/>
                    <a:pt x="94" y="222"/>
                  </a:cubicBezTo>
                  <a:cubicBezTo>
                    <a:pt x="57" y="222"/>
                    <a:pt x="23" y="206"/>
                    <a:pt x="0" y="180"/>
                  </a:cubicBezTo>
                  <a:cubicBezTo>
                    <a:pt x="20" y="233"/>
                    <a:pt x="71" y="271"/>
                    <a:pt x="131" y="271"/>
                  </a:cubicBezTo>
                  <a:cubicBezTo>
                    <a:pt x="208" y="271"/>
                    <a:pt x="271" y="208"/>
                    <a:pt x="271" y="131"/>
                  </a:cubicBezTo>
                  <a:cubicBezTo>
                    <a:pt x="271" y="71"/>
                    <a:pt x="233" y="20"/>
                    <a:pt x="180" y="0"/>
                  </a:cubicBezTo>
                  <a:close/>
                </a:path>
              </a:pathLst>
            </a:custGeom>
            <a:solidFill>
              <a:srgbClr val="76D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3001" y="1535"/>
              <a:ext cx="614" cy="664"/>
            </a:xfrm>
            <a:custGeom>
              <a:avLst/>
              <a:gdLst>
                <a:gd name="T0" fmla="*/ 187 w 259"/>
                <a:gd name="T1" fmla="*/ 553 h 280"/>
                <a:gd name="T2" fmla="*/ 270 w 259"/>
                <a:gd name="T3" fmla="*/ 470 h 280"/>
                <a:gd name="T4" fmla="*/ 249 w 259"/>
                <a:gd name="T5" fmla="*/ 339 h 280"/>
                <a:gd name="T6" fmla="*/ 130 w 259"/>
                <a:gd name="T7" fmla="*/ 273 h 280"/>
                <a:gd name="T8" fmla="*/ 50 w 259"/>
                <a:gd name="T9" fmla="*/ 223 h 280"/>
                <a:gd name="T10" fmla="*/ 92 w 259"/>
                <a:gd name="T11" fmla="*/ 192 h 280"/>
                <a:gd name="T12" fmla="*/ 142 w 259"/>
                <a:gd name="T13" fmla="*/ 126 h 280"/>
                <a:gd name="T14" fmla="*/ 197 w 259"/>
                <a:gd name="T15" fmla="*/ 85 h 280"/>
                <a:gd name="T16" fmla="*/ 156 w 259"/>
                <a:gd name="T17" fmla="*/ 76 h 280"/>
                <a:gd name="T18" fmla="*/ 202 w 259"/>
                <a:gd name="T19" fmla="*/ 24 h 280"/>
                <a:gd name="T20" fmla="*/ 223 w 259"/>
                <a:gd name="T21" fmla="*/ 14 h 280"/>
                <a:gd name="T22" fmla="*/ 171 w 259"/>
                <a:gd name="T23" fmla="*/ 24 h 280"/>
                <a:gd name="T24" fmla="*/ 0 w 259"/>
                <a:gd name="T25" fmla="*/ 206 h 280"/>
                <a:gd name="T26" fmla="*/ 59 w 259"/>
                <a:gd name="T27" fmla="*/ 273 h 280"/>
                <a:gd name="T28" fmla="*/ 97 w 259"/>
                <a:gd name="T29" fmla="*/ 406 h 280"/>
                <a:gd name="T30" fmla="*/ 164 w 259"/>
                <a:gd name="T31" fmla="*/ 576 h 280"/>
                <a:gd name="T32" fmla="*/ 192 w 259"/>
                <a:gd name="T33" fmla="*/ 76 h 280"/>
                <a:gd name="T34" fmla="*/ 175 w 259"/>
                <a:gd name="T35" fmla="*/ 76 h 280"/>
                <a:gd name="T36" fmla="*/ 185 w 259"/>
                <a:gd name="T37" fmla="*/ 31 h 280"/>
                <a:gd name="T38" fmla="*/ 145 w 259"/>
                <a:gd name="T39" fmla="*/ 104 h 280"/>
                <a:gd name="T40" fmla="*/ 140 w 259"/>
                <a:gd name="T41" fmla="*/ 102 h 280"/>
                <a:gd name="T42" fmla="*/ 128 w 259"/>
                <a:gd name="T43" fmla="*/ 40 h 280"/>
                <a:gd name="T44" fmla="*/ 111 w 259"/>
                <a:gd name="T45" fmla="*/ 71 h 280"/>
                <a:gd name="T46" fmla="*/ 107 w 259"/>
                <a:gd name="T47" fmla="*/ 76 h 280"/>
                <a:gd name="T48" fmla="*/ 159 w 259"/>
                <a:gd name="T49" fmla="*/ 555 h 280"/>
                <a:gd name="T50" fmla="*/ 187 w 259"/>
                <a:gd name="T51" fmla="*/ 600 h 280"/>
                <a:gd name="T52" fmla="*/ 83 w 259"/>
                <a:gd name="T53" fmla="*/ 64 h 280"/>
                <a:gd name="T54" fmla="*/ 396 w 259"/>
                <a:gd name="T55" fmla="*/ 36 h 280"/>
                <a:gd name="T56" fmla="*/ 446 w 259"/>
                <a:gd name="T57" fmla="*/ 52 h 280"/>
                <a:gd name="T58" fmla="*/ 415 w 259"/>
                <a:gd name="T59" fmla="*/ 85 h 280"/>
                <a:gd name="T60" fmla="*/ 465 w 259"/>
                <a:gd name="T61" fmla="*/ 100 h 280"/>
                <a:gd name="T62" fmla="*/ 514 w 259"/>
                <a:gd name="T63" fmla="*/ 126 h 280"/>
                <a:gd name="T64" fmla="*/ 529 w 259"/>
                <a:gd name="T65" fmla="*/ 111 h 280"/>
                <a:gd name="T66" fmla="*/ 533 w 259"/>
                <a:gd name="T67" fmla="*/ 152 h 280"/>
                <a:gd name="T68" fmla="*/ 422 w 259"/>
                <a:gd name="T69" fmla="*/ 187 h 280"/>
                <a:gd name="T70" fmla="*/ 543 w 259"/>
                <a:gd name="T71" fmla="*/ 337 h 280"/>
                <a:gd name="T72" fmla="*/ 609 w 259"/>
                <a:gd name="T73" fmla="*/ 353 h 280"/>
                <a:gd name="T74" fmla="*/ 593 w 259"/>
                <a:gd name="T75" fmla="*/ 420 h 280"/>
                <a:gd name="T76" fmla="*/ 602 w 259"/>
                <a:gd name="T77" fmla="*/ 387 h 280"/>
                <a:gd name="T78" fmla="*/ 194 w 259"/>
                <a:gd name="T79" fmla="*/ 650 h 280"/>
                <a:gd name="T80" fmla="*/ 256 w 259"/>
                <a:gd name="T81" fmla="*/ 650 h 280"/>
                <a:gd name="T82" fmla="*/ 230 w 259"/>
                <a:gd name="T83" fmla="*/ 9 h 280"/>
                <a:gd name="T84" fmla="*/ 299 w 259"/>
                <a:gd name="T85" fmla="*/ 28 h 280"/>
                <a:gd name="T86" fmla="*/ 405 w 259"/>
                <a:gd name="T87" fmla="*/ 71 h 280"/>
                <a:gd name="T88" fmla="*/ 230 w 259"/>
                <a:gd name="T89" fmla="*/ 92 h 280"/>
                <a:gd name="T90" fmla="*/ 237 w 259"/>
                <a:gd name="T91" fmla="*/ 90 h 280"/>
                <a:gd name="T92" fmla="*/ 104 w 259"/>
                <a:gd name="T93" fmla="*/ 221 h 280"/>
                <a:gd name="T94" fmla="*/ 128 w 259"/>
                <a:gd name="T95" fmla="*/ 237 h 280"/>
                <a:gd name="T96" fmla="*/ 322 w 259"/>
                <a:gd name="T97" fmla="*/ 31 h 280"/>
                <a:gd name="T98" fmla="*/ 341 w 259"/>
                <a:gd name="T99" fmla="*/ 7 h 280"/>
                <a:gd name="T100" fmla="*/ 173 w 259"/>
                <a:gd name="T101" fmla="*/ 280 h 280"/>
                <a:gd name="T102" fmla="*/ 107 w 259"/>
                <a:gd name="T103" fmla="*/ 197 h 280"/>
                <a:gd name="T104" fmla="*/ 472 w 259"/>
                <a:gd name="T105" fmla="*/ 107 h 280"/>
                <a:gd name="T106" fmla="*/ 194 w 259"/>
                <a:gd name="T107" fmla="*/ 17 h 280"/>
                <a:gd name="T108" fmla="*/ 462 w 259"/>
                <a:gd name="T109" fmla="*/ 121 h 280"/>
                <a:gd name="T110" fmla="*/ 384 w 259"/>
                <a:gd name="T111" fmla="*/ 52 h 280"/>
                <a:gd name="T112" fmla="*/ 38 w 259"/>
                <a:gd name="T113" fmla="*/ 341 h 280"/>
                <a:gd name="T114" fmla="*/ 192 w 259"/>
                <a:gd name="T115" fmla="*/ 14 h 280"/>
                <a:gd name="T116" fmla="*/ 81 w 259"/>
                <a:gd name="T117" fmla="*/ 356 h 280"/>
                <a:gd name="T118" fmla="*/ 202 w 259"/>
                <a:gd name="T119" fmla="*/ 14 h 280"/>
                <a:gd name="T120" fmla="*/ 398 w 259"/>
                <a:gd name="T121" fmla="*/ 640 h 28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59" h="280">
                  <a:moveTo>
                    <a:pt x="86" y="256"/>
                  </a:moveTo>
                  <a:cubicBezTo>
                    <a:pt x="87" y="256"/>
                    <a:pt x="88" y="256"/>
                    <a:pt x="89" y="255"/>
                  </a:cubicBezTo>
                  <a:cubicBezTo>
                    <a:pt x="88" y="255"/>
                    <a:pt x="85" y="255"/>
                    <a:pt x="84" y="254"/>
                  </a:cubicBezTo>
                  <a:cubicBezTo>
                    <a:pt x="84" y="254"/>
                    <a:pt x="80" y="251"/>
                    <a:pt x="81" y="253"/>
                  </a:cubicBezTo>
                  <a:cubicBezTo>
                    <a:pt x="81" y="254"/>
                    <a:pt x="82" y="253"/>
                    <a:pt x="82" y="254"/>
                  </a:cubicBezTo>
                  <a:cubicBezTo>
                    <a:pt x="82" y="254"/>
                    <a:pt x="82" y="254"/>
                    <a:pt x="82" y="255"/>
                  </a:cubicBezTo>
                  <a:cubicBezTo>
                    <a:pt x="82" y="255"/>
                    <a:pt x="77" y="252"/>
                    <a:pt x="82" y="252"/>
                  </a:cubicBezTo>
                  <a:cubicBezTo>
                    <a:pt x="79" y="249"/>
                    <a:pt x="82" y="250"/>
                    <a:pt x="81" y="248"/>
                  </a:cubicBezTo>
                  <a:cubicBezTo>
                    <a:pt x="81" y="247"/>
                    <a:pt x="84" y="245"/>
                    <a:pt x="82" y="244"/>
                  </a:cubicBezTo>
                  <a:cubicBezTo>
                    <a:pt x="81" y="244"/>
                    <a:pt x="80" y="244"/>
                    <a:pt x="79" y="243"/>
                  </a:cubicBezTo>
                  <a:cubicBezTo>
                    <a:pt x="78" y="242"/>
                    <a:pt x="79" y="240"/>
                    <a:pt x="81" y="241"/>
                  </a:cubicBezTo>
                  <a:cubicBezTo>
                    <a:pt x="81" y="241"/>
                    <a:pt x="81" y="238"/>
                    <a:pt x="81" y="237"/>
                  </a:cubicBezTo>
                  <a:cubicBezTo>
                    <a:pt x="81" y="237"/>
                    <a:pt x="79" y="234"/>
                    <a:pt x="79" y="233"/>
                  </a:cubicBezTo>
                  <a:cubicBezTo>
                    <a:pt x="80" y="232"/>
                    <a:pt x="83" y="235"/>
                    <a:pt x="84" y="233"/>
                  </a:cubicBezTo>
                  <a:cubicBezTo>
                    <a:pt x="84" y="232"/>
                    <a:pt x="83" y="230"/>
                    <a:pt x="83" y="230"/>
                  </a:cubicBezTo>
                  <a:cubicBezTo>
                    <a:pt x="84" y="230"/>
                    <a:pt x="94" y="230"/>
                    <a:pt x="92" y="226"/>
                  </a:cubicBezTo>
                  <a:cubicBezTo>
                    <a:pt x="92" y="224"/>
                    <a:pt x="88" y="222"/>
                    <a:pt x="88" y="220"/>
                  </a:cubicBezTo>
                  <a:cubicBezTo>
                    <a:pt x="90" y="221"/>
                    <a:pt x="92" y="223"/>
                    <a:pt x="93" y="222"/>
                  </a:cubicBezTo>
                  <a:cubicBezTo>
                    <a:pt x="95" y="221"/>
                    <a:pt x="96" y="223"/>
                    <a:pt x="97" y="221"/>
                  </a:cubicBezTo>
                  <a:cubicBezTo>
                    <a:pt x="97" y="221"/>
                    <a:pt x="99" y="219"/>
                    <a:pt x="99" y="218"/>
                  </a:cubicBezTo>
                  <a:cubicBezTo>
                    <a:pt x="98" y="218"/>
                    <a:pt x="98" y="219"/>
                    <a:pt x="98" y="219"/>
                  </a:cubicBezTo>
                  <a:cubicBezTo>
                    <a:pt x="97" y="218"/>
                    <a:pt x="98" y="218"/>
                    <a:pt x="99" y="217"/>
                  </a:cubicBezTo>
                  <a:cubicBezTo>
                    <a:pt x="99" y="217"/>
                    <a:pt x="99" y="217"/>
                    <a:pt x="99" y="217"/>
                  </a:cubicBezTo>
                  <a:cubicBezTo>
                    <a:pt x="100" y="216"/>
                    <a:pt x="105" y="211"/>
                    <a:pt x="105" y="210"/>
                  </a:cubicBezTo>
                  <a:cubicBezTo>
                    <a:pt x="107" y="208"/>
                    <a:pt x="105" y="204"/>
                    <a:pt x="107" y="202"/>
                  </a:cubicBezTo>
                  <a:cubicBezTo>
                    <a:pt x="109" y="200"/>
                    <a:pt x="112" y="199"/>
                    <a:pt x="114" y="198"/>
                  </a:cubicBezTo>
                  <a:cubicBezTo>
                    <a:pt x="115" y="198"/>
                    <a:pt x="118" y="196"/>
                    <a:pt x="118" y="196"/>
                  </a:cubicBezTo>
                  <a:cubicBezTo>
                    <a:pt x="123" y="198"/>
                    <a:pt x="122" y="192"/>
                    <a:pt x="125" y="190"/>
                  </a:cubicBezTo>
                  <a:cubicBezTo>
                    <a:pt x="128" y="187"/>
                    <a:pt x="126" y="174"/>
                    <a:pt x="129" y="173"/>
                  </a:cubicBezTo>
                  <a:cubicBezTo>
                    <a:pt x="130" y="173"/>
                    <a:pt x="134" y="168"/>
                    <a:pt x="136" y="165"/>
                  </a:cubicBezTo>
                  <a:cubicBezTo>
                    <a:pt x="138" y="163"/>
                    <a:pt x="138" y="161"/>
                    <a:pt x="138" y="158"/>
                  </a:cubicBezTo>
                  <a:cubicBezTo>
                    <a:pt x="136" y="154"/>
                    <a:pt x="135" y="156"/>
                    <a:pt x="132" y="154"/>
                  </a:cubicBezTo>
                  <a:cubicBezTo>
                    <a:pt x="130" y="153"/>
                    <a:pt x="128" y="150"/>
                    <a:pt x="125" y="149"/>
                  </a:cubicBezTo>
                  <a:cubicBezTo>
                    <a:pt x="123" y="149"/>
                    <a:pt x="121" y="150"/>
                    <a:pt x="120" y="149"/>
                  </a:cubicBezTo>
                  <a:cubicBezTo>
                    <a:pt x="119" y="149"/>
                    <a:pt x="117" y="148"/>
                    <a:pt x="116" y="149"/>
                  </a:cubicBezTo>
                  <a:cubicBezTo>
                    <a:pt x="116" y="149"/>
                    <a:pt x="114" y="149"/>
                    <a:pt x="114" y="149"/>
                  </a:cubicBezTo>
                  <a:cubicBezTo>
                    <a:pt x="114" y="149"/>
                    <a:pt x="114" y="147"/>
                    <a:pt x="114" y="147"/>
                  </a:cubicBezTo>
                  <a:cubicBezTo>
                    <a:pt x="113" y="146"/>
                    <a:pt x="110" y="145"/>
                    <a:pt x="109" y="145"/>
                  </a:cubicBezTo>
                  <a:cubicBezTo>
                    <a:pt x="106" y="144"/>
                    <a:pt x="105" y="147"/>
                    <a:pt x="105" y="143"/>
                  </a:cubicBezTo>
                  <a:cubicBezTo>
                    <a:pt x="103" y="143"/>
                    <a:pt x="100" y="140"/>
                    <a:pt x="101" y="140"/>
                  </a:cubicBezTo>
                  <a:cubicBezTo>
                    <a:pt x="101" y="139"/>
                    <a:pt x="98" y="132"/>
                    <a:pt x="97" y="133"/>
                  </a:cubicBezTo>
                  <a:cubicBezTo>
                    <a:pt x="97" y="130"/>
                    <a:pt x="89" y="127"/>
                    <a:pt x="87" y="128"/>
                  </a:cubicBezTo>
                  <a:cubicBezTo>
                    <a:pt x="85" y="129"/>
                    <a:pt x="82" y="127"/>
                    <a:pt x="81" y="126"/>
                  </a:cubicBezTo>
                  <a:cubicBezTo>
                    <a:pt x="80" y="124"/>
                    <a:pt x="80" y="123"/>
                    <a:pt x="78" y="122"/>
                  </a:cubicBezTo>
                  <a:cubicBezTo>
                    <a:pt x="77" y="122"/>
                    <a:pt x="75" y="122"/>
                    <a:pt x="76" y="120"/>
                  </a:cubicBezTo>
                  <a:cubicBezTo>
                    <a:pt x="76" y="119"/>
                    <a:pt x="72" y="119"/>
                    <a:pt x="72" y="117"/>
                  </a:cubicBezTo>
                  <a:cubicBezTo>
                    <a:pt x="72" y="117"/>
                    <a:pt x="73" y="117"/>
                    <a:pt x="73" y="117"/>
                  </a:cubicBezTo>
                  <a:cubicBezTo>
                    <a:pt x="72" y="117"/>
                    <a:pt x="70" y="116"/>
                    <a:pt x="68" y="117"/>
                  </a:cubicBezTo>
                  <a:cubicBezTo>
                    <a:pt x="66" y="119"/>
                    <a:pt x="64" y="116"/>
                    <a:pt x="62" y="117"/>
                  </a:cubicBezTo>
                  <a:cubicBezTo>
                    <a:pt x="58" y="118"/>
                    <a:pt x="61" y="116"/>
                    <a:pt x="59" y="115"/>
                  </a:cubicBezTo>
                  <a:cubicBezTo>
                    <a:pt x="59" y="116"/>
                    <a:pt x="55" y="113"/>
                    <a:pt x="56" y="113"/>
                  </a:cubicBezTo>
                  <a:cubicBezTo>
                    <a:pt x="55" y="113"/>
                    <a:pt x="56" y="115"/>
                    <a:pt x="55" y="115"/>
                  </a:cubicBezTo>
                  <a:cubicBezTo>
                    <a:pt x="53" y="116"/>
                    <a:pt x="52" y="116"/>
                    <a:pt x="53" y="118"/>
                  </a:cubicBezTo>
                  <a:cubicBezTo>
                    <a:pt x="55" y="122"/>
                    <a:pt x="49" y="120"/>
                    <a:pt x="52" y="118"/>
                  </a:cubicBezTo>
                  <a:cubicBezTo>
                    <a:pt x="52" y="117"/>
                    <a:pt x="52" y="112"/>
                    <a:pt x="53" y="112"/>
                  </a:cubicBezTo>
                  <a:cubicBezTo>
                    <a:pt x="52" y="112"/>
                    <a:pt x="47" y="116"/>
                    <a:pt x="46" y="116"/>
                  </a:cubicBezTo>
                  <a:cubicBezTo>
                    <a:pt x="45" y="114"/>
                    <a:pt x="42" y="123"/>
                    <a:pt x="41" y="123"/>
                  </a:cubicBezTo>
                  <a:cubicBezTo>
                    <a:pt x="40" y="121"/>
                    <a:pt x="38" y="120"/>
                    <a:pt x="36" y="119"/>
                  </a:cubicBezTo>
                  <a:cubicBezTo>
                    <a:pt x="35" y="119"/>
                    <a:pt x="33" y="122"/>
                    <a:pt x="31" y="120"/>
                  </a:cubicBezTo>
                  <a:cubicBezTo>
                    <a:pt x="27" y="116"/>
                    <a:pt x="29" y="110"/>
                    <a:pt x="31" y="106"/>
                  </a:cubicBezTo>
                  <a:cubicBezTo>
                    <a:pt x="31" y="104"/>
                    <a:pt x="24" y="103"/>
                    <a:pt x="23" y="104"/>
                  </a:cubicBezTo>
                  <a:cubicBezTo>
                    <a:pt x="21" y="106"/>
                    <a:pt x="23" y="101"/>
                    <a:pt x="23" y="101"/>
                  </a:cubicBezTo>
                  <a:cubicBezTo>
                    <a:pt x="23" y="99"/>
                    <a:pt x="24" y="98"/>
                    <a:pt x="24" y="98"/>
                  </a:cubicBezTo>
                  <a:cubicBezTo>
                    <a:pt x="25" y="97"/>
                    <a:pt x="28" y="92"/>
                    <a:pt x="28" y="91"/>
                  </a:cubicBezTo>
                  <a:cubicBezTo>
                    <a:pt x="26" y="88"/>
                    <a:pt x="21" y="93"/>
                    <a:pt x="21" y="94"/>
                  </a:cubicBezTo>
                  <a:cubicBezTo>
                    <a:pt x="21" y="95"/>
                    <a:pt x="20" y="96"/>
                    <a:pt x="19" y="97"/>
                  </a:cubicBezTo>
                  <a:cubicBezTo>
                    <a:pt x="19" y="98"/>
                    <a:pt x="18" y="97"/>
                    <a:pt x="17" y="97"/>
                  </a:cubicBezTo>
                  <a:cubicBezTo>
                    <a:pt x="15" y="99"/>
                    <a:pt x="12" y="98"/>
                    <a:pt x="12" y="95"/>
                  </a:cubicBezTo>
                  <a:cubicBezTo>
                    <a:pt x="13" y="91"/>
                    <a:pt x="11" y="84"/>
                    <a:pt x="16" y="81"/>
                  </a:cubicBezTo>
                  <a:cubicBezTo>
                    <a:pt x="17" y="80"/>
                    <a:pt x="17" y="77"/>
                    <a:pt x="18" y="75"/>
                  </a:cubicBezTo>
                  <a:cubicBezTo>
                    <a:pt x="19" y="75"/>
                    <a:pt x="23" y="73"/>
                    <a:pt x="22" y="72"/>
                  </a:cubicBezTo>
                  <a:cubicBezTo>
                    <a:pt x="23" y="73"/>
                    <a:pt x="26" y="72"/>
                    <a:pt x="27" y="73"/>
                  </a:cubicBezTo>
                  <a:cubicBezTo>
                    <a:pt x="27" y="73"/>
                    <a:pt x="29" y="74"/>
                    <a:pt x="30" y="74"/>
                  </a:cubicBezTo>
                  <a:cubicBezTo>
                    <a:pt x="30" y="74"/>
                    <a:pt x="30" y="72"/>
                    <a:pt x="30" y="72"/>
                  </a:cubicBezTo>
                  <a:cubicBezTo>
                    <a:pt x="30" y="72"/>
                    <a:pt x="29" y="72"/>
                    <a:pt x="29" y="71"/>
                  </a:cubicBezTo>
                  <a:cubicBezTo>
                    <a:pt x="29" y="71"/>
                    <a:pt x="33" y="71"/>
                    <a:pt x="33" y="71"/>
                  </a:cubicBezTo>
                  <a:cubicBezTo>
                    <a:pt x="35" y="71"/>
                    <a:pt x="36" y="73"/>
                    <a:pt x="38" y="72"/>
                  </a:cubicBezTo>
                  <a:cubicBezTo>
                    <a:pt x="40" y="70"/>
                    <a:pt x="39" y="80"/>
                    <a:pt x="39" y="81"/>
                  </a:cubicBezTo>
                  <a:cubicBezTo>
                    <a:pt x="40" y="82"/>
                    <a:pt x="39" y="83"/>
                    <a:pt x="40" y="83"/>
                  </a:cubicBezTo>
                  <a:cubicBezTo>
                    <a:pt x="42" y="82"/>
                    <a:pt x="42" y="70"/>
                    <a:pt x="45" y="68"/>
                  </a:cubicBezTo>
                  <a:cubicBezTo>
                    <a:pt x="48" y="66"/>
                    <a:pt x="50" y="64"/>
                    <a:pt x="53" y="63"/>
                  </a:cubicBezTo>
                  <a:cubicBezTo>
                    <a:pt x="53" y="62"/>
                    <a:pt x="56" y="61"/>
                    <a:pt x="56" y="60"/>
                  </a:cubicBezTo>
                  <a:cubicBezTo>
                    <a:pt x="56" y="60"/>
                    <a:pt x="56" y="59"/>
                    <a:pt x="55" y="60"/>
                  </a:cubicBezTo>
                  <a:cubicBezTo>
                    <a:pt x="55" y="59"/>
                    <a:pt x="56" y="60"/>
                    <a:pt x="56" y="59"/>
                  </a:cubicBezTo>
                  <a:cubicBezTo>
                    <a:pt x="57" y="58"/>
                    <a:pt x="56" y="58"/>
                    <a:pt x="56" y="57"/>
                  </a:cubicBezTo>
                  <a:cubicBezTo>
                    <a:pt x="56" y="58"/>
                    <a:pt x="57" y="56"/>
                    <a:pt x="56" y="56"/>
                  </a:cubicBezTo>
                  <a:cubicBezTo>
                    <a:pt x="56" y="56"/>
                    <a:pt x="56" y="56"/>
                    <a:pt x="57" y="56"/>
                  </a:cubicBezTo>
                  <a:cubicBezTo>
                    <a:pt x="58" y="56"/>
                    <a:pt x="56" y="55"/>
                    <a:pt x="56" y="55"/>
                  </a:cubicBezTo>
                  <a:cubicBezTo>
                    <a:pt x="58" y="56"/>
                    <a:pt x="57" y="53"/>
                    <a:pt x="59" y="53"/>
                  </a:cubicBezTo>
                  <a:cubicBezTo>
                    <a:pt x="58" y="53"/>
                    <a:pt x="58" y="55"/>
                    <a:pt x="58" y="55"/>
                  </a:cubicBezTo>
                  <a:cubicBezTo>
                    <a:pt x="58" y="57"/>
                    <a:pt x="60" y="53"/>
                    <a:pt x="60" y="53"/>
                  </a:cubicBezTo>
                  <a:cubicBezTo>
                    <a:pt x="61" y="53"/>
                    <a:pt x="64" y="51"/>
                    <a:pt x="65" y="50"/>
                  </a:cubicBezTo>
                  <a:cubicBezTo>
                    <a:pt x="65" y="50"/>
                    <a:pt x="65" y="50"/>
                    <a:pt x="64" y="50"/>
                  </a:cubicBezTo>
                  <a:cubicBezTo>
                    <a:pt x="66" y="49"/>
                    <a:pt x="68" y="49"/>
                    <a:pt x="69" y="49"/>
                  </a:cubicBezTo>
                  <a:cubicBezTo>
                    <a:pt x="69" y="47"/>
                    <a:pt x="70" y="45"/>
                    <a:pt x="72" y="45"/>
                  </a:cubicBezTo>
                  <a:cubicBezTo>
                    <a:pt x="75" y="44"/>
                    <a:pt x="79" y="42"/>
                    <a:pt x="82" y="41"/>
                  </a:cubicBezTo>
                  <a:cubicBezTo>
                    <a:pt x="81" y="42"/>
                    <a:pt x="82" y="42"/>
                    <a:pt x="83" y="42"/>
                  </a:cubicBezTo>
                  <a:cubicBezTo>
                    <a:pt x="82" y="39"/>
                    <a:pt x="77" y="47"/>
                    <a:pt x="79" y="45"/>
                  </a:cubicBezTo>
                  <a:cubicBezTo>
                    <a:pt x="81" y="44"/>
                    <a:pt x="88" y="43"/>
                    <a:pt x="89" y="41"/>
                  </a:cubicBezTo>
                  <a:cubicBezTo>
                    <a:pt x="89" y="41"/>
                    <a:pt x="89" y="39"/>
                    <a:pt x="89" y="39"/>
                  </a:cubicBezTo>
                  <a:cubicBezTo>
                    <a:pt x="87" y="39"/>
                    <a:pt x="87" y="41"/>
                    <a:pt x="85" y="41"/>
                  </a:cubicBezTo>
                  <a:cubicBezTo>
                    <a:pt x="81" y="41"/>
                    <a:pt x="83" y="39"/>
                    <a:pt x="82" y="38"/>
                  </a:cubicBezTo>
                  <a:cubicBezTo>
                    <a:pt x="82" y="38"/>
                    <a:pt x="81" y="38"/>
                    <a:pt x="81" y="37"/>
                  </a:cubicBezTo>
                  <a:cubicBezTo>
                    <a:pt x="81" y="37"/>
                    <a:pt x="86" y="36"/>
                    <a:pt x="83" y="36"/>
                  </a:cubicBezTo>
                  <a:cubicBezTo>
                    <a:pt x="79" y="35"/>
                    <a:pt x="76" y="39"/>
                    <a:pt x="73" y="39"/>
                  </a:cubicBezTo>
                  <a:cubicBezTo>
                    <a:pt x="76" y="38"/>
                    <a:pt x="79" y="34"/>
                    <a:pt x="82" y="34"/>
                  </a:cubicBezTo>
                  <a:cubicBezTo>
                    <a:pt x="85" y="33"/>
                    <a:pt x="90" y="35"/>
                    <a:pt x="93" y="33"/>
                  </a:cubicBezTo>
                  <a:cubicBezTo>
                    <a:pt x="96" y="31"/>
                    <a:pt x="97" y="32"/>
                    <a:pt x="99" y="30"/>
                  </a:cubicBezTo>
                  <a:cubicBezTo>
                    <a:pt x="99" y="29"/>
                    <a:pt x="97" y="28"/>
                    <a:pt x="96" y="28"/>
                  </a:cubicBezTo>
                  <a:cubicBezTo>
                    <a:pt x="97" y="27"/>
                    <a:pt x="97" y="28"/>
                    <a:pt x="97" y="27"/>
                  </a:cubicBezTo>
                  <a:cubicBezTo>
                    <a:pt x="93" y="25"/>
                    <a:pt x="93" y="24"/>
                    <a:pt x="92" y="19"/>
                  </a:cubicBezTo>
                  <a:cubicBezTo>
                    <a:pt x="90" y="21"/>
                    <a:pt x="83" y="24"/>
                    <a:pt x="87" y="19"/>
                  </a:cubicBezTo>
                  <a:cubicBezTo>
                    <a:pt x="86" y="18"/>
                    <a:pt x="82" y="15"/>
                    <a:pt x="80" y="17"/>
                  </a:cubicBezTo>
                  <a:cubicBezTo>
                    <a:pt x="79" y="18"/>
                    <a:pt x="78" y="20"/>
                    <a:pt x="77" y="20"/>
                  </a:cubicBezTo>
                  <a:cubicBezTo>
                    <a:pt x="74" y="22"/>
                    <a:pt x="77" y="21"/>
                    <a:pt x="76" y="23"/>
                  </a:cubicBezTo>
                  <a:cubicBezTo>
                    <a:pt x="74" y="26"/>
                    <a:pt x="71" y="26"/>
                    <a:pt x="69" y="28"/>
                  </a:cubicBezTo>
                  <a:cubicBezTo>
                    <a:pt x="68" y="30"/>
                    <a:pt x="68" y="31"/>
                    <a:pt x="66" y="32"/>
                  </a:cubicBezTo>
                  <a:cubicBezTo>
                    <a:pt x="64" y="32"/>
                    <a:pt x="64" y="31"/>
                    <a:pt x="65" y="29"/>
                  </a:cubicBezTo>
                  <a:cubicBezTo>
                    <a:pt x="65" y="30"/>
                    <a:pt x="66" y="30"/>
                    <a:pt x="66" y="29"/>
                  </a:cubicBezTo>
                  <a:cubicBezTo>
                    <a:pt x="66" y="29"/>
                    <a:pt x="65" y="29"/>
                    <a:pt x="65" y="29"/>
                  </a:cubicBezTo>
                  <a:cubicBezTo>
                    <a:pt x="65" y="28"/>
                    <a:pt x="66" y="27"/>
                    <a:pt x="67" y="26"/>
                  </a:cubicBezTo>
                  <a:cubicBezTo>
                    <a:pt x="67" y="26"/>
                    <a:pt x="63" y="26"/>
                    <a:pt x="63" y="25"/>
                  </a:cubicBezTo>
                  <a:cubicBezTo>
                    <a:pt x="63" y="23"/>
                    <a:pt x="61" y="24"/>
                    <a:pt x="60" y="23"/>
                  </a:cubicBezTo>
                  <a:cubicBezTo>
                    <a:pt x="62" y="21"/>
                    <a:pt x="62" y="19"/>
                    <a:pt x="66" y="17"/>
                  </a:cubicBezTo>
                  <a:cubicBezTo>
                    <a:pt x="67" y="17"/>
                    <a:pt x="75" y="13"/>
                    <a:pt x="76" y="14"/>
                  </a:cubicBezTo>
                  <a:cubicBezTo>
                    <a:pt x="76" y="15"/>
                    <a:pt x="75" y="15"/>
                    <a:pt x="75" y="15"/>
                  </a:cubicBezTo>
                  <a:cubicBezTo>
                    <a:pt x="76" y="15"/>
                    <a:pt x="79" y="16"/>
                    <a:pt x="80" y="15"/>
                  </a:cubicBezTo>
                  <a:cubicBezTo>
                    <a:pt x="80" y="15"/>
                    <a:pt x="79" y="13"/>
                    <a:pt x="79" y="12"/>
                  </a:cubicBezTo>
                  <a:cubicBezTo>
                    <a:pt x="79" y="12"/>
                    <a:pt x="81" y="12"/>
                    <a:pt x="82" y="12"/>
                  </a:cubicBezTo>
                  <a:cubicBezTo>
                    <a:pt x="83" y="12"/>
                    <a:pt x="84" y="12"/>
                    <a:pt x="85" y="10"/>
                  </a:cubicBezTo>
                  <a:cubicBezTo>
                    <a:pt x="85" y="9"/>
                    <a:pt x="89" y="8"/>
                    <a:pt x="90" y="8"/>
                  </a:cubicBezTo>
                  <a:cubicBezTo>
                    <a:pt x="96" y="11"/>
                    <a:pt x="83" y="14"/>
                    <a:pt x="83" y="14"/>
                  </a:cubicBezTo>
                  <a:cubicBezTo>
                    <a:pt x="83" y="15"/>
                    <a:pt x="87" y="14"/>
                    <a:pt x="88" y="16"/>
                  </a:cubicBezTo>
                  <a:cubicBezTo>
                    <a:pt x="88" y="16"/>
                    <a:pt x="92" y="18"/>
                    <a:pt x="92" y="17"/>
                  </a:cubicBezTo>
                  <a:cubicBezTo>
                    <a:pt x="92" y="17"/>
                    <a:pt x="91" y="15"/>
                    <a:pt x="91" y="15"/>
                  </a:cubicBezTo>
                  <a:cubicBezTo>
                    <a:pt x="95" y="17"/>
                    <a:pt x="95" y="16"/>
                    <a:pt x="94" y="13"/>
                  </a:cubicBezTo>
                  <a:cubicBezTo>
                    <a:pt x="93" y="11"/>
                    <a:pt x="96" y="14"/>
                    <a:pt x="96" y="14"/>
                  </a:cubicBezTo>
                  <a:cubicBezTo>
                    <a:pt x="97" y="14"/>
                    <a:pt x="100" y="12"/>
                    <a:pt x="100" y="12"/>
                  </a:cubicBezTo>
                  <a:cubicBezTo>
                    <a:pt x="99" y="11"/>
                    <a:pt x="98" y="11"/>
                    <a:pt x="97" y="10"/>
                  </a:cubicBezTo>
                  <a:cubicBezTo>
                    <a:pt x="96" y="9"/>
                    <a:pt x="99" y="9"/>
                    <a:pt x="98" y="8"/>
                  </a:cubicBezTo>
                  <a:cubicBezTo>
                    <a:pt x="97" y="7"/>
                    <a:pt x="95" y="8"/>
                    <a:pt x="95" y="6"/>
                  </a:cubicBezTo>
                  <a:cubicBezTo>
                    <a:pt x="95" y="6"/>
                    <a:pt x="94" y="6"/>
                    <a:pt x="93" y="6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3" y="7"/>
                    <a:pt x="93" y="7"/>
                    <a:pt x="92" y="7"/>
                  </a:cubicBezTo>
                  <a:cubicBezTo>
                    <a:pt x="92" y="6"/>
                    <a:pt x="93" y="6"/>
                    <a:pt x="93" y="6"/>
                  </a:cubicBezTo>
                  <a:cubicBezTo>
                    <a:pt x="91" y="6"/>
                    <a:pt x="90" y="7"/>
                    <a:pt x="88" y="7"/>
                  </a:cubicBezTo>
                  <a:cubicBezTo>
                    <a:pt x="88" y="7"/>
                    <a:pt x="89" y="6"/>
                    <a:pt x="90" y="6"/>
                  </a:cubicBezTo>
                  <a:cubicBezTo>
                    <a:pt x="88" y="6"/>
                    <a:pt x="86" y="7"/>
                    <a:pt x="85" y="8"/>
                  </a:cubicBezTo>
                  <a:cubicBezTo>
                    <a:pt x="85" y="8"/>
                    <a:pt x="85" y="8"/>
                    <a:pt x="85" y="9"/>
                  </a:cubicBezTo>
                  <a:cubicBezTo>
                    <a:pt x="84" y="10"/>
                    <a:pt x="82" y="10"/>
                    <a:pt x="80" y="11"/>
                  </a:cubicBezTo>
                  <a:cubicBezTo>
                    <a:pt x="80" y="10"/>
                    <a:pt x="81" y="10"/>
                    <a:pt x="82" y="10"/>
                  </a:cubicBezTo>
                  <a:cubicBezTo>
                    <a:pt x="81" y="10"/>
                    <a:pt x="81" y="10"/>
                    <a:pt x="80" y="10"/>
                  </a:cubicBezTo>
                  <a:cubicBezTo>
                    <a:pt x="81" y="10"/>
                    <a:pt x="83" y="8"/>
                    <a:pt x="84" y="7"/>
                  </a:cubicBezTo>
                  <a:cubicBezTo>
                    <a:pt x="80" y="7"/>
                    <a:pt x="79" y="11"/>
                    <a:pt x="76" y="10"/>
                  </a:cubicBezTo>
                  <a:cubicBezTo>
                    <a:pt x="77" y="10"/>
                    <a:pt x="78" y="10"/>
                    <a:pt x="78" y="9"/>
                  </a:cubicBezTo>
                  <a:cubicBezTo>
                    <a:pt x="77" y="9"/>
                    <a:pt x="73" y="12"/>
                    <a:pt x="72" y="10"/>
                  </a:cubicBezTo>
                  <a:cubicBezTo>
                    <a:pt x="72" y="10"/>
                    <a:pt x="80" y="7"/>
                    <a:pt x="81" y="6"/>
                  </a:cubicBezTo>
                  <a:cubicBezTo>
                    <a:pt x="80" y="6"/>
                    <a:pt x="80" y="6"/>
                    <a:pt x="79" y="6"/>
                  </a:cubicBezTo>
                  <a:cubicBezTo>
                    <a:pt x="80" y="5"/>
                    <a:pt x="80" y="5"/>
                    <a:pt x="81" y="5"/>
                  </a:cubicBezTo>
                  <a:cubicBezTo>
                    <a:pt x="78" y="5"/>
                    <a:pt x="71" y="8"/>
                    <a:pt x="71" y="10"/>
                  </a:cubicBezTo>
                  <a:cubicBezTo>
                    <a:pt x="70" y="11"/>
                    <a:pt x="69" y="11"/>
                    <a:pt x="68" y="10"/>
                  </a:cubicBezTo>
                  <a:cubicBezTo>
                    <a:pt x="68" y="9"/>
                    <a:pt x="70" y="9"/>
                    <a:pt x="69" y="8"/>
                  </a:cubicBezTo>
                  <a:cubicBezTo>
                    <a:pt x="66" y="9"/>
                    <a:pt x="64" y="10"/>
                    <a:pt x="62" y="11"/>
                  </a:cubicBezTo>
                  <a:cubicBezTo>
                    <a:pt x="56" y="14"/>
                    <a:pt x="51" y="17"/>
                    <a:pt x="46" y="20"/>
                  </a:cubicBezTo>
                  <a:cubicBezTo>
                    <a:pt x="37" y="25"/>
                    <a:pt x="30" y="31"/>
                    <a:pt x="23" y="38"/>
                  </a:cubicBezTo>
                  <a:cubicBezTo>
                    <a:pt x="20" y="42"/>
                    <a:pt x="6" y="58"/>
                    <a:pt x="6" y="61"/>
                  </a:cubicBezTo>
                  <a:cubicBezTo>
                    <a:pt x="6" y="64"/>
                    <a:pt x="4" y="66"/>
                    <a:pt x="3" y="68"/>
                  </a:cubicBezTo>
                  <a:cubicBezTo>
                    <a:pt x="3" y="70"/>
                    <a:pt x="3" y="73"/>
                    <a:pt x="2" y="75"/>
                  </a:cubicBezTo>
                  <a:cubicBezTo>
                    <a:pt x="0" y="78"/>
                    <a:pt x="1" y="82"/>
                    <a:pt x="0" y="87"/>
                  </a:cubicBezTo>
                  <a:cubicBezTo>
                    <a:pt x="1" y="86"/>
                    <a:pt x="3" y="67"/>
                    <a:pt x="5" y="67"/>
                  </a:cubicBezTo>
                  <a:cubicBezTo>
                    <a:pt x="6" y="68"/>
                    <a:pt x="4" y="75"/>
                    <a:pt x="4" y="76"/>
                  </a:cubicBezTo>
                  <a:cubicBezTo>
                    <a:pt x="2" y="80"/>
                    <a:pt x="4" y="85"/>
                    <a:pt x="3" y="89"/>
                  </a:cubicBezTo>
                  <a:cubicBezTo>
                    <a:pt x="3" y="90"/>
                    <a:pt x="2" y="92"/>
                    <a:pt x="2" y="92"/>
                  </a:cubicBezTo>
                  <a:cubicBezTo>
                    <a:pt x="0" y="94"/>
                    <a:pt x="3" y="96"/>
                    <a:pt x="3" y="98"/>
                  </a:cubicBezTo>
                  <a:cubicBezTo>
                    <a:pt x="3" y="99"/>
                    <a:pt x="8" y="103"/>
                    <a:pt x="9" y="103"/>
                  </a:cubicBezTo>
                  <a:cubicBezTo>
                    <a:pt x="11" y="105"/>
                    <a:pt x="11" y="102"/>
                    <a:pt x="13" y="103"/>
                  </a:cubicBezTo>
                  <a:cubicBezTo>
                    <a:pt x="15" y="103"/>
                    <a:pt x="15" y="106"/>
                    <a:pt x="16" y="108"/>
                  </a:cubicBezTo>
                  <a:cubicBezTo>
                    <a:pt x="17" y="109"/>
                    <a:pt x="22" y="109"/>
                    <a:pt x="23" y="110"/>
                  </a:cubicBezTo>
                  <a:cubicBezTo>
                    <a:pt x="23" y="111"/>
                    <a:pt x="23" y="114"/>
                    <a:pt x="25" y="115"/>
                  </a:cubicBezTo>
                  <a:cubicBezTo>
                    <a:pt x="25" y="114"/>
                    <a:pt x="25" y="113"/>
                    <a:pt x="25" y="113"/>
                  </a:cubicBezTo>
                  <a:cubicBezTo>
                    <a:pt x="26" y="113"/>
                    <a:pt x="27" y="115"/>
                    <a:pt x="27" y="115"/>
                  </a:cubicBezTo>
                  <a:cubicBezTo>
                    <a:pt x="26" y="116"/>
                    <a:pt x="25" y="115"/>
                    <a:pt x="25" y="115"/>
                  </a:cubicBezTo>
                  <a:cubicBezTo>
                    <a:pt x="25" y="115"/>
                    <a:pt x="24" y="120"/>
                    <a:pt x="26" y="119"/>
                  </a:cubicBezTo>
                  <a:cubicBezTo>
                    <a:pt x="26" y="118"/>
                    <a:pt x="26" y="118"/>
                    <a:pt x="26" y="118"/>
                  </a:cubicBezTo>
                  <a:cubicBezTo>
                    <a:pt x="28" y="119"/>
                    <a:pt x="28" y="121"/>
                    <a:pt x="29" y="122"/>
                  </a:cubicBezTo>
                  <a:cubicBezTo>
                    <a:pt x="30" y="122"/>
                    <a:pt x="32" y="124"/>
                    <a:pt x="33" y="125"/>
                  </a:cubicBezTo>
                  <a:cubicBezTo>
                    <a:pt x="34" y="125"/>
                    <a:pt x="34" y="121"/>
                    <a:pt x="36" y="120"/>
                  </a:cubicBezTo>
                  <a:cubicBezTo>
                    <a:pt x="38" y="120"/>
                    <a:pt x="39" y="125"/>
                    <a:pt x="39" y="126"/>
                  </a:cubicBezTo>
                  <a:cubicBezTo>
                    <a:pt x="40" y="128"/>
                    <a:pt x="38" y="132"/>
                    <a:pt x="39" y="133"/>
                  </a:cubicBezTo>
                  <a:cubicBezTo>
                    <a:pt x="41" y="134"/>
                    <a:pt x="36" y="137"/>
                    <a:pt x="36" y="138"/>
                  </a:cubicBezTo>
                  <a:cubicBezTo>
                    <a:pt x="36" y="139"/>
                    <a:pt x="34" y="140"/>
                    <a:pt x="34" y="141"/>
                  </a:cubicBezTo>
                  <a:cubicBezTo>
                    <a:pt x="34" y="142"/>
                    <a:pt x="33" y="143"/>
                    <a:pt x="33" y="144"/>
                  </a:cubicBezTo>
                  <a:cubicBezTo>
                    <a:pt x="32" y="147"/>
                    <a:pt x="33" y="147"/>
                    <a:pt x="34" y="149"/>
                  </a:cubicBezTo>
                  <a:cubicBezTo>
                    <a:pt x="34" y="149"/>
                    <a:pt x="31" y="156"/>
                    <a:pt x="33" y="158"/>
                  </a:cubicBezTo>
                  <a:cubicBezTo>
                    <a:pt x="36" y="160"/>
                    <a:pt x="40" y="167"/>
                    <a:pt x="41" y="171"/>
                  </a:cubicBezTo>
                  <a:cubicBezTo>
                    <a:pt x="43" y="176"/>
                    <a:pt x="47" y="180"/>
                    <a:pt x="52" y="183"/>
                  </a:cubicBezTo>
                  <a:cubicBezTo>
                    <a:pt x="56" y="185"/>
                    <a:pt x="59" y="189"/>
                    <a:pt x="59" y="194"/>
                  </a:cubicBezTo>
                  <a:cubicBezTo>
                    <a:pt x="60" y="197"/>
                    <a:pt x="59" y="201"/>
                    <a:pt x="60" y="204"/>
                  </a:cubicBezTo>
                  <a:cubicBezTo>
                    <a:pt x="61" y="206"/>
                    <a:pt x="60" y="209"/>
                    <a:pt x="61" y="211"/>
                  </a:cubicBezTo>
                  <a:cubicBezTo>
                    <a:pt x="62" y="212"/>
                    <a:pt x="61" y="213"/>
                    <a:pt x="61" y="214"/>
                  </a:cubicBezTo>
                  <a:cubicBezTo>
                    <a:pt x="62" y="215"/>
                    <a:pt x="63" y="217"/>
                    <a:pt x="63" y="218"/>
                  </a:cubicBezTo>
                  <a:cubicBezTo>
                    <a:pt x="63" y="220"/>
                    <a:pt x="63" y="223"/>
                    <a:pt x="63" y="225"/>
                  </a:cubicBezTo>
                  <a:cubicBezTo>
                    <a:pt x="63" y="226"/>
                    <a:pt x="62" y="227"/>
                    <a:pt x="63" y="227"/>
                  </a:cubicBezTo>
                  <a:cubicBezTo>
                    <a:pt x="63" y="228"/>
                    <a:pt x="66" y="235"/>
                    <a:pt x="66" y="237"/>
                  </a:cubicBezTo>
                  <a:cubicBezTo>
                    <a:pt x="66" y="238"/>
                    <a:pt x="68" y="237"/>
                    <a:pt x="66" y="235"/>
                  </a:cubicBezTo>
                  <a:cubicBezTo>
                    <a:pt x="69" y="234"/>
                    <a:pt x="68" y="240"/>
                    <a:pt x="68" y="240"/>
                  </a:cubicBezTo>
                  <a:cubicBezTo>
                    <a:pt x="66" y="239"/>
                    <a:pt x="68" y="239"/>
                    <a:pt x="68" y="242"/>
                  </a:cubicBezTo>
                  <a:cubicBezTo>
                    <a:pt x="68" y="244"/>
                    <a:pt x="67" y="243"/>
                    <a:pt x="69" y="243"/>
                  </a:cubicBezTo>
                  <a:cubicBezTo>
                    <a:pt x="71" y="244"/>
                    <a:pt x="69" y="245"/>
                    <a:pt x="70" y="247"/>
                  </a:cubicBezTo>
                  <a:cubicBezTo>
                    <a:pt x="71" y="249"/>
                    <a:pt x="74" y="251"/>
                    <a:pt x="75" y="253"/>
                  </a:cubicBezTo>
                  <a:cubicBezTo>
                    <a:pt x="78" y="256"/>
                    <a:pt x="83" y="255"/>
                    <a:pt x="86" y="256"/>
                  </a:cubicBezTo>
                  <a:cubicBezTo>
                    <a:pt x="87" y="256"/>
                    <a:pt x="86" y="256"/>
                    <a:pt x="86" y="256"/>
                  </a:cubicBezTo>
                  <a:close/>
                  <a:moveTo>
                    <a:pt x="95" y="28"/>
                  </a:moveTo>
                  <a:cubicBezTo>
                    <a:pt x="95" y="29"/>
                    <a:pt x="94" y="29"/>
                    <a:pt x="93" y="29"/>
                  </a:cubicBezTo>
                  <a:cubicBezTo>
                    <a:pt x="94" y="28"/>
                    <a:pt x="94" y="28"/>
                    <a:pt x="95" y="28"/>
                  </a:cubicBezTo>
                  <a:close/>
                  <a:moveTo>
                    <a:pt x="88" y="27"/>
                  </a:moveTo>
                  <a:cubicBezTo>
                    <a:pt x="89" y="27"/>
                    <a:pt x="89" y="27"/>
                    <a:pt x="89" y="28"/>
                  </a:cubicBezTo>
                  <a:cubicBezTo>
                    <a:pt x="89" y="28"/>
                    <a:pt x="86" y="28"/>
                    <a:pt x="86" y="29"/>
                  </a:cubicBezTo>
                  <a:cubicBezTo>
                    <a:pt x="86" y="28"/>
                    <a:pt x="87" y="28"/>
                    <a:pt x="88" y="27"/>
                  </a:cubicBezTo>
                  <a:cubicBezTo>
                    <a:pt x="88" y="28"/>
                    <a:pt x="87" y="28"/>
                    <a:pt x="88" y="27"/>
                  </a:cubicBezTo>
                  <a:close/>
                  <a:moveTo>
                    <a:pt x="81" y="32"/>
                  </a:moveTo>
                  <a:cubicBezTo>
                    <a:pt x="81" y="33"/>
                    <a:pt x="80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lose/>
                  <a:moveTo>
                    <a:pt x="77" y="25"/>
                  </a:moveTo>
                  <a:cubicBezTo>
                    <a:pt x="77" y="24"/>
                    <a:pt x="77" y="24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lose/>
                  <a:moveTo>
                    <a:pt x="73" y="37"/>
                  </a:moveTo>
                  <a:cubicBezTo>
                    <a:pt x="72" y="37"/>
                    <a:pt x="74" y="37"/>
                    <a:pt x="73" y="37"/>
                  </a:cubicBezTo>
                  <a:cubicBezTo>
                    <a:pt x="73" y="37"/>
                    <a:pt x="73" y="37"/>
                    <a:pt x="73" y="37"/>
                  </a:cubicBezTo>
                  <a:close/>
                  <a:moveTo>
                    <a:pt x="74" y="32"/>
                  </a:moveTo>
                  <a:cubicBezTo>
                    <a:pt x="70" y="36"/>
                    <a:pt x="73" y="32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33"/>
                    <a:pt x="74" y="32"/>
                    <a:pt x="74" y="32"/>
                  </a:cubicBezTo>
                  <a:cubicBezTo>
                    <a:pt x="73" y="33"/>
                    <a:pt x="73" y="32"/>
                    <a:pt x="74" y="32"/>
                  </a:cubicBezTo>
                  <a:close/>
                  <a:moveTo>
                    <a:pt x="72" y="28"/>
                  </a:moveTo>
                  <a:cubicBezTo>
                    <a:pt x="72" y="29"/>
                    <a:pt x="72" y="29"/>
                    <a:pt x="71" y="28"/>
                  </a:cubicBezTo>
                  <a:cubicBezTo>
                    <a:pt x="71" y="28"/>
                    <a:pt x="72" y="28"/>
                    <a:pt x="72" y="28"/>
                  </a:cubicBezTo>
                  <a:close/>
                  <a:moveTo>
                    <a:pt x="90" y="14"/>
                  </a:moveTo>
                  <a:cubicBezTo>
                    <a:pt x="90" y="14"/>
                    <a:pt x="89" y="14"/>
                    <a:pt x="89" y="14"/>
                  </a:cubicBezTo>
                  <a:cubicBezTo>
                    <a:pt x="90" y="13"/>
                    <a:pt x="90" y="14"/>
                    <a:pt x="90" y="14"/>
                  </a:cubicBezTo>
                  <a:cubicBezTo>
                    <a:pt x="90" y="14"/>
                    <a:pt x="90" y="14"/>
                    <a:pt x="90" y="14"/>
                  </a:cubicBezTo>
                  <a:close/>
                  <a:moveTo>
                    <a:pt x="93" y="12"/>
                  </a:moveTo>
                  <a:cubicBezTo>
                    <a:pt x="92" y="13"/>
                    <a:pt x="92" y="12"/>
                    <a:pt x="91" y="13"/>
                  </a:cubicBezTo>
                  <a:cubicBezTo>
                    <a:pt x="92" y="11"/>
                    <a:pt x="92" y="11"/>
                    <a:pt x="93" y="12"/>
                  </a:cubicBezTo>
                  <a:close/>
                  <a:moveTo>
                    <a:pt x="77" y="13"/>
                  </a:moveTo>
                  <a:cubicBezTo>
                    <a:pt x="77" y="13"/>
                    <a:pt x="78" y="13"/>
                    <a:pt x="78" y="13"/>
                  </a:cubicBezTo>
                  <a:cubicBezTo>
                    <a:pt x="78" y="14"/>
                    <a:pt x="76" y="14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lose/>
                  <a:moveTo>
                    <a:pt x="76" y="13"/>
                  </a:moveTo>
                  <a:cubicBezTo>
                    <a:pt x="77" y="13"/>
                    <a:pt x="77" y="13"/>
                    <a:pt x="76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13"/>
                    <a:pt x="76" y="13"/>
                    <a:pt x="76" y="13"/>
                  </a:cubicBezTo>
                  <a:close/>
                  <a:moveTo>
                    <a:pt x="56" y="47"/>
                  </a:moveTo>
                  <a:cubicBezTo>
                    <a:pt x="56" y="47"/>
                    <a:pt x="50" y="50"/>
                    <a:pt x="50" y="48"/>
                  </a:cubicBezTo>
                  <a:cubicBezTo>
                    <a:pt x="50" y="49"/>
                    <a:pt x="52" y="47"/>
                    <a:pt x="52" y="47"/>
                  </a:cubicBezTo>
                  <a:cubicBezTo>
                    <a:pt x="52" y="47"/>
                    <a:pt x="56" y="46"/>
                    <a:pt x="58" y="46"/>
                  </a:cubicBezTo>
                  <a:cubicBezTo>
                    <a:pt x="57" y="47"/>
                    <a:pt x="56" y="47"/>
                    <a:pt x="56" y="47"/>
                  </a:cubicBezTo>
                  <a:cubicBezTo>
                    <a:pt x="54" y="48"/>
                    <a:pt x="56" y="47"/>
                    <a:pt x="56" y="47"/>
                  </a:cubicBezTo>
                  <a:close/>
                  <a:moveTo>
                    <a:pt x="61" y="44"/>
                  </a:moveTo>
                  <a:cubicBezTo>
                    <a:pt x="66" y="45"/>
                    <a:pt x="58" y="46"/>
                    <a:pt x="57" y="46"/>
                  </a:cubicBezTo>
                  <a:cubicBezTo>
                    <a:pt x="58" y="45"/>
                    <a:pt x="59" y="44"/>
                    <a:pt x="61" y="44"/>
                  </a:cubicBezTo>
                  <a:cubicBezTo>
                    <a:pt x="61" y="44"/>
                    <a:pt x="59" y="44"/>
                    <a:pt x="61" y="44"/>
                  </a:cubicBezTo>
                  <a:close/>
                  <a:moveTo>
                    <a:pt x="60" y="13"/>
                  </a:moveTo>
                  <a:cubicBezTo>
                    <a:pt x="61" y="12"/>
                    <a:pt x="63" y="11"/>
                    <a:pt x="64" y="11"/>
                  </a:cubicBezTo>
                  <a:cubicBezTo>
                    <a:pt x="63" y="12"/>
                    <a:pt x="61" y="12"/>
                    <a:pt x="60" y="13"/>
                  </a:cubicBezTo>
                  <a:close/>
                  <a:moveTo>
                    <a:pt x="60" y="40"/>
                  </a:moveTo>
                  <a:cubicBezTo>
                    <a:pt x="60" y="41"/>
                    <a:pt x="60" y="40"/>
                    <a:pt x="59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59" y="43"/>
                  </a:moveTo>
                  <a:cubicBezTo>
                    <a:pt x="59" y="43"/>
                    <a:pt x="58" y="43"/>
                    <a:pt x="59" y="43"/>
                  </a:cubicBezTo>
                  <a:cubicBezTo>
                    <a:pt x="59" y="43"/>
                    <a:pt x="58" y="43"/>
                    <a:pt x="59" y="43"/>
                  </a:cubicBezTo>
                  <a:close/>
                  <a:moveTo>
                    <a:pt x="57" y="41"/>
                  </a:moveTo>
                  <a:cubicBezTo>
                    <a:pt x="59" y="42"/>
                    <a:pt x="58" y="44"/>
                    <a:pt x="56" y="42"/>
                  </a:cubicBezTo>
                  <a:cubicBezTo>
                    <a:pt x="56" y="44"/>
                    <a:pt x="54" y="46"/>
                    <a:pt x="53" y="46"/>
                  </a:cubicBezTo>
                  <a:cubicBezTo>
                    <a:pt x="53" y="46"/>
                    <a:pt x="53" y="45"/>
                    <a:pt x="53" y="44"/>
                  </a:cubicBezTo>
                  <a:cubicBezTo>
                    <a:pt x="53" y="44"/>
                    <a:pt x="52" y="45"/>
                    <a:pt x="52" y="45"/>
                  </a:cubicBezTo>
                  <a:cubicBezTo>
                    <a:pt x="52" y="46"/>
                    <a:pt x="55" y="39"/>
                    <a:pt x="52" y="41"/>
                  </a:cubicBezTo>
                  <a:cubicBezTo>
                    <a:pt x="51" y="42"/>
                    <a:pt x="45" y="49"/>
                    <a:pt x="45" y="48"/>
                  </a:cubicBezTo>
                  <a:cubicBezTo>
                    <a:pt x="44" y="48"/>
                    <a:pt x="47" y="43"/>
                    <a:pt x="48" y="43"/>
                  </a:cubicBezTo>
                  <a:cubicBezTo>
                    <a:pt x="50" y="41"/>
                    <a:pt x="54" y="39"/>
                    <a:pt x="57" y="41"/>
                  </a:cubicBezTo>
                  <a:close/>
                  <a:moveTo>
                    <a:pt x="54" y="17"/>
                  </a:moveTo>
                  <a:cubicBezTo>
                    <a:pt x="54" y="17"/>
                    <a:pt x="56" y="16"/>
                    <a:pt x="56" y="16"/>
                  </a:cubicBezTo>
                  <a:cubicBezTo>
                    <a:pt x="57" y="17"/>
                    <a:pt x="53" y="18"/>
                    <a:pt x="53" y="18"/>
                  </a:cubicBezTo>
                  <a:cubicBezTo>
                    <a:pt x="53" y="17"/>
                    <a:pt x="53" y="17"/>
                    <a:pt x="54" y="17"/>
                  </a:cubicBezTo>
                  <a:cubicBezTo>
                    <a:pt x="54" y="17"/>
                    <a:pt x="53" y="17"/>
                    <a:pt x="54" y="17"/>
                  </a:cubicBezTo>
                  <a:close/>
                  <a:moveTo>
                    <a:pt x="54" y="34"/>
                  </a:moveTo>
                  <a:cubicBezTo>
                    <a:pt x="54" y="34"/>
                    <a:pt x="53" y="35"/>
                    <a:pt x="53" y="35"/>
                  </a:cubicBezTo>
                  <a:cubicBezTo>
                    <a:pt x="52" y="34"/>
                    <a:pt x="54" y="33"/>
                    <a:pt x="54" y="34"/>
                  </a:cubicBezTo>
                  <a:cubicBezTo>
                    <a:pt x="54" y="34"/>
                    <a:pt x="54" y="34"/>
                    <a:pt x="54" y="34"/>
                  </a:cubicBezTo>
                  <a:close/>
                  <a:moveTo>
                    <a:pt x="50" y="21"/>
                  </a:moveTo>
                  <a:cubicBezTo>
                    <a:pt x="50" y="21"/>
                    <a:pt x="53" y="19"/>
                    <a:pt x="53" y="20"/>
                  </a:cubicBezTo>
                  <a:cubicBezTo>
                    <a:pt x="53" y="20"/>
                    <a:pt x="49" y="21"/>
                    <a:pt x="50" y="21"/>
                  </a:cubicBezTo>
                  <a:close/>
                  <a:moveTo>
                    <a:pt x="49" y="24"/>
                  </a:moveTo>
                  <a:cubicBezTo>
                    <a:pt x="49" y="25"/>
                    <a:pt x="48" y="25"/>
                    <a:pt x="48" y="25"/>
                  </a:cubicBezTo>
                  <a:cubicBezTo>
                    <a:pt x="48" y="24"/>
                    <a:pt x="48" y="24"/>
                    <a:pt x="49" y="24"/>
                  </a:cubicBezTo>
                  <a:close/>
                  <a:moveTo>
                    <a:pt x="46" y="32"/>
                  </a:moveTo>
                  <a:cubicBezTo>
                    <a:pt x="47" y="32"/>
                    <a:pt x="48" y="30"/>
                    <a:pt x="47" y="30"/>
                  </a:cubicBezTo>
                  <a:cubicBezTo>
                    <a:pt x="48" y="30"/>
                    <a:pt x="45" y="29"/>
                    <a:pt x="46" y="29"/>
                  </a:cubicBezTo>
                  <a:cubicBezTo>
                    <a:pt x="47" y="29"/>
                    <a:pt x="49" y="27"/>
                    <a:pt x="50" y="28"/>
                  </a:cubicBezTo>
                  <a:cubicBezTo>
                    <a:pt x="51" y="29"/>
                    <a:pt x="47" y="33"/>
                    <a:pt x="46" y="33"/>
                  </a:cubicBezTo>
                  <a:cubicBezTo>
                    <a:pt x="46" y="33"/>
                    <a:pt x="46" y="32"/>
                    <a:pt x="46" y="32"/>
                  </a:cubicBezTo>
                  <a:cubicBezTo>
                    <a:pt x="47" y="32"/>
                    <a:pt x="46" y="32"/>
                    <a:pt x="46" y="32"/>
                  </a:cubicBezTo>
                  <a:close/>
                  <a:moveTo>
                    <a:pt x="49" y="37"/>
                  </a:moveTo>
                  <a:cubicBezTo>
                    <a:pt x="51" y="37"/>
                    <a:pt x="53" y="35"/>
                    <a:pt x="54" y="37"/>
                  </a:cubicBezTo>
                  <a:cubicBezTo>
                    <a:pt x="55" y="38"/>
                    <a:pt x="55" y="40"/>
                    <a:pt x="53" y="40"/>
                  </a:cubicBezTo>
                  <a:cubicBezTo>
                    <a:pt x="54" y="40"/>
                    <a:pt x="49" y="39"/>
                    <a:pt x="50" y="39"/>
                  </a:cubicBezTo>
                  <a:cubicBezTo>
                    <a:pt x="49" y="39"/>
                    <a:pt x="47" y="40"/>
                    <a:pt x="45" y="39"/>
                  </a:cubicBezTo>
                  <a:cubicBezTo>
                    <a:pt x="47" y="39"/>
                    <a:pt x="47" y="38"/>
                    <a:pt x="49" y="37"/>
                  </a:cubicBezTo>
                  <a:cubicBezTo>
                    <a:pt x="49" y="37"/>
                    <a:pt x="47" y="38"/>
                    <a:pt x="49" y="37"/>
                  </a:cubicBezTo>
                  <a:close/>
                  <a:moveTo>
                    <a:pt x="45" y="32"/>
                  </a:moveTo>
                  <a:cubicBezTo>
                    <a:pt x="45" y="33"/>
                    <a:pt x="45" y="33"/>
                    <a:pt x="44" y="33"/>
                  </a:cubicBezTo>
                  <a:cubicBezTo>
                    <a:pt x="44" y="33"/>
                    <a:pt x="45" y="33"/>
                    <a:pt x="45" y="32"/>
                  </a:cubicBezTo>
                  <a:close/>
                  <a:moveTo>
                    <a:pt x="5" y="93"/>
                  </a:moveTo>
                  <a:cubicBezTo>
                    <a:pt x="3" y="93"/>
                    <a:pt x="6" y="93"/>
                    <a:pt x="5" y="93"/>
                  </a:cubicBezTo>
                  <a:cubicBezTo>
                    <a:pt x="4" y="93"/>
                    <a:pt x="5" y="93"/>
                    <a:pt x="5" y="93"/>
                  </a:cubicBezTo>
                  <a:close/>
                  <a:moveTo>
                    <a:pt x="21" y="105"/>
                  </a:moveTo>
                  <a:cubicBezTo>
                    <a:pt x="20" y="105"/>
                    <a:pt x="22" y="105"/>
                    <a:pt x="21" y="105"/>
                  </a:cubicBezTo>
                  <a:cubicBezTo>
                    <a:pt x="21" y="105"/>
                    <a:pt x="21" y="105"/>
                    <a:pt x="21" y="105"/>
                  </a:cubicBezTo>
                  <a:close/>
                  <a:moveTo>
                    <a:pt x="60" y="118"/>
                  </a:moveTo>
                  <a:cubicBezTo>
                    <a:pt x="60" y="118"/>
                    <a:pt x="61" y="118"/>
                    <a:pt x="60" y="118"/>
                  </a:cubicBezTo>
                  <a:cubicBezTo>
                    <a:pt x="60" y="118"/>
                    <a:pt x="60" y="118"/>
                    <a:pt x="60" y="118"/>
                  </a:cubicBezTo>
                  <a:close/>
                  <a:moveTo>
                    <a:pt x="67" y="234"/>
                  </a:moveTo>
                  <a:cubicBezTo>
                    <a:pt x="66" y="234"/>
                    <a:pt x="67" y="233"/>
                    <a:pt x="67" y="234"/>
                  </a:cubicBezTo>
                  <a:cubicBezTo>
                    <a:pt x="67" y="234"/>
                    <a:pt x="67" y="234"/>
                    <a:pt x="67" y="234"/>
                  </a:cubicBezTo>
                  <a:close/>
                  <a:moveTo>
                    <a:pt x="70" y="176"/>
                  </a:moveTo>
                  <a:cubicBezTo>
                    <a:pt x="69" y="176"/>
                    <a:pt x="70" y="176"/>
                    <a:pt x="70" y="176"/>
                  </a:cubicBezTo>
                  <a:cubicBezTo>
                    <a:pt x="70" y="176"/>
                    <a:pt x="70" y="176"/>
                    <a:pt x="70" y="176"/>
                  </a:cubicBezTo>
                  <a:close/>
                  <a:moveTo>
                    <a:pt x="70" y="212"/>
                  </a:moveTo>
                  <a:cubicBezTo>
                    <a:pt x="69" y="212"/>
                    <a:pt x="71" y="212"/>
                    <a:pt x="70" y="212"/>
                  </a:cubicBezTo>
                  <a:cubicBezTo>
                    <a:pt x="70" y="212"/>
                    <a:pt x="70" y="212"/>
                    <a:pt x="70" y="212"/>
                  </a:cubicBezTo>
                  <a:close/>
                  <a:moveTo>
                    <a:pt x="74" y="251"/>
                  </a:moveTo>
                  <a:cubicBezTo>
                    <a:pt x="73" y="251"/>
                    <a:pt x="73" y="251"/>
                    <a:pt x="74" y="251"/>
                  </a:cubicBezTo>
                  <a:cubicBezTo>
                    <a:pt x="74" y="251"/>
                    <a:pt x="75" y="251"/>
                    <a:pt x="74" y="251"/>
                  </a:cubicBezTo>
                  <a:cubicBezTo>
                    <a:pt x="74" y="251"/>
                    <a:pt x="74" y="251"/>
                    <a:pt x="74" y="251"/>
                  </a:cubicBezTo>
                  <a:close/>
                  <a:moveTo>
                    <a:pt x="79" y="253"/>
                  </a:moveTo>
                  <a:cubicBezTo>
                    <a:pt x="78" y="253"/>
                    <a:pt x="79" y="253"/>
                    <a:pt x="79" y="253"/>
                  </a:cubicBezTo>
                  <a:cubicBezTo>
                    <a:pt x="80" y="253"/>
                    <a:pt x="80" y="253"/>
                    <a:pt x="79" y="253"/>
                  </a:cubicBezTo>
                  <a:cubicBezTo>
                    <a:pt x="79" y="253"/>
                    <a:pt x="79" y="253"/>
                    <a:pt x="79" y="253"/>
                  </a:cubicBezTo>
                  <a:close/>
                  <a:moveTo>
                    <a:pt x="68" y="239"/>
                  </a:moveTo>
                  <a:cubicBezTo>
                    <a:pt x="68" y="239"/>
                    <a:pt x="68" y="239"/>
                    <a:pt x="68" y="239"/>
                  </a:cubicBezTo>
                  <a:cubicBezTo>
                    <a:pt x="68" y="239"/>
                    <a:pt x="68" y="239"/>
                    <a:pt x="68" y="239"/>
                  </a:cubicBezTo>
                  <a:close/>
                  <a:moveTo>
                    <a:pt x="81" y="6"/>
                  </a:move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lose/>
                  <a:moveTo>
                    <a:pt x="33" y="28"/>
                  </a:moveTo>
                  <a:cubicBezTo>
                    <a:pt x="33" y="29"/>
                    <a:pt x="33" y="29"/>
                    <a:pt x="33" y="29"/>
                  </a:cubicBezTo>
                  <a:lnTo>
                    <a:pt x="33" y="28"/>
                  </a:lnTo>
                  <a:close/>
                  <a:moveTo>
                    <a:pt x="35" y="27"/>
                  </a:moveTo>
                  <a:cubicBezTo>
                    <a:pt x="35" y="27"/>
                    <a:pt x="35" y="27"/>
                    <a:pt x="35" y="27"/>
                  </a:cubicBezTo>
                  <a:close/>
                  <a:moveTo>
                    <a:pt x="257" y="114"/>
                  </a:moveTo>
                  <a:cubicBezTo>
                    <a:pt x="257" y="114"/>
                    <a:pt x="257" y="114"/>
                    <a:pt x="257" y="114"/>
                  </a:cubicBezTo>
                  <a:cubicBezTo>
                    <a:pt x="254" y="104"/>
                    <a:pt x="252" y="94"/>
                    <a:pt x="248" y="84"/>
                  </a:cubicBezTo>
                  <a:cubicBezTo>
                    <a:pt x="243" y="72"/>
                    <a:pt x="236" y="62"/>
                    <a:pt x="228" y="52"/>
                  </a:cubicBezTo>
                  <a:cubicBezTo>
                    <a:pt x="221" y="42"/>
                    <a:pt x="212" y="34"/>
                    <a:pt x="203" y="27"/>
                  </a:cubicBezTo>
                  <a:cubicBezTo>
                    <a:pt x="198" y="23"/>
                    <a:pt x="193" y="20"/>
                    <a:pt x="188" y="17"/>
                  </a:cubicBezTo>
                  <a:cubicBezTo>
                    <a:pt x="186" y="16"/>
                    <a:pt x="183" y="15"/>
                    <a:pt x="181" y="13"/>
                  </a:cubicBezTo>
                  <a:cubicBezTo>
                    <a:pt x="180" y="13"/>
                    <a:pt x="176" y="12"/>
                    <a:pt x="176" y="11"/>
                  </a:cubicBezTo>
                  <a:cubicBezTo>
                    <a:pt x="176" y="11"/>
                    <a:pt x="178" y="13"/>
                    <a:pt x="178" y="13"/>
                  </a:cubicBezTo>
                  <a:cubicBezTo>
                    <a:pt x="177" y="12"/>
                    <a:pt x="173" y="11"/>
                    <a:pt x="173" y="11"/>
                  </a:cubicBezTo>
                  <a:cubicBezTo>
                    <a:pt x="173" y="10"/>
                    <a:pt x="173" y="11"/>
                    <a:pt x="173" y="10"/>
                  </a:cubicBezTo>
                  <a:cubicBezTo>
                    <a:pt x="171" y="9"/>
                    <a:pt x="162" y="6"/>
                    <a:pt x="161" y="8"/>
                  </a:cubicBezTo>
                  <a:cubicBezTo>
                    <a:pt x="161" y="8"/>
                    <a:pt x="167" y="14"/>
                    <a:pt x="167" y="15"/>
                  </a:cubicBezTo>
                  <a:cubicBezTo>
                    <a:pt x="167" y="17"/>
                    <a:pt x="171" y="20"/>
                    <a:pt x="173" y="21"/>
                  </a:cubicBezTo>
                  <a:cubicBezTo>
                    <a:pt x="176" y="22"/>
                    <a:pt x="174" y="20"/>
                    <a:pt x="175" y="19"/>
                  </a:cubicBezTo>
                  <a:cubicBezTo>
                    <a:pt x="176" y="19"/>
                    <a:pt x="177" y="21"/>
                    <a:pt x="178" y="21"/>
                  </a:cubicBezTo>
                  <a:cubicBezTo>
                    <a:pt x="178" y="20"/>
                    <a:pt x="178" y="20"/>
                    <a:pt x="178" y="20"/>
                  </a:cubicBezTo>
                  <a:cubicBezTo>
                    <a:pt x="178" y="20"/>
                    <a:pt x="177" y="20"/>
                    <a:pt x="177" y="19"/>
                  </a:cubicBezTo>
                  <a:cubicBezTo>
                    <a:pt x="177" y="19"/>
                    <a:pt x="183" y="26"/>
                    <a:pt x="184" y="24"/>
                  </a:cubicBezTo>
                  <a:cubicBezTo>
                    <a:pt x="183" y="22"/>
                    <a:pt x="182" y="20"/>
                    <a:pt x="180" y="19"/>
                  </a:cubicBezTo>
                  <a:cubicBezTo>
                    <a:pt x="179" y="17"/>
                    <a:pt x="176" y="17"/>
                    <a:pt x="175" y="16"/>
                  </a:cubicBezTo>
                  <a:cubicBezTo>
                    <a:pt x="174" y="15"/>
                    <a:pt x="171" y="13"/>
                    <a:pt x="170" y="11"/>
                  </a:cubicBezTo>
                  <a:cubicBezTo>
                    <a:pt x="174" y="12"/>
                    <a:pt x="179" y="21"/>
                    <a:pt x="184" y="17"/>
                  </a:cubicBezTo>
                  <a:cubicBezTo>
                    <a:pt x="183" y="17"/>
                    <a:pt x="182" y="16"/>
                    <a:pt x="182" y="16"/>
                  </a:cubicBezTo>
                  <a:cubicBezTo>
                    <a:pt x="183" y="16"/>
                    <a:pt x="186" y="17"/>
                    <a:pt x="185" y="19"/>
                  </a:cubicBezTo>
                  <a:cubicBezTo>
                    <a:pt x="182" y="18"/>
                    <a:pt x="188" y="21"/>
                    <a:pt x="188" y="22"/>
                  </a:cubicBezTo>
                  <a:cubicBezTo>
                    <a:pt x="187" y="22"/>
                    <a:pt x="187" y="21"/>
                    <a:pt x="186" y="21"/>
                  </a:cubicBezTo>
                  <a:cubicBezTo>
                    <a:pt x="187" y="22"/>
                    <a:pt x="190" y="24"/>
                    <a:pt x="190" y="26"/>
                  </a:cubicBezTo>
                  <a:cubicBezTo>
                    <a:pt x="188" y="26"/>
                    <a:pt x="189" y="24"/>
                    <a:pt x="188" y="26"/>
                  </a:cubicBezTo>
                  <a:cubicBezTo>
                    <a:pt x="187" y="27"/>
                    <a:pt x="185" y="26"/>
                    <a:pt x="185" y="26"/>
                  </a:cubicBezTo>
                  <a:cubicBezTo>
                    <a:pt x="182" y="27"/>
                    <a:pt x="180" y="23"/>
                    <a:pt x="178" y="22"/>
                  </a:cubicBezTo>
                  <a:cubicBezTo>
                    <a:pt x="179" y="24"/>
                    <a:pt x="180" y="25"/>
                    <a:pt x="182" y="26"/>
                  </a:cubicBezTo>
                  <a:cubicBezTo>
                    <a:pt x="183" y="27"/>
                    <a:pt x="181" y="27"/>
                    <a:pt x="181" y="28"/>
                  </a:cubicBezTo>
                  <a:cubicBezTo>
                    <a:pt x="181" y="28"/>
                    <a:pt x="181" y="29"/>
                    <a:pt x="181" y="29"/>
                  </a:cubicBezTo>
                  <a:cubicBezTo>
                    <a:pt x="181" y="29"/>
                    <a:pt x="181" y="28"/>
                    <a:pt x="181" y="28"/>
                  </a:cubicBezTo>
                  <a:cubicBezTo>
                    <a:pt x="181" y="28"/>
                    <a:pt x="180" y="32"/>
                    <a:pt x="180" y="32"/>
                  </a:cubicBezTo>
                  <a:cubicBezTo>
                    <a:pt x="182" y="34"/>
                    <a:pt x="178" y="34"/>
                    <a:pt x="178" y="34"/>
                  </a:cubicBezTo>
                  <a:cubicBezTo>
                    <a:pt x="178" y="34"/>
                    <a:pt x="179" y="34"/>
                    <a:pt x="179" y="35"/>
                  </a:cubicBezTo>
                  <a:cubicBezTo>
                    <a:pt x="177" y="35"/>
                    <a:pt x="176" y="35"/>
                    <a:pt x="175" y="36"/>
                  </a:cubicBezTo>
                  <a:cubicBezTo>
                    <a:pt x="177" y="36"/>
                    <a:pt x="187" y="41"/>
                    <a:pt x="185" y="44"/>
                  </a:cubicBezTo>
                  <a:cubicBezTo>
                    <a:pt x="184" y="45"/>
                    <a:pt x="177" y="44"/>
                    <a:pt x="176" y="44"/>
                  </a:cubicBezTo>
                  <a:cubicBezTo>
                    <a:pt x="173" y="44"/>
                    <a:pt x="176" y="46"/>
                    <a:pt x="176" y="47"/>
                  </a:cubicBezTo>
                  <a:cubicBezTo>
                    <a:pt x="176" y="49"/>
                    <a:pt x="178" y="50"/>
                    <a:pt x="178" y="52"/>
                  </a:cubicBezTo>
                  <a:cubicBezTo>
                    <a:pt x="178" y="54"/>
                    <a:pt x="179" y="54"/>
                    <a:pt x="180" y="55"/>
                  </a:cubicBezTo>
                  <a:cubicBezTo>
                    <a:pt x="180" y="56"/>
                    <a:pt x="180" y="56"/>
                    <a:pt x="181" y="57"/>
                  </a:cubicBezTo>
                  <a:cubicBezTo>
                    <a:pt x="184" y="57"/>
                    <a:pt x="184" y="56"/>
                    <a:pt x="186" y="58"/>
                  </a:cubicBezTo>
                  <a:cubicBezTo>
                    <a:pt x="187" y="59"/>
                    <a:pt x="187" y="57"/>
                    <a:pt x="189" y="57"/>
                  </a:cubicBezTo>
                  <a:cubicBezTo>
                    <a:pt x="193" y="57"/>
                    <a:pt x="190" y="56"/>
                    <a:pt x="191" y="55"/>
                  </a:cubicBezTo>
                  <a:cubicBezTo>
                    <a:pt x="194" y="55"/>
                    <a:pt x="191" y="51"/>
                    <a:pt x="191" y="50"/>
                  </a:cubicBezTo>
                  <a:cubicBezTo>
                    <a:pt x="191" y="49"/>
                    <a:pt x="191" y="48"/>
                    <a:pt x="192" y="48"/>
                  </a:cubicBezTo>
                  <a:cubicBezTo>
                    <a:pt x="194" y="47"/>
                    <a:pt x="192" y="45"/>
                    <a:pt x="191" y="45"/>
                  </a:cubicBezTo>
                  <a:cubicBezTo>
                    <a:pt x="191" y="43"/>
                    <a:pt x="197" y="46"/>
                    <a:pt x="196" y="42"/>
                  </a:cubicBezTo>
                  <a:cubicBezTo>
                    <a:pt x="200" y="43"/>
                    <a:pt x="203" y="46"/>
                    <a:pt x="206" y="48"/>
                  </a:cubicBezTo>
                  <a:cubicBezTo>
                    <a:pt x="208" y="49"/>
                    <a:pt x="210" y="50"/>
                    <a:pt x="211" y="52"/>
                  </a:cubicBezTo>
                  <a:cubicBezTo>
                    <a:pt x="213" y="54"/>
                    <a:pt x="209" y="53"/>
                    <a:pt x="209" y="54"/>
                  </a:cubicBezTo>
                  <a:cubicBezTo>
                    <a:pt x="209" y="54"/>
                    <a:pt x="212" y="56"/>
                    <a:pt x="213" y="56"/>
                  </a:cubicBezTo>
                  <a:cubicBezTo>
                    <a:pt x="213" y="56"/>
                    <a:pt x="213" y="53"/>
                    <a:pt x="212" y="53"/>
                  </a:cubicBezTo>
                  <a:cubicBezTo>
                    <a:pt x="212" y="52"/>
                    <a:pt x="210" y="50"/>
                    <a:pt x="210" y="49"/>
                  </a:cubicBezTo>
                  <a:cubicBezTo>
                    <a:pt x="211" y="49"/>
                    <a:pt x="212" y="49"/>
                    <a:pt x="212" y="50"/>
                  </a:cubicBezTo>
                  <a:cubicBezTo>
                    <a:pt x="210" y="47"/>
                    <a:pt x="207" y="47"/>
                    <a:pt x="205" y="45"/>
                  </a:cubicBezTo>
                  <a:cubicBezTo>
                    <a:pt x="203" y="44"/>
                    <a:pt x="201" y="43"/>
                    <a:pt x="200" y="42"/>
                  </a:cubicBezTo>
                  <a:cubicBezTo>
                    <a:pt x="200" y="42"/>
                    <a:pt x="198" y="39"/>
                    <a:pt x="199" y="39"/>
                  </a:cubicBezTo>
                  <a:cubicBezTo>
                    <a:pt x="202" y="40"/>
                    <a:pt x="205" y="43"/>
                    <a:pt x="208" y="45"/>
                  </a:cubicBezTo>
                  <a:cubicBezTo>
                    <a:pt x="210" y="46"/>
                    <a:pt x="210" y="46"/>
                    <a:pt x="212" y="48"/>
                  </a:cubicBezTo>
                  <a:cubicBezTo>
                    <a:pt x="213" y="49"/>
                    <a:pt x="216" y="53"/>
                    <a:pt x="217" y="53"/>
                  </a:cubicBezTo>
                  <a:cubicBezTo>
                    <a:pt x="217" y="53"/>
                    <a:pt x="219" y="55"/>
                    <a:pt x="221" y="56"/>
                  </a:cubicBezTo>
                  <a:cubicBezTo>
                    <a:pt x="220" y="55"/>
                    <a:pt x="220" y="53"/>
                    <a:pt x="219" y="52"/>
                  </a:cubicBezTo>
                  <a:cubicBezTo>
                    <a:pt x="218" y="51"/>
                    <a:pt x="215" y="50"/>
                    <a:pt x="215" y="49"/>
                  </a:cubicBezTo>
                  <a:cubicBezTo>
                    <a:pt x="216" y="49"/>
                    <a:pt x="216" y="48"/>
                    <a:pt x="217" y="48"/>
                  </a:cubicBezTo>
                  <a:cubicBezTo>
                    <a:pt x="217" y="48"/>
                    <a:pt x="218" y="47"/>
                    <a:pt x="218" y="47"/>
                  </a:cubicBezTo>
                  <a:cubicBezTo>
                    <a:pt x="215" y="45"/>
                    <a:pt x="212" y="40"/>
                    <a:pt x="210" y="37"/>
                  </a:cubicBezTo>
                  <a:cubicBezTo>
                    <a:pt x="211" y="37"/>
                    <a:pt x="212" y="38"/>
                    <a:pt x="213" y="38"/>
                  </a:cubicBezTo>
                  <a:cubicBezTo>
                    <a:pt x="212" y="37"/>
                    <a:pt x="212" y="37"/>
                    <a:pt x="212" y="36"/>
                  </a:cubicBezTo>
                  <a:cubicBezTo>
                    <a:pt x="213" y="36"/>
                    <a:pt x="215" y="39"/>
                    <a:pt x="215" y="39"/>
                  </a:cubicBezTo>
                  <a:cubicBezTo>
                    <a:pt x="214" y="39"/>
                    <a:pt x="213" y="39"/>
                    <a:pt x="213" y="38"/>
                  </a:cubicBezTo>
                  <a:cubicBezTo>
                    <a:pt x="213" y="39"/>
                    <a:pt x="215" y="40"/>
                    <a:pt x="215" y="40"/>
                  </a:cubicBezTo>
                  <a:cubicBezTo>
                    <a:pt x="215" y="40"/>
                    <a:pt x="215" y="40"/>
                    <a:pt x="215" y="39"/>
                  </a:cubicBezTo>
                  <a:cubicBezTo>
                    <a:pt x="218" y="40"/>
                    <a:pt x="223" y="44"/>
                    <a:pt x="223" y="47"/>
                  </a:cubicBezTo>
                  <a:cubicBezTo>
                    <a:pt x="222" y="47"/>
                    <a:pt x="220" y="45"/>
                    <a:pt x="219" y="45"/>
                  </a:cubicBezTo>
                  <a:cubicBezTo>
                    <a:pt x="219" y="46"/>
                    <a:pt x="219" y="46"/>
                    <a:pt x="219" y="47"/>
                  </a:cubicBezTo>
                  <a:cubicBezTo>
                    <a:pt x="219" y="47"/>
                    <a:pt x="219" y="47"/>
                    <a:pt x="219" y="47"/>
                  </a:cubicBezTo>
                  <a:cubicBezTo>
                    <a:pt x="219" y="47"/>
                    <a:pt x="219" y="48"/>
                    <a:pt x="219" y="48"/>
                  </a:cubicBezTo>
                  <a:cubicBezTo>
                    <a:pt x="219" y="48"/>
                    <a:pt x="219" y="49"/>
                    <a:pt x="218" y="49"/>
                  </a:cubicBezTo>
                  <a:cubicBezTo>
                    <a:pt x="218" y="50"/>
                    <a:pt x="226" y="57"/>
                    <a:pt x="226" y="56"/>
                  </a:cubicBezTo>
                  <a:cubicBezTo>
                    <a:pt x="226" y="56"/>
                    <a:pt x="226" y="55"/>
                    <a:pt x="226" y="55"/>
                  </a:cubicBezTo>
                  <a:cubicBezTo>
                    <a:pt x="226" y="55"/>
                    <a:pt x="227" y="57"/>
                    <a:pt x="228" y="56"/>
                  </a:cubicBezTo>
                  <a:cubicBezTo>
                    <a:pt x="228" y="56"/>
                    <a:pt x="227" y="55"/>
                    <a:pt x="228" y="55"/>
                  </a:cubicBezTo>
                  <a:cubicBezTo>
                    <a:pt x="229" y="54"/>
                    <a:pt x="233" y="63"/>
                    <a:pt x="234" y="64"/>
                  </a:cubicBezTo>
                  <a:cubicBezTo>
                    <a:pt x="236" y="68"/>
                    <a:pt x="235" y="65"/>
                    <a:pt x="233" y="66"/>
                  </a:cubicBezTo>
                  <a:cubicBezTo>
                    <a:pt x="233" y="66"/>
                    <a:pt x="233" y="67"/>
                    <a:pt x="233" y="67"/>
                  </a:cubicBezTo>
                  <a:cubicBezTo>
                    <a:pt x="230" y="67"/>
                    <a:pt x="227" y="65"/>
                    <a:pt x="225" y="64"/>
                  </a:cubicBezTo>
                  <a:cubicBezTo>
                    <a:pt x="222" y="61"/>
                    <a:pt x="226" y="70"/>
                    <a:pt x="224" y="69"/>
                  </a:cubicBezTo>
                  <a:cubicBezTo>
                    <a:pt x="223" y="68"/>
                    <a:pt x="223" y="67"/>
                    <a:pt x="221" y="67"/>
                  </a:cubicBezTo>
                  <a:cubicBezTo>
                    <a:pt x="219" y="67"/>
                    <a:pt x="219" y="65"/>
                    <a:pt x="217" y="64"/>
                  </a:cubicBezTo>
                  <a:cubicBezTo>
                    <a:pt x="216" y="64"/>
                    <a:pt x="210" y="63"/>
                    <a:pt x="211" y="61"/>
                  </a:cubicBezTo>
                  <a:cubicBezTo>
                    <a:pt x="211" y="58"/>
                    <a:pt x="208" y="57"/>
                    <a:pt x="207" y="56"/>
                  </a:cubicBezTo>
                  <a:cubicBezTo>
                    <a:pt x="207" y="55"/>
                    <a:pt x="200" y="56"/>
                    <a:pt x="199" y="56"/>
                  </a:cubicBezTo>
                  <a:cubicBezTo>
                    <a:pt x="198" y="57"/>
                    <a:pt x="195" y="58"/>
                    <a:pt x="194" y="59"/>
                  </a:cubicBezTo>
                  <a:cubicBezTo>
                    <a:pt x="192" y="62"/>
                    <a:pt x="188" y="58"/>
                    <a:pt x="187" y="59"/>
                  </a:cubicBezTo>
                  <a:cubicBezTo>
                    <a:pt x="186" y="59"/>
                    <a:pt x="187" y="62"/>
                    <a:pt x="186" y="62"/>
                  </a:cubicBezTo>
                  <a:cubicBezTo>
                    <a:pt x="185" y="64"/>
                    <a:pt x="184" y="64"/>
                    <a:pt x="184" y="65"/>
                  </a:cubicBezTo>
                  <a:cubicBezTo>
                    <a:pt x="183" y="68"/>
                    <a:pt x="185" y="70"/>
                    <a:pt x="184" y="72"/>
                  </a:cubicBezTo>
                  <a:cubicBezTo>
                    <a:pt x="183" y="74"/>
                    <a:pt x="180" y="75"/>
                    <a:pt x="179" y="77"/>
                  </a:cubicBezTo>
                  <a:cubicBezTo>
                    <a:pt x="179" y="78"/>
                    <a:pt x="179" y="79"/>
                    <a:pt x="178" y="79"/>
                  </a:cubicBezTo>
                  <a:cubicBezTo>
                    <a:pt x="177" y="80"/>
                    <a:pt x="179" y="82"/>
                    <a:pt x="177" y="83"/>
                  </a:cubicBezTo>
                  <a:cubicBezTo>
                    <a:pt x="172" y="89"/>
                    <a:pt x="179" y="95"/>
                    <a:pt x="178" y="101"/>
                  </a:cubicBezTo>
                  <a:cubicBezTo>
                    <a:pt x="177" y="105"/>
                    <a:pt x="177" y="105"/>
                    <a:pt x="178" y="109"/>
                  </a:cubicBezTo>
                  <a:cubicBezTo>
                    <a:pt x="179" y="109"/>
                    <a:pt x="178" y="115"/>
                    <a:pt x="181" y="113"/>
                  </a:cubicBezTo>
                  <a:cubicBezTo>
                    <a:pt x="182" y="116"/>
                    <a:pt x="186" y="117"/>
                    <a:pt x="187" y="120"/>
                  </a:cubicBezTo>
                  <a:cubicBezTo>
                    <a:pt x="188" y="123"/>
                    <a:pt x="191" y="125"/>
                    <a:pt x="194" y="127"/>
                  </a:cubicBezTo>
                  <a:cubicBezTo>
                    <a:pt x="195" y="128"/>
                    <a:pt x="196" y="129"/>
                    <a:pt x="197" y="130"/>
                  </a:cubicBezTo>
                  <a:cubicBezTo>
                    <a:pt x="200" y="131"/>
                    <a:pt x="201" y="129"/>
                    <a:pt x="203" y="129"/>
                  </a:cubicBezTo>
                  <a:cubicBezTo>
                    <a:pt x="205" y="128"/>
                    <a:pt x="207" y="128"/>
                    <a:pt x="209" y="129"/>
                  </a:cubicBezTo>
                  <a:cubicBezTo>
                    <a:pt x="210" y="130"/>
                    <a:pt x="218" y="124"/>
                    <a:pt x="221" y="125"/>
                  </a:cubicBezTo>
                  <a:cubicBezTo>
                    <a:pt x="222" y="126"/>
                    <a:pt x="222" y="128"/>
                    <a:pt x="223" y="129"/>
                  </a:cubicBezTo>
                  <a:cubicBezTo>
                    <a:pt x="224" y="131"/>
                    <a:pt x="226" y="129"/>
                    <a:pt x="228" y="129"/>
                  </a:cubicBezTo>
                  <a:cubicBezTo>
                    <a:pt x="230" y="130"/>
                    <a:pt x="231" y="140"/>
                    <a:pt x="229" y="142"/>
                  </a:cubicBezTo>
                  <a:cubicBezTo>
                    <a:pt x="227" y="143"/>
                    <a:pt x="231" y="148"/>
                    <a:pt x="232" y="149"/>
                  </a:cubicBezTo>
                  <a:cubicBezTo>
                    <a:pt x="233" y="152"/>
                    <a:pt x="234" y="158"/>
                    <a:pt x="234" y="161"/>
                  </a:cubicBezTo>
                  <a:cubicBezTo>
                    <a:pt x="234" y="163"/>
                    <a:pt x="234" y="168"/>
                    <a:pt x="233" y="170"/>
                  </a:cubicBezTo>
                  <a:cubicBezTo>
                    <a:pt x="231" y="172"/>
                    <a:pt x="230" y="175"/>
                    <a:pt x="229" y="178"/>
                  </a:cubicBezTo>
                  <a:cubicBezTo>
                    <a:pt x="226" y="185"/>
                    <a:pt x="229" y="192"/>
                    <a:pt x="226" y="199"/>
                  </a:cubicBezTo>
                  <a:cubicBezTo>
                    <a:pt x="225" y="203"/>
                    <a:pt x="225" y="207"/>
                    <a:pt x="224" y="211"/>
                  </a:cubicBezTo>
                  <a:cubicBezTo>
                    <a:pt x="224" y="213"/>
                    <a:pt x="221" y="217"/>
                    <a:pt x="222" y="219"/>
                  </a:cubicBezTo>
                  <a:cubicBezTo>
                    <a:pt x="223" y="218"/>
                    <a:pt x="226" y="218"/>
                    <a:pt x="228" y="217"/>
                  </a:cubicBezTo>
                  <a:cubicBezTo>
                    <a:pt x="232" y="215"/>
                    <a:pt x="234" y="210"/>
                    <a:pt x="237" y="207"/>
                  </a:cubicBezTo>
                  <a:cubicBezTo>
                    <a:pt x="239" y="205"/>
                    <a:pt x="240" y="203"/>
                    <a:pt x="241" y="201"/>
                  </a:cubicBezTo>
                  <a:cubicBezTo>
                    <a:pt x="242" y="199"/>
                    <a:pt x="244" y="198"/>
                    <a:pt x="244" y="196"/>
                  </a:cubicBezTo>
                  <a:cubicBezTo>
                    <a:pt x="247" y="191"/>
                    <a:pt x="248" y="186"/>
                    <a:pt x="251" y="181"/>
                  </a:cubicBezTo>
                  <a:cubicBezTo>
                    <a:pt x="255" y="171"/>
                    <a:pt x="256" y="161"/>
                    <a:pt x="257" y="149"/>
                  </a:cubicBezTo>
                  <a:cubicBezTo>
                    <a:pt x="259" y="137"/>
                    <a:pt x="259" y="126"/>
                    <a:pt x="257" y="114"/>
                  </a:cubicBezTo>
                  <a:close/>
                  <a:moveTo>
                    <a:pt x="246" y="86"/>
                  </a:moveTo>
                  <a:cubicBezTo>
                    <a:pt x="246" y="85"/>
                    <a:pt x="238" y="74"/>
                    <a:pt x="239" y="73"/>
                  </a:cubicBezTo>
                  <a:cubicBezTo>
                    <a:pt x="240" y="73"/>
                    <a:pt x="256" y="101"/>
                    <a:pt x="254" y="105"/>
                  </a:cubicBezTo>
                  <a:cubicBezTo>
                    <a:pt x="252" y="99"/>
                    <a:pt x="249" y="92"/>
                    <a:pt x="246" y="86"/>
                  </a:cubicBezTo>
                  <a:cubicBezTo>
                    <a:pt x="246" y="86"/>
                    <a:pt x="247" y="87"/>
                    <a:pt x="246" y="86"/>
                  </a:cubicBezTo>
                  <a:close/>
                  <a:moveTo>
                    <a:pt x="253" y="136"/>
                  </a:moveTo>
                  <a:cubicBezTo>
                    <a:pt x="253" y="135"/>
                    <a:pt x="253" y="135"/>
                    <a:pt x="253" y="134"/>
                  </a:cubicBezTo>
                  <a:cubicBezTo>
                    <a:pt x="254" y="135"/>
                    <a:pt x="253" y="135"/>
                    <a:pt x="253" y="136"/>
                  </a:cubicBezTo>
                  <a:close/>
                  <a:moveTo>
                    <a:pt x="252" y="140"/>
                  </a:moveTo>
                  <a:cubicBezTo>
                    <a:pt x="252" y="140"/>
                    <a:pt x="252" y="140"/>
                    <a:pt x="252" y="139"/>
                  </a:cubicBezTo>
                  <a:cubicBezTo>
                    <a:pt x="253" y="140"/>
                    <a:pt x="252" y="140"/>
                    <a:pt x="252" y="140"/>
                  </a:cubicBezTo>
                  <a:close/>
                  <a:moveTo>
                    <a:pt x="250" y="177"/>
                  </a:moveTo>
                  <a:cubicBezTo>
                    <a:pt x="249" y="177"/>
                    <a:pt x="249" y="177"/>
                    <a:pt x="249" y="177"/>
                  </a:cubicBezTo>
                  <a:cubicBezTo>
                    <a:pt x="248" y="177"/>
                    <a:pt x="250" y="176"/>
                    <a:pt x="250" y="176"/>
                  </a:cubicBezTo>
                  <a:cubicBezTo>
                    <a:pt x="250" y="176"/>
                    <a:pt x="250" y="177"/>
                    <a:pt x="250" y="177"/>
                  </a:cubicBezTo>
                  <a:cubicBezTo>
                    <a:pt x="249" y="177"/>
                    <a:pt x="250" y="177"/>
                    <a:pt x="250" y="177"/>
                  </a:cubicBezTo>
                  <a:close/>
                  <a:moveTo>
                    <a:pt x="250" y="162"/>
                  </a:moveTo>
                  <a:cubicBezTo>
                    <a:pt x="250" y="161"/>
                    <a:pt x="250" y="161"/>
                    <a:pt x="251" y="160"/>
                  </a:cubicBezTo>
                  <a:cubicBezTo>
                    <a:pt x="251" y="161"/>
                    <a:pt x="250" y="161"/>
                    <a:pt x="250" y="162"/>
                  </a:cubicBezTo>
                  <a:close/>
                  <a:moveTo>
                    <a:pt x="251" y="155"/>
                  </a:moveTo>
                  <a:cubicBezTo>
                    <a:pt x="251" y="153"/>
                    <a:pt x="251" y="150"/>
                    <a:pt x="252" y="147"/>
                  </a:cubicBezTo>
                  <a:cubicBezTo>
                    <a:pt x="252" y="152"/>
                    <a:pt x="252" y="156"/>
                    <a:pt x="252" y="160"/>
                  </a:cubicBezTo>
                  <a:cubicBezTo>
                    <a:pt x="251" y="159"/>
                    <a:pt x="251" y="156"/>
                    <a:pt x="251" y="155"/>
                  </a:cubicBezTo>
                  <a:cubicBezTo>
                    <a:pt x="251" y="154"/>
                    <a:pt x="251" y="156"/>
                    <a:pt x="251" y="155"/>
                  </a:cubicBezTo>
                  <a:close/>
                  <a:moveTo>
                    <a:pt x="254" y="163"/>
                  </a:moveTo>
                  <a:cubicBezTo>
                    <a:pt x="254" y="165"/>
                    <a:pt x="253" y="171"/>
                    <a:pt x="252" y="173"/>
                  </a:cubicBezTo>
                  <a:cubicBezTo>
                    <a:pt x="252" y="169"/>
                    <a:pt x="253" y="166"/>
                    <a:pt x="253" y="162"/>
                  </a:cubicBezTo>
                  <a:cubicBezTo>
                    <a:pt x="254" y="162"/>
                    <a:pt x="254" y="163"/>
                    <a:pt x="254" y="163"/>
                  </a:cubicBezTo>
                  <a:cubicBezTo>
                    <a:pt x="254" y="163"/>
                    <a:pt x="254" y="163"/>
                    <a:pt x="254" y="163"/>
                  </a:cubicBezTo>
                  <a:close/>
                  <a:moveTo>
                    <a:pt x="255" y="140"/>
                  </a:moveTo>
                  <a:cubicBezTo>
                    <a:pt x="255" y="143"/>
                    <a:pt x="255" y="144"/>
                    <a:pt x="254" y="145"/>
                  </a:cubicBezTo>
                  <a:cubicBezTo>
                    <a:pt x="254" y="143"/>
                    <a:pt x="253" y="139"/>
                    <a:pt x="255" y="138"/>
                  </a:cubicBezTo>
                  <a:cubicBezTo>
                    <a:pt x="255" y="139"/>
                    <a:pt x="256" y="139"/>
                    <a:pt x="255" y="140"/>
                  </a:cubicBezTo>
                  <a:cubicBezTo>
                    <a:pt x="255" y="141"/>
                    <a:pt x="256" y="139"/>
                    <a:pt x="255" y="140"/>
                  </a:cubicBezTo>
                  <a:close/>
                  <a:moveTo>
                    <a:pt x="167" y="270"/>
                  </a:moveTo>
                  <a:cubicBezTo>
                    <a:pt x="168" y="271"/>
                    <a:pt x="150" y="276"/>
                    <a:pt x="148" y="276"/>
                  </a:cubicBezTo>
                  <a:cubicBezTo>
                    <a:pt x="141" y="277"/>
                    <a:pt x="133" y="278"/>
                    <a:pt x="126" y="279"/>
                  </a:cubicBezTo>
                  <a:cubicBezTo>
                    <a:pt x="111" y="280"/>
                    <a:pt x="96" y="278"/>
                    <a:pt x="82" y="274"/>
                  </a:cubicBezTo>
                  <a:cubicBezTo>
                    <a:pt x="84" y="274"/>
                    <a:pt x="86" y="275"/>
                    <a:pt x="88" y="275"/>
                  </a:cubicBezTo>
                  <a:cubicBezTo>
                    <a:pt x="86" y="274"/>
                    <a:pt x="84" y="274"/>
                    <a:pt x="83" y="273"/>
                  </a:cubicBezTo>
                  <a:cubicBezTo>
                    <a:pt x="88" y="274"/>
                    <a:pt x="94" y="273"/>
                    <a:pt x="99" y="274"/>
                  </a:cubicBezTo>
                  <a:cubicBezTo>
                    <a:pt x="99" y="273"/>
                    <a:pt x="94" y="272"/>
                    <a:pt x="94" y="272"/>
                  </a:cubicBezTo>
                  <a:cubicBezTo>
                    <a:pt x="95" y="272"/>
                    <a:pt x="98" y="271"/>
                    <a:pt x="98" y="271"/>
                  </a:cubicBezTo>
                  <a:cubicBezTo>
                    <a:pt x="100" y="270"/>
                    <a:pt x="96" y="270"/>
                    <a:pt x="96" y="269"/>
                  </a:cubicBezTo>
                  <a:cubicBezTo>
                    <a:pt x="96" y="269"/>
                    <a:pt x="97" y="269"/>
                    <a:pt x="98" y="269"/>
                  </a:cubicBezTo>
                  <a:cubicBezTo>
                    <a:pt x="99" y="268"/>
                    <a:pt x="98" y="267"/>
                    <a:pt x="98" y="267"/>
                  </a:cubicBezTo>
                  <a:cubicBezTo>
                    <a:pt x="98" y="266"/>
                    <a:pt x="105" y="265"/>
                    <a:pt x="106" y="266"/>
                  </a:cubicBezTo>
                  <a:cubicBezTo>
                    <a:pt x="105" y="266"/>
                    <a:pt x="104" y="265"/>
                    <a:pt x="105" y="267"/>
                  </a:cubicBezTo>
                  <a:cubicBezTo>
                    <a:pt x="104" y="267"/>
                    <a:pt x="102" y="267"/>
                    <a:pt x="102" y="268"/>
                  </a:cubicBezTo>
                  <a:cubicBezTo>
                    <a:pt x="102" y="268"/>
                    <a:pt x="104" y="271"/>
                    <a:pt x="104" y="271"/>
                  </a:cubicBezTo>
                  <a:cubicBezTo>
                    <a:pt x="105" y="272"/>
                    <a:pt x="108" y="273"/>
                    <a:pt x="108" y="274"/>
                  </a:cubicBezTo>
                  <a:cubicBezTo>
                    <a:pt x="108" y="277"/>
                    <a:pt x="122" y="277"/>
                    <a:pt x="124" y="277"/>
                  </a:cubicBezTo>
                  <a:cubicBezTo>
                    <a:pt x="129" y="276"/>
                    <a:pt x="133" y="274"/>
                    <a:pt x="138" y="273"/>
                  </a:cubicBezTo>
                  <a:cubicBezTo>
                    <a:pt x="141" y="273"/>
                    <a:pt x="144" y="272"/>
                    <a:pt x="147" y="272"/>
                  </a:cubicBezTo>
                  <a:cubicBezTo>
                    <a:pt x="148" y="272"/>
                    <a:pt x="153" y="270"/>
                    <a:pt x="154" y="270"/>
                  </a:cubicBezTo>
                  <a:cubicBezTo>
                    <a:pt x="154" y="273"/>
                    <a:pt x="165" y="270"/>
                    <a:pt x="167" y="270"/>
                  </a:cubicBezTo>
                  <a:cubicBezTo>
                    <a:pt x="168" y="270"/>
                    <a:pt x="167" y="270"/>
                    <a:pt x="167" y="270"/>
                  </a:cubicBezTo>
                  <a:close/>
                  <a:moveTo>
                    <a:pt x="248" y="193"/>
                  </a:moveTo>
                  <a:cubicBezTo>
                    <a:pt x="249" y="191"/>
                    <a:pt x="249" y="190"/>
                    <a:pt x="250" y="189"/>
                  </a:cubicBezTo>
                  <a:cubicBezTo>
                    <a:pt x="249" y="190"/>
                    <a:pt x="249" y="191"/>
                    <a:pt x="248" y="193"/>
                  </a:cubicBezTo>
                  <a:close/>
                  <a:moveTo>
                    <a:pt x="250" y="187"/>
                  </a:moveTo>
                  <a:cubicBezTo>
                    <a:pt x="250" y="187"/>
                    <a:pt x="251" y="187"/>
                    <a:pt x="251" y="187"/>
                  </a:cubicBezTo>
                  <a:cubicBezTo>
                    <a:pt x="251" y="187"/>
                    <a:pt x="250" y="187"/>
                    <a:pt x="250" y="187"/>
                  </a:cubicBezTo>
                  <a:close/>
                  <a:moveTo>
                    <a:pt x="97" y="4"/>
                  </a:moveTo>
                  <a:cubicBezTo>
                    <a:pt x="97" y="4"/>
                    <a:pt x="96" y="4"/>
                    <a:pt x="95" y="4"/>
                  </a:cubicBezTo>
                  <a:cubicBezTo>
                    <a:pt x="95" y="3"/>
                    <a:pt x="98" y="3"/>
                    <a:pt x="97" y="2"/>
                  </a:cubicBezTo>
                  <a:cubicBezTo>
                    <a:pt x="100" y="1"/>
                    <a:pt x="107" y="0"/>
                    <a:pt x="110" y="1"/>
                  </a:cubicBezTo>
                  <a:cubicBezTo>
                    <a:pt x="115" y="1"/>
                    <a:pt x="119" y="0"/>
                    <a:pt x="123" y="0"/>
                  </a:cubicBezTo>
                  <a:cubicBezTo>
                    <a:pt x="125" y="1"/>
                    <a:pt x="126" y="1"/>
                    <a:pt x="128" y="1"/>
                  </a:cubicBezTo>
                  <a:cubicBezTo>
                    <a:pt x="129" y="1"/>
                    <a:pt x="127" y="2"/>
                    <a:pt x="129" y="3"/>
                  </a:cubicBezTo>
                  <a:cubicBezTo>
                    <a:pt x="130" y="3"/>
                    <a:pt x="132" y="5"/>
                    <a:pt x="133" y="5"/>
                  </a:cubicBezTo>
                  <a:cubicBezTo>
                    <a:pt x="133" y="6"/>
                    <a:pt x="132" y="5"/>
                    <a:pt x="133" y="6"/>
                  </a:cubicBezTo>
                  <a:cubicBezTo>
                    <a:pt x="133" y="7"/>
                    <a:pt x="134" y="8"/>
                    <a:pt x="134" y="8"/>
                  </a:cubicBezTo>
                  <a:cubicBezTo>
                    <a:pt x="134" y="8"/>
                    <a:pt x="130" y="8"/>
                    <a:pt x="130" y="8"/>
                  </a:cubicBezTo>
                  <a:cubicBezTo>
                    <a:pt x="129" y="8"/>
                    <a:pt x="130" y="9"/>
                    <a:pt x="130" y="8"/>
                  </a:cubicBezTo>
                  <a:cubicBezTo>
                    <a:pt x="131" y="9"/>
                    <a:pt x="133" y="8"/>
                    <a:pt x="134" y="8"/>
                  </a:cubicBezTo>
                  <a:cubicBezTo>
                    <a:pt x="132" y="11"/>
                    <a:pt x="128" y="10"/>
                    <a:pt x="126" y="12"/>
                  </a:cubicBezTo>
                  <a:cubicBezTo>
                    <a:pt x="124" y="13"/>
                    <a:pt x="122" y="13"/>
                    <a:pt x="120" y="14"/>
                  </a:cubicBezTo>
                  <a:cubicBezTo>
                    <a:pt x="120" y="15"/>
                    <a:pt x="119" y="18"/>
                    <a:pt x="117" y="19"/>
                  </a:cubicBezTo>
                  <a:cubicBezTo>
                    <a:pt x="116" y="21"/>
                    <a:pt x="111" y="18"/>
                    <a:pt x="110" y="17"/>
                  </a:cubicBezTo>
                  <a:cubicBezTo>
                    <a:pt x="109" y="15"/>
                    <a:pt x="106" y="11"/>
                    <a:pt x="109" y="10"/>
                  </a:cubicBezTo>
                  <a:cubicBezTo>
                    <a:pt x="113" y="9"/>
                    <a:pt x="109" y="10"/>
                    <a:pt x="108" y="9"/>
                  </a:cubicBezTo>
                  <a:cubicBezTo>
                    <a:pt x="109" y="8"/>
                    <a:pt x="110" y="8"/>
                    <a:pt x="111" y="8"/>
                  </a:cubicBezTo>
                  <a:cubicBezTo>
                    <a:pt x="110" y="7"/>
                    <a:pt x="110" y="7"/>
                    <a:pt x="108" y="8"/>
                  </a:cubicBezTo>
                  <a:cubicBezTo>
                    <a:pt x="108" y="6"/>
                    <a:pt x="110" y="5"/>
                    <a:pt x="108" y="4"/>
                  </a:cubicBezTo>
                  <a:cubicBezTo>
                    <a:pt x="108" y="4"/>
                    <a:pt x="103" y="4"/>
                    <a:pt x="103" y="4"/>
                  </a:cubicBezTo>
                  <a:cubicBezTo>
                    <a:pt x="103" y="2"/>
                    <a:pt x="108" y="3"/>
                    <a:pt x="109" y="1"/>
                  </a:cubicBezTo>
                  <a:cubicBezTo>
                    <a:pt x="105" y="1"/>
                    <a:pt x="101" y="4"/>
                    <a:pt x="97" y="4"/>
                  </a:cubicBezTo>
                  <a:cubicBezTo>
                    <a:pt x="97" y="4"/>
                    <a:pt x="98" y="4"/>
                    <a:pt x="97" y="4"/>
                  </a:cubicBezTo>
                  <a:close/>
                  <a:moveTo>
                    <a:pt x="171" y="30"/>
                  </a:moveTo>
                  <a:cubicBezTo>
                    <a:pt x="172" y="30"/>
                    <a:pt x="170" y="28"/>
                    <a:pt x="170" y="28"/>
                  </a:cubicBezTo>
                  <a:cubicBezTo>
                    <a:pt x="170" y="28"/>
                    <a:pt x="171" y="28"/>
                    <a:pt x="171" y="28"/>
                  </a:cubicBezTo>
                  <a:cubicBezTo>
                    <a:pt x="171" y="27"/>
                    <a:pt x="167" y="25"/>
                    <a:pt x="166" y="25"/>
                  </a:cubicBezTo>
                  <a:cubicBezTo>
                    <a:pt x="165" y="26"/>
                    <a:pt x="163" y="21"/>
                    <a:pt x="163" y="21"/>
                  </a:cubicBezTo>
                  <a:cubicBezTo>
                    <a:pt x="165" y="20"/>
                    <a:pt x="167" y="23"/>
                    <a:pt x="169" y="24"/>
                  </a:cubicBezTo>
                  <a:cubicBezTo>
                    <a:pt x="171" y="25"/>
                    <a:pt x="179" y="29"/>
                    <a:pt x="179" y="31"/>
                  </a:cubicBezTo>
                  <a:cubicBezTo>
                    <a:pt x="179" y="32"/>
                    <a:pt x="173" y="32"/>
                    <a:pt x="173" y="33"/>
                  </a:cubicBezTo>
                  <a:cubicBezTo>
                    <a:pt x="172" y="31"/>
                    <a:pt x="174" y="31"/>
                    <a:pt x="174" y="31"/>
                  </a:cubicBezTo>
                  <a:cubicBezTo>
                    <a:pt x="174" y="31"/>
                    <a:pt x="171" y="30"/>
                    <a:pt x="171" y="30"/>
                  </a:cubicBezTo>
                  <a:cubicBezTo>
                    <a:pt x="171" y="30"/>
                    <a:pt x="172" y="30"/>
                    <a:pt x="171" y="30"/>
                  </a:cubicBezTo>
                  <a:close/>
                  <a:moveTo>
                    <a:pt x="96" y="33"/>
                  </a:moveTo>
                  <a:cubicBezTo>
                    <a:pt x="96" y="33"/>
                    <a:pt x="91" y="37"/>
                    <a:pt x="91" y="38"/>
                  </a:cubicBezTo>
                  <a:cubicBezTo>
                    <a:pt x="91" y="38"/>
                    <a:pt x="96" y="38"/>
                    <a:pt x="97" y="39"/>
                  </a:cubicBezTo>
                  <a:cubicBezTo>
                    <a:pt x="97" y="39"/>
                    <a:pt x="96" y="39"/>
                    <a:pt x="96" y="39"/>
                  </a:cubicBezTo>
                  <a:cubicBezTo>
                    <a:pt x="97" y="39"/>
                    <a:pt x="99" y="38"/>
                    <a:pt x="99" y="38"/>
                  </a:cubicBezTo>
                  <a:cubicBezTo>
                    <a:pt x="99" y="39"/>
                    <a:pt x="99" y="39"/>
                    <a:pt x="99" y="39"/>
                  </a:cubicBezTo>
                  <a:cubicBezTo>
                    <a:pt x="101" y="42"/>
                    <a:pt x="101" y="37"/>
                    <a:pt x="101" y="37"/>
                  </a:cubicBezTo>
                  <a:cubicBezTo>
                    <a:pt x="100" y="36"/>
                    <a:pt x="102" y="34"/>
                    <a:pt x="99" y="35"/>
                  </a:cubicBezTo>
                  <a:cubicBezTo>
                    <a:pt x="99" y="35"/>
                    <a:pt x="96" y="34"/>
                    <a:pt x="96" y="34"/>
                  </a:cubicBezTo>
                  <a:cubicBezTo>
                    <a:pt x="96" y="34"/>
                    <a:pt x="98" y="32"/>
                    <a:pt x="99" y="32"/>
                  </a:cubicBezTo>
                  <a:cubicBezTo>
                    <a:pt x="97" y="31"/>
                    <a:pt x="97" y="32"/>
                    <a:pt x="96" y="33"/>
                  </a:cubicBezTo>
                  <a:cubicBezTo>
                    <a:pt x="96" y="33"/>
                    <a:pt x="97" y="32"/>
                    <a:pt x="96" y="33"/>
                  </a:cubicBezTo>
                  <a:close/>
                  <a:moveTo>
                    <a:pt x="101" y="38"/>
                  </a:moveTo>
                  <a:cubicBezTo>
                    <a:pt x="102" y="38"/>
                    <a:pt x="101" y="38"/>
                    <a:pt x="101" y="38"/>
                  </a:cubicBezTo>
                  <a:cubicBezTo>
                    <a:pt x="101" y="38"/>
                    <a:pt x="101" y="38"/>
                    <a:pt x="101" y="38"/>
                  </a:cubicBezTo>
                  <a:close/>
                  <a:moveTo>
                    <a:pt x="100" y="38"/>
                  </a:moveTo>
                  <a:cubicBezTo>
                    <a:pt x="100" y="37"/>
                    <a:pt x="101" y="37"/>
                    <a:pt x="101" y="38"/>
                  </a:cubicBezTo>
                  <a:cubicBezTo>
                    <a:pt x="100" y="38"/>
                    <a:pt x="100" y="38"/>
                    <a:pt x="100" y="38"/>
                  </a:cubicBezTo>
                  <a:cubicBezTo>
                    <a:pt x="100" y="38"/>
                    <a:pt x="100" y="38"/>
                    <a:pt x="100" y="38"/>
                  </a:cubicBezTo>
                  <a:close/>
                  <a:moveTo>
                    <a:pt x="97" y="32"/>
                  </a:moveTo>
                  <a:cubicBezTo>
                    <a:pt x="97" y="32"/>
                    <a:pt x="97" y="32"/>
                    <a:pt x="97" y="32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97" y="32"/>
                    <a:pt x="97" y="32"/>
                    <a:pt x="97" y="32"/>
                  </a:cubicBezTo>
                  <a:close/>
                  <a:moveTo>
                    <a:pt x="92" y="36"/>
                  </a:moveTo>
                  <a:cubicBezTo>
                    <a:pt x="92" y="36"/>
                    <a:pt x="92" y="36"/>
                    <a:pt x="93" y="3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2" y="36"/>
                    <a:pt x="92" y="36"/>
                    <a:pt x="92" y="36"/>
                  </a:cubicBezTo>
                  <a:close/>
                  <a:moveTo>
                    <a:pt x="44" y="95"/>
                  </a:moveTo>
                  <a:cubicBezTo>
                    <a:pt x="42" y="95"/>
                    <a:pt x="45" y="94"/>
                    <a:pt x="44" y="93"/>
                  </a:cubicBezTo>
                  <a:cubicBezTo>
                    <a:pt x="43" y="91"/>
                    <a:pt x="37" y="91"/>
                    <a:pt x="36" y="89"/>
                  </a:cubicBezTo>
                  <a:cubicBezTo>
                    <a:pt x="37" y="89"/>
                    <a:pt x="37" y="89"/>
                    <a:pt x="37" y="88"/>
                  </a:cubicBezTo>
                  <a:cubicBezTo>
                    <a:pt x="35" y="88"/>
                    <a:pt x="34" y="90"/>
                    <a:pt x="32" y="90"/>
                  </a:cubicBezTo>
                  <a:cubicBezTo>
                    <a:pt x="36" y="83"/>
                    <a:pt x="46" y="91"/>
                    <a:pt x="50" y="94"/>
                  </a:cubicBezTo>
                  <a:cubicBezTo>
                    <a:pt x="48" y="94"/>
                    <a:pt x="46" y="94"/>
                    <a:pt x="44" y="95"/>
                  </a:cubicBezTo>
                  <a:cubicBezTo>
                    <a:pt x="43" y="95"/>
                    <a:pt x="45" y="95"/>
                    <a:pt x="44" y="95"/>
                  </a:cubicBezTo>
                  <a:close/>
                  <a:moveTo>
                    <a:pt x="49" y="98"/>
                  </a:moveTo>
                  <a:cubicBezTo>
                    <a:pt x="48" y="98"/>
                    <a:pt x="52" y="98"/>
                    <a:pt x="53" y="98"/>
                  </a:cubicBezTo>
                  <a:cubicBezTo>
                    <a:pt x="52" y="96"/>
                    <a:pt x="53" y="96"/>
                    <a:pt x="51" y="95"/>
                  </a:cubicBezTo>
                  <a:cubicBezTo>
                    <a:pt x="53" y="93"/>
                    <a:pt x="58" y="96"/>
                    <a:pt x="59" y="96"/>
                  </a:cubicBezTo>
                  <a:cubicBezTo>
                    <a:pt x="59" y="96"/>
                    <a:pt x="59" y="96"/>
                    <a:pt x="59" y="97"/>
                  </a:cubicBezTo>
                  <a:cubicBezTo>
                    <a:pt x="59" y="97"/>
                    <a:pt x="62" y="99"/>
                    <a:pt x="60" y="99"/>
                  </a:cubicBezTo>
                  <a:cubicBezTo>
                    <a:pt x="57" y="97"/>
                    <a:pt x="56" y="99"/>
                    <a:pt x="54" y="100"/>
                  </a:cubicBezTo>
                  <a:cubicBezTo>
                    <a:pt x="53" y="98"/>
                    <a:pt x="51" y="99"/>
                    <a:pt x="49" y="98"/>
                  </a:cubicBezTo>
                  <a:cubicBezTo>
                    <a:pt x="49" y="98"/>
                    <a:pt x="49" y="99"/>
                    <a:pt x="49" y="98"/>
                  </a:cubicBezTo>
                  <a:close/>
                  <a:moveTo>
                    <a:pt x="167" y="28"/>
                  </a:moveTo>
                  <a:cubicBezTo>
                    <a:pt x="170" y="30"/>
                    <a:pt x="166" y="32"/>
                    <a:pt x="164" y="30"/>
                  </a:cubicBezTo>
                  <a:cubicBezTo>
                    <a:pt x="164" y="30"/>
                    <a:pt x="164" y="28"/>
                    <a:pt x="162" y="27"/>
                  </a:cubicBezTo>
                  <a:cubicBezTo>
                    <a:pt x="163" y="27"/>
                    <a:pt x="163" y="27"/>
                    <a:pt x="164" y="26"/>
                  </a:cubicBezTo>
                  <a:cubicBezTo>
                    <a:pt x="162" y="23"/>
                    <a:pt x="167" y="27"/>
                    <a:pt x="167" y="28"/>
                  </a:cubicBezTo>
                  <a:cubicBezTo>
                    <a:pt x="168" y="28"/>
                    <a:pt x="167" y="27"/>
                    <a:pt x="167" y="28"/>
                  </a:cubicBezTo>
                  <a:close/>
                  <a:moveTo>
                    <a:pt x="136" y="13"/>
                  </a:moveTo>
                  <a:cubicBezTo>
                    <a:pt x="136" y="12"/>
                    <a:pt x="140" y="12"/>
                    <a:pt x="140" y="12"/>
                  </a:cubicBezTo>
                  <a:cubicBezTo>
                    <a:pt x="141" y="12"/>
                    <a:pt x="149" y="13"/>
                    <a:pt x="146" y="14"/>
                  </a:cubicBezTo>
                  <a:cubicBezTo>
                    <a:pt x="144" y="15"/>
                    <a:pt x="141" y="16"/>
                    <a:pt x="139" y="14"/>
                  </a:cubicBezTo>
                  <a:cubicBezTo>
                    <a:pt x="139" y="14"/>
                    <a:pt x="136" y="13"/>
                    <a:pt x="136" y="13"/>
                  </a:cubicBezTo>
                  <a:cubicBezTo>
                    <a:pt x="136" y="12"/>
                    <a:pt x="137" y="13"/>
                    <a:pt x="136" y="13"/>
                  </a:cubicBezTo>
                  <a:close/>
                  <a:moveTo>
                    <a:pt x="201" y="48"/>
                  </a:moveTo>
                  <a:cubicBezTo>
                    <a:pt x="202" y="48"/>
                    <a:pt x="204" y="51"/>
                    <a:pt x="204" y="52"/>
                  </a:cubicBezTo>
                  <a:cubicBezTo>
                    <a:pt x="203" y="53"/>
                    <a:pt x="201" y="49"/>
                    <a:pt x="200" y="49"/>
                  </a:cubicBezTo>
                  <a:cubicBezTo>
                    <a:pt x="201" y="48"/>
                    <a:pt x="201" y="48"/>
                    <a:pt x="201" y="48"/>
                  </a:cubicBezTo>
                  <a:close/>
                  <a:moveTo>
                    <a:pt x="91" y="5"/>
                  </a:moveTo>
                  <a:cubicBezTo>
                    <a:pt x="93" y="3"/>
                    <a:pt x="93" y="4"/>
                    <a:pt x="96" y="4"/>
                  </a:cubicBezTo>
                  <a:cubicBezTo>
                    <a:pt x="96" y="5"/>
                    <a:pt x="93" y="5"/>
                    <a:pt x="91" y="5"/>
                  </a:cubicBezTo>
                  <a:cubicBezTo>
                    <a:pt x="91" y="4"/>
                    <a:pt x="93" y="5"/>
                    <a:pt x="91" y="5"/>
                  </a:cubicBezTo>
                  <a:close/>
                  <a:moveTo>
                    <a:pt x="144" y="3"/>
                  </a:moveTo>
                  <a:cubicBezTo>
                    <a:pt x="142" y="2"/>
                    <a:pt x="140" y="2"/>
                    <a:pt x="139" y="1"/>
                  </a:cubicBezTo>
                  <a:cubicBezTo>
                    <a:pt x="141" y="1"/>
                    <a:pt x="143" y="2"/>
                    <a:pt x="145" y="2"/>
                  </a:cubicBezTo>
                  <a:cubicBezTo>
                    <a:pt x="145" y="3"/>
                    <a:pt x="144" y="3"/>
                    <a:pt x="144" y="3"/>
                  </a:cubicBezTo>
                  <a:cubicBezTo>
                    <a:pt x="142" y="2"/>
                    <a:pt x="144" y="3"/>
                    <a:pt x="144" y="3"/>
                  </a:cubicBezTo>
                  <a:close/>
                  <a:moveTo>
                    <a:pt x="139" y="1"/>
                  </a:moveTo>
                  <a:cubicBezTo>
                    <a:pt x="138" y="1"/>
                    <a:pt x="138" y="1"/>
                    <a:pt x="138" y="1"/>
                  </a:cubicBezTo>
                  <a:cubicBezTo>
                    <a:pt x="138" y="1"/>
                    <a:pt x="138" y="1"/>
                    <a:pt x="139" y="1"/>
                  </a:cubicBezTo>
                  <a:cubicBezTo>
                    <a:pt x="138" y="1"/>
                    <a:pt x="138" y="1"/>
                    <a:pt x="139" y="1"/>
                  </a:cubicBezTo>
                  <a:close/>
                  <a:moveTo>
                    <a:pt x="44" y="99"/>
                  </a:moveTo>
                  <a:cubicBezTo>
                    <a:pt x="45" y="99"/>
                    <a:pt x="45" y="99"/>
                    <a:pt x="45" y="99"/>
                  </a:cubicBezTo>
                  <a:cubicBezTo>
                    <a:pt x="45" y="100"/>
                    <a:pt x="41" y="99"/>
                    <a:pt x="41" y="98"/>
                  </a:cubicBezTo>
                  <a:cubicBezTo>
                    <a:pt x="42" y="98"/>
                    <a:pt x="43" y="98"/>
                    <a:pt x="44" y="99"/>
                  </a:cubicBezTo>
                  <a:close/>
                  <a:moveTo>
                    <a:pt x="67" y="98"/>
                  </a:moveTo>
                  <a:cubicBezTo>
                    <a:pt x="65" y="103"/>
                    <a:pt x="61" y="96"/>
                    <a:pt x="67" y="98"/>
                  </a:cubicBezTo>
                  <a:cubicBezTo>
                    <a:pt x="66" y="99"/>
                    <a:pt x="66" y="98"/>
                    <a:pt x="67" y="98"/>
                  </a:cubicBezTo>
                  <a:close/>
                  <a:moveTo>
                    <a:pt x="73" y="118"/>
                  </a:moveTo>
                  <a:cubicBezTo>
                    <a:pt x="73" y="118"/>
                    <a:pt x="73" y="118"/>
                    <a:pt x="73" y="118"/>
                  </a:cubicBezTo>
                  <a:cubicBezTo>
                    <a:pt x="73" y="118"/>
                    <a:pt x="73" y="118"/>
                    <a:pt x="74" y="118"/>
                  </a:cubicBezTo>
                  <a:cubicBezTo>
                    <a:pt x="73" y="118"/>
                    <a:pt x="73" y="118"/>
                    <a:pt x="73" y="118"/>
                  </a:cubicBezTo>
                  <a:close/>
                  <a:moveTo>
                    <a:pt x="74" y="118"/>
                  </a:moveTo>
                  <a:cubicBezTo>
                    <a:pt x="74" y="118"/>
                    <a:pt x="74" y="116"/>
                    <a:pt x="75" y="116"/>
                  </a:cubicBezTo>
                  <a:cubicBezTo>
                    <a:pt x="77" y="117"/>
                    <a:pt x="74" y="118"/>
                    <a:pt x="74" y="118"/>
                  </a:cubicBezTo>
                  <a:cubicBezTo>
                    <a:pt x="74" y="118"/>
                    <a:pt x="75" y="118"/>
                    <a:pt x="74" y="118"/>
                  </a:cubicBezTo>
                  <a:close/>
                  <a:moveTo>
                    <a:pt x="87" y="4"/>
                  </a:moveTo>
                  <a:cubicBezTo>
                    <a:pt x="86" y="5"/>
                    <a:pt x="85" y="4"/>
                    <a:pt x="83" y="5"/>
                  </a:cubicBezTo>
                  <a:cubicBezTo>
                    <a:pt x="85" y="3"/>
                    <a:pt x="86" y="4"/>
                    <a:pt x="87" y="4"/>
                  </a:cubicBezTo>
                  <a:cubicBezTo>
                    <a:pt x="86" y="5"/>
                    <a:pt x="87" y="4"/>
                    <a:pt x="87" y="4"/>
                  </a:cubicBezTo>
                  <a:close/>
                  <a:moveTo>
                    <a:pt x="45" y="86"/>
                  </a:moveTo>
                  <a:cubicBezTo>
                    <a:pt x="45" y="84"/>
                    <a:pt x="44" y="84"/>
                    <a:pt x="45" y="83"/>
                  </a:cubicBezTo>
                  <a:cubicBezTo>
                    <a:pt x="45" y="84"/>
                    <a:pt x="45" y="85"/>
                    <a:pt x="45" y="86"/>
                  </a:cubicBezTo>
                  <a:cubicBezTo>
                    <a:pt x="45" y="85"/>
                    <a:pt x="45" y="85"/>
                    <a:pt x="45" y="86"/>
                  </a:cubicBezTo>
                  <a:close/>
                  <a:moveTo>
                    <a:pt x="15" y="144"/>
                  </a:moveTo>
                  <a:cubicBezTo>
                    <a:pt x="15" y="144"/>
                    <a:pt x="14" y="145"/>
                    <a:pt x="14" y="144"/>
                  </a:cubicBezTo>
                  <a:cubicBezTo>
                    <a:pt x="14" y="144"/>
                    <a:pt x="13" y="142"/>
                    <a:pt x="14" y="142"/>
                  </a:cubicBezTo>
                  <a:cubicBezTo>
                    <a:pt x="14" y="142"/>
                    <a:pt x="14" y="143"/>
                    <a:pt x="15" y="144"/>
                  </a:cubicBezTo>
                  <a:cubicBezTo>
                    <a:pt x="15" y="144"/>
                    <a:pt x="14" y="143"/>
                    <a:pt x="15" y="144"/>
                  </a:cubicBezTo>
                  <a:close/>
                  <a:moveTo>
                    <a:pt x="85" y="34"/>
                  </a:moveTo>
                  <a:cubicBezTo>
                    <a:pt x="86" y="34"/>
                    <a:pt x="87" y="35"/>
                    <a:pt x="88" y="36"/>
                  </a:cubicBezTo>
                  <a:cubicBezTo>
                    <a:pt x="87" y="36"/>
                    <a:pt x="86" y="35"/>
                    <a:pt x="85" y="34"/>
                  </a:cubicBezTo>
                  <a:close/>
                  <a:moveTo>
                    <a:pt x="201" y="47"/>
                  </a:moveTo>
                  <a:cubicBezTo>
                    <a:pt x="201" y="47"/>
                    <a:pt x="201" y="47"/>
                    <a:pt x="201" y="47"/>
                  </a:cubicBezTo>
                  <a:cubicBezTo>
                    <a:pt x="200" y="47"/>
                    <a:pt x="198" y="46"/>
                    <a:pt x="199" y="45"/>
                  </a:cubicBezTo>
                  <a:cubicBezTo>
                    <a:pt x="200" y="45"/>
                    <a:pt x="201" y="47"/>
                    <a:pt x="201" y="47"/>
                  </a:cubicBezTo>
                  <a:close/>
                  <a:moveTo>
                    <a:pt x="224" y="59"/>
                  </a:moveTo>
                  <a:cubicBezTo>
                    <a:pt x="224" y="59"/>
                    <a:pt x="223" y="59"/>
                    <a:pt x="223" y="58"/>
                  </a:cubicBezTo>
                  <a:cubicBezTo>
                    <a:pt x="223" y="58"/>
                    <a:pt x="224" y="58"/>
                    <a:pt x="225" y="59"/>
                  </a:cubicBezTo>
                  <a:cubicBezTo>
                    <a:pt x="225" y="59"/>
                    <a:pt x="224" y="59"/>
                    <a:pt x="224" y="59"/>
                  </a:cubicBezTo>
                  <a:cubicBezTo>
                    <a:pt x="224" y="59"/>
                    <a:pt x="224" y="59"/>
                    <a:pt x="224" y="59"/>
                  </a:cubicBezTo>
                  <a:close/>
                  <a:moveTo>
                    <a:pt x="89" y="5"/>
                  </a:moveTo>
                  <a:cubicBezTo>
                    <a:pt x="89" y="4"/>
                    <a:pt x="88" y="5"/>
                    <a:pt x="88" y="4"/>
                  </a:cubicBezTo>
                  <a:cubicBezTo>
                    <a:pt x="89" y="4"/>
                    <a:pt x="90" y="4"/>
                    <a:pt x="91" y="4"/>
                  </a:cubicBezTo>
                  <a:cubicBezTo>
                    <a:pt x="90" y="4"/>
                    <a:pt x="90" y="5"/>
                    <a:pt x="89" y="5"/>
                  </a:cubicBezTo>
                  <a:cubicBezTo>
                    <a:pt x="89" y="4"/>
                    <a:pt x="89" y="5"/>
                    <a:pt x="89" y="5"/>
                  </a:cubicBezTo>
                  <a:close/>
                  <a:moveTo>
                    <a:pt x="85" y="6"/>
                  </a:moveTo>
                  <a:cubicBezTo>
                    <a:pt x="84" y="6"/>
                    <a:pt x="83" y="7"/>
                    <a:pt x="82" y="7"/>
                  </a:cubicBezTo>
                  <a:cubicBezTo>
                    <a:pt x="83" y="6"/>
                    <a:pt x="84" y="6"/>
                    <a:pt x="85" y="6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6" y="40"/>
                  </a:cubicBezTo>
                  <a:cubicBezTo>
                    <a:pt x="84" y="42"/>
                    <a:pt x="83" y="39"/>
                    <a:pt x="83" y="39"/>
                  </a:cubicBezTo>
                  <a:cubicBezTo>
                    <a:pt x="83" y="39"/>
                    <a:pt x="85" y="40"/>
                    <a:pt x="85" y="40"/>
                  </a:cubicBezTo>
                  <a:cubicBezTo>
                    <a:pt x="85" y="40"/>
                    <a:pt x="84" y="40"/>
                    <a:pt x="85" y="40"/>
                  </a:cubicBezTo>
                  <a:close/>
                  <a:moveTo>
                    <a:pt x="85" y="6"/>
                  </a:moveTo>
                  <a:cubicBezTo>
                    <a:pt x="86" y="5"/>
                    <a:pt x="87" y="5"/>
                    <a:pt x="89" y="5"/>
                  </a:cubicBezTo>
                  <a:cubicBezTo>
                    <a:pt x="88" y="6"/>
                    <a:pt x="87" y="6"/>
                    <a:pt x="85" y="6"/>
                  </a:cubicBezTo>
                  <a:close/>
                  <a:moveTo>
                    <a:pt x="195" y="51"/>
                  </a:moveTo>
                  <a:cubicBezTo>
                    <a:pt x="194" y="51"/>
                    <a:pt x="197" y="50"/>
                    <a:pt x="196" y="52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95" y="51"/>
                    <a:pt x="195" y="51"/>
                    <a:pt x="195" y="51"/>
                  </a:cubicBezTo>
                  <a:close/>
                  <a:moveTo>
                    <a:pt x="230" y="59"/>
                  </a:moveTo>
                  <a:cubicBezTo>
                    <a:pt x="229" y="59"/>
                    <a:pt x="229" y="58"/>
                    <a:pt x="229" y="58"/>
                  </a:cubicBezTo>
                  <a:cubicBezTo>
                    <a:pt x="230" y="58"/>
                    <a:pt x="230" y="58"/>
                    <a:pt x="230" y="59"/>
                  </a:cubicBezTo>
                  <a:close/>
                  <a:moveTo>
                    <a:pt x="88" y="11"/>
                  </a:moveTo>
                  <a:cubicBezTo>
                    <a:pt x="88" y="11"/>
                    <a:pt x="89" y="10"/>
                    <a:pt x="90" y="10"/>
                  </a:cubicBezTo>
                  <a:cubicBezTo>
                    <a:pt x="89" y="11"/>
                    <a:pt x="89" y="11"/>
                    <a:pt x="88" y="11"/>
                  </a:cubicBezTo>
                  <a:close/>
                  <a:moveTo>
                    <a:pt x="78" y="16"/>
                  </a:moveTo>
                  <a:cubicBezTo>
                    <a:pt x="77" y="16"/>
                    <a:pt x="76" y="17"/>
                    <a:pt x="75" y="17"/>
                  </a:cubicBezTo>
                  <a:cubicBezTo>
                    <a:pt x="76" y="16"/>
                    <a:pt x="77" y="16"/>
                    <a:pt x="78" y="16"/>
                  </a:cubicBezTo>
                  <a:close/>
                  <a:moveTo>
                    <a:pt x="162" y="22"/>
                  </a:moveTo>
                  <a:cubicBezTo>
                    <a:pt x="161" y="22"/>
                    <a:pt x="162" y="22"/>
                    <a:pt x="162" y="22"/>
                  </a:cubicBezTo>
                  <a:cubicBezTo>
                    <a:pt x="162" y="22"/>
                    <a:pt x="161" y="21"/>
                    <a:pt x="161" y="21"/>
                  </a:cubicBezTo>
                  <a:cubicBezTo>
                    <a:pt x="162" y="21"/>
                    <a:pt x="162" y="21"/>
                    <a:pt x="162" y="22"/>
                  </a:cubicBezTo>
                  <a:cubicBezTo>
                    <a:pt x="161" y="22"/>
                    <a:pt x="162" y="22"/>
                    <a:pt x="162" y="22"/>
                  </a:cubicBezTo>
                  <a:close/>
                  <a:moveTo>
                    <a:pt x="35" y="90"/>
                  </a:moveTo>
                  <a:cubicBezTo>
                    <a:pt x="35" y="91"/>
                    <a:pt x="35" y="91"/>
                    <a:pt x="34" y="91"/>
                  </a:cubicBezTo>
                  <a:cubicBezTo>
                    <a:pt x="34" y="91"/>
                    <a:pt x="35" y="89"/>
                    <a:pt x="35" y="90"/>
                  </a:cubicBezTo>
                  <a:cubicBezTo>
                    <a:pt x="35" y="91"/>
                    <a:pt x="35" y="90"/>
                    <a:pt x="35" y="90"/>
                  </a:cubicBezTo>
                  <a:close/>
                  <a:moveTo>
                    <a:pt x="82" y="236"/>
                  </a:moveTo>
                  <a:cubicBezTo>
                    <a:pt x="83" y="236"/>
                    <a:pt x="83" y="236"/>
                    <a:pt x="83" y="236"/>
                  </a:cubicBezTo>
                  <a:cubicBezTo>
                    <a:pt x="83" y="238"/>
                    <a:pt x="81" y="236"/>
                    <a:pt x="82" y="236"/>
                  </a:cubicBezTo>
                  <a:cubicBezTo>
                    <a:pt x="82" y="236"/>
                    <a:pt x="82" y="236"/>
                    <a:pt x="82" y="236"/>
                  </a:cubicBezTo>
                  <a:close/>
                  <a:moveTo>
                    <a:pt x="79" y="17"/>
                  </a:moveTo>
                  <a:cubicBezTo>
                    <a:pt x="79" y="17"/>
                    <a:pt x="78" y="17"/>
                    <a:pt x="78" y="17"/>
                  </a:cubicBezTo>
                  <a:cubicBezTo>
                    <a:pt x="78" y="17"/>
                    <a:pt x="79" y="17"/>
                    <a:pt x="79" y="17"/>
                  </a:cubicBezTo>
                  <a:close/>
                  <a:moveTo>
                    <a:pt x="16" y="144"/>
                  </a:moveTo>
                  <a:cubicBezTo>
                    <a:pt x="16" y="145"/>
                    <a:pt x="15" y="142"/>
                    <a:pt x="16" y="144"/>
                  </a:cubicBezTo>
                  <a:cubicBezTo>
                    <a:pt x="16" y="144"/>
                    <a:pt x="16" y="143"/>
                    <a:pt x="16" y="144"/>
                  </a:cubicBezTo>
                  <a:close/>
                  <a:moveTo>
                    <a:pt x="88" y="19"/>
                  </a:moveTo>
                  <a:cubicBezTo>
                    <a:pt x="88" y="19"/>
                    <a:pt x="88" y="19"/>
                    <a:pt x="89" y="19"/>
                  </a:cubicBezTo>
                  <a:cubicBezTo>
                    <a:pt x="88" y="19"/>
                    <a:pt x="88" y="19"/>
                    <a:pt x="88" y="19"/>
                  </a:cubicBezTo>
                  <a:close/>
                  <a:moveTo>
                    <a:pt x="82" y="6"/>
                  </a:moveTo>
                  <a:cubicBezTo>
                    <a:pt x="82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lose/>
                  <a:moveTo>
                    <a:pt x="82" y="6"/>
                  </a:moveTo>
                  <a:cubicBezTo>
                    <a:pt x="81" y="6"/>
                    <a:pt x="82" y="6"/>
                    <a:pt x="82" y="6"/>
                  </a:cubicBezTo>
                  <a:cubicBezTo>
                    <a:pt x="82" y="6"/>
                    <a:pt x="82" y="6"/>
                    <a:pt x="82" y="6"/>
                  </a:cubicBezTo>
                  <a:close/>
                  <a:moveTo>
                    <a:pt x="81" y="6"/>
                  </a:move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lose/>
                  <a:moveTo>
                    <a:pt x="81" y="6"/>
                  </a:move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lose/>
                  <a:moveTo>
                    <a:pt x="85" y="6"/>
                  </a:move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lose/>
                  <a:moveTo>
                    <a:pt x="85" y="6"/>
                  </a:move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lose/>
                  <a:moveTo>
                    <a:pt x="34" y="150"/>
                  </a:moveTo>
                  <a:cubicBezTo>
                    <a:pt x="33" y="149"/>
                    <a:pt x="34" y="150"/>
                    <a:pt x="34" y="150"/>
                  </a:cubicBezTo>
                  <a:cubicBezTo>
                    <a:pt x="34" y="150"/>
                    <a:pt x="34" y="150"/>
                    <a:pt x="34" y="150"/>
                  </a:cubicBezTo>
                  <a:close/>
                  <a:moveTo>
                    <a:pt x="184" y="17"/>
                  </a:moveTo>
                  <a:cubicBezTo>
                    <a:pt x="184" y="17"/>
                    <a:pt x="184" y="17"/>
                    <a:pt x="184" y="17"/>
                  </a:cubicBezTo>
                  <a:cubicBezTo>
                    <a:pt x="184" y="17"/>
                    <a:pt x="184" y="17"/>
                    <a:pt x="184" y="17"/>
                  </a:cubicBezTo>
                  <a:close/>
                  <a:moveTo>
                    <a:pt x="162" y="22"/>
                  </a:moveTo>
                  <a:cubicBezTo>
                    <a:pt x="162" y="22"/>
                    <a:pt x="162" y="22"/>
                    <a:pt x="162" y="22"/>
                  </a:cubicBezTo>
                  <a:cubicBezTo>
                    <a:pt x="162" y="22"/>
                    <a:pt x="162" y="23"/>
                    <a:pt x="162" y="23"/>
                  </a:cubicBezTo>
                  <a:cubicBezTo>
                    <a:pt x="162" y="23"/>
                    <a:pt x="162" y="23"/>
                    <a:pt x="162" y="22"/>
                  </a:cubicBezTo>
                  <a:cubicBezTo>
                    <a:pt x="162" y="22"/>
                    <a:pt x="162" y="23"/>
                    <a:pt x="162" y="22"/>
                  </a:cubicBezTo>
                  <a:close/>
                  <a:moveTo>
                    <a:pt x="85" y="6"/>
                  </a:move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lose/>
                  <a:moveTo>
                    <a:pt x="85" y="6"/>
                  </a:moveTo>
                  <a:cubicBezTo>
                    <a:pt x="85" y="6"/>
                    <a:pt x="85" y="6"/>
                    <a:pt x="85" y="6"/>
                  </a:cubicBezTo>
                  <a:cubicBezTo>
                    <a:pt x="85" y="7"/>
                    <a:pt x="85" y="7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lose/>
                  <a:moveTo>
                    <a:pt x="212" y="50"/>
                  </a:moveTo>
                  <a:cubicBezTo>
                    <a:pt x="212" y="50"/>
                    <a:pt x="212" y="50"/>
                    <a:pt x="212" y="50"/>
                  </a:cubicBezTo>
                  <a:cubicBezTo>
                    <a:pt x="212" y="50"/>
                    <a:pt x="212" y="50"/>
                    <a:pt x="212" y="50"/>
                  </a:cubicBezTo>
                  <a:close/>
                  <a:moveTo>
                    <a:pt x="101" y="140"/>
                  </a:moveTo>
                  <a:cubicBezTo>
                    <a:pt x="101" y="140"/>
                    <a:pt x="101" y="140"/>
                    <a:pt x="101" y="140"/>
                  </a:cubicBezTo>
                  <a:cubicBezTo>
                    <a:pt x="101" y="140"/>
                    <a:pt x="101" y="140"/>
                    <a:pt x="101" y="140"/>
                  </a:cubicBezTo>
                  <a:close/>
                  <a:moveTo>
                    <a:pt x="168" y="270"/>
                  </a:moveTo>
                  <a:cubicBezTo>
                    <a:pt x="168" y="270"/>
                    <a:pt x="168" y="270"/>
                    <a:pt x="167" y="270"/>
                  </a:cubicBezTo>
                  <a:cubicBezTo>
                    <a:pt x="168" y="270"/>
                    <a:pt x="168" y="270"/>
                    <a:pt x="168" y="270"/>
                  </a:cubicBezTo>
                  <a:cubicBezTo>
                    <a:pt x="168" y="270"/>
                    <a:pt x="168" y="270"/>
                    <a:pt x="168" y="270"/>
                  </a:cubicBezTo>
                  <a:close/>
                  <a:moveTo>
                    <a:pt x="167" y="270"/>
                  </a:moveTo>
                  <a:cubicBezTo>
                    <a:pt x="167" y="270"/>
                    <a:pt x="167" y="270"/>
                    <a:pt x="167" y="270"/>
                  </a:cubicBezTo>
                  <a:close/>
                  <a:moveTo>
                    <a:pt x="56" y="41"/>
                  </a:moveTo>
                  <a:cubicBezTo>
                    <a:pt x="56" y="41"/>
                    <a:pt x="57" y="41"/>
                    <a:pt x="57" y="41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6" y="41"/>
                    <a:pt x="56" y="41"/>
                    <a:pt x="56" y="41"/>
                  </a:cubicBezTo>
                  <a:close/>
                  <a:moveTo>
                    <a:pt x="47" y="30"/>
                  </a:moveTo>
                  <a:cubicBezTo>
                    <a:pt x="47" y="29"/>
                    <a:pt x="47" y="29"/>
                    <a:pt x="48" y="29"/>
                  </a:cubicBezTo>
                  <a:cubicBezTo>
                    <a:pt x="48" y="29"/>
                    <a:pt x="48" y="29"/>
                    <a:pt x="47" y="30"/>
                  </a:cubicBezTo>
                  <a:cubicBezTo>
                    <a:pt x="47" y="29"/>
                    <a:pt x="48" y="29"/>
                    <a:pt x="47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auto">
            <a:xfrm>
              <a:off x="3150" y="1554"/>
              <a:ext cx="465" cy="645"/>
            </a:xfrm>
            <a:custGeom>
              <a:avLst/>
              <a:gdLst>
                <a:gd name="T0" fmla="*/ 325 w 196"/>
                <a:gd name="T1" fmla="*/ 97 h 272"/>
                <a:gd name="T2" fmla="*/ 323 w 196"/>
                <a:gd name="T3" fmla="*/ 88 h 272"/>
                <a:gd name="T4" fmla="*/ 14 w 196"/>
                <a:gd name="T5" fmla="*/ 557 h 272"/>
                <a:gd name="T6" fmla="*/ 7 w 196"/>
                <a:gd name="T7" fmla="*/ 543 h 272"/>
                <a:gd name="T8" fmla="*/ 47 w 196"/>
                <a:gd name="T9" fmla="*/ 526 h 272"/>
                <a:gd name="T10" fmla="*/ 43 w 196"/>
                <a:gd name="T11" fmla="*/ 553 h 272"/>
                <a:gd name="T12" fmla="*/ 45 w 196"/>
                <a:gd name="T13" fmla="*/ 579 h 272"/>
                <a:gd name="T14" fmla="*/ 50 w 196"/>
                <a:gd name="T15" fmla="*/ 583 h 272"/>
                <a:gd name="T16" fmla="*/ 9 w 196"/>
                <a:gd name="T17" fmla="*/ 536 h 272"/>
                <a:gd name="T18" fmla="*/ 26 w 196"/>
                <a:gd name="T19" fmla="*/ 576 h 272"/>
                <a:gd name="T20" fmla="*/ 38 w 196"/>
                <a:gd name="T21" fmla="*/ 581 h 272"/>
                <a:gd name="T22" fmla="*/ 38 w 196"/>
                <a:gd name="T23" fmla="*/ 581 h 272"/>
                <a:gd name="T24" fmla="*/ 12 w 196"/>
                <a:gd name="T25" fmla="*/ 548 h 272"/>
                <a:gd name="T26" fmla="*/ 270 w 196"/>
                <a:gd name="T27" fmla="*/ 21 h 272"/>
                <a:gd name="T28" fmla="*/ 270 w 196"/>
                <a:gd name="T29" fmla="*/ 21 h 272"/>
                <a:gd name="T30" fmla="*/ 382 w 196"/>
                <a:gd name="T31" fmla="*/ 121 h 272"/>
                <a:gd name="T32" fmla="*/ 453 w 196"/>
                <a:gd name="T33" fmla="*/ 368 h 272"/>
                <a:gd name="T34" fmla="*/ 456 w 196"/>
                <a:gd name="T35" fmla="*/ 313 h 272"/>
                <a:gd name="T36" fmla="*/ 396 w 196"/>
                <a:gd name="T37" fmla="*/ 121 h 272"/>
                <a:gd name="T38" fmla="*/ 353 w 196"/>
                <a:gd name="T39" fmla="*/ 100 h 272"/>
                <a:gd name="T40" fmla="*/ 382 w 196"/>
                <a:gd name="T41" fmla="*/ 121 h 272"/>
                <a:gd name="T42" fmla="*/ 429 w 196"/>
                <a:gd name="T43" fmla="*/ 446 h 272"/>
                <a:gd name="T44" fmla="*/ 377 w 196"/>
                <a:gd name="T45" fmla="*/ 500 h 272"/>
                <a:gd name="T46" fmla="*/ 403 w 196"/>
                <a:gd name="T47" fmla="*/ 384 h 272"/>
                <a:gd name="T48" fmla="*/ 391 w 196"/>
                <a:gd name="T49" fmla="*/ 287 h 272"/>
                <a:gd name="T50" fmla="*/ 342 w 196"/>
                <a:gd name="T51" fmla="*/ 285 h 272"/>
                <a:gd name="T52" fmla="*/ 351 w 196"/>
                <a:gd name="T53" fmla="*/ 126 h 272"/>
                <a:gd name="T54" fmla="*/ 384 w 196"/>
                <a:gd name="T55" fmla="*/ 133 h 272"/>
                <a:gd name="T56" fmla="*/ 391 w 196"/>
                <a:gd name="T57" fmla="*/ 111 h 272"/>
                <a:gd name="T58" fmla="*/ 368 w 196"/>
                <a:gd name="T59" fmla="*/ 97 h 272"/>
                <a:gd name="T60" fmla="*/ 370 w 196"/>
                <a:gd name="T61" fmla="*/ 88 h 272"/>
                <a:gd name="T62" fmla="*/ 356 w 196"/>
                <a:gd name="T63" fmla="*/ 71 h 272"/>
                <a:gd name="T64" fmla="*/ 349 w 196"/>
                <a:gd name="T65" fmla="*/ 69 h 272"/>
                <a:gd name="T66" fmla="*/ 370 w 196"/>
                <a:gd name="T67" fmla="*/ 104 h 272"/>
                <a:gd name="T68" fmla="*/ 344 w 196"/>
                <a:gd name="T69" fmla="*/ 88 h 272"/>
                <a:gd name="T70" fmla="*/ 353 w 196"/>
                <a:gd name="T71" fmla="*/ 100 h 272"/>
                <a:gd name="T72" fmla="*/ 346 w 196"/>
                <a:gd name="T73" fmla="*/ 109 h 272"/>
                <a:gd name="T74" fmla="*/ 316 w 196"/>
                <a:gd name="T75" fmla="*/ 85 h 272"/>
                <a:gd name="T76" fmla="*/ 292 w 196"/>
                <a:gd name="T77" fmla="*/ 31 h 272"/>
                <a:gd name="T78" fmla="*/ 287 w 196"/>
                <a:gd name="T79" fmla="*/ 21 h 272"/>
                <a:gd name="T80" fmla="*/ 261 w 196"/>
                <a:gd name="T81" fmla="*/ 7 h 272"/>
                <a:gd name="T82" fmla="*/ 297 w 196"/>
                <a:gd name="T83" fmla="*/ 21 h 272"/>
                <a:gd name="T84" fmla="*/ 448 w 196"/>
                <a:gd name="T85" fmla="*/ 211 h 272"/>
                <a:gd name="T86" fmla="*/ 453 w 196"/>
                <a:gd name="T87" fmla="*/ 230 h 272"/>
                <a:gd name="T88" fmla="*/ 460 w 196"/>
                <a:gd name="T89" fmla="*/ 334 h 272"/>
                <a:gd name="T90" fmla="*/ 448 w 196"/>
                <a:gd name="T91" fmla="*/ 313 h 272"/>
                <a:gd name="T92" fmla="*/ 444 w 196"/>
                <a:gd name="T93" fmla="*/ 398 h 272"/>
                <a:gd name="T94" fmla="*/ 446 w 196"/>
                <a:gd name="T95" fmla="*/ 360 h 272"/>
                <a:gd name="T96" fmla="*/ 448 w 196"/>
                <a:gd name="T97" fmla="*/ 360 h 272"/>
                <a:gd name="T98" fmla="*/ 451 w 196"/>
                <a:gd name="T99" fmla="*/ 365 h 272"/>
                <a:gd name="T100" fmla="*/ 451 w 196"/>
                <a:gd name="T101" fmla="*/ 365 h 272"/>
                <a:gd name="T102" fmla="*/ 456 w 196"/>
                <a:gd name="T103" fmla="*/ 313 h 272"/>
                <a:gd name="T104" fmla="*/ 47 w 196"/>
                <a:gd name="T105" fmla="*/ 541 h 272"/>
                <a:gd name="T106" fmla="*/ 178 w 196"/>
                <a:gd name="T107" fmla="*/ 628 h 272"/>
                <a:gd name="T108" fmla="*/ 93 w 196"/>
                <a:gd name="T109" fmla="*/ 617 h 272"/>
                <a:gd name="T110" fmla="*/ 83 w 196"/>
                <a:gd name="T111" fmla="*/ 619 h 272"/>
                <a:gd name="T112" fmla="*/ 85 w 196"/>
                <a:gd name="T113" fmla="*/ 631 h 272"/>
                <a:gd name="T114" fmla="*/ 149 w 196"/>
                <a:gd name="T115" fmla="*/ 643 h 272"/>
                <a:gd name="T116" fmla="*/ 247 w 196"/>
                <a:gd name="T117" fmla="*/ 621 h 272"/>
                <a:gd name="T118" fmla="*/ 45 w 196"/>
                <a:gd name="T119" fmla="*/ 541 h 272"/>
                <a:gd name="T120" fmla="*/ 247 w 196"/>
                <a:gd name="T121" fmla="*/ 621 h 272"/>
                <a:gd name="T122" fmla="*/ 444 w 196"/>
                <a:gd name="T123" fmla="*/ 429 h 27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96" h="272">
                  <a:moveTo>
                    <a:pt x="137" y="41"/>
                  </a:moveTo>
                  <a:cubicBezTo>
                    <a:pt x="138" y="40"/>
                    <a:pt x="138" y="40"/>
                    <a:pt x="138" y="40"/>
                  </a:cubicBezTo>
                  <a:cubicBezTo>
                    <a:pt x="139" y="40"/>
                    <a:pt x="141" y="43"/>
                    <a:pt x="141" y="44"/>
                  </a:cubicBezTo>
                  <a:cubicBezTo>
                    <a:pt x="140" y="45"/>
                    <a:pt x="138" y="41"/>
                    <a:pt x="137" y="41"/>
                  </a:cubicBezTo>
                  <a:close/>
                  <a:moveTo>
                    <a:pt x="136" y="37"/>
                  </a:moveTo>
                  <a:cubicBezTo>
                    <a:pt x="135" y="38"/>
                    <a:pt x="137" y="39"/>
                    <a:pt x="138" y="39"/>
                  </a:cubicBezTo>
                  <a:cubicBezTo>
                    <a:pt x="138" y="39"/>
                    <a:pt x="138" y="39"/>
                    <a:pt x="138" y="39"/>
                  </a:cubicBezTo>
                  <a:cubicBezTo>
                    <a:pt x="138" y="39"/>
                    <a:pt x="137" y="37"/>
                    <a:pt x="136" y="37"/>
                  </a:cubicBezTo>
                  <a:close/>
                  <a:moveTo>
                    <a:pt x="23" y="248"/>
                  </a:moveTo>
                  <a:cubicBezTo>
                    <a:pt x="20" y="247"/>
                    <a:pt x="15" y="248"/>
                    <a:pt x="12" y="245"/>
                  </a:cubicBezTo>
                  <a:cubicBezTo>
                    <a:pt x="11" y="243"/>
                    <a:pt x="8" y="241"/>
                    <a:pt x="7" y="239"/>
                  </a:cubicBezTo>
                  <a:cubicBezTo>
                    <a:pt x="6" y="237"/>
                    <a:pt x="8" y="236"/>
                    <a:pt x="6" y="235"/>
                  </a:cubicBezTo>
                  <a:cubicBezTo>
                    <a:pt x="4" y="235"/>
                    <a:pt x="5" y="236"/>
                    <a:pt x="5" y="234"/>
                  </a:cubicBezTo>
                  <a:cubicBezTo>
                    <a:pt x="5" y="231"/>
                    <a:pt x="3" y="231"/>
                    <a:pt x="5" y="232"/>
                  </a:cubicBezTo>
                  <a:cubicBezTo>
                    <a:pt x="5" y="232"/>
                    <a:pt x="6" y="226"/>
                    <a:pt x="3" y="227"/>
                  </a:cubicBezTo>
                  <a:cubicBezTo>
                    <a:pt x="5" y="229"/>
                    <a:pt x="3" y="230"/>
                    <a:pt x="3" y="229"/>
                  </a:cubicBezTo>
                  <a:cubicBezTo>
                    <a:pt x="3" y="228"/>
                    <a:pt x="1" y="222"/>
                    <a:pt x="0" y="220"/>
                  </a:cubicBezTo>
                  <a:cubicBezTo>
                    <a:pt x="6" y="221"/>
                    <a:pt x="13" y="222"/>
                    <a:pt x="19" y="222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0" y="222"/>
                    <a:pt x="21" y="224"/>
                    <a:pt x="21" y="225"/>
                  </a:cubicBezTo>
                  <a:cubicBezTo>
                    <a:pt x="20" y="227"/>
                    <a:pt x="17" y="224"/>
                    <a:pt x="16" y="225"/>
                  </a:cubicBezTo>
                  <a:cubicBezTo>
                    <a:pt x="16" y="226"/>
                    <a:pt x="18" y="229"/>
                    <a:pt x="18" y="229"/>
                  </a:cubicBezTo>
                  <a:cubicBezTo>
                    <a:pt x="18" y="230"/>
                    <a:pt x="18" y="233"/>
                    <a:pt x="18" y="233"/>
                  </a:cubicBezTo>
                  <a:cubicBezTo>
                    <a:pt x="16" y="232"/>
                    <a:pt x="15" y="234"/>
                    <a:pt x="16" y="235"/>
                  </a:cubicBezTo>
                  <a:cubicBezTo>
                    <a:pt x="17" y="236"/>
                    <a:pt x="18" y="236"/>
                    <a:pt x="19" y="236"/>
                  </a:cubicBezTo>
                  <a:cubicBezTo>
                    <a:pt x="21" y="237"/>
                    <a:pt x="18" y="239"/>
                    <a:pt x="18" y="240"/>
                  </a:cubicBezTo>
                  <a:cubicBezTo>
                    <a:pt x="19" y="242"/>
                    <a:pt x="16" y="241"/>
                    <a:pt x="19" y="244"/>
                  </a:cubicBezTo>
                  <a:cubicBezTo>
                    <a:pt x="14" y="244"/>
                    <a:pt x="19" y="247"/>
                    <a:pt x="19" y="247"/>
                  </a:cubicBezTo>
                  <a:cubicBezTo>
                    <a:pt x="19" y="246"/>
                    <a:pt x="19" y="246"/>
                    <a:pt x="19" y="246"/>
                  </a:cubicBezTo>
                  <a:cubicBezTo>
                    <a:pt x="19" y="245"/>
                    <a:pt x="18" y="246"/>
                    <a:pt x="18" y="245"/>
                  </a:cubicBezTo>
                  <a:cubicBezTo>
                    <a:pt x="17" y="243"/>
                    <a:pt x="21" y="246"/>
                    <a:pt x="21" y="246"/>
                  </a:cubicBezTo>
                  <a:cubicBezTo>
                    <a:pt x="22" y="247"/>
                    <a:pt x="25" y="247"/>
                    <a:pt x="26" y="247"/>
                  </a:cubicBezTo>
                  <a:cubicBezTo>
                    <a:pt x="25" y="248"/>
                    <a:pt x="24" y="248"/>
                    <a:pt x="23" y="248"/>
                  </a:cubicBezTo>
                  <a:cubicBezTo>
                    <a:pt x="23" y="248"/>
                    <a:pt x="23" y="248"/>
                    <a:pt x="23" y="248"/>
                  </a:cubicBezTo>
                  <a:close/>
                  <a:moveTo>
                    <a:pt x="4" y="226"/>
                  </a:moveTo>
                  <a:cubicBezTo>
                    <a:pt x="4" y="226"/>
                    <a:pt x="4" y="226"/>
                    <a:pt x="4" y="226"/>
                  </a:cubicBezTo>
                  <a:cubicBezTo>
                    <a:pt x="4" y="225"/>
                    <a:pt x="3" y="226"/>
                    <a:pt x="4" y="226"/>
                  </a:cubicBezTo>
                  <a:close/>
                  <a:moveTo>
                    <a:pt x="11" y="243"/>
                  </a:moveTo>
                  <a:cubicBezTo>
                    <a:pt x="10" y="243"/>
                    <a:pt x="10" y="243"/>
                    <a:pt x="11" y="243"/>
                  </a:cubicBezTo>
                  <a:cubicBezTo>
                    <a:pt x="11" y="243"/>
                    <a:pt x="11" y="243"/>
                    <a:pt x="11" y="243"/>
                  </a:cubicBezTo>
                  <a:cubicBezTo>
                    <a:pt x="12" y="243"/>
                    <a:pt x="11" y="243"/>
                    <a:pt x="11" y="243"/>
                  </a:cubicBezTo>
                  <a:close/>
                  <a:moveTo>
                    <a:pt x="16" y="245"/>
                  </a:moveTo>
                  <a:cubicBezTo>
                    <a:pt x="16" y="245"/>
                    <a:pt x="15" y="245"/>
                    <a:pt x="16" y="245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7" y="245"/>
                    <a:pt x="17" y="245"/>
                    <a:pt x="16" y="245"/>
                  </a:cubicBezTo>
                  <a:close/>
                  <a:moveTo>
                    <a:pt x="16" y="245"/>
                  </a:moveTo>
                  <a:cubicBezTo>
                    <a:pt x="16" y="245"/>
                    <a:pt x="16" y="245"/>
                    <a:pt x="16" y="245"/>
                  </a:cubicBezTo>
                  <a:cubicBezTo>
                    <a:pt x="16" y="245"/>
                    <a:pt x="16" y="245"/>
                    <a:pt x="16" y="245"/>
                  </a:cubicBezTo>
                  <a:close/>
                  <a:moveTo>
                    <a:pt x="5" y="231"/>
                  </a:moveTo>
                  <a:cubicBezTo>
                    <a:pt x="5" y="231"/>
                    <a:pt x="5" y="231"/>
                    <a:pt x="5" y="231"/>
                  </a:cubicBezTo>
                  <a:cubicBezTo>
                    <a:pt x="5" y="231"/>
                    <a:pt x="5" y="231"/>
                    <a:pt x="5" y="231"/>
                  </a:cubicBezTo>
                  <a:close/>
                  <a:moveTo>
                    <a:pt x="23" y="248"/>
                  </a:moveTo>
                  <a:cubicBezTo>
                    <a:pt x="23" y="248"/>
                    <a:pt x="23" y="248"/>
                    <a:pt x="23" y="248"/>
                  </a:cubicBezTo>
                  <a:cubicBezTo>
                    <a:pt x="23" y="248"/>
                    <a:pt x="23" y="248"/>
                    <a:pt x="23" y="248"/>
                  </a:cubicBezTo>
                  <a:close/>
                  <a:moveTo>
                    <a:pt x="114" y="9"/>
                  </a:moveTo>
                  <a:cubicBezTo>
                    <a:pt x="116" y="11"/>
                    <a:pt x="118" y="14"/>
                    <a:pt x="120" y="16"/>
                  </a:cubicBezTo>
                  <a:cubicBezTo>
                    <a:pt x="121" y="16"/>
                    <a:pt x="121" y="16"/>
                    <a:pt x="121" y="16"/>
                  </a:cubicBezTo>
                  <a:cubicBezTo>
                    <a:pt x="120" y="14"/>
                    <a:pt x="119" y="12"/>
                    <a:pt x="117" y="11"/>
                  </a:cubicBezTo>
                  <a:cubicBezTo>
                    <a:pt x="117" y="10"/>
                    <a:pt x="115" y="9"/>
                    <a:pt x="114" y="9"/>
                  </a:cubicBezTo>
                  <a:close/>
                  <a:moveTo>
                    <a:pt x="121" y="9"/>
                  </a:moveTo>
                  <a:cubicBezTo>
                    <a:pt x="121" y="9"/>
                    <a:pt x="121" y="9"/>
                    <a:pt x="121" y="9"/>
                  </a:cubicBezTo>
                  <a:close/>
                  <a:moveTo>
                    <a:pt x="161" y="51"/>
                  </a:moveTo>
                  <a:cubicBezTo>
                    <a:pt x="161" y="51"/>
                    <a:pt x="161" y="51"/>
                    <a:pt x="161" y="51"/>
                  </a:cubicBezTo>
                  <a:cubicBezTo>
                    <a:pt x="161" y="51"/>
                    <a:pt x="161" y="51"/>
                    <a:pt x="161" y="51"/>
                  </a:cubicBezTo>
                  <a:close/>
                  <a:moveTo>
                    <a:pt x="191" y="155"/>
                  </a:moveTo>
                  <a:cubicBezTo>
                    <a:pt x="191" y="155"/>
                    <a:pt x="191" y="155"/>
                    <a:pt x="191" y="155"/>
                  </a:cubicBezTo>
                  <a:cubicBezTo>
                    <a:pt x="191" y="155"/>
                    <a:pt x="191" y="155"/>
                    <a:pt x="191" y="155"/>
                  </a:cubicBezTo>
                  <a:close/>
                  <a:moveTo>
                    <a:pt x="189" y="89"/>
                  </a:moveTo>
                  <a:cubicBezTo>
                    <a:pt x="190" y="92"/>
                    <a:pt x="191" y="94"/>
                    <a:pt x="191" y="97"/>
                  </a:cubicBezTo>
                  <a:cubicBezTo>
                    <a:pt x="191" y="95"/>
                    <a:pt x="191" y="93"/>
                    <a:pt x="189" y="89"/>
                  </a:cubicBezTo>
                  <a:close/>
                  <a:moveTo>
                    <a:pt x="192" y="132"/>
                  </a:moveTo>
                  <a:cubicBezTo>
                    <a:pt x="192" y="132"/>
                    <a:pt x="192" y="132"/>
                    <a:pt x="192" y="132"/>
                  </a:cubicBezTo>
                  <a:cubicBezTo>
                    <a:pt x="192" y="133"/>
                    <a:pt x="192" y="132"/>
                    <a:pt x="192" y="132"/>
                  </a:cubicBezTo>
                  <a:close/>
                  <a:moveTo>
                    <a:pt x="166" y="50"/>
                  </a:moveTo>
                  <a:cubicBezTo>
                    <a:pt x="166" y="50"/>
                    <a:pt x="166" y="51"/>
                    <a:pt x="167" y="51"/>
                  </a:cubicBezTo>
                  <a:cubicBezTo>
                    <a:pt x="167" y="50"/>
                    <a:pt x="167" y="50"/>
                    <a:pt x="166" y="50"/>
                  </a:cubicBezTo>
                  <a:close/>
                  <a:moveTo>
                    <a:pt x="149" y="42"/>
                  </a:moveTo>
                  <a:cubicBezTo>
                    <a:pt x="149" y="42"/>
                    <a:pt x="149" y="42"/>
                    <a:pt x="149" y="42"/>
                  </a:cubicBezTo>
                  <a:cubicBezTo>
                    <a:pt x="149" y="42"/>
                    <a:pt x="149" y="42"/>
                    <a:pt x="149" y="42"/>
                  </a:cubicBezTo>
                  <a:close/>
                  <a:moveTo>
                    <a:pt x="162" y="51"/>
                  </a:moveTo>
                  <a:cubicBezTo>
                    <a:pt x="161" y="50"/>
                    <a:pt x="160" y="50"/>
                    <a:pt x="160" y="50"/>
                  </a:cubicBezTo>
                  <a:cubicBezTo>
                    <a:pt x="160" y="51"/>
                    <a:pt x="161" y="51"/>
                    <a:pt x="161" y="51"/>
                  </a:cubicBezTo>
                  <a:cubicBezTo>
                    <a:pt x="161" y="51"/>
                    <a:pt x="161" y="51"/>
                    <a:pt x="161" y="51"/>
                  </a:cubicBezTo>
                  <a:cubicBezTo>
                    <a:pt x="162" y="51"/>
                    <a:pt x="162" y="51"/>
                    <a:pt x="162" y="51"/>
                  </a:cubicBezTo>
                  <a:close/>
                  <a:moveTo>
                    <a:pt x="194" y="141"/>
                  </a:moveTo>
                  <a:cubicBezTo>
                    <a:pt x="193" y="153"/>
                    <a:pt x="192" y="163"/>
                    <a:pt x="188" y="173"/>
                  </a:cubicBezTo>
                  <a:cubicBezTo>
                    <a:pt x="185" y="178"/>
                    <a:pt x="184" y="183"/>
                    <a:pt x="181" y="188"/>
                  </a:cubicBezTo>
                  <a:cubicBezTo>
                    <a:pt x="181" y="190"/>
                    <a:pt x="179" y="191"/>
                    <a:pt x="178" y="193"/>
                  </a:cubicBezTo>
                  <a:cubicBezTo>
                    <a:pt x="177" y="195"/>
                    <a:pt x="176" y="197"/>
                    <a:pt x="174" y="199"/>
                  </a:cubicBezTo>
                  <a:cubicBezTo>
                    <a:pt x="171" y="202"/>
                    <a:pt x="169" y="207"/>
                    <a:pt x="165" y="209"/>
                  </a:cubicBezTo>
                  <a:cubicBezTo>
                    <a:pt x="163" y="210"/>
                    <a:pt x="160" y="210"/>
                    <a:pt x="159" y="211"/>
                  </a:cubicBezTo>
                  <a:cubicBezTo>
                    <a:pt x="158" y="209"/>
                    <a:pt x="161" y="205"/>
                    <a:pt x="161" y="203"/>
                  </a:cubicBezTo>
                  <a:cubicBezTo>
                    <a:pt x="162" y="199"/>
                    <a:pt x="162" y="195"/>
                    <a:pt x="163" y="191"/>
                  </a:cubicBezTo>
                  <a:cubicBezTo>
                    <a:pt x="166" y="184"/>
                    <a:pt x="163" y="177"/>
                    <a:pt x="166" y="170"/>
                  </a:cubicBezTo>
                  <a:cubicBezTo>
                    <a:pt x="167" y="167"/>
                    <a:pt x="168" y="164"/>
                    <a:pt x="170" y="162"/>
                  </a:cubicBezTo>
                  <a:cubicBezTo>
                    <a:pt x="171" y="160"/>
                    <a:pt x="171" y="155"/>
                    <a:pt x="171" y="153"/>
                  </a:cubicBezTo>
                  <a:cubicBezTo>
                    <a:pt x="171" y="150"/>
                    <a:pt x="170" y="144"/>
                    <a:pt x="169" y="141"/>
                  </a:cubicBezTo>
                  <a:cubicBezTo>
                    <a:pt x="168" y="140"/>
                    <a:pt x="164" y="135"/>
                    <a:pt x="166" y="134"/>
                  </a:cubicBezTo>
                  <a:cubicBezTo>
                    <a:pt x="168" y="132"/>
                    <a:pt x="167" y="122"/>
                    <a:pt x="165" y="121"/>
                  </a:cubicBezTo>
                  <a:cubicBezTo>
                    <a:pt x="163" y="121"/>
                    <a:pt x="161" y="123"/>
                    <a:pt x="160" y="121"/>
                  </a:cubicBezTo>
                  <a:cubicBezTo>
                    <a:pt x="159" y="120"/>
                    <a:pt x="159" y="118"/>
                    <a:pt x="158" y="117"/>
                  </a:cubicBezTo>
                  <a:cubicBezTo>
                    <a:pt x="155" y="116"/>
                    <a:pt x="147" y="122"/>
                    <a:pt x="146" y="121"/>
                  </a:cubicBezTo>
                  <a:cubicBezTo>
                    <a:pt x="146" y="121"/>
                    <a:pt x="145" y="121"/>
                    <a:pt x="144" y="120"/>
                  </a:cubicBezTo>
                  <a:cubicBezTo>
                    <a:pt x="146" y="112"/>
                    <a:pt x="147" y="103"/>
                    <a:pt x="147" y="94"/>
                  </a:cubicBezTo>
                  <a:cubicBezTo>
                    <a:pt x="147" y="78"/>
                    <a:pt x="144" y="62"/>
                    <a:pt x="138" y="48"/>
                  </a:cubicBezTo>
                  <a:cubicBezTo>
                    <a:pt x="140" y="48"/>
                    <a:pt x="144" y="47"/>
                    <a:pt x="144" y="48"/>
                  </a:cubicBezTo>
                  <a:cubicBezTo>
                    <a:pt x="145" y="49"/>
                    <a:pt x="148" y="50"/>
                    <a:pt x="148" y="53"/>
                  </a:cubicBezTo>
                  <a:cubicBezTo>
                    <a:pt x="147" y="55"/>
                    <a:pt x="153" y="56"/>
                    <a:pt x="154" y="56"/>
                  </a:cubicBezTo>
                  <a:cubicBezTo>
                    <a:pt x="156" y="57"/>
                    <a:pt x="156" y="59"/>
                    <a:pt x="158" y="59"/>
                  </a:cubicBezTo>
                  <a:cubicBezTo>
                    <a:pt x="160" y="59"/>
                    <a:pt x="160" y="60"/>
                    <a:pt x="161" y="61"/>
                  </a:cubicBezTo>
                  <a:cubicBezTo>
                    <a:pt x="163" y="62"/>
                    <a:pt x="159" y="53"/>
                    <a:pt x="162" y="56"/>
                  </a:cubicBezTo>
                  <a:cubicBezTo>
                    <a:pt x="164" y="57"/>
                    <a:pt x="167" y="59"/>
                    <a:pt x="170" y="59"/>
                  </a:cubicBezTo>
                  <a:cubicBezTo>
                    <a:pt x="170" y="59"/>
                    <a:pt x="170" y="58"/>
                    <a:pt x="170" y="58"/>
                  </a:cubicBezTo>
                  <a:cubicBezTo>
                    <a:pt x="172" y="57"/>
                    <a:pt x="173" y="60"/>
                    <a:pt x="171" y="56"/>
                  </a:cubicBezTo>
                  <a:cubicBezTo>
                    <a:pt x="170" y="55"/>
                    <a:pt x="166" y="46"/>
                    <a:pt x="165" y="47"/>
                  </a:cubicBezTo>
                  <a:cubicBezTo>
                    <a:pt x="164" y="47"/>
                    <a:pt x="165" y="48"/>
                    <a:pt x="165" y="48"/>
                  </a:cubicBezTo>
                  <a:cubicBezTo>
                    <a:pt x="164" y="49"/>
                    <a:pt x="163" y="47"/>
                    <a:pt x="163" y="47"/>
                  </a:cubicBezTo>
                  <a:cubicBezTo>
                    <a:pt x="163" y="47"/>
                    <a:pt x="163" y="48"/>
                    <a:pt x="163" y="48"/>
                  </a:cubicBezTo>
                  <a:cubicBezTo>
                    <a:pt x="163" y="49"/>
                    <a:pt x="155" y="42"/>
                    <a:pt x="155" y="41"/>
                  </a:cubicBezTo>
                  <a:cubicBezTo>
                    <a:pt x="156" y="41"/>
                    <a:pt x="156" y="40"/>
                    <a:pt x="156" y="40"/>
                  </a:cubicBezTo>
                  <a:cubicBezTo>
                    <a:pt x="156" y="40"/>
                    <a:pt x="156" y="39"/>
                    <a:pt x="156" y="39"/>
                  </a:cubicBezTo>
                  <a:cubicBezTo>
                    <a:pt x="156" y="39"/>
                    <a:pt x="156" y="39"/>
                    <a:pt x="156" y="39"/>
                  </a:cubicBezTo>
                  <a:cubicBezTo>
                    <a:pt x="156" y="38"/>
                    <a:pt x="156" y="38"/>
                    <a:pt x="156" y="37"/>
                  </a:cubicBezTo>
                  <a:cubicBezTo>
                    <a:pt x="157" y="37"/>
                    <a:pt x="159" y="39"/>
                    <a:pt x="160" y="39"/>
                  </a:cubicBezTo>
                  <a:cubicBezTo>
                    <a:pt x="160" y="36"/>
                    <a:pt x="155" y="32"/>
                    <a:pt x="152" y="31"/>
                  </a:cubicBezTo>
                  <a:cubicBezTo>
                    <a:pt x="152" y="32"/>
                    <a:pt x="152" y="32"/>
                    <a:pt x="152" y="32"/>
                  </a:cubicBezTo>
                  <a:cubicBezTo>
                    <a:pt x="152" y="32"/>
                    <a:pt x="150" y="31"/>
                    <a:pt x="150" y="30"/>
                  </a:cubicBezTo>
                  <a:cubicBezTo>
                    <a:pt x="150" y="31"/>
                    <a:pt x="151" y="31"/>
                    <a:pt x="152" y="31"/>
                  </a:cubicBezTo>
                  <a:cubicBezTo>
                    <a:pt x="152" y="31"/>
                    <a:pt x="150" y="28"/>
                    <a:pt x="149" y="28"/>
                  </a:cubicBezTo>
                  <a:cubicBezTo>
                    <a:pt x="149" y="29"/>
                    <a:pt x="149" y="29"/>
                    <a:pt x="150" y="30"/>
                  </a:cubicBezTo>
                  <a:cubicBezTo>
                    <a:pt x="149" y="30"/>
                    <a:pt x="148" y="29"/>
                    <a:pt x="147" y="29"/>
                  </a:cubicBezTo>
                  <a:cubicBezTo>
                    <a:pt x="149" y="32"/>
                    <a:pt x="152" y="37"/>
                    <a:pt x="155" y="39"/>
                  </a:cubicBezTo>
                  <a:cubicBezTo>
                    <a:pt x="155" y="39"/>
                    <a:pt x="154" y="40"/>
                    <a:pt x="154" y="40"/>
                  </a:cubicBezTo>
                  <a:cubicBezTo>
                    <a:pt x="153" y="40"/>
                    <a:pt x="153" y="41"/>
                    <a:pt x="152" y="41"/>
                  </a:cubicBezTo>
                  <a:cubicBezTo>
                    <a:pt x="152" y="42"/>
                    <a:pt x="155" y="43"/>
                    <a:pt x="156" y="44"/>
                  </a:cubicBezTo>
                  <a:cubicBezTo>
                    <a:pt x="157" y="45"/>
                    <a:pt x="157" y="47"/>
                    <a:pt x="158" y="48"/>
                  </a:cubicBezTo>
                  <a:cubicBezTo>
                    <a:pt x="156" y="47"/>
                    <a:pt x="154" y="45"/>
                    <a:pt x="154" y="45"/>
                  </a:cubicBezTo>
                  <a:cubicBezTo>
                    <a:pt x="153" y="45"/>
                    <a:pt x="150" y="41"/>
                    <a:pt x="149" y="40"/>
                  </a:cubicBezTo>
                  <a:cubicBezTo>
                    <a:pt x="147" y="38"/>
                    <a:pt x="147" y="38"/>
                    <a:pt x="145" y="37"/>
                  </a:cubicBezTo>
                  <a:cubicBezTo>
                    <a:pt x="142" y="35"/>
                    <a:pt x="139" y="32"/>
                    <a:pt x="136" y="31"/>
                  </a:cubicBezTo>
                  <a:cubicBezTo>
                    <a:pt x="135" y="31"/>
                    <a:pt x="137" y="34"/>
                    <a:pt x="137" y="34"/>
                  </a:cubicBezTo>
                  <a:cubicBezTo>
                    <a:pt x="138" y="35"/>
                    <a:pt x="140" y="36"/>
                    <a:pt x="142" y="37"/>
                  </a:cubicBezTo>
                  <a:cubicBezTo>
                    <a:pt x="144" y="39"/>
                    <a:pt x="147" y="39"/>
                    <a:pt x="149" y="42"/>
                  </a:cubicBezTo>
                  <a:cubicBezTo>
                    <a:pt x="149" y="41"/>
                    <a:pt x="148" y="41"/>
                    <a:pt x="147" y="41"/>
                  </a:cubicBezTo>
                  <a:cubicBezTo>
                    <a:pt x="147" y="42"/>
                    <a:pt x="149" y="44"/>
                    <a:pt x="149" y="45"/>
                  </a:cubicBezTo>
                  <a:cubicBezTo>
                    <a:pt x="150" y="45"/>
                    <a:pt x="150" y="48"/>
                    <a:pt x="150" y="48"/>
                  </a:cubicBezTo>
                  <a:cubicBezTo>
                    <a:pt x="149" y="48"/>
                    <a:pt x="146" y="46"/>
                    <a:pt x="146" y="46"/>
                  </a:cubicBezTo>
                  <a:cubicBezTo>
                    <a:pt x="146" y="45"/>
                    <a:pt x="150" y="46"/>
                    <a:pt x="148" y="44"/>
                  </a:cubicBezTo>
                  <a:cubicBezTo>
                    <a:pt x="147" y="42"/>
                    <a:pt x="145" y="41"/>
                    <a:pt x="143" y="40"/>
                  </a:cubicBezTo>
                  <a:cubicBezTo>
                    <a:pt x="140" y="38"/>
                    <a:pt x="137" y="35"/>
                    <a:pt x="133" y="34"/>
                  </a:cubicBezTo>
                  <a:cubicBezTo>
                    <a:pt x="133" y="35"/>
                    <a:pt x="133" y="36"/>
                    <a:pt x="133" y="36"/>
                  </a:cubicBezTo>
                  <a:cubicBezTo>
                    <a:pt x="130" y="30"/>
                    <a:pt x="126" y="24"/>
                    <a:pt x="122" y="18"/>
                  </a:cubicBezTo>
                  <a:cubicBezTo>
                    <a:pt x="123" y="18"/>
                    <a:pt x="124" y="19"/>
                    <a:pt x="125" y="18"/>
                  </a:cubicBezTo>
                  <a:cubicBezTo>
                    <a:pt x="126" y="16"/>
                    <a:pt x="125" y="18"/>
                    <a:pt x="127" y="18"/>
                  </a:cubicBezTo>
                  <a:cubicBezTo>
                    <a:pt x="127" y="16"/>
                    <a:pt x="124" y="14"/>
                    <a:pt x="123" y="13"/>
                  </a:cubicBezTo>
                  <a:cubicBezTo>
                    <a:pt x="124" y="13"/>
                    <a:pt x="124" y="14"/>
                    <a:pt x="125" y="14"/>
                  </a:cubicBezTo>
                  <a:cubicBezTo>
                    <a:pt x="125" y="13"/>
                    <a:pt x="119" y="10"/>
                    <a:pt x="122" y="11"/>
                  </a:cubicBezTo>
                  <a:cubicBezTo>
                    <a:pt x="123" y="9"/>
                    <a:pt x="120" y="8"/>
                    <a:pt x="119" y="8"/>
                  </a:cubicBezTo>
                  <a:cubicBezTo>
                    <a:pt x="119" y="8"/>
                    <a:pt x="120" y="9"/>
                    <a:pt x="121" y="9"/>
                  </a:cubicBezTo>
                  <a:cubicBezTo>
                    <a:pt x="117" y="12"/>
                    <a:pt x="113" y="7"/>
                    <a:pt x="110" y="5"/>
                  </a:cubicBezTo>
                  <a:cubicBezTo>
                    <a:pt x="109" y="3"/>
                    <a:pt x="107" y="2"/>
                    <a:pt x="106" y="0"/>
                  </a:cubicBezTo>
                  <a:cubicBezTo>
                    <a:pt x="107" y="1"/>
                    <a:pt x="109" y="2"/>
                    <a:pt x="110" y="2"/>
                  </a:cubicBezTo>
                  <a:cubicBezTo>
                    <a:pt x="110" y="3"/>
                    <a:pt x="110" y="2"/>
                    <a:pt x="110" y="3"/>
                  </a:cubicBezTo>
                  <a:cubicBezTo>
                    <a:pt x="110" y="3"/>
                    <a:pt x="114" y="4"/>
                    <a:pt x="115" y="5"/>
                  </a:cubicBezTo>
                  <a:cubicBezTo>
                    <a:pt x="115" y="5"/>
                    <a:pt x="113" y="3"/>
                    <a:pt x="113" y="3"/>
                  </a:cubicBezTo>
                  <a:cubicBezTo>
                    <a:pt x="113" y="4"/>
                    <a:pt x="117" y="5"/>
                    <a:pt x="118" y="5"/>
                  </a:cubicBezTo>
                  <a:cubicBezTo>
                    <a:pt x="120" y="7"/>
                    <a:pt x="123" y="8"/>
                    <a:pt x="125" y="9"/>
                  </a:cubicBezTo>
                  <a:cubicBezTo>
                    <a:pt x="130" y="12"/>
                    <a:pt x="135" y="15"/>
                    <a:pt x="140" y="19"/>
                  </a:cubicBezTo>
                  <a:cubicBezTo>
                    <a:pt x="149" y="26"/>
                    <a:pt x="158" y="34"/>
                    <a:pt x="165" y="44"/>
                  </a:cubicBezTo>
                  <a:cubicBezTo>
                    <a:pt x="173" y="54"/>
                    <a:pt x="180" y="64"/>
                    <a:pt x="185" y="76"/>
                  </a:cubicBezTo>
                  <a:cubicBezTo>
                    <a:pt x="187" y="80"/>
                    <a:pt x="188" y="85"/>
                    <a:pt x="189" y="89"/>
                  </a:cubicBezTo>
                  <a:cubicBezTo>
                    <a:pt x="185" y="79"/>
                    <a:pt x="177" y="65"/>
                    <a:pt x="176" y="65"/>
                  </a:cubicBezTo>
                  <a:cubicBezTo>
                    <a:pt x="175" y="66"/>
                    <a:pt x="183" y="77"/>
                    <a:pt x="183" y="78"/>
                  </a:cubicBezTo>
                  <a:cubicBezTo>
                    <a:pt x="183" y="78"/>
                    <a:pt x="184" y="79"/>
                    <a:pt x="183" y="78"/>
                  </a:cubicBezTo>
                  <a:cubicBezTo>
                    <a:pt x="186" y="84"/>
                    <a:pt x="189" y="91"/>
                    <a:pt x="191" y="97"/>
                  </a:cubicBezTo>
                  <a:cubicBezTo>
                    <a:pt x="191" y="97"/>
                    <a:pt x="191" y="97"/>
                    <a:pt x="191" y="97"/>
                  </a:cubicBezTo>
                  <a:cubicBezTo>
                    <a:pt x="192" y="100"/>
                    <a:pt x="193" y="103"/>
                    <a:pt x="194" y="106"/>
                  </a:cubicBezTo>
                  <a:cubicBezTo>
                    <a:pt x="194" y="106"/>
                    <a:pt x="194" y="106"/>
                    <a:pt x="194" y="106"/>
                  </a:cubicBezTo>
                  <a:cubicBezTo>
                    <a:pt x="196" y="118"/>
                    <a:pt x="196" y="129"/>
                    <a:pt x="194" y="141"/>
                  </a:cubicBezTo>
                  <a:close/>
                  <a:moveTo>
                    <a:pt x="190" y="128"/>
                  </a:moveTo>
                  <a:cubicBezTo>
                    <a:pt x="190" y="127"/>
                    <a:pt x="191" y="127"/>
                    <a:pt x="190" y="126"/>
                  </a:cubicBezTo>
                  <a:cubicBezTo>
                    <a:pt x="190" y="127"/>
                    <a:pt x="190" y="127"/>
                    <a:pt x="190" y="128"/>
                  </a:cubicBezTo>
                  <a:close/>
                  <a:moveTo>
                    <a:pt x="189" y="132"/>
                  </a:moveTo>
                  <a:cubicBezTo>
                    <a:pt x="189" y="132"/>
                    <a:pt x="190" y="132"/>
                    <a:pt x="189" y="131"/>
                  </a:cubicBezTo>
                  <a:cubicBezTo>
                    <a:pt x="189" y="132"/>
                    <a:pt x="189" y="132"/>
                    <a:pt x="189" y="132"/>
                  </a:cubicBezTo>
                  <a:close/>
                  <a:moveTo>
                    <a:pt x="187" y="169"/>
                  </a:moveTo>
                  <a:cubicBezTo>
                    <a:pt x="187" y="169"/>
                    <a:pt x="187" y="168"/>
                    <a:pt x="187" y="168"/>
                  </a:cubicBezTo>
                  <a:cubicBezTo>
                    <a:pt x="187" y="168"/>
                    <a:pt x="185" y="169"/>
                    <a:pt x="186" y="169"/>
                  </a:cubicBezTo>
                  <a:cubicBezTo>
                    <a:pt x="186" y="169"/>
                    <a:pt x="186" y="169"/>
                    <a:pt x="187" y="169"/>
                  </a:cubicBezTo>
                  <a:cubicBezTo>
                    <a:pt x="186" y="169"/>
                    <a:pt x="187" y="169"/>
                    <a:pt x="187" y="169"/>
                  </a:cubicBezTo>
                  <a:close/>
                  <a:moveTo>
                    <a:pt x="188" y="152"/>
                  </a:moveTo>
                  <a:cubicBezTo>
                    <a:pt x="187" y="153"/>
                    <a:pt x="187" y="153"/>
                    <a:pt x="187" y="154"/>
                  </a:cubicBezTo>
                  <a:cubicBezTo>
                    <a:pt x="187" y="153"/>
                    <a:pt x="188" y="153"/>
                    <a:pt x="188" y="152"/>
                  </a:cubicBezTo>
                  <a:close/>
                  <a:moveTo>
                    <a:pt x="188" y="147"/>
                  </a:moveTo>
                  <a:cubicBezTo>
                    <a:pt x="188" y="148"/>
                    <a:pt x="188" y="151"/>
                    <a:pt x="189" y="152"/>
                  </a:cubicBezTo>
                  <a:cubicBezTo>
                    <a:pt x="189" y="148"/>
                    <a:pt x="189" y="144"/>
                    <a:pt x="189" y="139"/>
                  </a:cubicBezTo>
                  <a:cubicBezTo>
                    <a:pt x="188" y="142"/>
                    <a:pt x="188" y="145"/>
                    <a:pt x="188" y="147"/>
                  </a:cubicBezTo>
                  <a:cubicBezTo>
                    <a:pt x="188" y="146"/>
                    <a:pt x="188" y="148"/>
                    <a:pt x="188" y="147"/>
                  </a:cubicBezTo>
                  <a:close/>
                  <a:moveTo>
                    <a:pt x="190" y="154"/>
                  </a:moveTo>
                  <a:cubicBezTo>
                    <a:pt x="190" y="158"/>
                    <a:pt x="189" y="161"/>
                    <a:pt x="189" y="165"/>
                  </a:cubicBezTo>
                  <a:cubicBezTo>
                    <a:pt x="190" y="163"/>
                    <a:pt x="191" y="157"/>
                    <a:pt x="191" y="155"/>
                  </a:cubicBezTo>
                  <a:cubicBezTo>
                    <a:pt x="191" y="155"/>
                    <a:pt x="191" y="155"/>
                    <a:pt x="191" y="155"/>
                  </a:cubicBezTo>
                  <a:cubicBezTo>
                    <a:pt x="191" y="155"/>
                    <a:pt x="191" y="154"/>
                    <a:pt x="190" y="154"/>
                  </a:cubicBezTo>
                  <a:close/>
                  <a:moveTo>
                    <a:pt x="192" y="132"/>
                  </a:moveTo>
                  <a:cubicBezTo>
                    <a:pt x="193" y="131"/>
                    <a:pt x="192" y="131"/>
                    <a:pt x="192" y="130"/>
                  </a:cubicBezTo>
                  <a:cubicBezTo>
                    <a:pt x="190" y="131"/>
                    <a:pt x="191" y="135"/>
                    <a:pt x="191" y="137"/>
                  </a:cubicBezTo>
                  <a:cubicBezTo>
                    <a:pt x="192" y="136"/>
                    <a:pt x="192" y="135"/>
                    <a:pt x="192" y="132"/>
                  </a:cubicBezTo>
                  <a:cubicBezTo>
                    <a:pt x="192" y="132"/>
                    <a:pt x="192" y="132"/>
                    <a:pt x="192" y="132"/>
                  </a:cubicBezTo>
                  <a:close/>
                  <a:moveTo>
                    <a:pt x="20" y="228"/>
                  </a:moveTo>
                  <a:cubicBezTo>
                    <a:pt x="20" y="228"/>
                    <a:pt x="20" y="228"/>
                    <a:pt x="19" y="228"/>
                  </a:cubicBezTo>
                  <a:cubicBezTo>
                    <a:pt x="18" y="228"/>
                    <a:pt x="20" y="230"/>
                    <a:pt x="20" y="228"/>
                  </a:cubicBezTo>
                  <a:close/>
                  <a:moveTo>
                    <a:pt x="104" y="262"/>
                  </a:moveTo>
                  <a:cubicBezTo>
                    <a:pt x="102" y="262"/>
                    <a:pt x="91" y="265"/>
                    <a:pt x="91" y="262"/>
                  </a:cubicBezTo>
                  <a:cubicBezTo>
                    <a:pt x="90" y="262"/>
                    <a:pt x="85" y="264"/>
                    <a:pt x="84" y="264"/>
                  </a:cubicBezTo>
                  <a:cubicBezTo>
                    <a:pt x="81" y="264"/>
                    <a:pt x="78" y="265"/>
                    <a:pt x="75" y="265"/>
                  </a:cubicBezTo>
                  <a:cubicBezTo>
                    <a:pt x="70" y="266"/>
                    <a:pt x="66" y="268"/>
                    <a:pt x="61" y="269"/>
                  </a:cubicBezTo>
                  <a:cubicBezTo>
                    <a:pt x="59" y="269"/>
                    <a:pt x="45" y="269"/>
                    <a:pt x="45" y="266"/>
                  </a:cubicBezTo>
                  <a:cubicBezTo>
                    <a:pt x="45" y="265"/>
                    <a:pt x="42" y="264"/>
                    <a:pt x="41" y="263"/>
                  </a:cubicBezTo>
                  <a:cubicBezTo>
                    <a:pt x="41" y="263"/>
                    <a:pt x="39" y="260"/>
                    <a:pt x="39" y="260"/>
                  </a:cubicBezTo>
                  <a:cubicBezTo>
                    <a:pt x="39" y="259"/>
                    <a:pt x="41" y="259"/>
                    <a:pt x="42" y="259"/>
                  </a:cubicBezTo>
                  <a:cubicBezTo>
                    <a:pt x="41" y="257"/>
                    <a:pt x="42" y="258"/>
                    <a:pt x="43" y="258"/>
                  </a:cubicBezTo>
                  <a:cubicBezTo>
                    <a:pt x="42" y="257"/>
                    <a:pt x="35" y="258"/>
                    <a:pt x="35" y="259"/>
                  </a:cubicBezTo>
                  <a:cubicBezTo>
                    <a:pt x="35" y="259"/>
                    <a:pt x="36" y="260"/>
                    <a:pt x="35" y="261"/>
                  </a:cubicBezTo>
                  <a:cubicBezTo>
                    <a:pt x="34" y="261"/>
                    <a:pt x="33" y="261"/>
                    <a:pt x="33" y="261"/>
                  </a:cubicBezTo>
                  <a:cubicBezTo>
                    <a:pt x="33" y="262"/>
                    <a:pt x="37" y="262"/>
                    <a:pt x="35" y="263"/>
                  </a:cubicBezTo>
                  <a:cubicBezTo>
                    <a:pt x="35" y="263"/>
                    <a:pt x="32" y="264"/>
                    <a:pt x="31" y="264"/>
                  </a:cubicBezTo>
                  <a:cubicBezTo>
                    <a:pt x="31" y="264"/>
                    <a:pt x="36" y="265"/>
                    <a:pt x="36" y="266"/>
                  </a:cubicBezTo>
                  <a:cubicBezTo>
                    <a:pt x="31" y="265"/>
                    <a:pt x="25" y="266"/>
                    <a:pt x="20" y="265"/>
                  </a:cubicBezTo>
                  <a:cubicBezTo>
                    <a:pt x="21" y="266"/>
                    <a:pt x="23" y="266"/>
                    <a:pt x="25" y="267"/>
                  </a:cubicBezTo>
                  <a:cubicBezTo>
                    <a:pt x="23" y="267"/>
                    <a:pt x="21" y="266"/>
                    <a:pt x="19" y="266"/>
                  </a:cubicBezTo>
                  <a:cubicBezTo>
                    <a:pt x="33" y="270"/>
                    <a:pt x="48" y="272"/>
                    <a:pt x="63" y="271"/>
                  </a:cubicBezTo>
                  <a:cubicBezTo>
                    <a:pt x="70" y="270"/>
                    <a:pt x="78" y="269"/>
                    <a:pt x="85" y="268"/>
                  </a:cubicBezTo>
                  <a:cubicBezTo>
                    <a:pt x="87" y="268"/>
                    <a:pt x="105" y="263"/>
                    <a:pt x="104" y="262"/>
                  </a:cubicBezTo>
                  <a:cubicBezTo>
                    <a:pt x="105" y="262"/>
                    <a:pt x="104" y="262"/>
                    <a:pt x="104" y="262"/>
                  </a:cubicBezTo>
                  <a:close/>
                  <a:moveTo>
                    <a:pt x="104" y="262"/>
                  </a:moveTo>
                  <a:cubicBezTo>
                    <a:pt x="104" y="262"/>
                    <a:pt x="104" y="262"/>
                    <a:pt x="104" y="262"/>
                  </a:cubicBezTo>
                  <a:cubicBezTo>
                    <a:pt x="104" y="262"/>
                    <a:pt x="104" y="262"/>
                    <a:pt x="104" y="262"/>
                  </a:cubicBezTo>
                  <a:close/>
                  <a:moveTo>
                    <a:pt x="19" y="228"/>
                  </a:moveTo>
                  <a:cubicBezTo>
                    <a:pt x="19" y="228"/>
                    <a:pt x="19" y="228"/>
                    <a:pt x="19" y="228"/>
                  </a:cubicBezTo>
                  <a:close/>
                  <a:moveTo>
                    <a:pt x="104" y="262"/>
                  </a:moveTo>
                  <a:cubicBezTo>
                    <a:pt x="105" y="262"/>
                    <a:pt x="105" y="262"/>
                    <a:pt x="105" y="262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5" y="262"/>
                    <a:pt x="105" y="262"/>
                    <a:pt x="104" y="262"/>
                  </a:cubicBezTo>
                  <a:close/>
                  <a:moveTo>
                    <a:pt x="188" y="179"/>
                  </a:moveTo>
                  <a:cubicBezTo>
                    <a:pt x="188" y="179"/>
                    <a:pt x="187" y="179"/>
                    <a:pt x="187" y="179"/>
                  </a:cubicBezTo>
                  <a:cubicBezTo>
                    <a:pt x="187" y="179"/>
                    <a:pt x="188" y="179"/>
                    <a:pt x="188" y="179"/>
                  </a:cubicBezTo>
                  <a:close/>
                  <a:moveTo>
                    <a:pt x="187" y="181"/>
                  </a:moveTo>
                  <a:cubicBezTo>
                    <a:pt x="186" y="182"/>
                    <a:pt x="186" y="183"/>
                    <a:pt x="185" y="185"/>
                  </a:cubicBezTo>
                  <a:cubicBezTo>
                    <a:pt x="186" y="183"/>
                    <a:pt x="186" y="182"/>
                    <a:pt x="187" y="181"/>
                  </a:cubicBezTo>
                  <a:close/>
                </a:path>
              </a:pathLst>
            </a:custGeom>
            <a:solidFill>
              <a:srgbClr val="E6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3148" y="1955"/>
              <a:ext cx="61" cy="85"/>
            </a:xfrm>
            <a:custGeom>
              <a:avLst/>
              <a:gdLst>
                <a:gd name="T0" fmla="*/ 31 w 26"/>
                <a:gd name="T1" fmla="*/ 0 h 36"/>
                <a:gd name="T2" fmla="*/ 0 w 26"/>
                <a:gd name="T3" fmla="*/ 31 h 36"/>
                <a:gd name="T4" fmla="*/ 5 w 26"/>
                <a:gd name="T5" fmla="*/ 50 h 36"/>
                <a:gd name="T6" fmla="*/ 31 w 26"/>
                <a:gd name="T7" fmla="*/ 85 h 36"/>
                <a:gd name="T8" fmla="*/ 54 w 26"/>
                <a:gd name="T9" fmla="*/ 50 h 36"/>
                <a:gd name="T10" fmla="*/ 61 w 26"/>
                <a:gd name="T11" fmla="*/ 31 h 36"/>
                <a:gd name="T12" fmla="*/ 31 w 26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36">
                  <a:moveTo>
                    <a:pt x="13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6"/>
                    <a:pt x="1" y="19"/>
                    <a:pt x="2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F77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Oval 19"/>
            <p:cNvSpPr>
              <a:spLocks noChangeArrowheads="1"/>
            </p:cNvSpPr>
            <p:nvPr/>
          </p:nvSpPr>
          <p:spPr bwMode="auto">
            <a:xfrm>
              <a:off x="3160" y="1967"/>
              <a:ext cx="38" cy="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3198" y="1789"/>
              <a:ext cx="61" cy="83"/>
            </a:xfrm>
            <a:custGeom>
              <a:avLst/>
              <a:gdLst>
                <a:gd name="T0" fmla="*/ 31 w 26"/>
                <a:gd name="T1" fmla="*/ 0 h 35"/>
                <a:gd name="T2" fmla="*/ 0 w 26"/>
                <a:gd name="T3" fmla="*/ 31 h 35"/>
                <a:gd name="T4" fmla="*/ 5 w 26"/>
                <a:gd name="T5" fmla="*/ 50 h 35"/>
                <a:gd name="T6" fmla="*/ 31 w 26"/>
                <a:gd name="T7" fmla="*/ 83 h 35"/>
                <a:gd name="T8" fmla="*/ 54 w 26"/>
                <a:gd name="T9" fmla="*/ 50 h 35"/>
                <a:gd name="T10" fmla="*/ 61 w 26"/>
                <a:gd name="T11" fmla="*/ 31 h 35"/>
                <a:gd name="T12" fmla="*/ 31 w 26"/>
                <a:gd name="T13" fmla="*/ 0 h 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35">
                  <a:moveTo>
                    <a:pt x="13" y="0"/>
                  </a:moveTo>
                  <a:cubicBezTo>
                    <a:pt x="5" y="0"/>
                    <a:pt x="0" y="5"/>
                    <a:pt x="0" y="13"/>
                  </a:cubicBezTo>
                  <a:cubicBezTo>
                    <a:pt x="0" y="16"/>
                    <a:pt x="1" y="18"/>
                    <a:pt x="2" y="21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3" y="35"/>
                    <a:pt x="23" y="21"/>
                  </a:cubicBezTo>
                  <a:cubicBezTo>
                    <a:pt x="25" y="18"/>
                    <a:pt x="26" y="16"/>
                    <a:pt x="26" y="13"/>
                  </a:cubicBezTo>
                  <a:cubicBezTo>
                    <a:pt x="26" y="5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F77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Oval 21"/>
            <p:cNvSpPr>
              <a:spLocks noChangeArrowheads="1"/>
            </p:cNvSpPr>
            <p:nvPr/>
          </p:nvSpPr>
          <p:spPr bwMode="auto">
            <a:xfrm>
              <a:off x="3209" y="1801"/>
              <a:ext cx="38" cy="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2991" y="1625"/>
              <a:ext cx="62" cy="86"/>
            </a:xfrm>
            <a:custGeom>
              <a:avLst/>
              <a:gdLst>
                <a:gd name="T0" fmla="*/ 31 w 26"/>
                <a:gd name="T1" fmla="*/ 0 h 36"/>
                <a:gd name="T2" fmla="*/ 0 w 26"/>
                <a:gd name="T3" fmla="*/ 31 h 36"/>
                <a:gd name="T4" fmla="*/ 7 w 26"/>
                <a:gd name="T5" fmla="*/ 50 h 36"/>
                <a:gd name="T6" fmla="*/ 31 w 26"/>
                <a:gd name="T7" fmla="*/ 86 h 36"/>
                <a:gd name="T8" fmla="*/ 57 w 26"/>
                <a:gd name="T9" fmla="*/ 50 h 36"/>
                <a:gd name="T10" fmla="*/ 62 w 26"/>
                <a:gd name="T11" fmla="*/ 31 h 36"/>
                <a:gd name="T12" fmla="*/ 31 w 26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3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4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1" y="0"/>
                    <a:pt x="13" y="0"/>
                  </a:cubicBezTo>
                  <a:close/>
                </a:path>
              </a:pathLst>
            </a:custGeom>
            <a:solidFill>
              <a:srgbClr val="F77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Oval 23"/>
            <p:cNvSpPr>
              <a:spLocks noChangeArrowheads="1"/>
            </p:cNvSpPr>
            <p:nvPr/>
          </p:nvSpPr>
          <p:spPr bwMode="auto">
            <a:xfrm>
              <a:off x="3003" y="1637"/>
              <a:ext cx="38" cy="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3487" y="1708"/>
              <a:ext cx="62" cy="86"/>
            </a:xfrm>
            <a:custGeom>
              <a:avLst/>
              <a:gdLst>
                <a:gd name="T0" fmla="*/ 31 w 26"/>
                <a:gd name="T1" fmla="*/ 0 h 36"/>
                <a:gd name="T2" fmla="*/ 0 w 26"/>
                <a:gd name="T3" fmla="*/ 31 h 36"/>
                <a:gd name="T4" fmla="*/ 5 w 26"/>
                <a:gd name="T5" fmla="*/ 50 h 36"/>
                <a:gd name="T6" fmla="*/ 31 w 26"/>
                <a:gd name="T7" fmla="*/ 86 h 36"/>
                <a:gd name="T8" fmla="*/ 55 w 26"/>
                <a:gd name="T9" fmla="*/ 50 h 36"/>
                <a:gd name="T10" fmla="*/ 62 w 26"/>
                <a:gd name="T11" fmla="*/ 31 h 36"/>
                <a:gd name="T12" fmla="*/ 31 w 26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3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2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F77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Oval 25"/>
            <p:cNvSpPr>
              <a:spLocks noChangeArrowheads="1"/>
            </p:cNvSpPr>
            <p:nvPr/>
          </p:nvSpPr>
          <p:spPr bwMode="auto">
            <a:xfrm>
              <a:off x="3499" y="1720"/>
              <a:ext cx="38" cy="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3418" y="1540"/>
              <a:ext cx="62" cy="85"/>
            </a:xfrm>
            <a:custGeom>
              <a:avLst/>
              <a:gdLst>
                <a:gd name="T0" fmla="*/ 31 w 26"/>
                <a:gd name="T1" fmla="*/ 0 h 36"/>
                <a:gd name="T2" fmla="*/ 0 w 26"/>
                <a:gd name="T3" fmla="*/ 31 h 36"/>
                <a:gd name="T4" fmla="*/ 7 w 26"/>
                <a:gd name="T5" fmla="*/ 50 h 36"/>
                <a:gd name="T6" fmla="*/ 31 w 26"/>
                <a:gd name="T7" fmla="*/ 85 h 36"/>
                <a:gd name="T8" fmla="*/ 55 w 26"/>
                <a:gd name="T9" fmla="*/ 50 h 36"/>
                <a:gd name="T10" fmla="*/ 62 w 26"/>
                <a:gd name="T11" fmla="*/ 31 h 36"/>
                <a:gd name="T12" fmla="*/ 31 w 26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3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F77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Oval 27"/>
            <p:cNvSpPr>
              <a:spLocks noChangeArrowheads="1"/>
            </p:cNvSpPr>
            <p:nvPr/>
          </p:nvSpPr>
          <p:spPr bwMode="auto">
            <a:xfrm>
              <a:off x="3430" y="1554"/>
              <a:ext cx="38" cy="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3537" y="1905"/>
              <a:ext cx="61" cy="85"/>
            </a:xfrm>
            <a:custGeom>
              <a:avLst/>
              <a:gdLst>
                <a:gd name="T0" fmla="*/ 31 w 26"/>
                <a:gd name="T1" fmla="*/ 0 h 36"/>
                <a:gd name="T2" fmla="*/ 0 w 26"/>
                <a:gd name="T3" fmla="*/ 31 h 36"/>
                <a:gd name="T4" fmla="*/ 5 w 26"/>
                <a:gd name="T5" fmla="*/ 50 h 36"/>
                <a:gd name="T6" fmla="*/ 31 w 26"/>
                <a:gd name="T7" fmla="*/ 85 h 36"/>
                <a:gd name="T8" fmla="*/ 54 w 26"/>
                <a:gd name="T9" fmla="*/ 50 h 36"/>
                <a:gd name="T10" fmla="*/ 61 w 26"/>
                <a:gd name="T11" fmla="*/ 31 h 36"/>
                <a:gd name="T12" fmla="*/ 31 w 26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3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2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F77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Oval 29"/>
            <p:cNvSpPr>
              <a:spLocks noChangeArrowheads="1"/>
            </p:cNvSpPr>
            <p:nvPr/>
          </p:nvSpPr>
          <p:spPr bwMode="auto">
            <a:xfrm>
              <a:off x="3549" y="1917"/>
              <a:ext cx="37" cy="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auto">
            <a:xfrm>
              <a:off x="3259" y="2517"/>
              <a:ext cx="24" cy="19"/>
            </a:xfrm>
            <a:custGeom>
              <a:avLst/>
              <a:gdLst>
                <a:gd name="T0" fmla="*/ 24 w 10"/>
                <a:gd name="T1" fmla="*/ 19 h 8"/>
                <a:gd name="T2" fmla="*/ 0 w 10"/>
                <a:gd name="T3" fmla="*/ 12 h 8"/>
                <a:gd name="T4" fmla="*/ 7 w 10"/>
                <a:gd name="T5" fmla="*/ 0 h 8"/>
                <a:gd name="T6" fmla="*/ 24 w 10"/>
                <a:gd name="T7" fmla="*/ 5 h 8"/>
                <a:gd name="T8" fmla="*/ 24 w 10"/>
                <a:gd name="T9" fmla="*/ 19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8">
                  <a:moveTo>
                    <a:pt x="10" y="8"/>
                  </a:moveTo>
                  <a:cubicBezTo>
                    <a:pt x="7" y="8"/>
                    <a:pt x="3" y="7"/>
                    <a:pt x="0" y="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1"/>
                    <a:pt x="8" y="2"/>
                    <a:pt x="10" y="2"/>
                  </a:cubicBezTo>
                  <a:lnTo>
                    <a:pt x="1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31"/>
            <p:cNvSpPr>
              <a:spLocks noEditPoints="1"/>
            </p:cNvSpPr>
            <p:nvPr/>
          </p:nvSpPr>
          <p:spPr bwMode="auto">
            <a:xfrm>
              <a:off x="3122" y="1234"/>
              <a:ext cx="116" cy="1261"/>
            </a:xfrm>
            <a:custGeom>
              <a:avLst/>
              <a:gdLst>
                <a:gd name="T0" fmla="*/ 83 w 49"/>
                <a:gd name="T1" fmla="*/ 1221 h 532"/>
                <a:gd name="T2" fmla="*/ 116 w 49"/>
                <a:gd name="T3" fmla="*/ 1254 h 532"/>
                <a:gd name="T4" fmla="*/ 66 w 49"/>
                <a:gd name="T5" fmla="*/ 1178 h 532"/>
                <a:gd name="T6" fmla="*/ 66 w 49"/>
                <a:gd name="T7" fmla="*/ 1133 h 532"/>
                <a:gd name="T8" fmla="*/ 66 w 49"/>
                <a:gd name="T9" fmla="*/ 1178 h 532"/>
                <a:gd name="T10" fmla="*/ 33 w 49"/>
                <a:gd name="T11" fmla="*/ 1050 h 532"/>
                <a:gd name="T12" fmla="*/ 57 w 49"/>
                <a:gd name="T13" fmla="*/ 1090 h 532"/>
                <a:gd name="T14" fmla="*/ 26 w 49"/>
                <a:gd name="T15" fmla="*/ 1005 h 532"/>
                <a:gd name="T16" fmla="*/ 33 w 49"/>
                <a:gd name="T17" fmla="*/ 960 h 532"/>
                <a:gd name="T18" fmla="*/ 26 w 49"/>
                <a:gd name="T19" fmla="*/ 1005 h 532"/>
                <a:gd name="T20" fmla="*/ 9 w 49"/>
                <a:gd name="T21" fmla="*/ 875 h 532"/>
                <a:gd name="T22" fmla="*/ 28 w 49"/>
                <a:gd name="T23" fmla="*/ 917 h 532"/>
                <a:gd name="T24" fmla="*/ 7 w 49"/>
                <a:gd name="T25" fmla="*/ 830 h 532"/>
                <a:gd name="T26" fmla="*/ 17 w 49"/>
                <a:gd name="T27" fmla="*/ 785 h 532"/>
                <a:gd name="T28" fmla="*/ 7 w 49"/>
                <a:gd name="T29" fmla="*/ 830 h 532"/>
                <a:gd name="T30" fmla="*/ 0 w 49"/>
                <a:gd name="T31" fmla="*/ 697 h 532"/>
                <a:gd name="T32" fmla="*/ 14 w 49"/>
                <a:gd name="T33" fmla="*/ 740 h 532"/>
                <a:gd name="T34" fmla="*/ 0 w 49"/>
                <a:gd name="T35" fmla="*/ 652 h 532"/>
                <a:gd name="T36" fmla="*/ 0 w 49"/>
                <a:gd name="T37" fmla="*/ 609 h 532"/>
                <a:gd name="T38" fmla="*/ 12 w 49"/>
                <a:gd name="T39" fmla="*/ 631 h 532"/>
                <a:gd name="T40" fmla="*/ 0 w 49"/>
                <a:gd name="T41" fmla="*/ 652 h 532"/>
                <a:gd name="T42" fmla="*/ 0 w 49"/>
                <a:gd name="T43" fmla="*/ 564 h 532"/>
                <a:gd name="T44" fmla="*/ 14 w 49"/>
                <a:gd name="T45" fmla="*/ 521 h 532"/>
                <a:gd name="T46" fmla="*/ 17 w 49"/>
                <a:gd name="T47" fmla="*/ 476 h 532"/>
                <a:gd name="T48" fmla="*/ 7 w 49"/>
                <a:gd name="T49" fmla="*/ 431 h 532"/>
                <a:gd name="T50" fmla="*/ 17 w 49"/>
                <a:gd name="T51" fmla="*/ 476 h 532"/>
                <a:gd name="T52" fmla="*/ 9 w 49"/>
                <a:gd name="T53" fmla="*/ 386 h 532"/>
                <a:gd name="T54" fmla="*/ 28 w 49"/>
                <a:gd name="T55" fmla="*/ 344 h 532"/>
                <a:gd name="T56" fmla="*/ 33 w 49"/>
                <a:gd name="T57" fmla="*/ 301 h 532"/>
                <a:gd name="T58" fmla="*/ 26 w 49"/>
                <a:gd name="T59" fmla="*/ 256 h 532"/>
                <a:gd name="T60" fmla="*/ 33 w 49"/>
                <a:gd name="T61" fmla="*/ 301 h 532"/>
                <a:gd name="T62" fmla="*/ 33 w 49"/>
                <a:gd name="T63" fmla="*/ 211 h 532"/>
                <a:gd name="T64" fmla="*/ 57 w 49"/>
                <a:gd name="T65" fmla="*/ 171 h 532"/>
                <a:gd name="T66" fmla="*/ 66 w 49"/>
                <a:gd name="T67" fmla="*/ 128 h 532"/>
                <a:gd name="T68" fmla="*/ 66 w 49"/>
                <a:gd name="T69" fmla="*/ 83 h 532"/>
                <a:gd name="T70" fmla="*/ 66 w 49"/>
                <a:gd name="T71" fmla="*/ 128 h 532"/>
                <a:gd name="T72" fmla="*/ 83 w 49"/>
                <a:gd name="T73" fmla="*/ 40 h 532"/>
                <a:gd name="T74" fmla="*/ 116 w 49"/>
                <a:gd name="T75" fmla="*/ 7 h 5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9" h="532">
                  <a:moveTo>
                    <a:pt x="44" y="532"/>
                  </a:moveTo>
                  <a:cubicBezTo>
                    <a:pt x="41" y="527"/>
                    <a:pt x="38" y="521"/>
                    <a:pt x="35" y="515"/>
                  </a:cubicBezTo>
                  <a:cubicBezTo>
                    <a:pt x="40" y="513"/>
                    <a:pt x="40" y="513"/>
                    <a:pt x="40" y="513"/>
                  </a:cubicBezTo>
                  <a:cubicBezTo>
                    <a:pt x="43" y="519"/>
                    <a:pt x="46" y="524"/>
                    <a:pt x="49" y="529"/>
                  </a:cubicBezTo>
                  <a:lnTo>
                    <a:pt x="44" y="532"/>
                  </a:lnTo>
                  <a:close/>
                  <a:moveTo>
                    <a:pt x="28" y="497"/>
                  </a:moveTo>
                  <a:cubicBezTo>
                    <a:pt x="26" y="492"/>
                    <a:pt x="24" y="486"/>
                    <a:pt x="23" y="479"/>
                  </a:cubicBezTo>
                  <a:cubicBezTo>
                    <a:pt x="28" y="478"/>
                    <a:pt x="28" y="478"/>
                    <a:pt x="28" y="478"/>
                  </a:cubicBezTo>
                  <a:cubicBezTo>
                    <a:pt x="30" y="484"/>
                    <a:pt x="32" y="490"/>
                    <a:pt x="34" y="495"/>
                  </a:cubicBezTo>
                  <a:lnTo>
                    <a:pt x="28" y="497"/>
                  </a:lnTo>
                  <a:close/>
                  <a:moveTo>
                    <a:pt x="18" y="461"/>
                  </a:moveTo>
                  <a:cubicBezTo>
                    <a:pt x="17" y="455"/>
                    <a:pt x="16" y="449"/>
                    <a:pt x="14" y="443"/>
                  </a:cubicBezTo>
                  <a:cubicBezTo>
                    <a:pt x="20" y="442"/>
                    <a:pt x="20" y="442"/>
                    <a:pt x="20" y="442"/>
                  </a:cubicBezTo>
                  <a:cubicBezTo>
                    <a:pt x="21" y="448"/>
                    <a:pt x="22" y="454"/>
                    <a:pt x="24" y="460"/>
                  </a:cubicBezTo>
                  <a:lnTo>
                    <a:pt x="18" y="461"/>
                  </a:lnTo>
                  <a:close/>
                  <a:moveTo>
                    <a:pt x="11" y="424"/>
                  </a:moveTo>
                  <a:cubicBezTo>
                    <a:pt x="10" y="418"/>
                    <a:pt x="9" y="412"/>
                    <a:pt x="9" y="406"/>
                  </a:cubicBezTo>
                  <a:cubicBezTo>
                    <a:pt x="14" y="405"/>
                    <a:pt x="14" y="405"/>
                    <a:pt x="14" y="405"/>
                  </a:cubicBezTo>
                  <a:cubicBezTo>
                    <a:pt x="15" y="411"/>
                    <a:pt x="16" y="417"/>
                    <a:pt x="17" y="423"/>
                  </a:cubicBezTo>
                  <a:lnTo>
                    <a:pt x="11" y="424"/>
                  </a:lnTo>
                  <a:close/>
                  <a:moveTo>
                    <a:pt x="6" y="387"/>
                  </a:moveTo>
                  <a:cubicBezTo>
                    <a:pt x="6" y="381"/>
                    <a:pt x="5" y="375"/>
                    <a:pt x="4" y="369"/>
                  </a:cubicBezTo>
                  <a:cubicBezTo>
                    <a:pt x="10" y="368"/>
                    <a:pt x="10" y="368"/>
                    <a:pt x="10" y="368"/>
                  </a:cubicBezTo>
                  <a:cubicBezTo>
                    <a:pt x="11" y="374"/>
                    <a:pt x="11" y="381"/>
                    <a:pt x="12" y="387"/>
                  </a:cubicBezTo>
                  <a:lnTo>
                    <a:pt x="6" y="387"/>
                  </a:lnTo>
                  <a:close/>
                  <a:moveTo>
                    <a:pt x="3" y="350"/>
                  </a:moveTo>
                  <a:cubicBezTo>
                    <a:pt x="2" y="344"/>
                    <a:pt x="2" y="338"/>
                    <a:pt x="2" y="331"/>
                  </a:cubicBezTo>
                  <a:cubicBezTo>
                    <a:pt x="7" y="331"/>
                    <a:pt x="7" y="331"/>
                    <a:pt x="7" y="331"/>
                  </a:cubicBezTo>
                  <a:cubicBezTo>
                    <a:pt x="8" y="337"/>
                    <a:pt x="8" y="344"/>
                    <a:pt x="8" y="350"/>
                  </a:cubicBezTo>
                  <a:lnTo>
                    <a:pt x="3" y="350"/>
                  </a:lnTo>
                  <a:close/>
                  <a:moveTo>
                    <a:pt x="1" y="313"/>
                  </a:moveTo>
                  <a:cubicBezTo>
                    <a:pt x="1" y="307"/>
                    <a:pt x="0" y="300"/>
                    <a:pt x="0" y="294"/>
                  </a:cubicBezTo>
                  <a:cubicBezTo>
                    <a:pt x="6" y="294"/>
                    <a:pt x="6" y="294"/>
                    <a:pt x="6" y="294"/>
                  </a:cubicBezTo>
                  <a:cubicBezTo>
                    <a:pt x="6" y="300"/>
                    <a:pt x="6" y="306"/>
                    <a:pt x="6" y="312"/>
                  </a:cubicBezTo>
                  <a:lnTo>
                    <a:pt x="1" y="313"/>
                  </a:lnTo>
                  <a:close/>
                  <a:moveTo>
                    <a:pt x="0" y="275"/>
                  </a:moveTo>
                  <a:cubicBezTo>
                    <a:pt x="0" y="272"/>
                    <a:pt x="0" y="269"/>
                    <a:pt x="0" y="266"/>
                  </a:cubicBezTo>
                  <a:cubicBezTo>
                    <a:pt x="0" y="263"/>
                    <a:pt x="0" y="260"/>
                    <a:pt x="0" y="257"/>
                  </a:cubicBezTo>
                  <a:cubicBezTo>
                    <a:pt x="6" y="257"/>
                    <a:pt x="6" y="257"/>
                    <a:pt x="6" y="257"/>
                  </a:cubicBezTo>
                  <a:cubicBezTo>
                    <a:pt x="5" y="260"/>
                    <a:pt x="5" y="263"/>
                    <a:pt x="5" y="266"/>
                  </a:cubicBezTo>
                  <a:cubicBezTo>
                    <a:pt x="5" y="269"/>
                    <a:pt x="5" y="272"/>
                    <a:pt x="5" y="275"/>
                  </a:cubicBezTo>
                  <a:lnTo>
                    <a:pt x="0" y="275"/>
                  </a:lnTo>
                  <a:close/>
                  <a:moveTo>
                    <a:pt x="6" y="238"/>
                  </a:moveTo>
                  <a:cubicBezTo>
                    <a:pt x="0" y="238"/>
                    <a:pt x="0" y="238"/>
                    <a:pt x="0" y="238"/>
                  </a:cubicBezTo>
                  <a:cubicBezTo>
                    <a:pt x="0" y="232"/>
                    <a:pt x="1" y="225"/>
                    <a:pt x="1" y="219"/>
                  </a:cubicBezTo>
                  <a:cubicBezTo>
                    <a:pt x="6" y="220"/>
                    <a:pt x="6" y="220"/>
                    <a:pt x="6" y="220"/>
                  </a:cubicBezTo>
                  <a:cubicBezTo>
                    <a:pt x="6" y="226"/>
                    <a:pt x="6" y="232"/>
                    <a:pt x="6" y="238"/>
                  </a:cubicBezTo>
                  <a:close/>
                  <a:moveTo>
                    <a:pt x="7" y="201"/>
                  </a:moveTo>
                  <a:cubicBezTo>
                    <a:pt x="2" y="201"/>
                    <a:pt x="2" y="201"/>
                    <a:pt x="2" y="201"/>
                  </a:cubicBezTo>
                  <a:cubicBezTo>
                    <a:pt x="2" y="194"/>
                    <a:pt x="2" y="188"/>
                    <a:pt x="3" y="182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9"/>
                    <a:pt x="8" y="195"/>
                    <a:pt x="7" y="201"/>
                  </a:cubicBezTo>
                  <a:close/>
                  <a:moveTo>
                    <a:pt x="10" y="164"/>
                  </a:moveTo>
                  <a:cubicBezTo>
                    <a:pt x="4" y="163"/>
                    <a:pt x="4" y="163"/>
                    <a:pt x="4" y="163"/>
                  </a:cubicBezTo>
                  <a:cubicBezTo>
                    <a:pt x="5" y="157"/>
                    <a:pt x="6" y="151"/>
                    <a:pt x="6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1" y="151"/>
                    <a:pt x="11" y="158"/>
                    <a:pt x="10" y="164"/>
                  </a:cubicBezTo>
                  <a:close/>
                  <a:moveTo>
                    <a:pt x="14" y="127"/>
                  </a:moveTo>
                  <a:cubicBezTo>
                    <a:pt x="9" y="126"/>
                    <a:pt x="9" y="126"/>
                    <a:pt x="9" y="126"/>
                  </a:cubicBezTo>
                  <a:cubicBezTo>
                    <a:pt x="9" y="120"/>
                    <a:pt x="10" y="114"/>
                    <a:pt x="11" y="10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16" y="115"/>
                    <a:pt x="15" y="121"/>
                    <a:pt x="14" y="127"/>
                  </a:cubicBezTo>
                  <a:close/>
                  <a:moveTo>
                    <a:pt x="20" y="90"/>
                  </a:moveTo>
                  <a:cubicBezTo>
                    <a:pt x="14" y="89"/>
                    <a:pt x="14" y="89"/>
                    <a:pt x="14" y="89"/>
                  </a:cubicBezTo>
                  <a:cubicBezTo>
                    <a:pt x="16" y="83"/>
                    <a:pt x="17" y="77"/>
                    <a:pt x="18" y="71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2" y="78"/>
                    <a:pt x="21" y="84"/>
                    <a:pt x="20" y="90"/>
                  </a:cubicBezTo>
                  <a:close/>
                  <a:moveTo>
                    <a:pt x="28" y="54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24" y="46"/>
                    <a:pt x="26" y="40"/>
                    <a:pt x="28" y="35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2" y="42"/>
                    <a:pt x="30" y="48"/>
                    <a:pt x="28" y="54"/>
                  </a:cubicBezTo>
                  <a:close/>
                  <a:moveTo>
                    <a:pt x="40" y="19"/>
                  </a:moveTo>
                  <a:cubicBezTo>
                    <a:pt x="35" y="17"/>
                    <a:pt x="35" y="17"/>
                    <a:pt x="35" y="17"/>
                  </a:cubicBezTo>
                  <a:cubicBezTo>
                    <a:pt x="38" y="11"/>
                    <a:pt x="41" y="5"/>
                    <a:pt x="44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6" y="8"/>
                    <a:pt x="43" y="13"/>
                    <a:pt x="40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2"/>
            <p:cNvSpPr>
              <a:spLocks/>
            </p:cNvSpPr>
            <p:nvPr/>
          </p:nvSpPr>
          <p:spPr bwMode="auto">
            <a:xfrm>
              <a:off x="3259" y="1194"/>
              <a:ext cx="24" cy="19"/>
            </a:xfrm>
            <a:custGeom>
              <a:avLst/>
              <a:gdLst>
                <a:gd name="T0" fmla="*/ 7 w 10"/>
                <a:gd name="T1" fmla="*/ 19 h 8"/>
                <a:gd name="T2" fmla="*/ 0 w 10"/>
                <a:gd name="T3" fmla="*/ 7 h 8"/>
                <a:gd name="T4" fmla="*/ 24 w 10"/>
                <a:gd name="T5" fmla="*/ 0 h 8"/>
                <a:gd name="T6" fmla="*/ 24 w 10"/>
                <a:gd name="T7" fmla="*/ 14 h 8"/>
                <a:gd name="T8" fmla="*/ 7 w 10"/>
                <a:gd name="T9" fmla="*/ 19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8">
                  <a:moveTo>
                    <a:pt x="3" y="8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3" y="1"/>
                    <a:pt x="7" y="0"/>
                    <a:pt x="10" y="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6"/>
                    <a:pt x="5" y="7"/>
                    <a:pt x="3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3"/>
            <p:cNvSpPr>
              <a:spLocks/>
            </p:cNvSpPr>
            <p:nvPr/>
          </p:nvSpPr>
          <p:spPr bwMode="auto">
            <a:xfrm>
              <a:off x="2702" y="1452"/>
              <a:ext cx="1207" cy="747"/>
            </a:xfrm>
            <a:custGeom>
              <a:avLst/>
              <a:gdLst>
                <a:gd name="T0" fmla="*/ 1162 w 509"/>
                <a:gd name="T1" fmla="*/ 747 h 315"/>
                <a:gd name="T2" fmla="*/ 1150 w 509"/>
                <a:gd name="T3" fmla="*/ 742 h 315"/>
                <a:gd name="T4" fmla="*/ 654 w 509"/>
                <a:gd name="T5" fmla="*/ 285 h 315"/>
                <a:gd name="T6" fmla="*/ 12 w 509"/>
                <a:gd name="T7" fmla="*/ 83 h 315"/>
                <a:gd name="T8" fmla="*/ 0 w 509"/>
                <a:gd name="T9" fmla="*/ 78 h 315"/>
                <a:gd name="T10" fmla="*/ 662 w 509"/>
                <a:gd name="T11" fmla="*/ 273 h 315"/>
                <a:gd name="T12" fmla="*/ 1162 w 509"/>
                <a:gd name="T13" fmla="*/ 747 h 3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09" h="315">
                  <a:moveTo>
                    <a:pt x="490" y="315"/>
                  </a:moveTo>
                  <a:cubicBezTo>
                    <a:pt x="485" y="313"/>
                    <a:pt x="485" y="313"/>
                    <a:pt x="485" y="313"/>
                  </a:cubicBezTo>
                  <a:cubicBezTo>
                    <a:pt x="500" y="286"/>
                    <a:pt x="420" y="203"/>
                    <a:pt x="276" y="120"/>
                  </a:cubicBezTo>
                  <a:cubicBezTo>
                    <a:pt x="133" y="37"/>
                    <a:pt x="20" y="9"/>
                    <a:pt x="5" y="35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9" y="0"/>
                    <a:pt x="142" y="36"/>
                    <a:pt x="279" y="115"/>
                  </a:cubicBezTo>
                  <a:cubicBezTo>
                    <a:pt x="416" y="194"/>
                    <a:pt x="509" y="282"/>
                    <a:pt x="490" y="3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Freeform 34"/>
            <p:cNvSpPr>
              <a:spLocks/>
            </p:cNvSpPr>
            <p:nvPr/>
          </p:nvSpPr>
          <p:spPr bwMode="auto">
            <a:xfrm>
              <a:off x="2702" y="1530"/>
              <a:ext cx="1207" cy="700"/>
            </a:xfrm>
            <a:custGeom>
              <a:avLst/>
              <a:gdLst>
                <a:gd name="T0" fmla="*/ 76 w 509"/>
                <a:gd name="T1" fmla="*/ 700 h 295"/>
                <a:gd name="T2" fmla="*/ 0 w 509"/>
                <a:gd name="T3" fmla="*/ 669 h 295"/>
                <a:gd name="T4" fmla="*/ 12 w 509"/>
                <a:gd name="T5" fmla="*/ 664 h 295"/>
                <a:gd name="T6" fmla="*/ 228 w 509"/>
                <a:gd name="T7" fmla="*/ 657 h 295"/>
                <a:gd name="T8" fmla="*/ 654 w 509"/>
                <a:gd name="T9" fmla="*/ 463 h 295"/>
                <a:gd name="T10" fmla="*/ 1150 w 509"/>
                <a:gd name="T11" fmla="*/ 5 h 295"/>
                <a:gd name="T12" fmla="*/ 1162 w 509"/>
                <a:gd name="T13" fmla="*/ 0 h 295"/>
                <a:gd name="T14" fmla="*/ 662 w 509"/>
                <a:gd name="T15" fmla="*/ 475 h 295"/>
                <a:gd name="T16" fmla="*/ 230 w 509"/>
                <a:gd name="T17" fmla="*/ 672 h 295"/>
                <a:gd name="T18" fmla="*/ 76 w 509"/>
                <a:gd name="T19" fmla="*/ 700 h 2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09" h="295">
                  <a:moveTo>
                    <a:pt x="32" y="295"/>
                  </a:moveTo>
                  <a:cubicBezTo>
                    <a:pt x="17" y="295"/>
                    <a:pt x="5" y="292"/>
                    <a:pt x="0" y="282"/>
                  </a:cubicBezTo>
                  <a:cubicBezTo>
                    <a:pt x="5" y="280"/>
                    <a:pt x="5" y="280"/>
                    <a:pt x="5" y="280"/>
                  </a:cubicBezTo>
                  <a:cubicBezTo>
                    <a:pt x="13" y="293"/>
                    <a:pt x="46" y="292"/>
                    <a:pt x="96" y="277"/>
                  </a:cubicBezTo>
                  <a:cubicBezTo>
                    <a:pt x="148" y="262"/>
                    <a:pt x="212" y="232"/>
                    <a:pt x="276" y="195"/>
                  </a:cubicBezTo>
                  <a:cubicBezTo>
                    <a:pt x="420" y="112"/>
                    <a:pt x="500" y="29"/>
                    <a:pt x="485" y="2"/>
                  </a:cubicBezTo>
                  <a:cubicBezTo>
                    <a:pt x="490" y="0"/>
                    <a:pt x="490" y="0"/>
                    <a:pt x="490" y="0"/>
                  </a:cubicBezTo>
                  <a:cubicBezTo>
                    <a:pt x="509" y="33"/>
                    <a:pt x="416" y="121"/>
                    <a:pt x="279" y="200"/>
                  </a:cubicBezTo>
                  <a:cubicBezTo>
                    <a:pt x="214" y="238"/>
                    <a:pt x="150" y="267"/>
                    <a:pt x="97" y="283"/>
                  </a:cubicBezTo>
                  <a:cubicBezTo>
                    <a:pt x="76" y="289"/>
                    <a:pt x="52" y="295"/>
                    <a:pt x="32" y="2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组合 82"/>
          <p:cNvGrpSpPr>
            <a:grpSpLocks/>
          </p:cNvGrpSpPr>
          <p:nvPr/>
        </p:nvGrpSpPr>
        <p:grpSpPr bwMode="auto">
          <a:xfrm>
            <a:off x="5919976" y="2527283"/>
            <a:ext cx="260350" cy="357187"/>
            <a:chOff x="4218255" y="2644947"/>
            <a:chExt cx="179475" cy="246054"/>
          </a:xfrm>
        </p:grpSpPr>
        <p:sp>
          <p:nvSpPr>
            <p:cNvPr id="41" name="Freeform 26"/>
            <p:cNvSpPr>
              <a:spLocks/>
            </p:cNvSpPr>
            <p:nvPr/>
          </p:nvSpPr>
          <p:spPr bwMode="auto">
            <a:xfrm>
              <a:off x="4218255" y="2644947"/>
              <a:ext cx="179475" cy="246054"/>
            </a:xfrm>
            <a:custGeom>
              <a:avLst/>
              <a:gdLst>
                <a:gd name="T0" fmla="*/ 89738 w 26"/>
                <a:gd name="T1" fmla="*/ 0 h 36"/>
                <a:gd name="T2" fmla="*/ 0 w 26"/>
                <a:gd name="T3" fmla="*/ 88853 h 36"/>
                <a:gd name="T4" fmla="*/ 20709 w 26"/>
                <a:gd name="T5" fmla="*/ 143532 h 36"/>
                <a:gd name="T6" fmla="*/ 89738 w 26"/>
                <a:gd name="T7" fmla="*/ 246054 h 36"/>
                <a:gd name="T8" fmla="*/ 158766 w 26"/>
                <a:gd name="T9" fmla="*/ 143532 h 36"/>
                <a:gd name="T10" fmla="*/ 179475 w 26"/>
                <a:gd name="T11" fmla="*/ 88853 h 36"/>
                <a:gd name="T12" fmla="*/ 89738 w 26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3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F77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Oval 27"/>
            <p:cNvSpPr>
              <a:spLocks noChangeArrowheads="1"/>
            </p:cNvSpPr>
            <p:nvPr/>
          </p:nvSpPr>
          <p:spPr bwMode="auto">
            <a:xfrm>
              <a:off x="4252992" y="2685474"/>
              <a:ext cx="110001" cy="1042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3" name="组合 99"/>
          <p:cNvGrpSpPr>
            <a:grpSpLocks/>
          </p:cNvGrpSpPr>
          <p:nvPr/>
        </p:nvGrpSpPr>
        <p:grpSpPr bwMode="auto">
          <a:xfrm>
            <a:off x="6377176" y="2517758"/>
            <a:ext cx="4188460" cy="2700337"/>
            <a:chOff x="6693091" y="2106668"/>
            <a:chExt cx="4188460" cy="2699876"/>
          </a:xfrm>
        </p:grpSpPr>
        <p:grpSp>
          <p:nvGrpSpPr>
            <p:cNvPr id="44" name="组合 83"/>
            <p:cNvGrpSpPr>
              <a:grpSpLocks/>
            </p:cNvGrpSpPr>
            <p:nvPr/>
          </p:nvGrpSpPr>
          <p:grpSpPr bwMode="auto">
            <a:xfrm>
              <a:off x="6693091" y="2106668"/>
              <a:ext cx="4057650" cy="461962"/>
              <a:chOff x="6380050" y="1512875"/>
              <a:chExt cx="4057650" cy="461962"/>
            </a:xfrm>
          </p:grpSpPr>
          <p:sp>
            <p:nvSpPr>
              <p:cNvPr id="57" name="文本框 128"/>
              <p:cNvSpPr txBox="1">
                <a:spLocks noChangeArrowheads="1"/>
              </p:cNvSpPr>
              <p:nvPr/>
            </p:nvSpPr>
            <p:spPr bwMode="auto">
              <a:xfrm>
                <a:off x="7848842" y="1512875"/>
                <a:ext cx="2588858" cy="461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zh-CN" altLang="en-US" sz="24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研究背景及意义</a:t>
                </a:r>
              </a:p>
            </p:txBody>
          </p:sp>
          <p:sp>
            <p:nvSpPr>
              <p:cNvPr id="58" name="文本框 129"/>
              <p:cNvSpPr txBox="1">
                <a:spLocks noChangeArrowheads="1"/>
              </p:cNvSpPr>
              <p:nvPr/>
            </p:nvSpPr>
            <p:spPr bwMode="auto">
              <a:xfrm>
                <a:off x="6380050" y="1512875"/>
                <a:ext cx="1596512" cy="461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zh-CN" sz="2400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 01</a:t>
                </a:r>
                <a:endParaRPr lang="zh-CN" altLang="en-US" sz="2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9" name="直接连接符 58"/>
              <p:cNvCxnSpPr/>
              <p:nvPr/>
            </p:nvCxnSpPr>
            <p:spPr bwMode="auto">
              <a:xfrm flipV="1">
                <a:off x="7692913" y="1566841"/>
                <a:ext cx="130175" cy="33173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87"/>
            <p:cNvGrpSpPr>
              <a:grpSpLocks/>
            </p:cNvGrpSpPr>
            <p:nvPr/>
          </p:nvGrpSpPr>
          <p:grpSpPr bwMode="auto">
            <a:xfrm>
              <a:off x="6693091" y="2853697"/>
              <a:ext cx="4057650" cy="460375"/>
              <a:chOff x="6380050" y="2271700"/>
              <a:chExt cx="4057650" cy="460375"/>
            </a:xfrm>
          </p:grpSpPr>
          <p:sp>
            <p:nvSpPr>
              <p:cNvPr id="54" name="文本框 127"/>
              <p:cNvSpPr txBox="1">
                <a:spLocks noChangeArrowheads="1"/>
              </p:cNvSpPr>
              <p:nvPr/>
            </p:nvSpPr>
            <p:spPr bwMode="auto">
              <a:xfrm>
                <a:off x="7848842" y="2271700"/>
                <a:ext cx="2588858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zh-CN" altLang="en-US" sz="24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论文综述</a:t>
                </a:r>
              </a:p>
            </p:txBody>
          </p:sp>
          <p:sp>
            <p:nvSpPr>
              <p:cNvPr id="55" name="文本框 130"/>
              <p:cNvSpPr txBox="1">
                <a:spLocks noChangeArrowheads="1"/>
              </p:cNvSpPr>
              <p:nvPr/>
            </p:nvSpPr>
            <p:spPr bwMode="auto">
              <a:xfrm>
                <a:off x="6380050" y="2271700"/>
                <a:ext cx="1596512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zh-CN" sz="2400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 02</a:t>
                </a:r>
                <a:endParaRPr lang="zh-CN" altLang="en-US" sz="2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6" name="直接连接符 55"/>
              <p:cNvCxnSpPr/>
              <p:nvPr/>
            </p:nvCxnSpPr>
            <p:spPr bwMode="auto">
              <a:xfrm flipV="1">
                <a:off x="7692913" y="2337332"/>
                <a:ext cx="130175" cy="33173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91"/>
            <p:cNvGrpSpPr>
              <a:grpSpLocks/>
            </p:cNvGrpSpPr>
            <p:nvPr/>
          </p:nvGrpSpPr>
          <p:grpSpPr bwMode="auto">
            <a:xfrm>
              <a:off x="6693091" y="3599139"/>
              <a:ext cx="4188460" cy="461586"/>
              <a:chOff x="6380050" y="3030525"/>
              <a:chExt cx="4188460" cy="461586"/>
            </a:xfrm>
          </p:grpSpPr>
          <p:sp>
            <p:nvSpPr>
              <p:cNvPr id="51" name="文本框 126"/>
              <p:cNvSpPr txBox="1">
                <a:spLocks noChangeArrowheads="1"/>
              </p:cNvSpPr>
              <p:nvPr/>
            </p:nvSpPr>
            <p:spPr bwMode="auto">
              <a:xfrm>
                <a:off x="7848842" y="3030525"/>
                <a:ext cx="2719668" cy="461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zh-CN" altLang="en-US" sz="24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研究过程以及方法</a:t>
                </a:r>
              </a:p>
            </p:txBody>
          </p:sp>
          <p:sp>
            <p:nvSpPr>
              <p:cNvPr id="52" name="文本框 131"/>
              <p:cNvSpPr txBox="1">
                <a:spLocks noChangeArrowheads="1"/>
              </p:cNvSpPr>
              <p:nvPr/>
            </p:nvSpPr>
            <p:spPr bwMode="auto">
              <a:xfrm>
                <a:off x="6380050" y="3030525"/>
                <a:ext cx="1596512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zh-CN" sz="2400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 03</a:t>
                </a:r>
                <a:endParaRPr lang="zh-CN" altLang="en-US" sz="2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3" name="直接连接符 52"/>
              <p:cNvCxnSpPr/>
              <p:nvPr/>
            </p:nvCxnSpPr>
            <p:spPr bwMode="auto">
              <a:xfrm flipV="1">
                <a:off x="7692913" y="3107823"/>
                <a:ext cx="130175" cy="33173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95"/>
            <p:cNvGrpSpPr>
              <a:grpSpLocks/>
            </p:cNvGrpSpPr>
            <p:nvPr/>
          </p:nvGrpSpPr>
          <p:grpSpPr bwMode="auto">
            <a:xfrm>
              <a:off x="6693091" y="4344581"/>
              <a:ext cx="4057650" cy="461963"/>
              <a:chOff x="6380050" y="3787762"/>
              <a:chExt cx="4057650" cy="461963"/>
            </a:xfrm>
          </p:grpSpPr>
          <p:sp>
            <p:nvSpPr>
              <p:cNvPr id="48" name="文本框 125"/>
              <p:cNvSpPr txBox="1">
                <a:spLocks noChangeArrowheads="1"/>
              </p:cNvSpPr>
              <p:nvPr/>
            </p:nvSpPr>
            <p:spPr bwMode="auto">
              <a:xfrm>
                <a:off x="7848842" y="3787762"/>
                <a:ext cx="2588858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研究结论</a:t>
                </a:r>
              </a:p>
            </p:txBody>
          </p:sp>
          <p:sp>
            <p:nvSpPr>
              <p:cNvPr id="49" name="文本框 132"/>
              <p:cNvSpPr txBox="1">
                <a:spLocks noChangeArrowheads="1"/>
              </p:cNvSpPr>
              <p:nvPr/>
            </p:nvSpPr>
            <p:spPr bwMode="auto">
              <a:xfrm>
                <a:off x="6380050" y="3787762"/>
                <a:ext cx="1596512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/>
                </a:pPr>
                <a:r>
                  <a:rPr lang="en-US" altLang="zh-CN" sz="2400" b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 04</a:t>
                </a:r>
                <a:endParaRPr lang="zh-CN" altLang="en-US" sz="2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0" name="直接连接符 49"/>
              <p:cNvCxnSpPr/>
              <p:nvPr/>
            </p:nvCxnSpPr>
            <p:spPr bwMode="auto">
              <a:xfrm flipV="1">
                <a:off x="7692913" y="3878314"/>
                <a:ext cx="130175" cy="33173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组合 100"/>
          <p:cNvGrpSpPr>
            <a:grpSpLocks/>
          </p:cNvGrpSpPr>
          <p:nvPr/>
        </p:nvGrpSpPr>
        <p:grpSpPr bwMode="auto">
          <a:xfrm>
            <a:off x="5919976" y="3290870"/>
            <a:ext cx="260350" cy="357188"/>
            <a:chOff x="4218255" y="2644947"/>
            <a:chExt cx="179475" cy="246054"/>
          </a:xfrm>
        </p:grpSpPr>
        <p:sp>
          <p:nvSpPr>
            <p:cNvPr id="61" name="Freeform 26"/>
            <p:cNvSpPr>
              <a:spLocks/>
            </p:cNvSpPr>
            <p:nvPr/>
          </p:nvSpPr>
          <p:spPr bwMode="auto">
            <a:xfrm>
              <a:off x="4218255" y="2644947"/>
              <a:ext cx="179475" cy="246054"/>
            </a:xfrm>
            <a:custGeom>
              <a:avLst/>
              <a:gdLst>
                <a:gd name="T0" fmla="*/ 89738 w 26"/>
                <a:gd name="T1" fmla="*/ 0 h 36"/>
                <a:gd name="T2" fmla="*/ 0 w 26"/>
                <a:gd name="T3" fmla="*/ 88853 h 36"/>
                <a:gd name="T4" fmla="*/ 20709 w 26"/>
                <a:gd name="T5" fmla="*/ 143532 h 36"/>
                <a:gd name="T6" fmla="*/ 89738 w 26"/>
                <a:gd name="T7" fmla="*/ 246054 h 36"/>
                <a:gd name="T8" fmla="*/ 158766 w 26"/>
                <a:gd name="T9" fmla="*/ 143532 h 36"/>
                <a:gd name="T10" fmla="*/ 179475 w 26"/>
                <a:gd name="T11" fmla="*/ 88853 h 36"/>
                <a:gd name="T12" fmla="*/ 89738 w 26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3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F77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Oval 27"/>
            <p:cNvSpPr>
              <a:spLocks noChangeArrowheads="1"/>
            </p:cNvSpPr>
            <p:nvPr/>
          </p:nvSpPr>
          <p:spPr bwMode="auto">
            <a:xfrm>
              <a:off x="4252992" y="2685474"/>
              <a:ext cx="110001" cy="1042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3" name="组合 103"/>
          <p:cNvGrpSpPr>
            <a:grpSpLocks/>
          </p:cNvGrpSpPr>
          <p:nvPr/>
        </p:nvGrpSpPr>
        <p:grpSpPr bwMode="auto">
          <a:xfrm>
            <a:off x="5919976" y="4056045"/>
            <a:ext cx="260350" cy="357188"/>
            <a:chOff x="4218255" y="2644947"/>
            <a:chExt cx="179475" cy="246054"/>
          </a:xfrm>
        </p:grpSpPr>
        <p:sp>
          <p:nvSpPr>
            <p:cNvPr id="64" name="Freeform 26"/>
            <p:cNvSpPr>
              <a:spLocks/>
            </p:cNvSpPr>
            <p:nvPr/>
          </p:nvSpPr>
          <p:spPr bwMode="auto">
            <a:xfrm>
              <a:off x="4218255" y="2644947"/>
              <a:ext cx="179475" cy="246054"/>
            </a:xfrm>
            <a:custGeom>
              <a:avLst/>
              <a:gdLst>
                <a:gd name="T0" fmla="*/ 89738 w 26"/>
                <a:gd name="T1" fmla="*/ 0 h 36"/>
                <a:gd name="T2" fmla="*/ 0 w 26"/>
                <a:gd name="T3" fmla="*/ 88853 h 36"/>
                <a:gd name="T4" fmla="*/ 20709 w 26"/>
                <a:gd name="T5" fmla="*/ 143532 h 36"/>
                <a:gd name="T6" fmla="*/ 89738 w 26"/>
                <a:gd name="T7" fmla="*/ 246054 h 36"/>
                <a:gd name="T8" fmla="*/ 158766 w 26"/>
                <a:gd name="T9" fmla="*/ 143532 h 36"/>
                <a:gd name="T10" fmla="*/ 179475 w 26"/>
                <a:gd name="T11" fmla="*/ 88853 h 36"/>
                <a:gd name="T12" fmla="*/ 89738 w 26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3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F77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Oval 27"/>
            <p:cNvSpPr>
              <a:spLocks noChangeArrowheads="1"/>
            </p:cNvSpPr>
            <p:nvPr/>
          </p:nvSpPr>
          <p:spPr bwMode="auto">
            <a:xfrm>
              <a:off x="4252992" y="2685474"/>
              <a:ext cx="110001" cy="1042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6" name="组合 106"/>
          <p:cNvGrpSpPr>
            <a:grpSpLocks/>
          </p:cNvGrpSpPr>
          <p:nvPr/>
        </p:nvGrpSpPr>
        <p:grpSpPr bwMode="auto">
          <a:xfrm>
            <a:off x="5919976" y="4821220"/>
            <a:ext cx="260350" cy="357188"/>
            <a:chOff x="4218255" y="2644947"/>
            <a:chExt cx="179475" cy="246054"/>
          </a:xfrm>
        </p:grpSpPr>
        <p:sp>
          <p:nvSpPr>
            <p:cNvPr id="67" name="Freeform 26"/>
            <p:cNvSpPr>
              <a:spLocks/>
            </p:cNvSpPr>
            <p:nvPr/>
          </p:nvSpPr>
          <p:spPr bwMode="auto">
            <a:xfrm>
              <a:off x="4218255" y="2644947"/>
              <a:ext cx="179475" cy="246054"/>
            </a:xfrm>
            <a:custGeom>
              <a:avLst/>
              <a:gdLst>
                <a:gd name="T0" fmla="*/ 89738 w 26"/>
                <a:gd name="T1" fmla="*/ 0 h 36"/>
                <a:gd name="T2" fmla="*/ 0 w 26"/>
                <a:gd name="T3" fmla="*/ 88853 h 36"/>
                <a:gd name="T4" fmla="*/ 20709 w 26"/>
                <a:gd name="T5" fmla="*/ 143532 h 36"/>
                <a:gd name="T6" fmla="*/ 89738 w 26"/>
                <a:gd name="T7" fmla="*/ 246054 h 36"/>
                <a:gd name="T8" fmla="*/ 158766 w 26"/>
                <a:gd name="T9" fmla="*/ 143532 h 36"/>
                <a:gd name="T10" fmla="*/ 179475 w 26"/>
                <a:gd name="T11" fmla="*/ 88853 h 36"/>
                <a:gd name="T12" fmla="*/ 89738 w 26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3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F77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Oval 27"/>
            <p:cNvSpPr>
              <a:spLocks noChangeArrowheads="1"/>
            </p:cNvSpPr>
            <p:nvPr/>
          </p:nvSpPr>
          <p:spPr bwMode="auto">
            <a:xfrm>
              <a:off x="4252992" y="2685474"/>
              <a:ext cx="110001" cy="1042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9" name="组合 118"/>
          <p:cNvGrpSpPr>
            <a:grpSpLocks/>
          </p:cNvGrpSpPr>
          <p:nvPr/>
        </p:nvGrpSpPr>
        <p:grpSpPr bwMode="auto">
          <a:xfrm>
            <a:off x="1044575" y="0"/>
            <a:ext cx="1774825" cy="1716088"/>
            <a:chOff x="849199" y="0"/>
            <a:chExt cx="2166329" cy="1715350"/>
          </a:xfrm>
        </p:grpSpPr>
        <p:sp>
          <p:nvSpPr>
            <p:cNvPr id="70" name="五边形 117"/>
            <p:cNvSpPr>
              <a:spLocks noChangeArrowheads="1"/>
            </p:cNvSpPr>
            <p:nvPr/>
          </p:nvSpPr>
          <p:spPr bwMode="auto">
            <a:xfrm rot="5400000">
              <a:off x="1151311" y="-148865"/>
              <a:ext cx="1562103" cy="2166328"/>
            </a:xfrm>
            <a:prstGeom prst="homePlate">
              <a:avLst>
                <a:gd name="adj" fmla="val 27699"/>
              </a:avLst>
            </a:prstGeom>
            <a:solidFill>
              <a:srgbClr val="92DE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1" name="五边形 113"/>
            <p:cNvSpPr>
              <a:spLocks noChangeArrowheads="1"/>
            </p:cNvSpPr>
            <p:nvPr/>
          </p:nvSpPr>
          <p:spPr bwMode="auto">
            <a:xfrm rot="5400000">
              <a:off x="1151312" y="-302112"/>
              <a:ext cx="1562103" cy="2166328"/>
            </a:xfrm>
            <a:prstGeom prst="homePlate">
              <a:avLst>
                <a:gd name="adj" fmla="val 27699"/>
              </a:avLst>
            </a:prstGeom>
            <a:solidFill>
              <a:srgbClr val="163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2" name="组合 1"/>
          <p:cNvGrpSpPr>
            <a:grpSpLocks/>
          </p:cNvGrpSpPr>
          <p:nvPr/>
        </p:nvGrpSpPr>
        <p:grpSpPr bwMode="auto">
          <a:xfrm>
            <a:off x="1171575" y="176213"/>
            <a:ext cx="1520825" cy="928687"/>
            <a:chOff x="1172326" y="176887"/>
            <a:chExt cx="1520074" cy="928013"/>
          </a:xfrm>
        </p:grpSpPr>
        <p:sp>
          <p:nvSpPr>
            <p:cNvPr id="73" name="文本框 115"/>
            <p:cNvSpPr txBox="1">
              <a:spLocks noChangeArrowheads="1"/>
            </p:cNvSpPr>
            <p:nvPr/>
          </p:nvSpPr>
          <p:spPr bwMode="auto">
            <a:xfrm>
              <a:off x="1172326" y="766346"/>
              <a:ext cx="152007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273876" y="176887"/>
              <a:ext cx="1316974" cy="64564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dist">
                <a:defRPr/>
              </a:pPr>
              <a:r>
                <a:rPr lang="zh-CN" altLang="en-US" sz="36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105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425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619250" y="1866900"/>
            <a:ext cx="2190750" cy="2190750"/>
          </a:xfrm>
          <a:prstGeom prst="ellipse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4095750" y="1866900"/>
            <a:ext cx="2190750" cy="2190750"/>
          </a:xfrm>
          <a:prstGeom prst="ellipse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6572250" y="1866900"/>
            <a:ext cx="2190750" cy="2190750"/>
          </a:xfrm>
          <a:prstGeom prst="ellipse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9048750" y="1866900"/>
            <a:ext cx="2190750" cy="2190750"/>
          </a:xfrm>
          <a:prstGeom prst="ellipse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85431" y="4853018"/>
            <a:ext cx="2151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单击此处添加您的编辑文字标题，您的团队名称您的公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282358" y="4853018"/>
            <a:ext cx="2151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单击此处添加您的编辑文字标题，您的团队名称您的公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917280" y="4853018"/>
            <a:ext cx="2151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单击此处添加您的编辑文字标题，您的团队名称您的公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414207" y="4853018"/>
            <a:ext cx="2151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单击此处添加您的编辑文字标题，您的团队名称您的公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785431" y="445290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单击编辑文字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335939" y="445290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单击编辑文字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917280" y="445290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单击编辑文字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467788" y="445290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单击编辑文字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065556" y="2237345"/>
            <a:ext cx="12202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>
                <a:solidFill>
                  <a:srgbClr val="F8F8F8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sz="28700" b="1" dirty="0">
              <a:solidFill>
                <a:srgbClr val="F8F8F8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475312" y="2237345"/>
            <a:ext cx="135806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>
                <a:solidFill>
                  <a:srgbClr val="F8F8F8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28700" b="1" dirty="0">
              <a:solidFill>
                <a:srgbClr val="F8F8F8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84091" y="2237345"/>
            <a:ext cx="139012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>
                <a:solidFill>
                  <a:srgbClr val="F8F8F8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sz="28700" b="1" dirty="0">
              <a:solidFill>
                <a:srgbClr val="F8F8F8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466109" y="2237345"/>
            <a:ext cx="13548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>
                <a:solidFill>
                  <a:srgbClr val="F8F8F8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sz="28700" b="1" dirty="0">
              <a:solidFill>
                <a:srgbClr val="F8F8F8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32" name="矩形 31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34" name="文本框 27"/>
          <p:cNvSpPr txBox="1"/>
          <p:nvPr/>
        </p:nvSpPr>
        <p:spPr>
          <a:xfrm>
            <a:off x="926281" y="65850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  <p:sp>
        <p:nvSpPr>
          <p:cNvPr id="35" name="文本框 28"/>
          <p:cNvSpPr txBox="1"/>
          <p:nvPr/>
        </p:nvSpPr>
        <p:spPr>
          <a:xfrm>
            <a:off x="1022628" y="1079660"/>
            <a:ext cx="16001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 instruction</a:t>
            </a:r>
            <a:endParaRPr lang="zh-CN" altLang="en-US" sz="105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41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0" t="33636" r="37689" b="-1515"/>
          <a:stretch/>
        </p:blipFill>
        <p:spPr>
          <a:xfrm>
            <a:off x="1066800" y="1809750"/>
            <a:ext cx="2495550" cy="426720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3714750" y="691753"/>
            <a:ext cx="1638301" cy="5331619"/>
            <a:chOff x="3714750" y="631031"/>
            <a:chExt cx="1638301" cy="533161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47" r="34563"/>
            <a:stretch/>
          </p:blipFill>
          <p:spPr>
            <a:xfrm>
              <a:off x="3714750" y="631031"/>
              <a:ext cx="1638301" cy="2128837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683" r="4966"/>
            <a:stretch/>
          </p:blipFill>
          <p:spPr>
            <a:xfrm>
              <a:off x="3743325" y="2894013"/>
              <a:ext cx="1581150" cy="3068637"/>
            </a:xfrm>
            <a:prstGeom prst="rect">
              <a:avLst/>
            </a:prstGeom>
          </p:spPr>
        </p:pic>
      </p:grpSp>
      <p:cxnSp>
        <p:nvCxnSpPr>
          <p:cNvPr id="10" name="直接连接符 9"/>
          <p:cNvCxnSpPr/>
          <p:nvPr/>
        </p:nvCxnSpPr>
        <p:spPr>
          <a:xfrm>
            <a:off x="6096000" y="2000250"/>
            <a:ext cx="4724400" cy="0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9391650" y="1468040"/>
            <a:ext cx="0" cy="1064419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9500731" y="213234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品牌故事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76239" y="1379944"/>
            <a:ext cx="2615411" cy="859611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534150" y="2954735"/>
            <a:ext cx="3277507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单击此处添加您的、编辑文字标题您的团队名称，您的公司名称单击此处添加您的编辑文字标题</a:t>
            </a:r>
          </a:p>
        </p:txBody>
      </p:sp>
      <p:sp>
        <p:nvSpPr>
          <p:cNvPr id="24" name="矩形 23"/>
          <p:cNvSpPr/>
          <p:nvPr/>
        </p:nvSpPr>
        <p:spPr>
          <a:xfrm>
            <a:off x="6776239" y="3934991"/>
            <a:ext cx="30354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您的团队名称，您的公司名称单击此处您的团队名称字标题您的团队名称</a:t>
            </a:r>
          </a:p>
        </p:txBody>
      </p:sp>
      <p:sp>
        <p:nvSpPr>
          <p:cNvPr id="25" name="矩形 24"/>
          <p:cNvSpPr/>
          <p:nvPr/>
        </p:nvSpPr>
        <p:spPr>
          <a:xfrm>
            <a:off x="6534149" y="5007580"/>
            <a:ext cx="3277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您的团队名称，您的公司名称单击此处您的团队名称字标题您的团队</a:t>
            </a:r>
          </a:p>
        </p:txBody>
      </p:sp>
      <p:sp>
        <p:nvSpPr>
          <p:cNvPr id="19" name="矩形 18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21" name="矩形 20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27" name="文本框 27"/>
          <p:cNvSpPr txBox="1"/>
          <p:nvPr/>
        </p:nvSpPr>
        <p:spPr>
          <a:xfrm>
            <a:off x="926281" y="65850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  <p:sp>
        <p:nvSpPr>
          <p:cNvPr id="28" name="文本框 28"/>
          <p:cNvSpPr txBox="1"/>
          <p:nvPr/>
        </p:nvSpPr>
        <p:spPr>
          <a:xfrm>
            <a:off x="1022628" y="1079660"/>
            <a:ext cx="16001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 instruction</a:t>
            </a:r>
            <a:endParaRPr lang="zh-CN" altLang="en-US" sz="105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979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9" t="13310" r="55683" b="59446"/>
          <a:stretch/>
        </p:blipFill>
        <p:spPr>
          <a:xfrm>
            <a:off x="809625" y="1775182"/>
            <a:ext cx="1736901" cy="1736901"/>
          </a:xfrm>
          <a:custGeom>
            <a:avLst/>
            <a:gdLst>
              <a:gd name="connsiteX0" fmla="*/ 856343 w 1712686"/>
              <a:gd name="connsiteY0" fmla="*/ 0 h 1712686"/>
              <a:gd name="connsiteX1" fmla="*/ 1712686 w 1712686"/>
              <a:gd name="connsiteY1" fmla="*/ 856343 h 1712686"/>
              <a:gd name="connsiteX2" fmla="*/ 856343 w 1712686"/>
              <a:gd name="connsiteY2" fmla="*/ 1712686 h 1712686"/>
              <a:gd name="connsiteX3" fmla="*/ 0 w 1712686"/>
              <a:gd name="connsiteY3" fmla="*/ 856343 h 1712686"/>
              <a:gd name="connsiteX4" fmla="*/ 856343 w 1712686"/>
              <a:gd name="connsiteY4" fmla="*/ 0 h 171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2686" h="1712686">
                <a:moveTo>
                  <a:pt x="856343" y="0"/>
                </a:moveTo>
                <a:cubicBezTo>
                  <a:pt x="1329288" y="0"/>
                  <a:pt x="1712686" y="383398"/>
                  <a:pt x="1712686" y="856343"/>
                </a:cubicBezTo>
                <a:cubicBezTo>
                  <a:pt x="1712686" y="1329288"/>
                  <a:pt x="1329288" y="1712686"/>
                  <a:pt x="856343" y="1712686"/>
                </a:cubicBezTo>
                <a:cubicBezTo>
                  <a:pt x="383398" y="1712686"/>
                  <a:pt x="0" y="1329288"/>
                  <a:pt x="0" y="856343"/>
                </a:cubicBezTo>
                <a:cubicBezTo>
                  <a:pt x="0" y="383398"/>
                  <a:pt x="383398" y="0"/>
                  <a:pt x="856343" y="0"/>
                </a:cubicBezTo>
                <a:close/>
              </a:path>
            </a:pathLst>
          </a:custGeom>
          <a:ln w="28575">
            <a:solidFill>
              <a:srgbClr val="595959"/>
            </a:solidFill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9" t="13310" r="55683" b="59446"/>
          <a:stretch/>
        </p:blipFill>
        <p:spPr>
          <a:xfrm>
            <a:off x="4859111" y="1775182"/>
            <a:ext cx="1736901" cy="1736901"/>
          </a:xfrm>
          <a:custGeom>
            <a:avLst/>
            <a:gdLst>
              <a:gd name="connsiteX0" fmla="*/ 856343 w 1712686"/>
              <a:gd name="connsiteY0" fmla="*/ 0 h 1712686"/>
              <a:gd name="connsiteX1" fmla="*/ 1712686 w 1712686"/>
              <a:gd name="connsiteY1" fmla="*/ 856343 h 1712686"/>
              <a:gd name="connsiteX2" fmla="*/ 856343 w 1712686"/>
              <a:gd name="connsiteY2" fmla="*/ 1712686 h 1712686"/>
              <a:gd name="connsiteX3" fmla="*/ 0 w 1712686"/>
              <a:gd name="connsiteY3" fmla="*/ 856343 h 1712686"/>
              <a:gd name="connsiteX4" fmla="*/ 856343 w 1712686"/>
              <a:gd name="connsiteY4" fmla="*/ 0 h 171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2686" h="1712686">
                <a:moveTo>
                  <a:pt x="856343" y="0"/>
                </a:moveTo>
                <a:cubicBezTo>
                  <a:pt x="1329288" y="0"/>
                  <a:pt x="1712686" y="383398"/>
                  <a:pt x="1712686" y="856343"/>
                </a:cubicBezTo>
                <a:cubicBezTo>
                  <a:pt x="1712686" y="1329288"/>
                  <a:pt x="1329288" y="1712686"/>
                  <a:pt x="856343" y="1712686"/>
                </a:cubicBezTo>
                <a:cubicBezTo>
                  <a:pt x="383398" y="1712686"/>
                  <a:pt x="0" y="1329288"/>
                  <a:pt x="0" y="856343"/>
                </a:cubicBezTo>
                <a:cubicBezTo>
                  <a:pt x="0" y="383398"/>
                  <a:pt x="383398" y="0"/>
                  <a:pt x="856343" y="0"/>
                </a:cubicBezTo>
                <a:close/>
              </a:path>
            </a:pathLst>
          </a:custGeom>
          <a:ln w="28575">
            <a:solidFill>
              <a:srgbClr val="595959"/>
            </a:solidFill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9" t="13310" r="55683" b="59446"/>
          <a:stretch/>
        </p:blipFill>
        <p:spPr>
          <a:xfrm>
            <a:off x="2834368" y="1775182"/>
            <a:ext cx="1736901" cy="1736901"/>
          </a:xfrm>
          <a:custGeom>
            <a:avLst/>
            <a:gdLst>
              <a:gd name="connsiteX0" fmla="*/ 856343 w 1712686"/>
              <a:gd name="connsiteY0" fmla="*/ 0 h 1712686"/>
              <a:gd name="connsiteX1" fmla="*/ 1712686 w 1712686"/>
              <a:gd name="connsiteY1" fmla="*/ 856343 h 1712686"/>
              <a:gd name="connsiteX2" fmla="*/ 856343 w 1712686"/>
              <a:gd name="connsiteY2" fmla="*/ 1712686 h 1712686"/>
              <a:gd name="connsiteX3" fmla="*/ 0 w 1712686"/>
              <a:gd name="connsiteY3" fmla="*/ 856343 h 1712686"/>
              <a:gd name="connsiteX4" fmla="*/ 856343 w 1712686"/>
              <a:gd name="connsiteY4" fmla="*/ 0 h 171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2686" h="1712686">
                <a:moveTo>
                  <a:pt x="856343" y="0"/>
                </a:moveTo>
                <a:cubicBezTo>
                  <a:pt x="1329288" y="0"/>
                  <a:pt x="1712686" y="383398"/>
                  <a:pt x="1712686" y="856343"/>
                </a:cubicBezTo>
                <a:cubicBezTo>
                  <a:pt x="1712686" y="1329288"/>
                  <a:pt x="1329288" y="1712686"/>
                  <a:pt x="856343" y="1712686"/>
                </a:cubicBezTo>
                <a:cubicBezTo>
                  <a:pt x="383398" y="1712686"/>
                  <a:pt x="0" y="1329288"/>
                  <a:pt x="0" y="856343"/>
                </a:cubicBezTo>
                <a:cubicBezTo>
                  <a:pt x="0" y="383398"/>
                  <a:pt x="383398" y="0"/>
                  <a:pt x="856343" y="0"/>
                </a:cubicBezTo>
                <a:close/>
              </a:path>
            </a:pathLst>
          </a:custGeom>
          <a:ln w="28575">
            <a:solidFill>
              <a:srgbClr val="595959"/>
            </a:solidFill>
          </a:ln>
        </p:spPr>
      </p:pic>
      <p:cxnSp>
        <p:nvCxnSpPr>
          <p:cNvPr id="3" name="直接连接符 2"/>
          <p:cNvCxnSpPr/>
          <p:nvPr/>
        </p:nvCxnSpPr>
        <p:spPr>
          <a:xfrm>
            <a:off x="1022628" y="3771899"/>
            <a:ext cx="9999158" cy="0"/>
          </a:xfrm>
          <a:prstGeom prst="line">
            <a:avLst/>
          </a:prstGeom>
          <a:ln w="19050">
            <a:solidFill>
              <a:srgbClr val="2958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96003" y="4031716"/>
            <a:ext cx="22365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2958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</a:t>
            </a:r>
            <a:endParaRPr lang="en-US" altLang="zh-CN" sz="3200" b="1" dirty="0">
              <a:solidFill>
                <a:srgbClr val="29586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r"/>
            <a:r>
              <a:rPr lang="zh-CN" altLang="en-US" sz="3200" b="1" dirty="0">
                <a:solidFill>
                  <a:srgbClr val="2958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主题观点及</a:t>
            </a:r>
            <a:endParaRPr lang="en-US" altLang="zh-CN" sz="3200" b="1" dirty="0">
              <a:solidFill>
                <a:srgbClr val="29586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r"/>
            <a:r>
              <a:rPr lang="zh-CN" altLang="en-US" sz="3200" b="1" dirty="0">
                <a:solidFill>
                  <a:srgbClr val="29586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关键词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295488" y="4064372"/>
            <a:ext cx="47262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单击此处添加您的编辑文字标题，您的团队名称您的公司名称单击此处添加您的编辑文字标题，您的团队名称您的公司名称</a:t>
            </a:r>
          </a:p>
          <a:p>
            <a:endParaRPr lang="zh-CN" altLang="en-US" sz="16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295488" y="5016601"/>
            <a:ext cx="4726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单击此处添加您的编辑文字标题，您的团队名称您的公司名称单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20" name="矩形 19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25" name="文本框 27"/>
          <p:cNvSpPr txBox="1"/>
          <p:nvPr/>
        </p:nvSpPr>
        <p:spPr>
          <a:xfrm>
            <a:off x="926281" y="65850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  <p:sp>
        <p:nvSpPr>
          <p:cNvPr id="32" name="文本框 28"/>
          <p:cNvSpPr txBox="1"/>
          <p:nvPr/>
        </p:nvSpPr>
        <p:spPr>
          <a:xfrm>
            <a:off x="1022628" y="1079660"/>
            <a:ext cx="16001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 instruction</a:t>
            </a:r>
            <a:endParaRPr lang="zh-CN" altLang="en-US" sz="105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59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482272" y="2672443"/>
            <a:ext cx="3581400" cy="0"/>
          </a:xfrm>
          <a:prstGeom prst="line">
            <a:avLst/>
          </a:prstGeom>
          <a:ln w="19050">
            <a:solidFill>
              <a:srgbClr val="2958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4720772" y="1996168"/>
            <a:ext cx="1352550" cy="1352550"/>
          </a:xfrm>
          <a:prstGeom prst="ellipse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3539672" y="2500993"/>
            <a:ext cx="342900" cy="342900"/>
          </a:xfrm>
          <a:prstGeom prst="ellipse">
            <a:avLst/>
          </a:prstGeom>
          <a:solidFill>
            <a:srgbClr val="FDFDFD"/>
          </a:solidFill>
          <a:ln w="57150"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482397" y="2500993"/>
            <a:ext cx="342900" cy="342900"/>
          </a:xfrm>
          <a:prstGeom prst="ellipse">
            <a:avLst/>
          </a:prstGeom>
          <a:solidFill>
            <a:srgbClr val="FDFDFD"/>
          </a:solidFill>
          <a:ln w="57150"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425122" y="2500993"/>
            <a:ext cx="342900" cy="342900"/>
          </a:xfrm>
          <a:prstGeom prst="ellipse">
            <a:avLst/>
          </a:prstGeom>
          <a:solidFill>
            <a:srgbClr val="FDFDFD"/>
          </a:solidFill>
          <a:ln w="57150"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sp>
        <p:nvSpPr>
          <p:cNvPr id="40" name="半闭框 39"/>
          <p:cNvSpPr/>
          <p:nvPr/>
        </p:nvSpPr>
        <p:spPr>
          <a:xfrm rot="16200000">
            <a:off x="4158004" y="2397011"/>
            <a:ext cx="1295400" cy="2189163"/>
          </a:xfrm>
          <a:prstGeom prst="halfFrame">
            <a:avLst>
              <a:gd name="adj1" fmla="val 669"/>
              <a:gd name="adj2" fmla="val 612"/>
            </a:avLst>
          </a:prstGeom>
          <a:solidFill>
            <a:schemeClr val="bg1"/>
          </a:solidFill>
          <a:ln cap="rnd"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sp>
        <p:nvSpPr>
          <p:cNvPr id="41" name="半闭框 40"/>
          <p:cNvSpPr/>
          <p:nvPr/>
        </p:nvSpPr>
        <p:spPr>
          <a:xfrm rot="16200000">
            <a:off x="3292562" y="2184785"/>
            <a:ext cx="1989367" cy="3307580"/>
          </a:xfrm>
          <a:prstGeom prst="halfFrame">
            <a:avLst>
              <a:gd name="adj1" fmla="val 704"/>
              <a:gd name="adj2" fmla="val 980"/>
            </a:avLst>
          </a:prstGeom>
          <a:solidFill>
            <a:schemeClr val="bg1"/>
          </a:solidFill>
          <a:ln cap="rnd"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sp>
        <p:nvSpPr>
          <p:cNvPr id="42" name="半闭框 41"/>
          <p:cNvSpPr/>
          <p:nvPr/>
        </p:nvSpPr>
        <p:spPr>
          <a:xfrm rot="16200000">
            <a:off x="2342080" y="2027141"/>
            <a:ext cx="2758625" cy="4392124"/>
          </a:xfrm>
          <a:prstGeom prst="halfFrame">
            <a:avLst>
              <a:gd name="adj1" fmla="val 932"/>
              <a:gd name="adj2" fmla="val 980"/>
            </a:avLst>
          </a:prstGeom>
          <a:solidFill>
            <a:schemeClr val="bg1"/>
          </a:solidFill>
          <a:ln cap="rnd"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6073322" y="3861840"/>
            <a:ext cx="554905" cy="554905"/>
            <a:chOff x="9205771" y="1936782"/>
            <a:chExt cx="554905" cy="554905"/>
          </a:xfrm>
        </p:grpSpPr>
        <p:sp>
          <p:nvSpPr>
            <p:cNvPr id="44" name="椭圆 43"/>
            <p:cNvSpPr/>
            <p:nvPr/>
          </p:nvSpPr>
          <p:spPr>
            <a:xfrm>
              <a:off x="9205771" y="1936782"/>
              <a:ext cx="554905" cy="554905"/>
            </a:xfrm>
            <a:prstGeom prst="ellipse">
              <a:avLst/>
            </a:prstGeom>
            <a:noFill/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9229352" y="1947916"/>
              <a:ext cx="5313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295860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rgbClr val="295860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073322" y="4593451"/>
            <a:ext cx="634995" cy="554905"/>
            <a:chOff x="9205771" y="1936782"/>
            <a:chExt cx="634995" cy="554905"/>
          </a:xfrm>
        </p:grpSpPr>
        <p:sp>
          <p:nvSpPr>
            <p:cNvPr id="47" name="椭圆 46"/>
            <p:cNvSpPr/>
            <p:nvPr/>
          </p:nvSpPr>
          <p:spPr>
            <a:xfrm>
              <a:off x="9205771" y="1936782"/>
              <a:ext cx="554905" cy="554905"/>
            </a:xfrm>
            <a:prstGeom prst="ellipse">
              <a:avLst/>
            </a:prstGeom>
            <a:noFill/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9229351" y="1947916"/>
              <a:ext cx="6114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295860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rgbClr val="295860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073322" y="5325063"/>
            <a:ext cx="777559" cy="554905"/>
            <a:chOff x="9205771" y="1936782"/>
            <a:chExt cx="777559" cy="554905"/>
          </a:xfrm>
        </p:grpSpPr>
        <p:sp>
          <p:nvSpPr>
            <p:cNvPr id="50" name="椭圆 49"/>
            <p:cNvSpPr/>
            <p:nvPr/>
          </p:nvSpPr>
          <p:spPr>
            <a:xfrm>
              <a:off x="9205771" y="1936782"/>
              <a:ext cx="554905" cy="554905"/>
            </a:xfrm>
            <a:prstGeom prst="ellipse">
              <a:avLst/>
            </a:prstGeom>
            <a:noFill/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9229351" y="1947916"/>
              <a:ext cx="7539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295860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rgbClr val="295860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6628227" y="3842196"/>
            <a:ext cx="4422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单击此处添加您的编辑文字标题，您的团队名称您的公司名称单击此处添加您的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6628227" y="4584035"/>
            <a:ext cx="4422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单击此处添加您的编辑文字标题，您的团队名称您的公司名称单击此处添加您的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6628227" y="5345516"/>
            <a:ext cx="4422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单击此处添加您的编辑文字标题，您的团队名称您的公司名称单击此处添加您的</a:t>
            </a:r>
          </a:p>
        </p:txBody>
      </p:sp>
      <p:sp>
        <p:nvSpPr>
          <p:cNvPr id="55" name="AutoShape 29"/>
          <p:cNvSpPr>
            <a:spLocks/>
          </p:cNvSpPr>
          <p:nvPr/>
        </p:nvSpPr>
        <p:spPr bwMode="auto">
          <a:xfrm>
            <a:off x="5163880" y="2398454"/>
            <a:ext cx="566880" cy="56702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598" y="2167"/>
                </a:moveTo>
                <a:cubicBezTo>
                  <a:pt x="3598" y="2549"/>
                  <a:pt x="3517" y="2902"/>
                  <a:pt x="3358" y="3213"/>
                </a:cubicBezTo>
                <a:cubicBezTo>
                  <a:pt x="3197" y="3525"/>
                  <a:pt x="2981" y="3792"/>
                  <a:pt x="2707" y="4006"/>
                </a:cubicBezTo>
                <a:lnTo>
                  <a:pt x="2707" y="21050"/>
                </a:lnTo>
                <a:cubicBezTo>
                  <a:pt x="2707" y="21203"/>
                  <a:pt x="2663" y="21329"/>
                  <a:pt x="2580" y="21438"/>
                </a:cubicBezTo>
                <a:cubicBezTo>
                  <a:pt x="2492" y="21547"/>
                  <a:pt x="2386" y="21599"/>
                  <a:pt x="2262" y="21599"/>
                </a:cubicBezTo>
                <a:lnTo>
                  <a:pt x="1348" y="21599"/>
                </a:lnTo>
                <a:cubicBezTo>
                  <a:pt x="1221" y="21599"/>
                  <a:pt x="1118" y="21544"/>
                  <a:pt x="1038" y="21438"/>
                </a:cubicBezTo>
                <a:cubicBezTo>
                  <a:pt x="954" y="21329"/>
                  <a:pt x="913" y="21203"/>
                  <a:pt x="913" y="21050"/>
                </a:cubicBezTo>
                <a:lnTo>
                  <a:pt x="913" y="4006"/>
                </a:lnTo>
                <a:cubicBezTo>
                  <a:pt x="641" y="3792"/>
                  <a:pt x="421" y="3525"/>
                  <a:pt x="252" y="3213"/>
                </a:cubicBezTo>
                <a:cubicBezTo>
                  <a:pt x="83" y="2902"/>
                  <a:pt x="0" y="2549"/>
                  <a:pt x="0" y="2167"/>
                </a:cubicBezTo>
                <a:cubicBezTo>
                  <a:pt x="0" y="1574"/>
                  <a:pt x="176" y="1069"/>
                  <a:pt x="528" y="640"/>
                </a:cubicBezTo>
                <a:cubicBezTo>
                  <a:pt x="878" y="211"/>
                  <a:pt x="1304" y="0"/>
                  <a:pt x="1804" y="0"/>
                </a:cubicBezTo>
                <a:cubicBezTo>
                  <a:pt x="2296" y="0"/>
                  <a:pt x="2719" y="211"/>
                  <a:pt x="3069" y="640"/>
                </a:cubicBezTo>
                <a:cubicBezTo>
                  <a:pt x="3422" y="1069"/>
                  <a:pt x="3598" y="1571"/>
                  <a:pt x="3598" y="2167"/>
                </a:cubicBezTo>
                <a:moveTo>
                  <a:pt x="20838" y="2476"/>
                </a:moveTo>
                <a:cubicBezTo>
                  <a:pt x="21063" y="2323"/>
                  <a:pt x="21247" y="2297"/>
                  <a:pt x="21389" y="2391"/>
                </a:cubicBezTo>
                <a:cubicBezTo>
                  <a:pt x="21529" y="2485"/>
                  <a:pt x="21599" y="2684"/>
                  <a:pt x="21599" y="2996"/>
                </a:cubicBezTo>
                <a:lnTo>
                  <a:pt x="21599" y="13515"/>
                </a:lnTo>
                <a:cubicBezTo>
                  <a:pt x="21599" y="13803"/>
                  <a:pt x="21526" y="14106"/>
                  <a:pt x="21382" y="14420"/>
                </a:cubicBezTo>
                <a:cubicBezTo>
                  <a:pt x="21237" y="14737"/>
                  <a:pt x="21056" y="14966"/>
                  <a:pt x="20838" y="15119"/>
                </a:cubicBezTo>
                <a:cubicBezTo>
                  <a:pt x="19954" y="15757"/>
                  <a:pt x="19146" y="16165"/>
                  <a:pt x="18412" y="16350"/>
                </a:cubicBezTo>
                <a:cubicBezTo>
                  <a:pt x="17678" y="16529"/>
                  <a:pt x="17036" y="16606"/>
                  <a:pt x="16490" y="16567"/>
                </a:cubicBezTo>
                <a:cubicBezTo>
                  <a:pt x="15849" y="16526"/>
                  <a:pt x="15281" y="16371"/>
                  <a:pt x="14791" y="16103"/>
                </a:cubicBezTo>
                <a:cubicBezTo>
                  <a:pt x="14392" y="15851"/>
                  <a:pt x="14003" y="15607"/>
                  <a:pt x="13623" y="15378"/>
                </a:cubicBezTo>
                <a:cubicBezTo>
                  <a:pt x="13244" y="15146"/>
                  <a:pt x="12857" y="14946"/>
                  <a:pt x="12458" y="14773"/>
                </a:cubicBezTo>
                <a:cubicBezTo>
                  <a:pt x="12059" y="14599"/>
                  <a:pt x="11640" y="14461"/>
                  <a:pt x="11197" y="14358"/>
                </a:cubicBezTo>
                <a:cubicBezTo>
                  <a:pt x="10757" y="14256"/>
                  <a:pt x="10269" y="14203"/>
                  <a:pt x="9738" y="14203"/>
                </a:cubicBezTo>
                <a:cubicBezTo>
                  <a:pt x="9310" y="14220"/>
                  <a:pt x="8825" y="14306"/>
                  <a:pt x="8286" y="14455"/>
                </a:cubicBezTo>
                <a:cubicBezTo>
                  <a:pt x="7824" y="14588"/>
                  <a:pt x="7266" y="14799"/>
                  <a:pt x="6605" y="15090"/>
                </a:cubicBezTo>
                <a:cubicBezTo>
                  <a:pt x="5944" y="15381"/>
                  <a:pt x="5207" y="15792"/>
                  <a:pt x="4394" y="16327"/>
                </a:cubicBezTo>
                <a:cubicBezTo>
                  <a:pt x="4169" y="16476"/>
                  <a:pt x="3978" y="16494"/>
                  <a:pt x="3826" y="16382"/>
                </a:cubicBezTo>
                <a:cubicBezTo>
                  <a:pt x="3674" y="16268"/>
                  <a:pt x="3598" y="16059"/>
                  <a:pt x="3598" y="15751"/>
                </a:cubicBezTo>
                <a:lnTo>
                  <a:pt x="3598" y="5273"/>
                </a:lnTo>
                <a:cubicBezTo>
                  <a:pt x="3598" y="4964"/>
                  <a:pt x="3674" y="4653"/>
                  <a:pt x="3826" y="4347"/>
                </a:cubicBezTo>
                <a:cubicBezTo>
                  <a:pt x="3978" y="4036"/>
                  <a:pt x="4169" y="3807"/>
                  <a:pt x="4394" y="3654"/>
                </a:cubicBezTo>
                <a:cubicBezTo>
                  <a:pt x="5207" y="3143"/>
                  <a:pt x="5941" y="2737"/>
                  <a:pt x="6597" y="2447"/>
                </a:cubicBezTo>
                <a:cubicBezTo>
                  <a:pt x="7253" y="2156"/>
                  <a:pt x="7816" y="1944"/>
                  <a:pt x="8286" y="1812"/>
                </a:cubicBezTo>
                <a:cubicBezTo>
                  <a:pt x="8832" y="1665"/>
                  <a:pt x="9317" y="1580"/>
                  <a:pt x="9738" y="1559"/>
                </a:cubicBezTo>
                <a:cubicBezTo>
                  <a:pt x="10269" y="1559"/>
                  <a:pt x="10757" y="1612"/>
                  <a:pt x="11197" y="1715"/>
                </a:cubicBezTo>
                <a:cubicBezTo>
                  <a:pt x="11640" y="1818"/>
                  <a:pt x="12059" y="1956"/>
                  <a:pt x="12458" y="2135"/>
                </a:cubicBezTo>
                <a:cubicBezTo>
                  <a:pt x="12857" y="2306"/>
                  <a:pt x="13242" y="2508"/>
                  <a:pt x="13619" y="2737"/>
                </a:cubicBezTo>
                <a:cubicBezTo>
                  <a:pt x="13993" y="2967"/>
                  <a:pt x="14385" y="3207"/>
                  <a:pt x="14791" y="3463"/>
                </a:cubicBezTo>
                <a:cubicBezTo>
                  <a:pt x="15281" y="3736"/>
                  <a:pt x="15849" y="3889"/>
                  <a:pt x="16490" y="3924"/>
                </a:cubicBezTo>
                <a:cubicBezTo>
                  <a:pt x="17036" y="3965"/>
                  <a:pt x="17678" y="3889"/>
                  <a:pt x="18412" y="3707"/>
                </a:cubicBezTo>
                <a:cubicBezTo>
                  <a:pt x="19146" y="3522"/>
                  <a:pt x="19957" y="3113"/>
                  <a:pt x="20838" y="2476"/>
                </a:cubicBezTo>
              </a:path>
            </a:pathLst>
          </a:custGeom>
          <a:solidFill>
            <a:srgbClr val="F7F7F7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914195">
              <a:defRPr/>
            </a:pPr>
            <a:endParaRPr lang="es-ES" sz="5800" dirty="0">
              <a:solidFill>
                <a:srgbClr val="29586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5886011" y="4111723"/>
            <a:ext cx="45719" cy="45719"/>
          </a:xfrm>
          <a:prstGeom prst="ellipse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5881000" y="5563374"/>
            <a:ext cx="45719" cy="45719"/>
          </a:xfrm>
          <a:prstGeom prst="ellipse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5895316" y="4800694"/>
            <a:ext cx="45719" cy="45719"/>
          </a:xfrm>
          <a:prstGeom prst="ellipse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61" name="矩形 60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63" name="文本框 27"/>
          <p:cNvSpPr txBox="1"/>
          <p:nvPr/>
        </p:nvSpPr>
        <p:spPr>
          <a:xfrm>
            <a:off x="926281" y="65850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  <p:sp>
        <p:nvSpPr>
          <p:cNvPr id="64" name="文本框 28"/>
          <p:cNvSpPr txBox="1"/>
          <p:nvPr/>
        </p:nvSpPr>
        <p:spPr>
          <a:xfrm>
            <a:off x="1022628" y="1079660"/>
            <a:ext cx="16001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 instruction</a:t>
            </a:r>
            <a:endParaRPr lang="zh-CN" altLang="en-US" sz="105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4831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 flipH="1">
            <a:off x="0" y="1967101"/>
            <a:ext cx="5605740" cy="4546595"/>
          </a:xfrm>
          <a:custGeom>
            <a:avLst/>
            <a:gdLst>
              <a:gd name="T0" fmla="*/ 0 w 4332"/>
              <a:gd name="T1" fmla="*/ 0 h 3638"/>
              <a:gd name="T2" fmla="*/ 980 w 4332"/>
              <a:gd name="T3" fmla="*/ 256 h 3638"/>
              <a:gd name="T4" fmla="*/ 1963 w 4332"/>
              <a:gd name="T5" fmla="*/ 503 h 3638"/>
              <a:gd name="T6" fmla="*/ 1555 w 4332"/>
              <a:gd name="T7" fmla="*/ 919 h 3638"/>
              <a:gd name="T8" fmla="*/ 4332 w 4332"/>
              <a:gd name="T9" fmla="*/ 3638 h 3638"/>
              <a:gd name="T10" fmla="*/ 3139 w 4332"/>
              <a:gd name="T11" fmla="*/ 3638 h 3638"/>
              <a:gd name="T12" fmla="*/ 2297 w 4332"/>
              <a:gd name="T13" fmla="*/ 2813 h 3638"/>
              <a:gd name="T14" fmla="*/ 2503 w 4332"/>
              <a:gd name="T15" fmla="*/ 2603 h 3638"/>
              <a:gd name="T16" fmla="*/ 2691 w 4332"/>
              <a:gd name="T17" fmla="*/ 2412 h 3638"/>
              <a:gd name="T18" fmla="*/ 2432 w 4332"/>
              <a:gd name="T19" fmla="*/ 2347 h 3638"/>
              <a:gd name="T20" fmla="*/ 1675 w 4332"/>
              <a:gd name="T21" fmla="*/ 2157 h 3638"/>
              <a:gd name="T22" fmla="*/ 1677 w 4332"/>
              <a:gd name="T23" fmla="*/ 2157 h 3638"/>
              <a:gd name="T24" fmla="*/ 1556 w 4332"/>
              <a:gd name="T25" fmla="*/ 2125 h 3638"/>
              <a:gd name="T26" fmla="*/ 953 w 4332"/>
              <a:gd name="T27" fmla="*/ 1536 h 3638"/>
              <a:gd name="T28" fmla="*/ 547 w 4332"/>
              <a:gd name="T29" fmla="*/ 1954 h 3638"/>
              <a:gd name="T30" fmla="*/ 277 w 4332"/>
              <a:gd name="T31" fmla="*/ 977 h 3638"/>
              <a:gd name="T32" fmla="*/ 0 w 4332"/>
              <a:gd name="T33" fmla="*/ 0 h 3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332" h="3638">
                <a:moveTo>
                  <a:pt x="0" y="0"/>
                </a:moveTo>
                <a:lnTo>
                  <a:pt x="980" y="256"/>
                </a:lnTo>
                <a:lnTo>
                  <a:pt x="1963" y="503"/>
                </a:lnTo>
                <a:lnTo>
                  <a:pt x="1555" y="919"/>
                </a:lnTo>
                <a:lnTo>
                  <a:pt x="4332" y="3638"/>
                </a:lnTo>
                <a:lnTo>
                  <a:pt x="3139" y="3638"/>
                </a:lnTo>
                <a:lnTo>
                  <a:pt x="2297" y="2813"/>
                </a:lnTo>
                <a:lnTo>
                  <a:pt x="2503" y="2603"/>
                </a:lnTo>
                <a:lnTo>
                  <a:pt x="2691" y="2412"/>
                </a:lnTo>
                <a:lnTo>
                  <a:pt x="2432" y="2347"/>
                </a:lnTo>
                <a:lnTo>
                  <a:pt x="1675" y="2157"/>
                </a:lnTo>
                <a:lnTo>
                  <a:pt x="1677" y="2157"/>
                </a:lnTo>
                <a:lnTo>
                  <a:pt x="1556" y="2125"/>
                </a:lnTo>
                <a:lnTo>
                  <a:pt x="953" y="1536"/>
                </a:lnTo>
                <a:lnTo>
                  <a:pt x="547" y="1954"/>
                </a:lnTo>
                <a:lnTo>
                  <a:pt x="277" y="977"/>
                </a:lnTo>
                <a:lnTo>
                  <a:pt x="0" y="0"/>
                </a:lnTo>
                <a:close/>
              </a:path>
            </a:pathLst>
          </a:custGeom>
          <a:solidFill>
            <a:srgbClr val="295860"/>
          </a:solidFill>
          <a:ln w="0">
            <a:solidFill>
              <a:srgbClr val="C6C6C6"/>
            </a:solidFill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 flipH="1">
            <a:off x="1938340" y="4602109"/>
            <a:ext cx="2635940" cy="1911593"/>
          </a:xfrm>
          <a:custGeom>
            <a:avLst/>
            <a:gdLst>
              <a:gd name="T0" fmla="*/ 0 w 2037"/>
              <a:gd name="T1" fmla="*/ 0 h 1530"/>
              <a:gd name="T2" fmla="*/ 754 w 2037"/>
              <a:gd name="T3" fmla="*/ 197 h 1530"/>
              <a:gd name="T4" fmla="*/ 1511 w 2037"/>
              <a:gd name="T5" fmla="*/ 388 h 1530"/>
              <a:gd name="T6" fmla="*/ 1197 w 2037"/>
              <a:gd name="T7" fmla="*/ 708 h 1530"/>
              <a:gd name="T8" fmla="*/ 2037 w 2037"/>
              <a:gd name="T9" fmla="*/ 1530 h 1530"/>
              <a:gd name="T10" fmla="*/ 1088 w 2037"/>
              <a:gd name="T11" fmla="*/ 1530 h 1530"/>
              <a:gd name="T12" fmla="*/ 733 w 2037"/>
              <a:gd name="T13" fmla="*/ 1183 h 1530"/>
              <a:gd name="T14" fmla="*/ 421 w 2037"/>
              <a:gd name="T15" fmla="*/ 1505 h 1530"/>
              <a:gd name="T16" fmla="*/ 213 w 2037"/>
              <a:gd name="T17" fmla="*/ 751 h 1530"/>
              <a:gd name="T18" fmla="*/ 0 w 2037"/>
              <a:gd name="T19" fmla="*/ 0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37" h="1530">
                <a:moveTo>
                  <a:pt x="0" y="0"/>
                </a:moveTo>
                <a:lnTo>
                  <a:pt x="754" y="197"/>
                </a:lnTo>
                <a:lnTo>
                  <a:pt x="1511" y="388"/>
                </a:lnTo>
                <a:lnTo>
                  <a:pt x="1197" y="708"/>
                </a:lnTo>
                <a:lnTo>
                  <a:pt x="2037" y="1530"/>
                </a:lnTo>
                <a:lnTo>
                  <a:pt x="1088" y="1530"/>
                </a:lnTo>
                <a:lnTo>
                  <a:pt x="733" y="1183"/>
                </a:lnTo>
                <a:lnTo>
                  <a:pt x="421" y="1505"/>
                </a:lnTo>
                <a:lnTo>
                  <a:pt x="213" y="751"/>
                </a:lnTo>
                <a:lnTo>
                  <a:pt x="0" y="0"/>
                </a:lnTo>
                <a:close/>
              </a:path>
            </a:pathLst>
          </a:custGeom>
          <a:solidFill>
            <a:srgbClr val="295860"/>
          </a:solidFill>
          <a:ln w="0">
            <a:solidFill>
              <a:srgbClr val="C6C6C6"/>
            </a:solidFill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6" name="TextBox 20"/>
          <p:cNvSpPr txBox="1"/>
          <p:nvPr/>
        </p:nvSpPr>
        <p:spPr>
          <a:xfrm>
            <a:off x="3612407" y="2532796"/>
            <a:ext cx="1670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en-US" altLang="zh-CN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21"/>
          <p:cNvSpPr txBox="1"/>
          <p:nvPr/>
        </p:nvSpPr>
        <p:spPr>
          <a:xfrm>
            <a:off x="2828268" y="5074543"/>
            <a:ext cx="1670792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33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en-US" sz="3733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316436" y="2024796"/>
            <a:ext cx="4095750" cy="16256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333"/>
              </a:lnSpc>
            </a:pPr>
            <a:r>
              <a:rPr lang="en-US" altLang="zh-CN" sz="4267" dirty="0">
                <a:solidFill>
                  <a:srgbClr val="295860"/>
                </a:solidFill>
                <a:latin typeface="Bebas Neue" pitchFamily="34" charset="0"/>
              </a:rPr>
              <a:t>Business</a:t>
            </a:r>
          </a:p>
          <a:p>
            <a:pPr algn="l">
              <a:lnSpc>
                <a:spcPts val="3333"/>
              </a:lnSpc>
            </a:pPr>
            <a:r>
              <a:rPr lang="en-US" altLang="zh-CN" sz="4267" dirty="0">
                <a:solidFill>
                  <a:srgbClr val="295860"/>
                </a:solidFill>
                <a:latin typeface="Bebas Neue" pitchFamily="34" charset="0"/>
              </a:rPr>
              <a:t>Presentations</a:t>
            </a:r>
          </a:p>
          <a:p>
            <a:pPr algn="l">
              <a:lnSpc>
                <a:spcPts val="3333"/>
              </a:lnSpc>
            </a:pPr>
            <a:r>
              <a:rPr lang="en-US" altLang="zh-CN" sz="4267" dirty="0">
                <a:solidFill>
                  <a:srgbClr val="295860"/>
                </a:solidFill>
                <a:latin typeface="Bebas Neue" pitchFamily="34" charset="0"/>
              </a:rPr>
              <a:t>All ready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316436" y="3701790"/>
            <a:ext cx="4726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单击此处添加您的编辑文字标题更多模板：亮亮图文旗舰店</a:t>
            </a:r>
            <a:r>
              <a:rPr lang="en-US" altLang="zh-CN" sz="1600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https://liangliangtuwen.tmall.com</a:t>
            </a:r>
            <a:endParaRPr lang="zh-CN" altLang="en-US" sz="16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16436" y="4654019"/>
            <a:ext cx="4726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单击此处添加您的编辑文字标题，您的团队名称您的公司名称单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316436" y="5238794"/>
            <a:ext cx="47262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单击此处添加您的编辑文字标题，您的团队名称您的公司名称单击此处添加您的编辑文字标题，您的团队名称您的公司名称</a:t>
            </a:r>
          </a:p>
          <a:p>
            <a:endParaRPr lang="zh-CN" altLang="en-US" sz="16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20" name="矩形 19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22" name="文本框 27"/>
          <p:cNvSpPr txBox="1"/>
          <p:nvPr/>
        </p:nvSpPr>
        <p:spPr>
          <a:xfrm>
            <a:off x="926281" y="65850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  <p:sp>
        <p:nvSpPr>
          <p:cNvPr id="23" name="文本框 28"/>
          <p:cNvSpPr txBox="1"/>
          <p:nvPr/>
        </p:nvSpPr>
        <p:spPr>
          <a:xfrm>
            <a:off x="1022628" y="1079660"/>
            <a:ext cx="16001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 instruction</a:t>
            </a:r>
            <a:endParaRPr lang="zh-CN" altLang="en-US" sz="105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401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16744" y="1221559"/>
            <a:ext cx="8984260" cy="4716463"/>
            <a:chOff x="1416050" y="1485900"/>
            <a:chExt cx="8984260" cy="4716463"/>
          </a:xfrm>
        </p:grpSpPr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2640013" y="2738438"/>
              <a:ext cx="90487" cy="90487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2568575" y="2900363"/>
              <a:ext cx="233363" cy="90487"/>
            </a:xfrm>
            <a:custGeom>
              <a:avLst/>
              <a:gdLst>
                <a:gd name="T0" fmla="*/ 0 w 104"/>
                <a:gd name="T1" fmla="*/ 20 h 40"/>
                <a:gd name="T2" fmla="*/ 20 w 104"/>
                <a:gd name="T3" fmla="*/ 0 h 40"/>
                <a:gd name="T4" fmla="*/ 84 w 104"/>
                <a:gd name="T5" fmla="*/ 0 h 40"/>
                <a:gd name="T6" fmla="*/ 104 w 104"/>
                <a:gd name="T7" fmla="*/ 20 h 40"/>
                <a:gd name="T8" fmla="*/ 104 w 104"/>
                <a:gd name="T9" fmla="*/ 40 h 40"/>
                <a:gd name="T10" fmla="*/ 0 w 104"/>
                <a:gd name="T11" fmla="*/ 40 h 40"/>
                <a:gd name="T12" fmla="*/ 0 w 104"/>
                <a:gd name="T13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40">
                  <a:moveTo>
                    <a:pt x="0" y="20"/>
                  </a:moveTo>
                  <a:cubicBezTo>
                    <a:pt x="0" y="9"/>
                    <a:pt x="9" y="0"/>
                    <a:pt x="2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5" y="0"/>
                    <a:pt x="104" y="9"/>
                    <a:pt x="104" y="2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0" y="40"/>
                    <a:pt x="0" y="40"/>
                    <a:pt x="0" y="40"/>
                  </a:cubicBezTo>
                  <a:lnTo>
                    <a:pt x="0" y="20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2532063" y="2576513"/>
              <a:ext cx="306387" cy="323850"/>
            </a:xfrm>
            <a:custGeom>
              <a:avLst/>
              <a:gdLst>
                <a:gd name="T0" fmla="*/ 237 w 322"/>
                <a:gd name="T1" fmla="*/ 340 h 340"/>
                <a:gd name="T2" fmla="*/ 322 w 322"/>
                <a:gd name="T3" fmla="*/ 227 h 340"/>
                <a:gd name="T4" fmla="*/ 161 w 322"/>
                <a:gd name="T5" fmla="*/ 0 h 340"/>
                <a:gd name="T6" fmla="*/ 0 w 322"/>
                <a:gd name="T7" fmla="*/ 227 h 340"/>
                <a:gd name="T8" fmla="*/ 85 w 322"/>
                <a:gd name="T9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340">
                  <a:moveTo>
                    <a:pt x="237" y="340"/>
                  </a:moveTo>
                  <a:lnTo>
                    <a:pt x="322" y="227"/>
                  </a:lnTo>
                  <a:lnTo>
                    <a:pt x="161" y="0"/>
                  </a:lnTo>
                  <a:lnTo>
                    <a:pt x="0" y="227"/>
                  </a:lnTo>
                  <a:lnTo>
                    <a:pt x="85" y="34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>
              <a:off x="2686050" y="2576513"/>
              <a:ext cx="0" cy="161925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" name="Rectangle 9"/>
            <p:cNvSpPr>
              <a:spLocks noChangeArrowheads="1"/>
            </p:cNvSpPr>
            <p:nvPr/>
          </p:nvSpPr>
          <p:spPr bwMode="auto">
            <a:xfrm>
              <a:off x="3540125" y="2576513"/>
              <a:ext cx="415925" cy="414337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3540125" y="2628900"/>
              <a:ext cx="415925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4" name="Line 11"/>
            <p:cNvSpPr>
              <a:spLocks noChangeShapeType="1"/>
            </p:cNvSpPr>
            <p:nvPr/>
          </p:nvSpPr>
          <p:spPr bwMode="auto">
            <a:xfrm>
              <a:off x="3540125" y="2773363"/>
              <a:ext cx="415925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>
              <a:off x="3684588" y="2684463"/>
              <a:ext cx="127000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3775075" y="2828925"/>
              <a:ext cx="125413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>
              <a:off x="3775075" y="2881313"/>
              <a:ext cx="125413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8" name="Line 15"/>
            <p:cNvSpPr>
              <a:spLocks noChangeShapeType="1"/>
            </p:cNvSpPr>
            <p:nvPr/>
          </p:nvSpPr>
          <p:spPr bwMode="auto">
            <a:xfrm>
              <a:off x="3775075" y="2935288"/>
              <a:ext cx="125413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9" name="Line 16"/>
            <p:cNvSpPr>
              <a:spLocks noChangeShapeType="1"/>
            </p:cNvSpPr>
            <p:nvPr/>
          </p:nvSpPr>
          <p:spPr bwMode="auto">
            <a:xfrm>
              <a:off x="3649663" y="2719388"/>
              <a:ext cx="196850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0" name="Rectangle 17"/>
            <p:cNvSpPr>
              <a:spLocks noChangeArrowheads="1"/>
            </p:cNvSpPr>
            <p:nvPr/>
          </p:nvSpPr>
          <p:spPr bwMode="auto">
            <a:xfrm>
              <a:off x="3594100" y="2809875"/>
              <a:ext cx="146050" cy="144463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1" name="Freeform 18"/>
            <p:cNvSpPr>
              <a:spLocks/>
            </p:cNvSpPr>
            <p:nvPr/>
          </p:nvSpPr>
          <p:spPr bwMode="auto">
            <a:xfrm>
              <a:off x="1416050" y="3746500"/>
              <a:ext cx="306388" cy="306388"/>
            </a:xfrm>
            <a:custGeom>
              <a:avLst/>
              <a:gdLst>
                <a:gd name="T0" fmla="*/ 249 w 322"/>
                <a:gd name="T1" fmla="*/ 322 h 322"/>
                <a:gd name="T2" fmla="*/ 0 w 322"/>
                <a:gd name="T3" fmla="*/ 73 h 322"/>
                <a:gd name="T4" fmla="*/ 73 w 322"/>
                <a:gd name="T5" fmla="*/ 0 h 322"/>
                <a:gd name="T6" fmla="*/ 322 w 322"/>
                <a:gd name="T7" fmla="*/ 248 h 322"/>
                <a:gd name="T8" fmla="*/ 249 w 322"/>
                <a:gd name="T9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322">
                  <a:moveTo>
                    <a:pt x="249" y="322"/>
                  </a:moveTo>
                  <a:lnTo>
                    <a:pt x="0" y="73"/>
                  </a:lnTo>
                  <a:lnTo>
                    <a:pt x="73" y="0"/>
                  </a:lnTo>
                  <a:lnTo>
                    <a:pt x="322" y="248"/>
                  </a:lnTo>
                  <a:lnTo>
                    <a:pt x="249" y="322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2" name="Freeform 19"/>
            <p:cNvSpPr>
              <a:spLocks/>
            </p:cNvSpPr>
            <p:nvPr/>
          </p:nvSpPr>
          <p:spPr bwMode="auto">
            <a:xfrm>
              <a:off x="1641475" y="3790950"/>
              <a:ext cx="152400" cy="261938"/>
            </a:xfrm>
            <a:custGeom>
              <a:avLst/>
              <a:gdLst>
                <a:gd name="T0" fmla="*/ 38 w 161"/>
                <a:gd name="T1" fmla="*/ 0 h 275"/>
                <a:gd name="T2" fmla="*/ 0 w 161"/>
                <a:gd name="T3" fmla="*/ 38 h 275"/>
                <a:gd name="T4" fmla="*/ 161 w 161"/>
                <a:gd name="T5" fmla="*/ 199 h 275"/>
                <a:gd name="T6" fmla="*/ 85 w 161"/>
                <a:gd name="T7" fmla="*/ 275 h 275"/>
                <a:gd name="T8" fmla="*/ 71 w 161"/>
                <a:gd name="T9" fmla="*/ 26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75">
                  <a:moveTo>
                    <a:pt x="38" y="0"/>
                  </a:moveTo>
                  <a:lnTo>
                    <a:pt x="0" y="38"/>
                  </a:lnTo>
                  <a:lnTo>
                    <a:pt x="161" y="199"/>
                  </a:lnTo>
                  <a:lnTo>
                    <a:pt x="85" y="275"/>
                  </a:lnTo>
                  <a:lnTo>
                    <a:pt x="71" y="26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3" name="Freeform 20"/>
            <p:cNvSpPr>
              <a:spLocks/>
            </p:cNvSpPr>
            <p:nvPr/>
          </p:nvSpPr>
          <p:spPr bwMode="auto">
            <a:xfrm>
              <a:off x="1649413" y="3633788"/>
              <a:ext cx="184150" cy="184150"/>
            </a:xfrm>
            <a:custGeom>
              <a:avLst/>
              <a:gdLst>
                <a:gd name="T0" fmla="*/ 24 w 82"/>
                <a:gd name="T1" fmla="*/ 82 h 82"/>
                <a:gd name="T2" fmla="*/ 75 w 82"/>
                <a:gd name="T3" fmla="*/ 29 h 82"/>
                <a:gd name="T4" fmla="*/ 75 w 82"/>
                <a:gd name="T5" fmla="*/ 29 h 82"/>
                <a:gd name="T6" fmla="*/ 75 w 82"/>
                <a:gd name="T7" fmla="*/ 7 h 82"/>
                <a:gd name="T8" fmla="*/ 53 w 82"/>
                <a:gd name="T9" fmla="*/ 7 h 82"/>
                <a:gd name="T10" fmla="*/ 0 w 82"/>
                <a:gd name="T11" fmla="*/ 58 h 82"/>
                <a:gd name="T12" fmla="*/ 24 w 82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82">
                  <a:moveTo>
                    <a:pt x="24" y="82"/>
                  </a:moveTo>
                  <a:cubicBezTo>
                    <a:pt x="75" y="29"/>
                    <a:pt x="75" y="29"/>
                    <a:pt x="75" y="29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82" y="23"/>
                    <a:pt x="82" y="13"/>
                    <a:pt x="75" y="7"/>
                  </a:cubicBezTo>
                  <a:cubicBezTo>
                    <a:pt x="69" y="0"/>
                    <a:pt x="59" y="0"/>
                    <a:pt x="53" y="7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4" y="82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4" name="Line 21"/>
            <p:cNvSpPr>
              <a:spLocks noChangeShapeType="1"/>
            </p:cNvSpPr>
            <p:nvPr/>
          </p:nvSpPr>
          <p:spPr bwMode="auto">
            <a:xfrm flipV="1">
              <a:off x="1701800" y="3673475"/>
              <a:ext cx="92075" cy="90488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5" name="Freeform 22"/>
            <p:cNvSpPr>
              <a:spLocks/>
            </p:cNvSpPr>
            <p:nvPr/>
          </p:nvSpPr>
          <p:spPr bwMode="auto">
            <a:xfrm>
              <a:off x="1681163" y="4011613"/>
              <a:ext cx="33337" cy="33337"/>
            </a:xfrm>
            <a:custGeom>
              <a:avLst/>
              <a:gdLst>
                <a:gd name="T0" fmla="*/ 12 w 15"/>
                <a:gd name="T1" fmla="*/ 0 h 15"/>
                <a:gd name="T2" fmla="*/ 12 w 15"/>
                <a:gd name="T3" fmla="*/ 12 h 15"/>
                <a:gd name="T4" fmla="*/ 0 w 15"/>
                <a:gd name="T5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5">
                  <a:moveTo>
                    <a:pt x="12" y="0"/>
                  </a:moveTo>
                  <a:cubicBezTo>
                    <a:pt x="15" y="3"/>
                    <a:pt x="15" y="8"/>
                    <a:pt x="12" y="12"/>
                  </a:cubicBezTo>
                  <a:cubicBezTo>
                    <a:pt x="9" y="15"/>
                    <a:pt x="4" y="15"/>
                    <a:pt x="0" y="12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6" name="Freeform 23"/>
            <p:cNvSpPr>
              <a:spLocks/>
            </p:cNvSpPr>
            <p:nvPr/>
          </p:nvSpPr>
          <p:spPr bwMode="auto">
            <a:xfrm>
              <a:off x="4675188" y="2576513"/>
              <a:ext cx="269875" cy="414337"/>
            </a:xfrm>
            <a:custGeom>
              <a:avLst/>
              <a:gdLst>
                <a:gd name="T0" fmla="*/ 60 w 120"/>
                <a:gd name="T1" fmla="*/ 0 h 184"/>
                <a:gd name="T2" fmla="*/ 7 w 120"/>
                <a:gd name="T3" fmla="*/ 96 h 184"/>
                <a:gd name="T4" fmla="*/ 0 w 120"/>
                <a:gd name="T5" fmla="*/ 124 h 184"/>
                <a:gd name="T6" fmla="*/ 60 w 120"/>
                <a:gd name="T7" fmla="*/ 184 h 184"/>
                <a:gd name="T8" fmla="*/ 120 w 120"/>
                <a:gd name="T9" fmla="*/ 124 h 184"/>
                <a:gd name="T10" fmla="*/ 113 w 120"/>
                <a:gd name="T11" fmla="*/ 96 h 184"/>
                <a:gd name="T12" fmla="*/ 60 w 120"/>
                <a:gd name="T13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84">
                  <a:moveTo>
                    <a:pt x="60" y="0"/>
                  </a:moveTo>
                  <a:cubicBezTo>
                    <a:pt x="7" y="96"/>
                    <a:pt x="7" y="96"/>
                    <a:pt x="7" y="96"/>
                  </a:cubicBezTo>
                  <a:cubicBezTo>
                    <a:pt x="3" y="104"/>
                    <a:pt x="0" y="114"/>
                    <a:pt x="0" y="124"/>
                  </a:cubicBezTo>
                  <a:cubicBezTo>
                    <a:pt x="0" y="157"/>
                    <a:pt x="27" y="184"/>
                    <a:pt x="60" y="184"/>
                  </a:cubicBezTo>
                  <a:cubicBezTo>
                    <a:pt x="93" y="184"/>
                    <a:pt x="120" y="157"/>
                    <a:pt x="120" y="124"/>
                  </a:cubicBezTo>
                  <a:cubicBezTo>
                    <a:pt x="120" y="114"/>
                    <a:pt x="118" y="104"/>
                    <a:pt x="113" y="96"/>
                  </a:cubicBezTo>
                  <a:lnTo>
                    <a:pt x="60" y="0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" name="Freeform 24"/>
            <p:cNvSpPr>
              <a:spLocks/>
            </p:cNvSpPr>
            <p:nvPr/>
          </p:nvSpPr>
          <p:spPr bwMode="auto">
            <a:xfrm>
              <a:off x="4784725" y="1538288"/>
              <a:ext cx="173038" cy="173037"/>
            </a:xfrm>
            <a:custGeom>
              <a:avLst/>
              <a:gdLst>
                <a:gd name="T0" fmla="*/ 52 w 182"/>
                <a:gd name="T1" fmla="*/ 168 h 182"/>
                <a:gd name="T2" fmla="*/ 0 w 182"/>
                <a:gd name="T3" fmla="*/ 182 h 182"/>
                <a:gd name="T4" fmla="*/ 14 w 182"/>
                <a:gd name="T5" fmla="*/ 130 h 182"/>
                <a:gd name="T6" fmla="*/ 142 w 182"/>
                <a:gd name="T7" fmla="*/ 0 h 182"/>
                <a:gd name="T8" fmla="*/ 182 w 182"/>
                <a:gd name="T9" fmla="*/ 40 h 182"/>
                <a:gd name="T10" fmla="*/ 52 w 182"/>
                <a:gd name="T11" fmla="*/ 16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182">
                  <a:moveTo>
                    <a:pt x="52" y="168"/>
                  </a:moveTo>
                  <a:lnTo>
                    <a:pt x="0" y="182"/>
                  </a:lnTo>
                  <a:lnTo>
                    <a:pt x="14" y="130"/>
                  </a:lnTo>
                  <a:lnTo>
                    <a:pt x="142" y="0"/>
                  </a:lnTo>
                  <a:lnTo>
                    <a:pt x="182" y="40"/>
                  </a:lnTo>
                  <a:lnTo>
                    <a:pt x="52" y="168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8" name="Freeform 25"/>
            <p:cNvSpPr>
              <a:spLocks/>
            </p:cNvSpPr>
            <p:nvPr/>
          </p:nvSpPr>
          <p:spPr bwMode="auto">
            <a:xfrm>
              <a:off x="4919663" y="1511300"/>
              <a:ext cx="65087" cy="65088"/>
            </a:xfrm>
            <a:custGeom>
              <a:avLst/>
              <a:gdLst>
                <a:gd name="T0" fmla="*/ 17 w 29"/>
                <a:gd name="T1" fmla="*/ 29 h 29"/>
                <a:gd name="T2" fmla="*/ 25 w 29"/>
                <a:gd name="T3" fmla="*/ 21 h 29"/>
                <a:gd name="T4" fmla="*/ 25 w 29"/>
                <a:gd name="T5" fmla="*/ 4 h 29"/>
                <a:gd name="T6" fmla="*/ 8 w 29"/>
                <a:gd name="T7" fmla="*/ 4 h 29"/>
                <a:gd name="T8" fmla="*/ 0 w 29"/>
                <a:gd name="T9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17" y="29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9" y="16"/>
                    <a:pt x="29" y="9"/>
                    <a:pt x="25" y="4"/>
                  </a:cubicBezTo>
                  <a:cubicBezTo>
                    <a:pt x="20" y="0"/>
                    <a:pt x="13" y="0"/>
                    <a:pt x="8" y="4"/>
                  </a:cubicBezTo>
                  <a:cubicBezTo>
                    <a:pt x="0" y="12"/>
                    <a:pt x="0" y="12"/>
                    <a:pt x="0" y="12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9" name="Freeform 26"/>
            <p:cNvSpPr>
              <a:spLocks/>
            </p:cNvSpPr>
            <p:nvPr/>
          </p:nvSpPr>
          <p:spPr bwMode="auto">
            <a:xfrm>
              <a:off x="4638675" y="1512888"/>
              <a:ext cx="342900" cy="414337"/>
            </a:xfrm>
            <a:custGeom>
              <a:avLst/>
              <a:gdLst>
                <a:gd name="T0" fmla="*/ 360 w 360"/>
                <a:gd name="T1" fmla="*/ 95 h 435"/>
                <a:gd name="T2" fmla="*/ 360 w 360"/>
                <a:gd name="T3" fmla="*/ 435 h 435"/>
                <a:gd name="T4" fmla="*/ 0 w 360"/>
                <a:gd name="T5" fmla="*/ 435 h 435"/>
                <a:gd name="T6" fmla="*/ 0 w 360"/>
                <a:gd name="T7" fmla="*/ 0 h 435"/>
                <a:gd name="T8" fmla="*/ 266 w 360"/>
                <a:gd name="T9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435">
                  <a:moveTo>
                    <a:pt x="360" y="95"/>
                  </a:moveTo>
                  <a:lnTo>
                    <a:pt x="360" y="435"/>
                  </a:lnTo>
                  <a:lnTo>
                    <a:pt x="0" y="435"/>
                  </a:lnTo>
                  <a:lnTo>
                    <a:pt x="0" y="0"/>
                  </a:lnTo>
                  <a:lnTo>
                    <a:pt x="266" y="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0" name="Line 27"/>
            <p:cNvSpPr>
              <a:spLocks noChangeShapeType="1"/>
            </p:cNvSpPr>
            <p:nvPr/>
          </p:nvSpPr>
          <p:spPr bwMode="auto">
            <a:xfrm>
              <a:off x="4694238" y="1603375"/>
              <a:ext cx="152400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1" name="Line 28"/>
            <p:cNvSpPr>
              <a:spLocks noChangeShapeType="1"/>
            </p:cNvSpPr>
            <p:nvPr/>
          </p:nvSpPr>
          <p:spPr bwMode="auto">
            <a:xfrm>
              <a:off x="4694238" y="1658938"/>
              <a:ext cx="98425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2" name="Line 29"/>
            <p:cNvSpPr>
              <a:spLocks noChangeShapeType="1"/>
            </p:cNvSpPr>
            <p:nvPr/>
          </p:nvSpPr>
          <p:spPr bwMode="auto">
            <a:xfrm>
              <a:off x="4694238" y="1711325"/>
              <a:ext cx="53975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3" name="Freeform 30"/>
            <p:cNvSpPr>
              <a:spLocks/>
            </p:cNvSpPr>
            <p:nvPr/>
          </p:nvSpPr>
          <p:spPr bwMode="auto">
            <a:xfrm>
              <a:off x="3540125" y="1531938"/>
              <a:ext cx="415925" cy="377825"/>
            </a:xfrm>
            <a:custGeom>
              <a:avLst/>
              <a:gdLst>
                <a:gd name="T0" fmla="*/ 176 w 184"/>
                <a:gd name="T1" fmla="*/ 0 h 168"/>
                <a:gd name="T2" fmla="*/ 184 w 184"/>
                <a:gd name="T3" fmla="*/ 8 h 168"/>
                <a:gd name="T4" fmla="*/ 184 w 184"/>
                <a:gd name="T5" fmla="*/ 160 h 168"/>
                <a:gd name="T6" fmla="*/ 176 w 184"/>
                <a:gd name="T7" fmla="*/ 168 h 168"/>
                <a:gd name="T8" fmla="*/ 8 w 184"/>
                <a:gd name="T9" fmla="*/ 168 h 168"/>
                <a:gd name="T10" fmla="*/ 0 w 184"/>
                <a:gd name="T11" fmla="*/ 160 h 168"/>
                <a:gd name="T12" fmla="*/ 0 w 184"/>
                <a:gd name="T13" fmla="*/ 8 h 168"/>
                <a:gd name="T14" fmla="*/ 8 w 184"/>
                <a:gd name="T15" fmla="*/ 0 h 168"/>
                <a:gd name="T16" fmla="*/ 176 w 184"/>
                <a:gd name="T1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168">
                  <a:moveTo>
                    <a:pt x="176" y="0"/>
                  </a:moveTo>
                  <a:cubicBezTo>
                    <a:pt x="181" y="0"/>
                    <a:pt x="184" y="3"/>
                    <a:pt x="184" y="8"/>
                  </a:cubicBezTo>
                  <a:cubicBezTo>
                    <a:pt x="184" y="160"/>
                    <a:pt x="184" y="160"/>
                    <a:pt x="184" y="160"/>
                  </a:cubicBezTo>
                  <a:cubicBezTo>
                    <a:pt x="184" y="164"/>
                    <a:pt x="181" y="168"/>
                    <a:pt x="176" y="168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4" y="168"/>
                    <a:pt x="0" y="164"/>
                    <a:pt x="0" y="16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lnTo>
                    <a:pt x="176" y="0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4" name="Line 31"/>
            <p:cNvSpPr>
              <a:spLocks noChangeShapeType="1"/>
            </p:cNvSpPr>
            <p:nvPr/>
          </p:nvSpPr>
          <p:spPr bwMode="auto">
            <a:xfrm flipV="1">
              <a:off x="3856038" y="1585913"/>
              <a:ext cx="0" cy="125412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5" name="Line 32"/>
            <p:cNvSpPr>
              <a:spLocks noChangeShapeType="1"/>
            </p:cNvSpPr>
            <p:nvPr/>
          </p:nvSpPr>
          <p:spPr bwMode="auto">
            <a:xfrm flipV="1">
              <a:off x="3856038" y="1747838"/>
              <a:ext cx="0" cy="17462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6" name="Rectangle 33"/>
            <p:cNvSpPr>
              <a:spLocks noChangeArrowheads="1"/>
            </p:cNvSpPr>
            <p:nvPr/>
          </p:nvSpPr>
          <p:spPr bwMode="auto">
            <a:xfrm>
              <a:off x="3811588" y="1711325"/>
              <a:ext cx="88900" cy="36513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7" name="Line 34"/>
            <p:cNvSpPr>
              <a:spLocks noChangeShapeType="1"/>
            </p:cNvSpPr>
            <p:nvPr/>
          </p:nvSpPr>
          <p:spPr bwMode="auto">
            <a:xfrm flipV="1">
              <a:off x="3640138" y="1585913"/>
              <a:ext cx="0" cy="8890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8" name="Line 35"/>
            <p:cNvSpPr>
              <a:spLocks noChangeShapeType="1"/>
            </p:cNvSpPr>
            <p:nvPr/>
          </p:nvSpPr>
          <p:spPr bwMode="auto">
            <a:xfrm flipV="1">
              <a:off x="3640138" y="1711325"/>
              <a:ext cx="0" cy="53975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9" name="Rectangle 36"/>
            <p:cNvSpPr>
              <a:spLocks noChangeArrowheads="1"/>
            </p:cNvSpPr>
            <p:nvPr/>
          </p:nvSpPr>
          <p:spPr bwMode="auto">
            <a:xfrm>
              <a:off x="3594100" y="1674813"/>
              <a:ext cx="90488" cy="36512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0" name="Line 37"/>
            <p:cNvSpPr>
              <a:spLocks noChangeShapeType="1"/>
            </p:cNvSpPr>
            <p:nvPr/>
          </p:nvSpPr>
          <p:spPr bwMode="auto">
            <a:xfrm flipV="1">
              <a:off x="3748088" y="1585913"/>
              <a:ext cx="0" cy="17462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1" name="Line 38"/>
            <p:cNvSpPr>
              <a:spLocks noChangeShapeType="1"/>
            </p:cNvSpPr>
            <p:nvPr/>
          </p:nvSpPr>
          <p:spPr bwMode="auto">
            <a:xfrm flipV="1">
              <a:off x="3748088" y="1639888"/>
              <a:ext cx="0" cy="125412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2" name="Rectangle 39"/>
            <p:cNvSpPr>
              <a:spLocks noChangeArrowheads="1"/>
            </p:cNvSpPr>
            <p:nvPr/>
          </p:nvSpPr>
          <p:spPr bwMode="auto">
            <a:xfrm>
              <a:off x="3703638" y="1603375"/>
              <a:ext cx="90487" cy="36513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3" name="Oval 40"/>
            <p:cNvSpPr>
              <a:spLocks noChangeArrowheads="1"/>
            </p:cNvSpPr>
            <p:nvPr/>
          </p:nvSpPr>
          <p:spPr bwMode="auto">
            <a:xfrm>
              <a:off x="3721100" y="1801813"/>
              <a:ext cx="53975" cy="53975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4" name="Oval 41"/>
            <p:cNvSpPr>
              <a:spLocks noChangeArrowheads="1"/>
            </p:cNvSpPr>
            <p:nvPr/>
          </p:nvSpPr>
          <p:spPr bwMode="auto">
            <a:xfrm>
              <a:off x="3829050" y="1801813"/>
              <a:ext cx="53975" cy="53975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5" name="Oval 42"/>
            <p:cNvSpPr>
              <a:spLocks noChangeArrowheads="1"/>
            </p:cNvSpPr>
            <p:nvPr/>
          </p:nvSpPr>
          <p:spPr bwMode="auto">
            <a:xfrm>
              <a:off x="3613150" y="1801813"/>
              <a:ext cx="53975" cy="53975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6" name="Freeform 43"/>
            <p:cNvSpPr>
              <a:spLocks/>
            </p:cNvSpPr>
            <p:nvPr/>
          </p:nvSpPr>
          <p:spPr bwMode="auto">
            <a:xfrm>
              <a:off x="1487488" y="2674938"/>
              <a:ext cx="269875" cy="315912"/>
            </a:xfrm>
            <a:custGeom>
              <a:avLst/>
              <a:gdLst>
                <a:gd name="T0" fmla="*/ 284 w 284"/>
                <a:gd name="T1" fmla="*/ 0 h 331"/>
                <a:gd name="T2" fmla="*/ 265 w 284"/>
                <a:gd name="T3" fmla="*/ 331 h 331"/>
                <a:gd name="T4" fmla="*/ 19 w 284"/>
                <a:gd name="T5" fmla="*/ 331 h 331"/>
                <a:gd name="T6" fmla="*/ 0 w 284"/>
                <a:gd name="T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4" h="331">
                  <a:moveTo>
                    <a:pt x="284" y="0"/>
                  </a:moveTo>
                  <a:lnTo>
                    <a:pt x="265" y="331"/>
                  </a:lnTo>
                  <a:lnTo>
                    <a:pt x="19" y="331"/>
                  </a:lnTo>
                  <a:lnTo>
                    <a:pt x="0" y="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7" name="Freeform 44"/>
            <p:cNvSpPr>
              <a:spLocks/>
            </p:cNvSpPr>
            <p:nvPr/>
          </p:nvSpPr>
          <p:spPr bwMode="auto">
            <a:xfrm>
              <a:off x="1450975" y="2576513"/>
              <a:ext cx="342900" cy="88900"/>
            </a:xfrm>
            <a:custGeom>
              <a:avLst/>
              <a:gdLst>
                <a:gd name="T0" fmla="*/ 360 w 360"/>
                <a:gd name="T1" fmla="*/ 56 h 94"/>
                <a:gd name="T2" fmla="*/ 360 w 360"/>
                <a:gd name="T3" fmla="*/ 94 h 94"/>
                <a:gd name="T4" fmla="*/ 0 w 360"/>
                <a:gd name="T5" fmla="*/ 94 h 94"/>
                <a:gd name="T6" fmla="*/ 0 w 360"/>
                <a:gd name="T7" fmla="*/ 56 h 94"/>
                <a:gd name="T8" fmla="*/ 114 w 360"/>
                <a:gd name="T9" fmla="*/ 38 h 94"/>
                <a:gd name="T10" fmla="*/ 123 w 360"/>
                <a:gd name="T11" fmla="*/ 0 h 94"/>
                <a:gd name="T12" fmla="*/ 237 w 360"/>
                <a:gd name="T13" fmla="*/ 0 h 94"/>
                <a:gd name="T14" fmla="*/ 246 w 360"/>
                <a:gd name="T15" fmla="*/ 38 h 94"/>
                <a:gd name="T16" fmla="*/ 360 w 360"/>
                <a:gd name="T17" fmla="*/ 5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94">
                  <a:moveTo>
                    <a:pt x="360" y="56"/>
                  </a:moveTo>
                  <a:lnTo>
                    <a:pt x="360" y="94"/>
                  </a:lnTo>
                  <a:lnTo>
                    <a:pt x="0" y="94"/>
                  </a:lnTo>
                  <a:lnTo>
                    <a:pt x="0" y="56"/>
                  </a:lnTo>
                  <a:lnTo>
                    <a:pt x="114" y="38"/>
                  </a:lnTo>
                  <a:lnTo>
                    <a:pt x="123" y="0"/>
                  </a:lnTo>
                  <a:lnTo>
                    <a:pt x="237" y="0"/>
                  </a:lnTo>
                  <a:lnTo>
                    <a:pt x="246" y="38"/>
                  </a:lnTo>
                  <a:lnTo>
                    <a:pt x="360" y="56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8" name="Line 45"/>
            <p:cNvSpPr>
              <a:spLocks noChangeShapeType="1"/>
            </p:cNvSpPr>
            <p:nvPr/>
          </p:nvSpPr>
          <p:spPr bwMode="auto">
            <a:xfrm flipH="1">
              <a:off x="1676400" y="2719388"/>
              <a:ext cx="9525" cy="21590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9" name="Line 46"/>
            <p:cNvSpPr>
              <a:spLocks noChangeShapeType="1"/>
            </p:cNvSpPr>
            <p:nvPr/>
          </p:nvSpPr>
          <p:spPr bwMode="auto">
            <a:xfrm>
              <a:off x="1560513" y="2719388"/>
              <a:ext cx="7937" cy="21590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0" name="Line 47"/>
            <p:cNvSpPr>
              <a:spLocks noChangeShapeType="1"/>
            </p:cNvSpPr>
            <p:nvPr/>
          </p:nvSpPr>
          <p:spPr bwMode="auto">
            <a:xfrm>
              <a:off x="1622425" y="2719388"/>
              <a:ext cx="0" cy="21590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1" name="Freeform 48"/>
            <p:cNvSpPr>
              <a:spLocks/>
            </p:cNvSpPr>
            <p:nvPr/>
          </p:nvSpPr>
          <p:spPr bwMode="auto">
            <a:xfrm>
              <a:off x="1416050" y="1512888"/>
              <a:ext cx="269875" cy="271462"/>
            </a:xfrm>
            <a:custGeom>
              <a:avLst/>
              <a:gdLst>
                <a:gd name="T0" fmla="*/ 104 w 120"/>
                <a:gd name="T1" fmla="*/ 67 h 120"/>
                <a:gd name="T2" fmla="*/ 120 w 120"/>
                <a:gd name="T3" fmla="*/ 76 h 120"/>
                <a:gd name="T4" fmla="*/ 114 w 120"/>
                <a:gd name="T5" fmla="*/ 91 h 120"/>
                <a:gd name="T6" fmla="*/ 96 w 120"/>
                <a:gd name="T7" fmla="*/ 86 h 120"/>
                <a:gd name="T8" fmla="*/ 86 w 120"/>
                <a:gd name="T9" fmla="*/ 96 h 120"/>
                <a:gd name="T10" fmla="*/ 91 w 120"/>
                <a:gd name="T11" fmla="*/ 114 h 120"/>
                <a:gd name="T12" fmla="*/ 76 w 120"/>
                <a:gd name="T13" fmla="*/ 120 h 120"/>
                <a:gd name="T14" fmla="*/ 66 w 120"/>
                <a:gd name="T15" fmla="*/ 104 h 120"/>
                <a:gd name="T16" fmla="*/ 60 w 120"/>
                <a:gd name="T17" fmla="*/ 104 h 120"/>
                <a:gd name="T18" fmla="*/ 53 w 120"/>
                <a:gd name="T19" fmla="*/ 104 h 120"/>
                <a:gd name="T20" fmla="*/ 53 w 120"/>
                <a:gd name="T21" fmla="*/ 104 h 120"/>
                <a:gd name="T22" fmla="*/ 44 w 120"/>
                <a:gd name="T23" fmla="*/ 120 h 120"/>
                <a:gd name="T24" fmla="*/ 29 w 120"/>
                <a:gd name="T25" fmla="*/ 114 h 120"/>
                <a:gd name="T26" fmla="*/ 34 w 120"/>
                <a:gd name="T27" fmla="*/ 95 h 120"/>
                <a:gd name="T28" fmla="*/ 24 w 120"/>
                <a:gd name="T29" fmla="*/ 86 h 120"/>
                <a:gd name="T30" fmla="*/ 6 w 120"/>
                <a:gd name="T31" fmla="*/ 91 h 120"/>
                <a:gd name="T32" fmla="*/ 0 w 120"/>
                <a:gd name="T33" fmla="*/ 76 h 120"/>
                <a:gd name="T34" fmla="*/ 16 w 120"/>
                <a:gd name="T35" fmla="*/ 66 h 120"/>
                <a:gd name="T36" fmla="*/ 16 w 120"/>
                <a:gd name="T37" fmla="*/ 60 h 120"/>
                <a:gd name="T38" fmla="*/ 16 w 120"/>
                <a:gd name="T39" fmla="*/ 53 h 120"/>
                <a:gd name="T40" fmla="*/ 16 w 120"/>
                <a:gd name="T41" fmla="*/ 53 h 120"/>
                <a:gd name="T42" fmla="*/ 0 w 120"/>
                <a:gd name="T43" fmla="*/ 43 h 120"/>
                <a:gd name="T44" fmla="*/ 6 w 120"/>
                <a:gd name="T45" fmla="*/ 29 h 120"/>
                <a:gd name="T46" fmla="*/ 24 w 120"/>
                <a:gd name="T47" fmla="*/ 34 h 120"/>
                <a:gd name="T48" fmla="*/ 34 w 120"/>
                <a:gd name="T49" fmla="*/ 24 h 120"/>
                <a:gd name="T50" fmla="*/ 29 w 120"/>
                <a:gd name="T51" fmla="*/ 6 h 120"/>
                <a:gd name="T52" fmla="*/ 44 w 120"/>
                <a:gd name="T53" fmla="*/ 0 h 120"/>
                <a:gd name="T54" fmla="*/ 54 w 120"/>
                <a:gd name="T55" fmla="*/ 16 h 120"/>
                <a:gd name="T56" fmla="*/ 60 w 120"/>
                <a:gd name="T57" fmla="*/ 16 h 120"/>
                <a:gd name="T58" fmla="*/ 67 w 120"/>
                <a:gd name="T59" fmla="*/ 16 h 120"/>
                <a:gd name="T60" fmla="*/ 77 w 120"/>
                <a:gd name="T61" fmla="*/ 0 h 120"/>
                <a:gd name="T62" fmla="*/ 91 w 120"/>
                <a:gd name="T63" fmla="*/ 6 h 120"/>
                <a:gd name="T64" fmla="*/ 87 w 120"/>
                <a:gd name="T65" fmla="*/ 24 h 120"/>
                <a:gd name="T66" fmla="*/ 96 w 120"/>
                <a:gd name="T67" fmla="*/ 34 h 120"/>
                <a:gd name="T68" fmla="*/ 114 w 120"/>
                <a:gd name="T69" fmla="*/ 29 h 120"/>
                <a:gd name="T70" fmla="*/ 120 w 120"/>
                <a:gd name="T71" fmla="*/ 44 h 120"/>
                <a:gd name="T72" fmla="*/ 104 w 120"/>
                <a:gd name="T73" fmla="*/ 54 h 120"/>
                <a:gd name="T74" fmla="*/ 104 w 120"/>
                <a:gd name="T75" fmla="*/ 60 h 120"/>
                <a:gd name="T76" fmla="*/ 104 w 120"/>
                <a:gd name="T77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0" h="120">
                  <a:moveTo>
                    <a:pt x="104" y="67"/>
                  </a:moveTo>
                  <a:cubicBezTo>
                    <a:pt x="120" y="76"/>
                    <a:pt x="120" y="76"/>
                    <a:pt x="120" y="76"/>
                  </a:cubicBezTo>
                  <a:cubicBezTo>
                    <a:pt x="114" y="91"/>
                    <a:pt x="114" y="91"/>
                    <a:pt x="114" y="91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93" y="90"/>
                    <a:pt x="90" y="93"/>
                    <a:pt x="86" y="96"/>
                  </a:cubicBezTo>
                  <a:cubicBezTo>
                    <a:pt x="91" y="114"/>
                    <a:pt x="91" y="114"/>
                    <a:pt x="91" y="114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4" y="104"/>
                    <a:pt x="62" y="104"/>
                    <a:pt x="60" y="104"/>
                  </a:cubicBezTo>
                  <a:cubicBezTo>
                    <a:pt x="58" y="104"/>
                    <a:pt x="56" y="104"/>
                    <a:pt x="53" y="104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44" y="120"/>
                    <a:pt x="44" y="120"/>
                    <a:pt x="44" y="120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34" y="95"/>
                    <a:pt x="34" y="95"/>
                    <a:pt x="34" y="95"/>
                  </a:cubicBezTo>
                  <a:cubicBezTo>
                    <a:pt x="30" y="93"/>
                    <a:pt x="27" y="89"/>
                    <a:pt x="24" y="86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64"/>
                    <a:pt x="16" y="62"/>
                    <a:pt x="16" y="60"/>
                  </a:cubicBezTo>
                  <a:cubicBezTo>
                    <a:pt x="16" y="57"/>
                    <a:pt x="16" y="55"/>
                    <a:pt x="16" y="53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7" y="30"/>
                    <a:pt x="30" y="27"/>
                    <a:pt x="34" y="2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6" y="16"/>
                    <a:pt x="58" y="16"/>
                    <a:pt x="60" y="16"/>
                  </a:cubicBezTo>
                  <a:cubicBezTo>
                    <a:pt x="62" y="16"/>
                    <a:pt x="65" y="16"/>
                    <a:pt x="67" y="16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90" y="27"/>
                    <a:pt x="93" y="30"/>
                    <a:pt x="96" y="34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20" y="44"/>
                    <a:pt x="120" y="44"/>
                    <a:pt x="120" y="4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56"/>
                    <a:pt x="104" y="58"/>
                    <a:pt x="104" y="60"/>
                  </a:cubicBezTo>
                  <a:cubicBezTo>
                    <a:pt x="104" y="62"/>
                    <a:pt x="104" y="64"/>
                    <a:pt x="104" y="67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2" name="Freeform 49"/>
            <p:cNvSpPr>
              <a:spLocks/>
            </p:cNvSpPr>
            <p:nvPr/>
          </p:nvSpPr>
          <p:spPr bwMode="auto">
            <a:xfrm>
              <a:off x="1501775" y="1598613"/>
              <a:ext cx="98425" cy="100012"/>
            </a:xfrm>
            <a:custGeom>
              <a:avLst/>
              <a:gdLst>
                <a:gd name="T0" fmla="*/ 8 w 44"/>
                <a:gd name="T1" fmla="*/ 36 h 44"/>
                <a:gd name="T2" fmla="*/ 36 w 44"/>
                <a:gd name="T3" fmla="*/ 36 h 44"/>
                <a:gd name="T4" fmla="*/ 36 w 44"/>
                <a:gd name="T5" fmla="*/ 8 h 44"/>
                <a:gd name="T6" fmla="*/ 8 w 44"/>
                <a:gd name="T7" fmla="*/ 8 h 44"/>
                <a:gd name="T8" fmla="*/ 8 w 44"/>
                <a:gd name="T9" fmla="*/ 3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4">
                  <a:moveTo>
                    <a:pt x="8" y="36"/>
                  </a:moveTo>
                  <a:cubicBezTo>
                    <a:pt x="16" y="44"/>
                    <a:pt x="28" y="44"/>
                    <a:pt x="36" y="36"/>
                  </a:cubicBezTo>
                  <a:cubicBezTo>
                    <a:pt x="44" y="28"/>
                    <a:pt x="44" y="16"/>
                    <a:pt x="36" y="8"/>
                  </a:cubicBezTo>
                  <a:cubicBezTo>
                    <a:pt x="28" y="0"/>
                    <a:pt x="16" y="0"/>
                    <a:pt x="8" y="8"/>
                  </a:cubicBezTo>
                  <a:cubicBezTo>
                    <a:pt x="0" y="16"/>
                    <a:pt x="0" y="28"/>
                    <a:pt x="8" y="36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3" name="Freeform 50"/>
            <p:cNvSpPr>
              <a:spLocks/>
            </p:cNvSpPr>
            <p:nvPr/>
          </p:nvSpPr>
          <p:spPr bwMode="auto">
            <a:xfrm>
              <a:off x="1631950" y="1730375"/>
              <a:ext cx="198438" cy="196850"/>
            </a:xfrm>
            <a:custGeom>
              <a:avLst/>
              <a:gdLst>
                <a:gd name="T0" fmla="*/ 75 w 88"/>
                <a:gd name="T1" fmla="*/ 36 h 88"/>
                <a:gd name="T2" fmla="*/ 88 w 88"/>
                <a:gd name="T3" fmla="*/ 38 h 88"/>
                <a:gd name="T4" fmla="*/ 88 w 88"/>
                <a:gd name="T5" fmla="*/ 49 h 88"/>
                <a:gd name="T6" fmla="*/ 75 w 88"/>
                <a:gd name="T7" fmla="*/ 51 h 88"/>
                <a:gd name="T8" fmla="*/ 71 w 88"/>
                <a:gd name="T9" fmla="*/ 60 h 88"/>
                <a:gd name="T10" fmla="*/ 79 w 88"/>
                <a:gd name="T11" fmla="*/ 71 h 88"/>
                <a:gd name="T12" fmla="*/ 71 w 88"/>
                <a:gd name="T13" fmla="*/ 79 h 88"/>
                <a:gd name="T14" fmla="*/ 61 w 88"/>
                <a:gd name="T15" fmla="*/ 71 h 88"/>
                <a:gd name="T16" fmla="*/ 57 w 88"/>
                <a:gd name="T17" fmla="*/ 73 h 88"/>
                <a:gd name="T18" fmla="*/ 52 w 88"/>
                <a:gd name="T19" fmla="*/ 75 h 88"/>
                <a:gd name="T20" fmla="*/ 52 w 88"/>
                <a:gd name="T21" fmla="*/ 75 h 88"/>
                <a:gd name="T22" fmla="*/ 50 w 88"/>
                <a:gd name="T23" fmla="*/ 88 h 88"/>
                <a:gd name="T24" fmla="*/ 39 w 88"/>
                <a:gd name="T25" fmla="*/ 88 h 88"/>
                <a:gd name="T26" fmla="*/ 37 w 88"/>
                <a:gd name="T27" fmla="*/ 75 h 88"/>
                <a:gd name="T28" fmla="*/ 28 w 88"/>
                <a:gd name="T29" fmla="*/ 71 h 88"/>
                <a:gd name="T30" fmla="*/ 17 w 88"/>
                <a:gd name="T31" fmla="*/ 79 h 88"/>
                <a:gd name="T32" fmla="*/ 9 w 88"/>
                <a:gd name="T33" fmla="*/ 71 h 88"/>
                <a:gd name="T34" fmla="*/ 17 w 88"/>
                <a:gd name="T35" fmla="*/ 60 h 88"/>
                <a:gd name="T36" fmla="*/ 15 w 88"/>
                <a:gd name="T37" fmla="*/ 56 h 88"/>
                <a:gd name="T38" fmla="*/ 13 w 88"/>
                <a:gd name="T39" fmla="*/ 51 h 88"/>
                <a:gd name="T40" fmla="*/ 13 w 88"/>
                <a:gd name="T41" fmla="*/ 51 h 88"/>
                <a:gd name="T42" fmla="*/ 0 w 88"/>
                <a:gd name="T43" fmla="*/ 50 h 88"/>
                <a:gd name="T44" fmla="*/ 0 w 88"/>
                <a:gd name="T45" fmla="*/ 38 h 88"/>
                <a:gd name="T46" fmla="*/ 13 w 88"/>
                <a:gd name="T47" fmla="*/ 37 h 88"/>
                <a:gd name="T48" fmla="*/ 17 w 88"/>
                <a:gd name="T49" fmla="*/ 28 h 88"/>
                <a:gd name="T50" fmla="*/ 9 w 88"/>
                <a:gd name="T51" fmla="*/ 17 h 88"/>
                <a:gd name="T52" fmla="*/ 17 w 88"/>
                <a:gd name="T53" fmla="*/ 9 h 88"/>
                <a:gd name="T54" fmla="*/ 28 w 88"/>
                <a:gd name="T55" fmla="*/ 17 h 88"/>
                <a:gd name="T56" fmla="*/ 32 w 88"/>
                <a:gd name="T57" fmla="*/ 15 h 88"/>
                <a:gd name="T58" fmla="*/ 36 w 88"/>
                <a:gd name="T59" fmla="*/ 13 h 88"/>
                <a:gd name="T60" fmla="*/ 38 w 88"/>
                <a:gd name="T61" fmla="*/ 0 h 88"/>
                <a:gd name="T62" fmla="*/ 50 w 88"/>
                <a:gd name="T63" fmla="*/ 0 h 88"/>
                <a:gd name="T64" fmla="*/ 51 w 88"/>
                <a:gd name="T65" fmla="*/ 13 h 88"/>
                <a:gd name="T66" fmla="*/ 60 w 88"/>
                <a:gd name="T67" fmla="*/ 17 h 88"/>
                <a:gd name="T68" fmla="*/ 71 w 88"/>
                <a:gd name="T69" fmla="*/ 9 h 88"/>
                <a:gd name="T70" fmla="*/ 79 w 88"/>
                <a:gd name="T71" fmla="*/ 17 h 88"/>
                <a:gd name="T72" fmla="*/ 71 w 88"/>
                <a:gd name="T73" fmla="*/ 27 h 88"/>
                <a:gd name="T74" fmla="*/ 73 w 88"/>
                <a:gd name="T75" fmla="*/ 31 h 88"/>
                <a:gd name="T76" fmla="*/ 75 w 88"/>
                <a:gd name="T77" fmla="*/ 3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8" h="88">
                  <a:moveTo>
                    <a:pt x="75" y="36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4" y="54"/>
                    <a:pt x="73" y="57"/>
                    <a:pt x="71" y="60"/>
                  </a:cubicBezTo>
                  <a:cubicBezTo>
                    <a:pt x="79" y="71"/>
                    <a:pt x="79" y="71"/>
                    <a:pt x="79" y="71"/>
                  </a:cubicBezTo>
                  <a:cubicBezTo>
                    <a:pt x="71" y="79"/>
                    <a:pt x="71" y="79"/>
                    <a:pt x="71" y="79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59" y="72"/>
                    <a:pt x="58" y="72"/>
                    <a:pt x="57" y="73"/>
                  </a:cubicBezTo>
                  <a:cubicBezTo>
                    <a:pt x="55" y="74"/>
                    <a:pt x="54" y="74"/>
                    <a:pt x="52" y="75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39" y="88"/>
                    <a:pt x="39" y="88"/>
                    <a:pt x="39" y="88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4" y="74"/>
                    <a:pt x="31" y="73"/>
                    <a:pt x="28" y="71"/>
                  </a:cubicBezTo>
                  <a:cubicBezTo>
                    <a:pt x="17" y="79"/>
                    <a:pt x="17" y="79"/>
                    <a:pt x="17" y="79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6" y="59"/>
                    <a:pt x="16" y="58"/>
                    <a:pt x="15" y="56"/>
                  </a:cubicBezTo>
                  <a:cubicBezTo>
                    <a:pt x="14" y="55"/>
                    <a:pt x="14" y="53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4" y="33"/>
                    <a:pt x="15" y="30"/>
                    <a:pt x="17" y="2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9" y="16"/>
                    <a:pt x="30" y="15"/>
                    <a:pt x="32" y="15"/>
                  </a:cubicBezTo>
                  <a:cubicBezTo>
                    <a:pt x="33" y="14"/>
                    <a:pt x="35" y="14"/>
                    <a:pt x="36" y="13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5" y="14"/>
                    <a:pt x="58" y="15"/>
                    <a:pt x="60" y="17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1" y="27"/>
                    <a:pt x="71" y="27"/>
                    <a:pt x="71" y="27"/>
                  </a:cubicBezTo>
                  <a:cubicBezTo>
                    <a:pt x="72" y="29"/>
                    <a:pt x="73" y="30"/>
                    <a:pt x="73" y="31"/>
                  </a:cubicBezTo>
                  <a:cubicBezTo>
                    <a:pt x="74" y="33"/>
                    <a:pt x="74" y="35"/>
                    <a:pt x="75" y="36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4" name="Freeform 51"/>
            <p:cNvSpPr>
              <a:spLocks/>
            </p:cNvSpPr>
            <p:nvPr/>
          </p:nvSpPr>
          <p:spPr bwMode="auto">
            <a:xfrm>
              <a:off x="1701800" y="1797050"/>
              <a:ext cx="60325" cy="60325"/>
            </a:xfrm>
            <a:custGeom>
              <a:avLst/>
              <a:gdLst>
                <a:gd name="T0" fmla="*/ 9 w 27"/>
                <a:gd name="T1" fmla="*/ 25 h 27"/>
                <a:gd name="T2" fmla="*/ 24 w 27"/>
                <a:gd name="T3" fmla="*/ 18 h 27"/>
                <a:gd name="T4" fmla="*/ 18 w 27"/>
                <a:gd name="T5" fmla="*/ 3 h 27"/>
                <a:gd name="T6" fmla="*/ 2 w 27"/>
                <a:gd name="T7" fmla="*/ 9 h 27"/>
                <a:gd name="T8" fmla="*/ 9 w 27"/>
                <a:gd name="T9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9" y="25"/>
                  </a:moveTo>
                  <a:cubicBezTo>
                    <a:pt x="15" y="27"/>
                    <a:pt x="22" y="24"/>
                    <a:pt x="24" y="18"/>
                  </a:cubicBezTo>
                  <a:cubicBezTo>
                    <a:pt x="27" y="12"/>
                    <a:pt x="24" y="5"/>
                    <a:pt x="18" y="3"/>
                  </a:cubicBezTo>
                  <a:cubicBezTo>
                    <a:pt x="11" y="0"/>
                    <a:pt x="4" y="3"/>
                    <a:pt x="2" y="9"/>
                  </a:cubicBezTo>
                  <a:cubicBezTo>
                    <a:pt x="0" y="16"/>
                    <a:pt x="3" y="23"/>
                    <a:pt x="9" y="25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5" name="Freeform 52"/>
            <p:cNvSpPr>
              <a:spLocks/>
            </p:cNvSpPr>
            <p:nvPr/>
          </p:nvSpPr>
          <p:spPr bwMode="auto">
            <a:xfrm>
              <a:off x="2476500" y="1512888"/>
              <a:ext cx="417513" cy="254000"/>
            </a:xfrm>
            <a:custGeom>
              <a:avLst/>
              <a:gdLst>
                <a:gd name="T0" fmla="*/ 93 w 186"/>
                <a:gd name="T1" fmla="*/ 35 h 113"/>
                <a:gd name="T2" fmla="*/ 165 w 186"/>
                <a:gd name="T3" fmla="*/ 108 h 113"/>
                <a:gd name="T4" fmla="*/ 182 w 186"/>
                <a:gd name="T5" fmla="*/ 108 h 113"/>
                <a:gd name="T6" fmla="*/ 182 w 186"/>
                <a:gd name="T7" fmla="*/ 91 h 113"/>
                <a:gd name="T8" fmla="*/ 93 w 186"/>
                <a:gd name="T9" fmla="*/ 0 h 113"/>
                <a:gd name="T10" fmla="*/ 5 w 186"/>
                <a:gd name="T11" fmla="*/ 91 h 113"/>
                <a:gd name="T12" fmla="*/ 5 w 186"/>
                <a:gd name="T13" fmla="*/ 108 h 113"/>
                <a:gd name="T14" fmla="*/ 22 w 186"/>
                <a:gd name="T15" fmla="*/ 108 h 113"/>
                <a:gd name="T16" fmla="*/ 93 w 186"/>
                <a:gd name="T17" fmla="*/ 3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113">
                  <a:moveTo>
                    <a:pt x="93" y="35"/>
                  </a:moveTo>
                  <a:cubicBezTo>
                    <a:pt x="165" y="108"/>
                    <a:pt x="165" y="108"/>
                    <a:pt x="165" y="108"/>
                  </a:cubicBezTo>
                  <a:cubicBezTo>
                    <a:pt x="169" y="113"/>
                    <a:pt x="177" y="113"/>
                    <a:pt x="182" y="108"/>
                  </a:cubicBezTo>
                  <a:cubicBezTo>
                    <a:pt x="186" y="103"/>
                    <a:pt x="186" y="96"/>
                    <a:pt x="182" y="9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0" y="96"/>
                    <a:pt x="0" y="103"/>
                    <a:pt x="5" y="108"/>
                  </a:cubicBezTo>
                  <a:cubicBezTo>
                    <a:pt x="9" y="113"/>
                    <a:pt x="17" y="113"/>
                    <a:pt x="22" y="108"/>
                  </a:cubicBezTo>
                  <a:lnTo>
                    <a:pt x="93" y="35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" name="Freeform 53"/>
            <p:cNvSpPr>
              <a:spLocks/>
            </p:cNvSpPr>
            <p:nvPr/>
          </p:nvSpPr>
          <p:spPr bwMode="auto">
            <a:xfrm>
              <a:off x="2532063" y="1751013"/>
              <a:ext cx="306387" cy="176212"/>
            </a:xfrm>
            <a:custGeom>
              <a:avLst/>
              <a:gdLst>
                <a:gd name="T0" fmla="*/ 0 w 322"/>
                <a:gd name="T1" fmla="*/ 0 h 186"/>
                <a:gd name="T2" fmla="*/ 0 w 322"/>
                <a:gd name="T3" fmla="*/ 186 h 186"/>
                <a:gd name="T4" fmla="*/ 114 w 322"/>
                <a:gd name="T5" fmla="*/ 186 h 186"/>
                <a:gd name="T6" fmla="*/ 114 w 322"/>
                <a:gd name="T7" fmla="*/ 54 h 186"/>
                <a:gd name="T8" fmla="*/ 208 w 322"/>
                <a:gd name="T9" fmla="*/ 54 h 186"/>
                <a:gd name="T10" fmla="*/ 208 w 322"/>
                <a:gd name="T11" fmla="*/ 186 h 186"/>
                <a:gd name="T12" fmla="*/ 322 w 322"/>
                <a:gd name="T13" fmla="*/ 186 h 186"/>
                <a:gd name="T14" fmla="*/ 322 w 322"/>
                <a:gd name="T15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2" h="186">
                  <a:moveTo>
                    <a:pt x="0" y="0"/>
                  </a:moveTo>
                  <a:lnTo>
                    <a:pt x="0" y="186"/>
                  </a:lnTo>
                  <a:lnTo>
                    <a:pt x="114" y="186"/>
                  </a:lnTo>
                  <a:lnTo>
                    <a:pt x="114" y="54"/>
                  </a:lnTo>
                  <a:lnTo>
                    <a:pt x="208" y="54"/>
                  </a:lnTo>
                  <a:lnTo>
                    <a:pt x="208" y="186"/>
                  </a:lnTo>
                  <a:lnTo>
                    <a:pt x="322" y="186"/>
                  </a:lnTo>
                  <a:lnTo>
                    <a:pt x="322" y="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7" name="Oval 54"/>
            <p:cNvSpPr>
              <a:spLocks noChangeArrowheads="1"/>
            </p:cNvSpPr>
            <p:nvPr/>
          </p:nvSpPr>
          <p:spPr bwMode="auto">
            <a:xfrm>
              <a:off x="2640013" y="3746500"/>
              <a:ext cx="90487" cy="88900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8" name="Freeform 55"/>
            <p:cNvSpPr>
              <a:spLocks/>
            </p:cNvSpPr>
            <p:nvPr/>
          </p:nvSpPr>
          <p:spPr bwMode="auto">
            <a:xfrm>
              <a:off x="2532063" y="3638550"/>
              <a:ext cx="306387" cy="414338"/>
            </a:xfrm>
            <a:custGeom>
              <a:avLst/>
              <a:gdLst>
                <a:gd name="T0" fmla="*/ 97 w 136"/>
                <a:gd name="T1" fmla="*/ 129 h 184"/>
                <a:gd name="T2" fmla="*/ 68 w 136"/>
                <a:gd name="T3" fmla="*/ 184 h 184"/>
                <a:gd name="T4" fmla="*/ 40 w 136"/>
                <a:gd name="T5" fmla="*/ 129 h 184"/>
                <a:gd name="T6" fmla="*/ 0 w 136"/>
                <a:gd name="T7" fmla="*/ 68 h 184"/>
                <a:gd name="T8" fmla="*/ 68 w 136"/>
                <a:gd name="T9" fmla="*/ 0 h 184"/>
                <a:gd name="T10" fmla="*/ 136 w 136"/>
                <a:gd name="T11" fmla="*/ 68 h 184"/>
                <a:gd name="T12" fmla="*/ 97 w 136"/>
                <a:gd name="T13" fmla="*/ 129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84">
                  <a:moveTo>
                    <a:pt x="97" y="129"/>
                  </a:moveTo>
                  <a:cubicBezTo>
                    <a:pt x="68" y="184"/>
                    <a:pt x="68" y="184"/>
                    <a:pt x="68" y="184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16" y="119"/>
                    <a:pt x="0" y="95"/>
                    <a:pt x="0" y="68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06" y="0"/>
                    <a:pt x="136" y="30"/>
                    <a:pt x="136" y="68"/>
                  </a:cubicBezTo>
                  <a:cubicBezTo>
                    <a:pt x="136" y="95"/>
                    <a:pt x="120" y="119"/>
                    <a:pt x="97" y="129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9" name="Oval 56"/>
            <p:cNvSpPr>
              <a:spLocks noChangeArrowheads="1"/>
            </p:cNvSpPr>
            <p:nvPr/>
          </p:nvSpPr>
          <p:spPr bwMode="auto">
            <a:xfrm>
              <a:off x="4603750" y="3638550"/>
              <a:ext cx="414338" cy="414338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0" name="Freeform 57"/>
            <p:cNvSpPr>
              <a:spLocks/>
            </p:cNvSpPr>
            <p:nvPr/>
          </p:nvSpPr>
          <p:spPr bwMode="auto">
            <a:xfrm>
              <a:off x="4667250" y="3692525"/>
              <a:ext cx="214313" cy="195263"/>
            </a:xfrm>
            <a:custGeom>
              <a:avLst/>
              <a:gdLst>
                <a:gd name="T0" fmla="*/ 8 w 95"/>
                <a:gd name="T1" fmla="*/ 33 h 87"/>
                <a:gd name="T2" fmla="*/ 29 w 95"/>
                <a:gd name="T3" fmla="*/ 74 h 87"/>
                <a:gd name="T4" fmla="*/ 57 w 95"/>
                <a:gd name="T5" fmla="*/ 85 h 87"/>
                <a:gd name="T6" fmla="*/ 54 w 95"/>
                <a:gd name="T7" fmla="*/ 81 h 87"/>
                <a:gd name="T8" fmla="*/ 48 w 95"/>
                <a:gd name="T9" fmla="*/ 76 h 87"/>
                <a:gd name="T10" fmla="*/ 45 w 95"/>
                <a:gd name="T11" fmla="*/ 67 h 87"/>
                <a:gd name="T12" fmla="*/ 36 w 95"/>
                <a:gd name="T13" fmla="*/ 64 h 87"/>
                <a:gd name="T14" fmla="*/ 45 w 95"/>
                <a:gd name="T15" fmla="*/ 52 h 87"/>
                <a:gd name="T16" fmla="*/ 71 w 95"/>
                <a:gd name="T17" fmla="*/ 33 h 87"/>
                <a:gd name="T18" fmla="*/ 43 w 95"/>
                <a:gd name="T19" fmla="*/ 3 h 87"/>
                <a:gd name="T20" fmla="*/ 6 w 95"/>
                <a:gd name="T21" fmla="*/ 14 h 87"/>
                <a:gd name="T22" fmla="*/ 8 w 95"/>
                <a:gd name="T23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87">
                  <a:moveTo>
                    <a:pt x="8" y="33"/>
                  </a:moveTo>
                  <a:cubicBezTo>
                    <a:pt x="4" y="44"/>
                    <a:pt x="7" y="61"/>
                    <a:pt x="29" y="74"/>
                  </a:cubicBezTo>
                  <a:cubicBezTo>
                    <a:pt x="51" y="86"/>
                    <a:pt x="55" y="83"/>
                    <a:pt x="57" y="85"/>
                  </a:cubicBezTo>
                  <a:cubicBezTo>
                    <a:pt x="59" y="87"/>
                    <a:pt x="53" y="87"/>
                    <a:pt x="54" y="81"/>
                  </a:cubicBezTo>
                  <a:cubicBezTo>
                    <a:pt x="55" y="75"/>
                    <a:pt x="51" y="76"/>
                    <a:pt x="48" y="76"/>
                  </a:cubicBezTo>
                  <a:cubicBezTo>
                    <a:pt x="45" y="76"/>
                    <a:pt x="44" y="70"/>
                    <a:pt x="45" y="67"/>
                  </a:cubicBezTo>
                  <a:cubicBezTo>
                    <a:pt x="46" y="63"/>
                    <a:pt x="41" y="71"/>
                    <a:pt x="36" y="64"/>
                  </a:cubicBezTo>
                  <a:cubicBezTo>
                    <a:pt x="32" y="56"/>
                    <a:pt x="39" y="50"/>
                    <a:pt x="45" y="52"/>
                  </a:cubicBezTo>
                  <a:cubicBezTo>
                    <a:pt x="61" y="57"/>
                    <a:pt x="59" y="43"/>
                    <a:pt x="71" y="33"/>
                  </a:cubicBezTo>
                  <a:cubicBezTo>
                    <a:pt x="95" y="15"/>
                    <a:pt x="60" y="5"/>
                    <a:pt x="43" y="3"/>
                  </a:cubicBezTo>
                  <a:cubicBezTo>
                    <a:pt x="25" y="0"/>
                    <a:pt x="0" y="7"/>
                    <a:pt x="6" y="14"/>
                  </a:cubicBezTo>
                  <a:cubicBezTo>
                    <a:pt x="12" y="20"/>
                    <a:pt x="9" y="30"/>
                    <a:pt x="8" y="33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1" name="Freeform 58"/>
            <p:cNvSpPr>
              <a:spLocks/>
            </p:cNvSpPr>
            <p:nvPr/>
          </p:nvSpPr>
          <p:spPr bwMode="auto">
            <a:xfrm>
              <a:off x="4781550" y="3843338"/>
              <a:ext cx="163513" cy="190500"/>
            </a:xfrm>
            <a:custGeom>
              <a:avLst/>
              <a:gdLst>
                <a:gd name="T0" fmla="*/ 12 w 73"/>
                <a:gd name="T1" fmla="*/ 32 h 85"/>
                <a:gd name="T2" fmla="*/ 12 w 73"/>
                <a:gd name="T3" fmla="*/ 45 h 85"/>
                <a:gd name="T4" fmla="*/ 25 w 73"/>
                <a:gd name="T5" fmla="*/ 58 h 85"/>
                <a:gd name="T6" fmla="*/ 19 w 73"/>
                <a:gd name="T7" fmla="*/ 80 h 85"/>
                <a:gd name="T8" fmla="*/ 45 w 73"/>
                <a:gd name="T9" fmla="*/ 66 h 85"/>
                <a:gd name="T10" fmla="*/ 66 w 73"/>
                <a:gd name="T11" fmla="*/ 37 h 85"/>
                <a:gd name="T12" fmla="*/ 54 w 73"/>
                <a:gd name="T13" fmla="*/ 24 h 85"/>
                <a:gd name="T14" fmla="*/ 24 w 73"/>
                <a:gd name="T15" fmla="*/ 11 h 85"/>
                <a:gd name="T16" fmla="*/ 12 w 73"/>
                <a:gd name="T17" fmla="*/ 3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85">
                  <a:moveTo>
                    <a:pt x="12" y="32"/>
                  </a:moveTo>
                  <a:cubicBezTo>
                    <a:pt x="10" y="43"/>
                    <a:pt x="0" y="34"/>
                    <a:pt x="12" y="45"/>
                  </a:cubicBezTo>
                  <a:cubicBezTo>
                    <a:pt x="23" y="56"/>
                    <a:pt x="26" y="33"/>
                    <a:pt x="25" y="58"/>
                  </a:cubicBezTo>
                  <a:cubicBezTo>
                    <a:pt x="23" y="83"/>
                    <a:pt x="2" y="85"/>
                    <a:pt x="19" y="80"/>
                  </a:cubicBezTo>
                  <a:cubicBezTo>
                    <a:pt x="36" y="74"/>
                    <a:pt x="33" y="79"/>
                    <a:pt x="45" y="66"/>
                  </a:cubicBezTo>
                  <a:cubicBezTo>
                    <a:pt x="58" y="54"/>
                    <a:pt x="60" y="47"/>
                    <a:pt x="66" y="37"/>
                  </a:cubicBezTo>
                  <a:cubicBezTo>
                    <a:pt x="73" y="27"/>
                    <a:pt x="62" y="31"/>
                    <a:pt x="54" y="24"/>
                  </a:cubicBezTo>
                  <a:cubicBezTo>
                    <a:pt x="47" y="17"/>
                    <a:pt x="34" y="0"/>
                    <a:pt x="24" y="11"/>
                  </a:cubicBezTo>
                  <a:cubicBezTo>
                    <a:pt x="14" y="21"/>
                    <a:pt x="12" y="32"/>
                    <a:pt x="12" y="32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2" name="Freeform 59"/>
            <p:cNvSpPr>
              <a:spLocks/>
            </p:cNvSpPr>
            <p:nvPr/>
          </p:nvSpPr>
          <p:spPr bwMode="auto">
            <a:xfrm>
              <a:off x="4868863" y="3648075"/>
              <a:ext cx="142875" cy="266700"/>
            </a:xfrm>
            <a:custGeom>
              <a:avLst/>
              <a:gdLst>
                <a:gd name="T0" fmla="*/ 0 w 63"/>
                <a:gd name="T1" fmla="*/ 0 h 119"/>
                <a:gd name="T2" fmla="*/ 11 w 63"/>
                <a:gd name="T3" fmla="*/ 30 h 119"/>
                <a:gd name="T4" fmla="*/ 46 w 63"/>
                <a:gd name="T5" fmla="*/ 54 h 119"/>
                <a:gd name="T6" fmla="*/ 54 w 63"/>
                <a:gd name="T7" fmla="*/ 81 h 119"/>
                <a:gd name="T8" fmla="*/ 52 w 63"/>
                <a:gd name="T9" fmla="*/ 111 h 119"/>
                <a:gd name="T10" fmla="*/ 63 w 63"/>
                <a:gd name="T11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19">
                  <a:moveTo>
                    <a:pt x="0" y="0"/>
                  </a:moveTo>
                  <a:cubicBezTo>
                    <a:pt x="0" y="6"/>
                    <a:pt x="3" y="22"/>
                    <a:pt x="11" y="30"/>
                  </a:cubicBezTo>
                  <a:cubicBezTo>
                    <a:pt x="19" y="37"/>
                    <a:pt x="45" y="44"/>
                    <a:pt x="46" y="54"/>
                  </a:cubicBezTo>
                  <a:cubicBezTo>
                    <a:pt x="47" y="64"/>
                    <a:pt x="58" y="71"/>
                    <a:pt x="54" y="81"/>
                  </a:cubicBezTo>
                  <a:cubicBezTo>
                    <a:pt x="50" y="90"/>
                    <a:pt x="42" y="103"/>
                    <a:pt x="52" y="111"/>
                  </a:cubicBezTo>
                  <a:cubicBezTo>
                    <a:pt x="61" y="119"/>
                    <a:pt x="63" y="113"/>
                    <a:pt x="63" y="113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3" name="Oval 60"/>
            <p:cNvSpPr>
              <a:spLocks noChangeArrowheads="1"/>
            </p:cNvSpPr>
            <p:nvPr/>
          </p:nvSpPr>
          <p:spPr bwMode="auto">
            <a:xfrm>
              <a:off x="3540125" y="3638550"/>
              <a:ext cx="415925" cy="414338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4" name="Oval 61"/>
            <p:cNvSpPr>
              <a:spLocks noChangeArrowheads="1"/>
            </p:cNvSpPr>
            <p:nvPr/>
          </p:nvSpPr>
          <p:spPr bwMode="auto">
            <a:xfrm>
              <a:off x="3721100" y="3817938"/>
              <a:ext cx="53975" cy="53975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5" name="Oval 62"/>
            <p:cNvSpPr>
              <a:spLocks noChangeArrowheads="1"/>
            </p:cNvSpPr>
            <p:nvPr/>
          </p:nvSpPr>
          <p:spPr bwMode="auto">
            <a:xfrm>
              <a:off x="3667125" y="3889375"/>
              <a:ext cx="36513" cy="36513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6" name="Line 63"/>
            <p:cNvSpPr>
              <a:spLocks noChangeShapeType="1"/>
            </p:cNvSpPr>
            <p:nvPr/>
          </p:nvSpPr>
          <p:spPr bwMode="auto">
            <a:xfrm flipV="1">
              <a:off x="3768725" y="3746500"/>
              <a:ext cx="77788" cy="79375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7" name="Line 64"/>
            <p:cNvSpPr>
              <a:spLocks noChangeShapeType="1"/>
            </p:cNvSpPr>
            <p:nvPr/>
          </p:nvSpPr>
          <p:spPr bwMode="auto">
            <a:xfrm flipV="1">
              <a:off x="3703638" y="3863975"/>
              <a:ext cx="26987" cy="2540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8" name="Freeform 65"/>
            <p:cNvSpPr>
              <a:spLocks/>
            </p:cNvSpPr>
            <p:nvPr/>
          </p:nvSpPr>
          <p:spPr bwMode="auto">
            <a:xfrm>
              <a:off x="3730625" y="3692525"/>
              <a:ext cx="34925" cy="17463"/>
            </a:xfrm>
            <a:custGeom>
              <a:avLst/>
              <a:gdLst>
                <a:gd name="T0" fmla="*/ 38 w 38"/>
                <a:gd name="T1" fmla="*/ 19 h 19"/>
                <a:gd name="T2" fmla="*/ 19 w 38"/>
                <a:gd name="T3" fmla="*/ 0 h 19"/>
                <a:gd name="T4" fmla="*/ 0 w 38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19">
                  <a:moveTo>
                    <a:pt x="38" y="19"/>
                  </a:moveTo>
                  <a:lnTo>
                    <a:pt x="19" y="0"/>
                  </a:lnTo>
                  <a:lnTo>
                    <a:pt x="0" y="19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9" name="Freeform 66"/>
            <p:cNvSpPr>
              <a:spLocks/>
            </p:cNvSpPr>
            <p:nvPr/>
          </p:nvSpPr>
          <p:spPr bwMode="auto">
            <a:xfrm>
              <a:off x="3730625" y="3979863"/>
              <a:ext cx="34925" cy="19050"/>
            </a:xfrm>
            <a:custGeom>
              <a:avLst/>
              <a:gdLst>
                <a:gd name="T0" fmla="*/ 0 w 38"/>
                <a:gd name="T1" fmla="*/ 0 h 19"/>
                <a:gd name="T2" fmla="*/ 19 w 38"/>
                <a:gd name="T3" fmla="*/ 19 h 19"/>
                <a:gd name="T4" fmla="*/ 38 w 38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19">
                  <a:moveTo>
                    <a:pt x="0" y="0"/>
                  </a:moveTo>
                  <a:lnTo>
                    <a:pt x="19" y="19"/>
                  </a:lnTo>
                  <a:lnTo>
                    <a:pt x="38" y="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0" name="Freeform 67"/>
            <p:cNvSpPr>
              <a:spLocks/>
            </p:cNvSpPr>
            <p:nvPr/>
          </p:nvSpPr>
          <p:spPr bwMode="auto">
            <a:xfrm>
              <a:off x="3883025" y="3827463"/>
              <a:ext cx="17463" cy="36512"/>
            </a:xfrm>
            <a:custGeom>
              <a:avLst/>
              <a:gdLst>
                <a:gd name="T0" fmla="*/ 0 w 19"/>
                <a:gd name="T1" fmla="*/ 38 h 38"/>
                <a:gd name="T2" fmla="*/ 19 w 19"/>
                <a:gd name="T3" fmla="*/ 19 h 38"/>
                <a:gd name="T4" fmla="*/ 0 w 19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38">
                  <a:moveTo>
                    <a:pt x="0" y="38"/>
                  </a:moveTo>
                  <a:lnTo>
                    <a:pt x="19" y="19"/>
                  </a:lnTo>
                  <a:lnTo>
                    <a:pt x="0" y="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1" name="Freeform 68"/>
            <p:cNvSpPr>
              <a:spLocks/>
            </p:cNvSpPr>
            <p:nvPr/>
          </p:nvSpPr>
          <p:spPr bwMode="auto">
            <a:xfrm>
              <a:off x="3594100" y="3827463"/>
              <a:ext cx="19050" cy="36512"/>
            </a:xfrm>
            <a:custGeom>
              <a:avLst/>
              <a:gdLst>
                <a:gd name="T0" fmla="*/ 19 w 19"/>
                <a:gd name="T1" fmla="*/ 0 h 38"/>
                <a:gd name="T2" fmla="*/ 0 w 19"/>
                <a:gd name="T3" fmla="*/ 19 h 38"/>
                <a:gd name="T4" fmla="*/ 19 w 19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38">
                  <a:moveTo>
                    <a:pt x="19" y="0"/>
                  </a:moveTo>
                  <a:lnTo>
                    <a:pt x="0" y="19"/>
                  </a:lnTo>
                  <a:lnTo>
                    <a:pt x="19" y="38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2" name="Oval 69"/>
            <p:cNvSpPr>
              <a:spLocks noChangeArrowheads="1"/>
            </p:cNvSpPr>
            <p:nvPr/>
          </p:nvSpPr>
          <p:spPr bwMode="auto">
            <a:xfrm>
              <a:off x="1416050" y="4700588"/>
              <a:ext cx="414338" cy="414337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3" name="Freeform 70"/>
            <p:cNvSpPr>
              <a:spLocks/>
            </p:cNvSpPr>
            <p:nvPr/>
          </p:nvSpPr>
          <p:spPr bwMode="auto">
            <a:xfrm>
              <a:off x="1506538" y="4826000"/>
              <a:ext cx="196850" cy="198438"/>
            </a:xfrm>
            <a:custGeom>
              <a:avLst/>
              <a:gdLst>
                <a:gd name="T0" fmla="*/ 139 w 208"/>
                <a:gd name="T1" fmla="*/ 208 h 208"/>
                <a:gd name="T2" fmla="*/ 104 w 208"/>
                <a:gd name="T3" fmla="*/ 104 h 208"/>
                <a:gd name="T4" fmla="*/ 0 w 208"/>
                <a:gd name="T5" fmla="*/ 69 h 208"/>
                <a:gd name="T6" fmla="*/ 208 w 208"/>
                <a:gd name="T7" fmla="*/ 0 h 208"/>
                <a:gd name="T8" fmla="*/ 139 w 208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208">
                  <a:moveTo>
                    <a:pt x="139" y="208"/>
                  </a:moveTo>
                  <a:lnTo>
                    <a:pt x="104" y="104"/>
                  </a:lnTo>
                  <a:lnTo>
                    <a:pt x="0" y="69"/>
                  </a:lnTo>
                  <a:lnTo>
                    <a:pt x="208" y="0"/>
                  </a:lnTo>
                  <a:lnTo>
                    <a:pt x="139" y="208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4" name="Freeform 71"/>
            <p:cNvSpPr>
              <a:spLocks/>
            </p:cNvSpPr>
            <p:nvPr/>
          </p:nvSpPr>
          <p:spPr bwMode="auto">
            <a:xfrm>
              <a:off x="2478088" y="4700588"/>
              <a:ext cx="414337" cy="414337"/>
            </a:xfrm>
            <a:custGeom>
              <a:avLst/>
              <a:gdLst>
                <a:gd name="T0" fmla="*/ 152 w 436"/>
                <a:gd name="T1" fmla="*/ 0 h 435"/>
                <a:gd name="T2" fmla="*/ 0 w 436"/>
                <a:gd name="T3" fmla="*/ 38 h 435"/>
                <a:gd name="T4" fmla="*/ 0 w 436"/>
                <a:gd name="T5" fmla="*/ 397 h 435"/>
                <a:gd name="T6" fmla="*/ 152 w 436"/>
                <a:gd name="T7" fmla="*/ 359 h 435"/>
                <a:gd name="T8" fmla="*/ 284 w 436"/>
                <a:gd name="T9" fmla="*/ 435 h 435"/>
                <a:gd name="T10" fmla="*/ 436 w 436"/>
                <a:gd name="T11" fmla="*/ 397 h 435"/>
                <a:gd name="T12" fmla="*/ 436 w 436"/>
                <a:gd name="T13" fmla="*/ 38 h 435"/>
                <a:gd name="T14" fmla="*/ 284 w 436"/>
                <a:gd name="T15" fmla="*/ 76 h 435"/>
                <a:gd name="T16" fmla="*/ 152 w 436"/>
                <a:gd name="T17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6" h="435">
                  <a:moveTo>
                    <a:pt x="152" y="0"/>
                  </a:moveTo>
                  <a:lnTo>
                    <a:pt x="0" y="38"/>
                  </a:lnTo>
                  <a:lnTo>
                    <a:pt x="0" y="397"/>
                  </a:lnTo>
                  <a:lnTo>
                    <a:pt x="152" y="359"/>
                  </a:lnTo>
                  <a:lnTo>
                    <a:pt x="284" y="435"/>
                  </a:lnTo>
                  <a:lnTo>
                    <a:pt x="436" y="397"/>
                  </a:lnTo>
                  <a:lnTo>
                    <a:pt x="436" y="38"/>
                  </a:lnTo>
                  <a:lnTo>
                    <a:pt x="284" y="76"/>
                  </a:lnTo>
                  <a:lnTo>
                    <a:pt x="152" y="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5" name="Line 72"/>
            <p:cNvSpPr>
              <a:spLocks noChangeShapeType="1"/>
            </p:cNvSpPr>
            <p:nvPr/>
          </p:nvSpPr>
          <p:spPr bwMode="auto">
            <a:xfrm>
              <a:off x="2747963" y="4772025"/>
              <a:ext cx="0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6" name="Line 73"/>
            <p:cNvSpPr>
              <a:spLocks noChangeShapeType="1"/>
            </p:cNvSpPr>
            <p:nvPr/>
          </p:nvSpPr>
          <p:spPr bwMode="auto">
            <a:xfrm flipV="1">
              <a:off x="2747963" y="4772025"/>
              <a:ext cx="0" cy="34290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7" name="Line 74"/>
            <p:cNvSpPr>
              <a:spLocks noChangeShapeType="1"/>
            </p:cNvSpPr>
            <p:nvPr/>
          </p:nvSpPr>
          <p:spPr bwMode="auto">
            <a:xfrm flipV="1">
              <a:off x="2622550" y="4700588"/>
              <a:ext cx="0" cy="341312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8" name="Oval 75"/>
            <p:cNvSpPr>
              <a:spLocks noChangeArrowheads="1"/>
            </p:cNvSpPr>
            <p:nvPr/>
          </p:nvSpPr>
          <p:spPr bwMode="auto">
            <a:xfrm>
              <a:off x="3721100" y="4789488"/>
              <a:ext cx="53975" cy="53975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9" name="Freeform 76"/>
            <p:cNvSpPr>
              <a:spLocks/>
            </p:cNvSpPr>
            <p:nvPr/>
          </p:nvSpPr>
          <p:spPr bwMode="auto">
            <a:xfrm>
              <a:off x="3649663" y="4718050"/>
              <a:ext cx="196850" cy="271463"/>
            </a:xfrm>
            <a:custGeom>
              <a:avLst/>
              <a:gdLst>
                <a:gd name="T0" fmla="*/ 63 w 88"/>
                <a:gd name="T1" fmla="*/ 84 h 120"/>
                <a:gd name="T2" fmla="*/ 44 w 88"/>
                <a:gd name="T3" fmla="*/ 120 h 120"/>
                <a:gd name="T4" fmla="*/ 26 w 88"/>
                <a:gd name="T5" fmla="*/ 84 h 120"/>
                <a:gd name="T6" fmla="*/ 0 w 88"/>
                <a:gd name="T7" fmla="*/ 44 h 120"/>
                <a:gd name="T8" fmla="*/ 44 w 88"/>
                <a:gd name="T9" fmla="*/ 0 h 120"/>
                <a:gd name="T10" fmla="*/ 88 w 88"/>
                <a:gd name="T11" fmla="*/ 44 h 120"/>
                <a:gd name="T12" fmla="*/ 63 w 88"/>
                <a:gd name="T13" fmla="*/ 8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0">
                  <a:moveTo>
                    <a:pt x="63" y="84"/>
                  </a:moveTo>
                  <a:cubicBezTo>
                    <a:pt x="44" y="120"/>
                    <a:pt x="44" y="120"/>
                    <a:pt x="44" y="120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11" y="77"/>
                    <a:pt x="0" y="61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1"/>
                    <a:pt x="78" y="77"/>
                    <a:pt x="63" y="84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0" name="Line 77"/>
            <p:cNvSpPr>
              <a:spLocks noChangeShapeType="1"/>
            </p:cNvSpPr>
            <p:nvPr/>
          </p:nvSpPr>
          <p:spPr bwMode="auto">
            <a:xfrm>
              <a:off x="3684588" y="4700588"/>
              <a:ext cx="0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1" name="Freeform 78"/>
            <p:cNvSpPr>
              <a:spLocks/>
            </p:cNvSpPr>
            <p:nvPr/>
          </p:nvSpPr>
          <p:spPr bwMode="auto">
            <a:xfrm>
              <a:off x="3540125" y="4700588"/>
              <a:ext cx="415925" cy="414337"/>
            </a:xfrm>
            <a:custGeom>
              <a:avLst/>
              <a:gdLst>
                <a:gd name="T0" fmla="*/ 152 w 436"/>
                <a:gd name="T1" fmla="*/ 0 h 435"/>
                <a:gd name="T2" fmla="*/ 0 w 436"/>
                <a:gd name="T3" fmla="*/ 38 h 435"/>
                <a:gd name="T4" fmla="*/ 0 w 436"/>
                <a:gd name="T5" fmla="*/ 397 h 435"/>
                <a:gd name="T6" fmla="*/ 152 w 436"/>
                <a:gd name="T7" fmla="*/ 359 h 435"/>
                <a:gd name="T8" fmla="*/ 284 w 436"/>
                <a:gd name="T9" fmla="*/ 435 h 435"/>
                <a:gd name="T10" fmla="*/ 436 w 436"/>
                <a:gd name="T11" fmla="*/ 397 h 435"/>
                <a:gd name="T12" fmla="*/ 436 w 436"/>
                <a:gd name="T13" fmla="*/ 38 h 435"/>
                <a:gd name="T14" fmla="*/ 308 w 436"/>
                <a:gd name="T15" fmla="*/ 6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6" h="435">
                  <a:moveTo>
                    <a:pt x="152" y="0"/>
                  </a:moveTo>
                  <a:lnTo>
                    <a:pt x="0" y="38"/>
                  </a:lnTo>
                  <a:lnTo>
                    <a:pt x="0" y="397"/>
                  </a:lnTo>
                  <a:lnTo>
                    <a:pt x="152" y="359"/>
                  </a:lnTo>
                  <a:lnTo>
                    <a:pt x="284" y="435"/>
                  </a:lnTo>
                  <a:lnTo>
                    <a:pt x="436" y="397"/>
                  </a:lnTo>
                  <a:lnTo>
                    <a:pt x="436" y="38"/>
                  </a:lnTo>
                  <a:lnTo>
                    <a:pt x="308" y="68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2" name="Line 79"/>
            <p:cNvSpPr>
              <a:spLocks noChangeShapeType="1"/>
            </p:cNvSpPr>
            <p:nvPr/>
          </p:nvSpPr>
          <p:spPr bwMode="auto">
            <a:xfrm flipV="1">
              <a:off x="3811588" y="4894263"/>
              <a:ext cx="0" cy="220662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3" name="Line 80"/>
            <p:cNvSpPr>
              <a:spLocks noChangeShapeType="1"/>
            </p:cNvSpPr>
            <p:nvPr/>
          </p:nvSpPr>
          <p:spPr bwMode="auto">
            <a:xfrm flipV="1">
              <a:off x="3684588" y="4700588"/>
              <a:ext cx="0" cy="39687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4" name="Line 81"/>
            <p:cNvSpPr>
              <a:spLocks noChangeShapeType="1"/>
            </p:cNvSpPr>
            <p:nvPr/>
          </p:nvSpPr>
          <p:spPr bwMode="auto">
            <a:xfrm flipV="1">
              <a:off x="3684588" y="4894263"/>
              <a:ext cx="0" cy="147637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5" name="Line 82"/>
            <p:cNvSpPr>
              <a:spLocks noChangeShapeType="1"/>
            </p:cNvSpPr>
            <p:nvPr/>
          </p:nvSpPr>
          <p:spPr bwMode="auto">
            <a:xfrm flipH="1" flipV="1">
              <a:off x="3684588" y="4700588"/>
              <a:ext cx="38100" cy="20637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6" name="Freeform 83"/>
            <p:cNvSpPr>
              <a:spLocks/>
            </p:cNvSpPr>
            <p:nvPr/>
          </p:nvSpPr>
          <p:spPr bwMode="auto">
            <a:xfrm>
              <a:off x="4802188" y="4697413"/>
              <a:ext cx="217487" cy="219075"/>
            </a:xfrm>
            <a:custGeom>
              <a:avLst/>
              <a:gdLst>
                <a:gd name="T0" fmla="*/ 96 w 97"/>
                <a:gd name="T1" fmla="*/ 48 h 97"/>
                <a:gd name="T2" fmla="*/ 49 w 97"/>
                <a:gd name="T3" fmla="*/ 97 h 97"/>
                <a:gd name="T4" fmla="*/ 0 w 97"/>
                <a:gd name="T5" fmla="*/ 50 h 97"/>
                <a:gd name="T6" fmla="*/ 47 w 97"/>
                <a:gd name="T7" fmla="*/ 1 h 97"/>
                <a:gd name="T8" fmla="*/ 96 w 97"/>
                <a:gd name="T9" fmla="*/ 4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96" y="48"/>
                  </a:moveTo>
                  <a:cubicBezTo>
                    <a:pt x="97" y="74"/>
                    <a:pt x="76" y="96"/>
                    <a:pt x="49" y="97"/>
                  </a:cubicBezTo>
                  <a:cubicBezTo>
                    <a:pt x="23" y="97"/>
                    <a:pt x="1" y="76"/>
                    <a:pt x="0" y="50"/>
                  </a:cubicBezTo>
                  <a:cubicBezTo>
                    <a:pt x="0" y="23"/>
                    <a:pt x="21" y="1"/>
                    <a:pt x="47" y="1"/>
                  </a:cubicBezTo>
                  <a:cubicBezTo>
                    <a:pt x="74" y="0"/>
                    <a:pt x="96" y="21"/>
                    <a:pt x="96" y="48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7" name="Line 84"/>
            <p:cNvSpPr>
              <a:spLocks noChangeShapeType="1"/>
            </p:cNvSpPr>
            <p:nvPr/>
          </p:nvSpPr>
          <p:spPr bwMode="auto">
            <a:xfrm>
              <a:off x="4838700" y="4808538"/>
              <a:ext cx="71438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8" name="Line 85"/>
            <p:cNvSpPr>
              <a:spLocks noChangeShapeType="1"/>
            </p:cNvSpPr>
            <p:nvPr/>
          </p:nvSpPr>
          <p:spPr bwMode="auto">
            <a:xfrm>
              <a:off x="4910138" y="4737100"/>
              <a:ext cx="0" cy="71438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9" name="Freeform 86"/>
            <p:cNvSpPr>
              <a:spLocks/>
            </p:cNvSpPr>
            <p:nvPr/>
          </p:nvSpPr>
          <p:spPr bwMode="auto">
            <a:xfrm>
              <a:off x="4603750" y="4700588"/>
              <a:ext cx="414338" cy="414337"/>
            </a:xfrm>
            <a:custGeom>
              <a:avLst/>
              <a:gdLst>
                <a:gd name="T0" fmla="*/ 118 w 184"/>
                <a:gd name="T1" fmla="*/ 3 h 184"/>
                <a:gd name="T2" fmla="*/ 92 w 184"/>
                <a:gd name="T3" fmla="*/ 0 h 184"/>
                <a:gd name="T4" fmla="*/ 0 w 184"/>
                <a:gd name="T5" fmla="*/ 92 h 184"/>
                <a:gd name="T6" fmla="*/ 92 w 184"/>
                <a:gd name="T7" fmla="*/ 184 h 184"/>
                <a:gd name="T8" fmla="*/ 184 w 184"/>
                <a:gd name="T9" fmla="*/ 92 h 184"/>
                <a:gd name="T10" fmla="*/ 181 w 184"/>
                <a:gd name="T11" fmla="*/ 66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184">
                  <a:moveTo>
                    <a:pt x="118" y="3"/>
                  </a:moveTo>
                  <a:cubicBezTo>
                    <a:pt x="110" y="1"/>
                    <a:pt x="101" y="0"/>
                    <a:pt x="92" y="0"/>
                  </a:cubicBez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83"/>
                    <a:pt x="183" y="74"/>
                    <a:pt x="181" y="66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0" name="Freeform 87"/>
            <p:cNvSpPr>
              <a:spLocks/>
            </p:cNvSpPr>
            <p:nvPr/>
          </p:nvSpPr>
          <p:spPr bwMode="auto">
            <a:xfrm>
              <a:off x="4667250" y="4754563"/>
              <a:ext cx="142875" cy="195262"/>
            </a:xfrm>
            <a:custGeom>
              <a:avLst/>
              <a:gdLst>
                <a:gd name="T0" fmla="*/ 63 w 64"/>
                <a:gd name="T1" fmla="*/ 8 h 87"/>
                <a:gd name="T2" fmla="*/ 43 w 64"/>
                <a:gd name="T3" fmla="*/ 3 h 87"/>
                <a:gd name="T4" fmla="*/ 6 w 64"/>
                <a:gd name="T5" fmla="*/ 14 h 87"/>
                <a:gd name="T6" fmla="*/ 8 w 64"/>
                <a:gd name="T7" fmla="*/ 33 h 87"/>
                <a:gd name="T8" fmla="*/ 29 w 64"/>
                <a:gd name="T9" fmla="*/ 74 h 87"/>
                <a:gd name="T10" fmla="*/ 57 w 64"/>
                <a:gd name="T11" fmla="*/ 85 h 87"/>
                <a:gd name="T12" fmla="*/ 54 w 64"/>
                <a:gd name="T13" fmla="*/ 81 h 87"/>
                <a:gd name="T14" fmla="*/ 48 w 64"/>
                <a:gd name="T15" fmla="*/ 76 h 87"/>
                <a:gd name="T16" fmla="*/ 45 w 64"/>
                <a:gd name="T17" fmla="*/ 67 h 87"/>
                <a:gd name="T18" fmla="*/ 36 w 64"/>
                <a:gd name="T19" fmla="*/ 64 h 87"/>
                <a:gd name="T20" fmla="*/ 45 w 64"/>
                <a:gd name="T21" fmla="*/ 52 h 87"/>
                <a:gd name="T22" fmla="*/ 64 w 64"/>
                <a:gd name="T23" fmla="*/ 4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87">
                  <a:moveTo>
                    <a:pt x="63" y="8"/>
                  </a:moveTo>
                  <a:cubicBezTo>
                    <a:pt x="56" y="5"/>
                    <a:pt x="48" y="4"/>
                    <a:pt x="43" y="3"/>
                  </a:cubicBezTo>
                  <a:cubicBezTo>
                    <a:pt x="25" y="0"/>
                    <a:pt x="0" y="7"/>
                    <a:pt x="6" y="14"/>
                  </a:cubicBezTo>
                  <a:cubicBezTo>
                    <a:pt x="12" y="20"/>
                    <a:pt x="9" y="30"/>
                    <a:pt x="8" y="33"/>
                  </a:cubicBezTo>
                  <a:cubicBezTo>
                    <a:pt x="4" y="44"/>
                    <a:pt x="7" y="61"/>
                    <a:pt x="29" y="74"/>
                  </a:cubicBezTo>
                  <a:cubicBezTo>
                    <a:pt x="51" y="86"/>
                    <a:pt x="55" y="83"/>
                    <a:pt x="57" y="85"/>
                  </a:cubicBezTo>
                  <a:cubicBezTo>
                    <a:pt x="59" y="87"/>
                    <a:pt x="53" y="87"/>
                    <a:pt x="54" y="81"/>
                  </a:cubicBezTo>
                  <a:cubicBezTo>
                    <a:pt x="55" y="75"/>
                    <a:pt x="51" y="76"/>
                    <a:pt x="48" y="76"/>
                  </a:cubicBezTo>
                  <a:cubicBezTo>
                    <a:pt x="45" y="76"/>
                    <a:pt x="44" y="70"/>
                    <a:pt x="45" y="67"/>
                  </a:cubicBezTo>
                  <a:cubicBezTo>
                    <a:pt x="46" y="63"/>
                    <a:pt x="41" y="71"/>
                    <a:pt x="36" y="64"/>
                  </a:cubicBezTo>
                  <a:cubicBezTo>
                    <a:pt x="32" y="56"/>
                    <a:pt x="39" y="50"/>
                    <a:pt x="45" y="52"/>
                  </a:cubicBezTo>
                  <a:cubicBezTo>
                    <a:pt x="57" y="56"/>
                    <a:pt x="59" y="49"/>
                    <a:pt x="64" y="42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1" name="Freeform 88"/>
            <p:cNvSpPr>
              <a:spLocks/>
            </p:cNvSpPr>
            <p:nvPr/>
          </p:nvSpPr>
          <p:spPr bwMode="auto">
            <a:xfrm>
              <a:off x="4781550" y="4905375"/>
              <a:ext cx="163513" cy="190500"/>
            </a:xfrm>
            <a:custGeom>
              <a:avLst/>
              <a:gdLst>
                <a:gd name="T0" fmla="*/ 12 w 73"/>
                <a:gd name="T1" fmla="*/ 32 h 85"/>
                <a:gd name="T2" fmla="*/ 12 w 73"/>
                <a:gd name="T3" fmla="*/ 45 h 85"/>
                <a:gd name="T4" fmla="*/ 25 w 73"/>
                <a:gd name="T5" fmla="*/ 58 h 85"/>
                <a:gd name="T6" fmla="*/ 19 w 73"/>
                <a:gd name="T7" fmla="*/ 80 h 85"/>
                <a:gd name="T8" fmla="*/ 45 w 73"/>
                <a:gd name="T9" fmla="*/ 66 h 85"/>
                <a:gd name="T10" fmla="*/ 66 w 73"/>
                <a:gd name="T11" fmla="*/ 37 h 85"/>
                <a:gd name="T12" fmla="*/ 54 w 73"/>
                <a:gd name="T13" fmla="*/ 24 h 85"/>
                <a:gd name="T14" fmla="*/ 24 w 73"/>
                <a:gd name="T15" fmla="*/ 11 h 85"/>
                <a:gd name="T16" fmla="*/ 12 w 73"/>
                <a:gd name="T17" fmla="*/ 3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85">
                  <a:moveTo>
                    <a:pt x="12" y="32"/>
                  </a:moveTo>
                  <a:cubicBezTo>
                    <a:pt x="10" y="43"/>
                    <a:pt x="0" y="34"/>
                    <a:pt x="12" y="45"/>
                  </a:cubicBezTo>
                  <a:cubicBezTo>
                    <a:pt x="23" y="56"/>
                    <a:pt x="26" y="33"/>
                    <a:pt x="25" y="58"/>
                  </a:cubicBezTo>
                  <a:cubicBezTo>
                    <a:pt x="23" y="83"/>
                    <a:pt x="2" y="85"/>
                    <a:pt x="19" y="80"/>
                  </a:cubicBezTo>
                  <a:cubicBezTo>
                    <a:pt x="36" y="74"/>
                    <a:pt x="33" y="79"/>
                    <a:pt x="45" y="66"/>
                  </a:cubicBezTo>
                  <a:cubicBezTo>
                    <a:pt x="58" y="54"/>
                    <a:pt x="60" y="47"/>
                    <a:pt x="66" y="37"/>
                  </a:cubicBezTo>
                  <a:cubicBezTo>
                    <a:pt x="73" y="27"/>
                    <a:pt x="62" y="31"/>
                    <a:pt x="54" y="24"/>
                  </a:cubicBezTo>
                  <a:cubicBezTo>
                    <a:pt x="47" y="17"/>
                    <a:pt x="34" y="0"/>
                    <a:pt x="24" y="11"/>
                  </a:cubicBezTo>
                  <a:cubicBezTo>
                    <a:pt x="14" y="21"/>
                    <a:pt x="12" y="32"/>
                    <a:pt x="12" y="32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2" name="Freeform 89"/>
            <p:cNvSpPr>
              <a:spLocks/>
            </p:cNvSpPr>
            <p:nvPr/>
          </p:nvSpPr>
          <p:spPr bwMode="auto">
            <a:xfrm>
              <a:off x="4964113" y="4879975"/>
              <a:ext cx="47625" cy="96838"/>
            </a:xfrm>
            <a:custGeom>
              <a:avLst/>
              <a:gdLst>
                <a:gd name="T0" fmla="*/ 13 w 21"/>
                <a:gd name="T1" fmla="*/ 0 h 43"/>
                <a:gd name="T2" fmla="*/ 12 w 21"/>
                <a:gd name="T3" fmla="*/ 5 h 43"/>
                <a:gd name="T4" fmla="*/ 10 w 21"/>
                <a:gd name="T5" fmla="*/ 35 h 43"/>
                <a:gd name="T6" fmla="*/ 21 w 21"/>
                <a:gd name="T7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43">
                  <a:moveTo>
                    <a:pt x="13" y="0"/>
                  </a:moveTo>
                  <a:cubicBezTo>
                    <a:pt x="14" y="2"/>
                    <a:pt x="13" y="2"/>
                    <a:pt x="12" y="5"/>
                  </a:cubicBezTo>
                  <a:cubicBezTo>
                    <a:pt x="8" y="14"/>
                    <a:pt x="0" y="27"/>
                    <a:pt x="10" y="35"/>
                  </a:cubicBezTo>
                  <a:cubicBezTo>
                    <a:pt x="19" y="43"/>
                    <a:pt x="21" y="37"/>
                    <a:pt x="21" y="37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3" name="Line 90"/>
            <p:cNvSpPr>
              <a:spLocks noChangeShapeType="1"/>
            </p:cNvSpPr>
            <p:nvPr/>
          </p:nvSpPr>
          <p:spPr bwMode="auto">
            <a:xfrm flipV="1">
              <a:off x="1470025" y="5797550"/>
              <a:ext cx="0" cy="379413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4" name="Line 91"/>
            <p:cNvSpPr>
              <a:spLocks noChangeShapeType="1"/>
            </p:cNvSpPr>
            <p:nvPr/>
          </p:nvSpPr>
          <p:spPr bwMode="auto">
            <a:xfrm flipH="1">
              <a:off x="1470025" y="6013450"/>
              <a:ext cx="142875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5" name="Line 92"/>
            <p:cNvSpPr>
              <a:spLocks noChangeShapeType="1"/>
            </p:cNvSpPr>
            <p:nvPr/>
          </p:nvSpPr>
          <p:spPr bwMode="auto">
            <a:xfrm>
              <a:off x="1470025" y="5834063"/>
              <a:ext cx="142875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6" name="Freeform 93"/>
            <p:cNvSpPr>
              <a:spLocks/>
            </p:cNvSpPr>
            <p:nvPr/>
          </p:nvSpPr>
          <p:spPr bwMode="auto">
            <a:xfrm>
              <a:off x="1612900" y="5834063"/>
              <a:ext cx="19050" cy="198437"/>
            </a:xfrm>
            <a:custGeom>
              <a:avLst/>
              <a:gdLst>
                <a:gd name="T0" fmla="*/ 0 w 8"/>
                <a:gd name="T1" fmla="*/ 0 h 88"/>
                <a:gd name="T2" fmla="*/ 8 w 8"/>
                <a:gd name="T3" fmla="*/ 8 h 88"/>
                <a:gd name="T4" fmla="*/ 8 w 8"/>
                <a:gd name="T5" fmla="*/ 88 h 88"/>
                <a:gd name="T6" fmla="*/ 0 w 8"/>
                <a:gd name="T7" fmla="*/ 8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8">
                  <a:moveTo>
                    <a:pt x="0" y="0"/>
                  </a:moveTo>
                  <a:cubicBezTo>
                    <a:pt x="5" y="0"/>
                    <a:pt x="8" y="3"/>
                    <a:pt x="8" y="8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8" y="83"/>
                    <a:pt x="5" y="80"/>
                    <a:pt x="0" y="8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7" name="Freeform 94"/>
            <p:cNvSpPr>
              <a:spLocks/>
            </p:cNvSpPr>
            <p:nvPr/>
          </p:nvSpPr>
          <p:spPr bwMode="auto">
            <a:xfrm>
              <a:off x="1631950" y="5870575"/>
              <a:ext cx="161925" cy="179388"/>
            </a:xfrm>
            <a:custGeom>
              <a:avLst/>
              <a:gdLst>
                <a:gd name="T0" fmla="*/ 0 w 171"/>
                <a:gd name="T1" fmla="*/ 0 h 189"/>
                <a:gd name="T2" fmla="*/ 171 w 171"/>
                <a:gd name="T3" fmla="*/ 0 h 189"/>
                <a:gd name="T4" fmla="*/ 171 w 171"/>
                <a:gd name="T5" fmla="*/ 189 h 189"/>
                <a:gd name="T6" fmla="*/ 0 w 171"/>
                <a:gd name="T7" fmla="*/ 189 h 189"/>
                <a:gd name="T8" fmla="*/ 0 w 171"/>
                <a:gd name="T9" fmla="*/ 15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89">
                  <a:moveTo>
                    <a:pt x="0" y="0"/>
                  </a:moveTo>
                  <a:lnTo>
                    <a:pt x="171" y="0"/>
                  </a:lnTo>
                  <a:lnTo>
                    <a:pt x="171" y="189"/>
                  </a:lnTo>
                  <a:lnTo>
                    <a:pt x="0" y="189"/>
                  </a:lnTo>
                  <a:lnTo>
                    <a:pt x="0" y="151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8" name="Oval 95"/>
            <p:cNvSpPr>
              <a:spLocks noChangeArrowheads="1"/>
            </p:cNvSpPr>
            <p:nvPr/>
          </p:nvSpPr>
          <p:spPr bwMode="auto">
            <a:xfrm>
              <a:off x="1450975" y="5762625"/>
              <a:ext cx="36513" cy="34925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9" name="Freeform 96"/>
            <p:cNvSpPr>
              <a:spLocks/>
            </p:cNvSpPr>
            <p:nvPr/>
          </p:nvSpPr>
          <p:spPr bwMode="auto">
            <a:xfrm>
              <a:off x="2659063" y="5762625"/>
              <a:ext cx="52387" cy="44450"/>
            </a:xfrm>
            <a:custGeom>
              <a:avLst/>
              <a:gdLst>
                <a:gd name="T0" fmla="*/ 24 w 24"/>
                <a:gd name="T1" fmla="*/ 20 h 20"/>
                <a:gd name="T2" fmla="*/ 24 w 24"/>
                <a:gd name="T3" fmla="*/ 12 h 20"/>
                <a:gd name="T4" fmla="*/ 12 w 24"/>
                <a:gd name="T5" fmla="*/ 0 h 20"/>
                <a:gd name="T6" fmla="*/ 0 w 24"/>
                <a:gd name="T7" fmla="*/ 12 h 20"/>
                <a:gd name="T8" fmla="*/ 0 w 24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20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20"/>
                    <a:pt x="0" y="20"/>
                    <a:pt x="0" y="2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0" name="Line 97"/>
            <p:cNvSpPr>
              <a:spLocks noChangeShapeType="1"/>
            </p:cNvSpPr>
            <p:nvPr/>
          </p:nvSpPr>
          <p:spPr bwMode="auto">
            <a:xfrm>
              <a:off x="2659063" y="5907088"/>
              <a:ext cx="0" cy="36512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1" name="Line 98"/>
            <p:cNvSpPr>
              <a:spLocks noChangeShapeType="1"/>
            </p:cNvSpPr>
            <p:nvPr/>
          </p:nvSpPr>
          <p:spPr bwMode="auto">
            <a:xfrm flipV="1">
              <a:off x="2711450" y="5907088"/>
              <a:ext cx="0" cy="36512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2" name="Freeform 99"/>
            <p:cNvSpPr>
              <a:spLocks/>
            </p:cNvSpPr>
            <p:nvPr/>
          </p:nvSpPr>
          <p:spPr bwMode="auto">
            <a:xfrm>
              <a:off x="2659063" y="6032500"/>
              <a:ext cx="52387" cy="144463"/>
            </a:xfrm>
            <a:custGeom>
              <a:avLst/>
              <a:gdLst>
                <a:gd name="T0" fmla="*/ 0 w 56"/>
                <a:gd name="T1" fmla="*/ 0 h 152"/>
                <a:gd name="T2" fmla="*/ 0 w 56"/>
                <a:gd name="T3" fmla="*/ 152 h 152"/>
                <a:gd name="T4" fmla="*/ 56 w 56"/>
                <a:gd name="T5" fmla="*/ 152 h 152"/>
                <a:gd name="T6" fmla="*/ 56 w 56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152">
                  <a:moveTo>
                    <a:pt x="0" y="0"/>
                  </a:moveTo>
                  <a:lnTo>
                    <a:pt x="0" y="152"/>
                  </a:lnTo>
                  <a:lnTo>
                    <a:pt x="56" y="152"/>
                  </a:lnTo>
                  <a:lnTo>
                    <a:pt x="56" y="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3" name="Freeform 100"/>
            <p:cNvSpPr>
              <a:spLocks/>
            </p:cNvSpPr>
            <p:nvPr/>
          </p:nvSpPr>
          <p:spPr bwMode="auto">
            <a:xfrm>
              <a:off x="2514600" y="5816600"/>
              <a:ext cx="377825" cy="90488"/>
            </a:xfrm>
            <a:custGeom>
              <a:avLst/>
              <a:gdLst>
                <a:gd name="T0" fmla="*/ 327 w 398"/>
                <a:gd name="T1" fmla="*/ 95 h 95"/>
                <a:gd name="T2" fmla="*/ 0 w 398"/>
                <a:gd name="T3" fmla="*/ 95 h 95"/>
                <a:gd name="T4" fmla="*/ 19 w 398"/>
                <a:gd name="T5" fmla="*/ 47 h 95"/>
                <a:gd name="T6" fmla="*/ 0 w 398"/>
                <a:gd name="T7" fmla="*/ 0 h 95"/>
                <a:gd name="T8" fmla="*/ 327 w 398"/>
                <a:gd name="T9" fmla="*/ 0 h 95"/>
                <a:gd name="T10" fmla="*/ 398 w 398"/>
                <a:gd name="T11" fmla="*/ 47 h 95"/>
                <a:gd name="T12" fmla="*/ 327 w 398"/>
                <a:gd name="T13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8" h="95">
                  <a:moveTo>
                    <a:pt x="327" y="95"/>
                  </a:moveTo>
                  <a:lnTo>
                    <a:pt x="0" y="95"/>
                  </a:lnTo>
                  <a:lnTo>
                    <a:pt x="19" y="47"/>
                  </a:lnTo>
                  <a:lnTo>
                    <a:pt x="0" y="0"/>
                  </a:lnTo>
                  <a:lnTo>
                    <a:pt x="327" y="0"/>
                  </a:lnTo>
                  <a:lnTo>
                    <a:pt x="398" y="47"/>
                  </a:lnTo>
                  <a:lnTo>
                    <a:pt x="327" y="95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4" name="Freeform 101"/>
            <p:cNvSpPr>
              <a:spLocks/>
            </p:cNvSpPr>
            <p:nvPr/>
          </p:nvSpPr>
          <p:spPr bwMode="auto">
            <a:xfrm>
              <a:off x="2478088" y="5943600"/>
              <a:ext cx="377825" cy="88900"/>
            </a:xfrm>
            <a:custGeom>
              <a:avLst/>
              <a:gdLst>
                <a:gd name="T0" fmla="*/ 71 w 398"/>
                <a:gd name="T1" fmla="*/ 0 h 94"/>
                <a:gd name="T2" fmla="*/ 398 w 398"/>
                <a:gd name="T3" fmla="*/ 0 h 94"/>
                <a:gd name="T4" fmla="*/ 379 w 398"/>
                <a:gd name="T5" fmla="*/ 47 h 94"/>
                <a:gd name="T6" fmla="*/ 398 w 398"/>
                <a:gd name="T7" fmla="*/ 94 h 94"/>
                <a:gd name="T8" fmla="*/ 71 w 398"/>
                <a:gd name="T9" fmla="*/ 94 h 94"/>
                <a:gd name="T10" fmla="*/ 0 w 398"/>
                <a:gd name="T11" fmla="*/ 47 h 94"/>
                <a:gd name="T12" fmla="*/ 71 w 398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8" h="94">
                  <a:moveTo>
                    <a:pt x="71" y="0"/>
                  </a:moveTo>
                  <a:lnTo>
                    <a:pt x="398" y="0"/>
                  </a:lnTo>
                  <a:lnTo>
                    <a:pt x="379" y="47"/>
                  </a:lnTo>
                  <a:lnTo>
                    <a:pt x="398" y="94"/>
                  </a:lnTo>
                  <a:lnTo>
                    <a:pt x="71" y="94"/>
                  </a:lnTo>
                  <a:lnTo>
                    <a:pt x="0" y="47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5" name="Rectangle 102"/>
            <p:cNvSpPr>
              <a:spLocks noChangeArrowheads="1"/>
            </p:cNvSpPr>
            <p:nvPr/>
          </p:nvSpPr>
          <p:spPr bwMode="auto">
            <a:xfrm>
              <a:off x="3540125" y="5797550"/>
              <a:ext cx="415925" cy="342900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6" name="Line 103"/>
            <p:cNvSpPr>
              <a:spLocks noChangeShapeType="1"/>
            </p:cNvSpPr>
            <p:nvPr/>
          </p:nvSpPr>
          <p:spPr bwMode="auto">
            <a:xfrm>
              <a:off x="3540125" y="5870575"/>
              <a:ext cx="415925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7" name="Line 104"/>
            <p:cNvSpPr>
              <a:spLocks noChangeShapeType="1"/>
            </p:cNvSpPr>
            <p:nvPr/>
          </p:nvSpPr>
          <p:spPr bwMode="auto">
            <a:xfrm>
              <a:off x="3576638" y="5834063"/>
              <a:ext cx="0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8" name="Line 105"/>
            <p:cNvSpPr>
              <a:spLocks noChangeShapeType="1"/>
            </p:cNvSpPr>
            <p:nvPr/>
          </p:nvSpPr>
          <p:spPr bwMode="auto">
            <a:xfrm>
              <a:off x="3613150" y="5834063"/>
              <a:ext cx="0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9" name="Line 106"/>
            <p:cNvSpPr>
              <a:spLocks noChangeShapeType="1"/>
            </p:cNvSpPr>
            <p:nvPr/>
          </p:nvSpPr>
          <p:spPr bwMode="auto">
            <a:xfrm>
              <a:off x="3649663" y="5834063"/>
              <a:ext cx="0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0" name="Line 107"/>
            <p:cNvSpPr>
              <a:spLocks noChangeShapeType="1"/>
            </p:cNvSpPr>
            <p:nvPr/>
          </p:nvSpPr>
          <p:spPr bwMode="auto">
            <a:xfrm flipH="1">
              <a:off x="3703638" y="5907088"/>
              <a:ext cx="90487" cy="19685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1" name="Freeform 108"/>
            <p:cNvSpPr>
              <a:spLocks/>
            </p:cNvSpPr>
            <p:nvPr/>
          </p:nvSpPr>
          <p:spPr bwMode="auto">
            <a:xfrm>
              <a:off x="3613150" y="5943600"/>
              <a:ext cx="53975" cy="125413"/>
            </a:xfrm>
            <a:custGeom>
              <a:avLst/>
              <a:gdLst>
                <a:gd name="T0" fmla="*/ 57 w 57"/>
                <a:gd name="T1" fmla="*/ 132 h 132"/>
                <a:gd name="T2" fmla="*/ 0 w 57"/>
                <a:gd name="T3" fmla="*/ 66 h 132"/>
                <a:gd name="T4" fmla="*/ 57 w 57"/>
                <a:gd name="T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" h="132">
                  <a:moveTo>
                    <a:pt x="57" y="132"/>
                  </a:moveTo>
                  <a:lnTo>
                    <a:pt x="0" y="66"/>
                  </a:lnTo>
                  <a:lnTo>
                    <a:pt x="57" y="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2" name="Freeform 109"/>
            <p:cNvSpPr>
              <a:spLocks/>
            </p:cNvSpPr>
            <p:nvPr/>
          </p:nvSpPr>
          <p:spPr bwMode="auto">
            <a:xfrm>
              <a:off x="3829050" y="5943600"/>
              <a:ext cx="53975" cy="125413"/>
            </a:xfrm>
            <a:custGeom>
              <a:avLst/>
              <a:gdLst>
                <a:gd name="T0" fmla="*/ 0 w 57"/>
                <a:gd name="T1" fmla="*/ 0 h 132"/>
                <a:gd name="T2" fmla="*/ 57 w 57"/>
                <a:gd name="T3" fmla="*/ 66 h 132"/>
                <a:gd name="T4" fmla="*/ 0 w 57"/>
                <a:gd name="T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" h="132">
                  <a:moveTo>
                    <a:pt x="0" y="0"/>
                  </a:moveTo>
                  <a:lnTo>
                    <a:pt x="57" y="66"/>
                  </a:lnTo>
                  <a:lnTo>
                    <a:pt x="0" y="132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3" name="Freeform 110"/>
            <p:cNvSpPr>
              <a:spLocks/>
            </p:cNvSpPr>
            <p:nvPr/>
          </p:nvSpPr>
          <p:spPr bwMode="auto">
            <a:xfrm>
              <a:off x="4603750" y="5870575"/>
              <a:ext cx="90488" cy="198438"/>
            </a:xfrm>
            <a:custGeom>
              <a:avLst/>
              <a:gdLst>
                <a:gd name="T0" fmla="*/ 94 w 94"/>
                <a:gd name="T1" fmla="*/ 208 h 208"/>
                <a:gd name="T2" fmla="*/ 0 w 94"/>
                <a:gd name="T3" fmla="*/ 104 h 208"/>
                <a:gd name="T4" fmla="*/ 94 w 94"/>
                <a:gd name="T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" h="208">
                  <a:moveTo>
                    <a:pt x="94" y="208"/>
                  </a:moveTo>
                  <a:lnTo>
                    <a:pt x="0" y="104"/>
                  </a:lnTo>
                  <a:lnTo>
                    <a:pt x="94" y="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4" name="Freeform 111"/>
            <p:cNvSpPr>
              <a:spLocks/>
            </p:cNvSpPr>
            <p:nvPr/>
          </p:nvSpPr>
          <p:spPr bwMode="auto">
            <a:xfrm>
              <a:off x="4927600" y="5870575"/>
              <a:ext cx="90488" cy="198438"/>
            </a:xfrm>
            <a:custGeom>
              <a:avLst/>
              <a:gdLst>
                <a:gd name="T0" fmla="*/ 0 w 95"/>
                <a:gd name="T1" fmla="*/ 0 h 208"/>
                <a:gd name="T2" fmla="*/ 95 w 95"/>
                <a:gd name="T3" fmla="*/ 104 h 208"/>
                <a:gd name="T4" fmla="*/ 0 w 95"/>
                <a:gd name="T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" h="208">
                  <a:moveTo>
                    <a:pt x="0" y="0"/>
                  </a:moveTo>
                  <a:lnTo>
                    <a:pt x="95" y="104"/>
                  </a:lnTo>
                  <a:lnTo>
                    <a:pt x="0" y="208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5" name="Line 112"/>
            <p:cNvSpPr>
              <a:spLocks noChangeShapeType="1"/>
            </p:cNvSpPr>
            <p:nvPr/>
          </p:nvSpPr>
          <p:spPr bwMode="auto">
            <a:xfrm flipH="1">
              <a:off x="4748213" y="5780088"/>
              <a:ext cx="125412" cy="379412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6" name="Rectangle 116"/>
            <p:cNvSpPr>
              <a:spLocks noChangeArrowheads="1"/>
            </p:cNvSpPr>
            <p:nvPr/>
          </p:nvSpPr>
          <p:spPr bwMode="auto">
            <a:xfrm>
              <a:off x="5672138" y="1522413"/>
              <a:ext cx="419100" cy="346075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 flipH="1">
              <a:off x="5889625" y="1795463"/>
              <a:ext cx="92075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>
              <a:off x="5672138" y="1595438"/>
              <a:ext cx="419100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9" name="Line 119"/>
            <p:cNvSpPr>
              <a:spLocks noChangeShapeType="1"/>
            </p:cNvSpPr>
            <p:nvPr/>
          </p:nvSpPr>
          <p:spPr bwMode="auto">
            <a:xfrm>
              <a:off x="5708650" y="1558925"/>
              <a:ext cx="0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0" name="Line 120"/>
            <p:cNvSpPr>
              <a:spLocks noChangeShapeType="1"/>
            </p:cNvSpPr>
            <p:nvPr/>
          </p:nvSpPr>
          <p:spPr bwMode="auto">
            <a:xfrm>
              <a:off x="5745163" y="1558925"/>
              <a:ext cx="0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1" name="Line 121"/>
            <p:cNvSpPr>
              <a:spLocks noChangeShapeType="1"/>
            </p:cNvSpPr>
            <p:nvPr/>
          </p:nvSpPr>
          <p:spPr bwMode="auto">
            <a:xfrm>
              <a:off x="5781675" y="1558925"/>
              <a:ext cx="0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2" name="Freeform 122"/>
            <p:cNvSpPr>
              <a:spLocks/>
            </p:cNvSpPr>
            <p:nvPr/>
          </p:nvSpPr>
          <p:spPr bwMode="auto">
            <a:xfrm>
              <a:off x="5781675" y="1668463"/>
              <a:ext cx="53975" cy="127000"/>
            </a:xfrm>
            <a:custGeom>
              <a:avLst/>
              <a:gdLst>
                <a:gd name="T0" fmla="*/ 0 w 56"/>
                <a:gd name="T1" fmla="*/ 0 h 133"/>
                <a:gd name="T2" fmla="*/ 56 w 56"/>
                <a:gd name="T3" fmla="*/ 66 h 133"/>
                <a:gd name="T4" fmla="*/ 0 w 56"/>
                <a:gd name="T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3">
                  <a:moveTo>
                    <a:pt x="0" y="0"/>
                  </a:moveTo>
                  <a:lnTo>
                    <a:pt x="56" y="66"/>
                  </a:lnTo>
                  <a:lnTo>
                    <a:pt x="0" y="133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3" name="Freeform 123"/>
            <p:cNvSpPr>
              <a:spLocks/>
            </p:cNvSpPr>
            <p:nvPr/>
          </p:nvSpPr>
          <p:spPr bwMode="auto">
            <a:xfrm>
              <a:off x="6873875" y="1668463"/>
              <a:ext cx="163513" cy="236537"/>
            </a:xfrm>
            <a:custGeom>
              <a:avLst/>
              <a:gdLst>
                <a:gd name="T0" fmla="*/ 36 w 72"/>
                <a:gd name="T1" fmla="*/ 104 h 104"/>
                <a:gd name="T2" fmla="*/ 0 w 72"/>
                <a:gd name="T3" fmla="*/ 59 h 104"/>
                <a:gd name="T4" fmla="*/ 0 w 72"/>
                <a:gd name="T5" fmla="*/ 37 h 104"/>
                <a:gd name="T6" fmla="*/ 36 w 72"/>
                <a:gd name="T7" fmla="*/ 0 h 104"/>
                <a:gd name="T8" fmla="*/ 72 w 72"/>
                <a:gd name="T9" fmla="*/ 37 h 104"/>
                <a:gd name="T10" fmla="*/ 72 w 72"/>
                <a:gd name="T11" fmla="*/ 59 h 104"/>
                <a:gd name="T12" fmla="*/ 36 w 72"/>
                <a:gd name="T13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04">
                  <a:moveTo>
                    <a:pt x="36" y="104"/>
                  </a:moveTo>
                  <a:cubicBezTo>
                    <a:pt x="0" y="95"/>
                    <a:pt x="0" y="59"/>
                    <a:pt x="0" y="59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0"/>
                    <a:pt x="16" y="0"/>
                    <a:pt x="36" y="0"/>
                  </a:cubicBezTo>
                  <a:cubicBezTo>
                    <a:pt x="56" y="0"/>
                    <a:pt x="72" y="10"/>
                    <a:pt x="72" y="37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72" y="59"/>
                    <a:pt x="72" y="95"/>
                    <a:pt x="36" y="104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4" name="Freeform 124"/>
            <p:cNvSpPr>
              <a:spLocks/>
            </p:cNvSpPr>
            <p:nvPr/>
          </p:nvSpPr>
          <p:spPr bwMode="auto">
            <a:xfrm>
              <a:off x="6892925" y="1577975"/>
              <a:ext cx="127000" cy="103188"/>
            </a:xfrm>
            <a:custGeom>
              <a:avLst/>
              <a:gdLst>
                <a:gd name="T0" fmla="*/ 6 w 56"/>
                <a:gd name="T1" fmla="*/ 46 h 46"/>
                <a:gd name="T2" fmla="*/ 0 w 56"/>
                <a:gd name="T3" fmla="*/ 28 h 46"/>
                <a:gd name="T4" fmla="*/ 28 w 56"/>
                <a:gd name="T5" fmla="*/ 0 h 46"/>
                <a:gd name="T6" fmla="*/ 56 w 56"/>
                <a:gd name="T7" fmla="*/ 28 h 46"/>
                <a:gd name="T8" fmla="*/ 50 w 56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46">
                  <a:moveTo>
                    <a:pt x="6" y="46"/>
                  </a:moveTo>
                  <a:cubicBezTo>
                    <a:pt x="3" y="41"/>
                    <a:pt x="0" y="35"/>
                    <a:pt x="0" y="28"/>
                  </a:cubicBezTo>
                  <a:cubicBezTo>
                    <a:pt x="0" y="12"/>
                    <a:pt x="13" y="0"/>
                    <a:pt x="28" y="0"/>
                  </a:cubicBezTo>
                  <a:cubicBezTo>
                    <a:pt x="44" y="0"/>
                    <a:pt x="56" y="12"/>
                    <a:pt x="56" y="28"/>
                  </a:cubicBezTo>
                  <a:cubicBezTo>
                    <a:pt x="56" y="34"/>
                    <a:pt x="54" y="40"/>
                    <a:pt x="50" y="45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5" name="Freeform 125"/>
            <p:cNvSpPr>
              <a:spLocks/>
            </p:cNvSpPr>
            <p:nvPr/>
          </p:nvSpPr>
          <p:spPr bwMode="auto">
            <a:xfrm>
              <a:off x="6910388" y="1522413"/>
              <a:ext cx="90487" cy="55562"/>
            </a:xfrm>
            <a:custGeom>
              <a:avLst/>
              <a:gdLst>
                <a:gd name="T0" fmla="*/ 12 w 40"/>
                <a:gd name="T1" fmla="*/ 24 h 24"/>
                <a:gd name="T2" fmla="*/ 0 w 40"/>
                <a:gd name="T3" fmla="*/ 12 h 24"/>
                <a:gd name="T4" fmla="*/ 12 w 40"/>
                <a:gd name="T5" fmla="*/ 0 h 24"/>
                <a:gd name="T6" fmla="*/ 28 w 40"/>
                <a:gd name="T7" fmla="*/ 0 h 24"/>
                <a:gd name="T8" fmla="*/ 40 w 40"/>
                <a:gd name="T9" fmla="*/ 12 h 24"/>
                <a:gd name="T10" fmla="*/ 28 w 40"/>
                <a:gd name="T11" fmla="*/ 24 h 24"/>
                <a:gd name="T12" fmla="*/ 12 w 40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24"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5" y="0"/>
                    <a:pt x="40" y="5"/>
                    <a:pt x="40" y="12"/>
                  </a:cubicBezTo>
                  <a:cubicBezTo>
                    <a:pt x="40" y="18"/>
                    <a:pt x="35" y="24"/>
                    <a:pt x="28" y="24"/>
                  </a:cubicBezTo>
                  <a:lnTo>
                    <a:pt x="12" y="24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6" name="Freeform 126"/>
            <p:cNvSpPr>
              <a:spLocks/>
            </p:cNvSpPr>
            <p:nvPr/>
          </p:nvSpPr>
          <p:spPr bwMode="auto">
            <a:xfrm>
              <a:off x="7019925" y="1631950"/>
              <a:ext cx="109538" cy="53975"/>
            </a:xfrm>
            <a:custGeom>
              <a:avLst/>
              <a:gdLst>
                <a:gd name="T0" fmla="*/ 48 w 48"/>
                <a:gd name="T1" fmla="*/ 0 h 24"/>
                <a:gd name="T2" fmla="*/ 40 w 48"/>
                <a:gd name="T3" fmla="*/ 8 h 24"/>
                <a:gd name="T4" fmla="*/ 8 w 48"/>
                <a:gd name="T5" fmla="*/ 8 h 24"/>
                <a:gd name="T6" fmla="*/ 0 w 48"/>
                <a:gd name="T7" fmla="*/ 16 h 24"/>
                <a:gd name="T8" fmla="*/ 0 w 4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4">
                  <a:moveTo>
                    <a:pt x="48" y="0"/>
                  </a:moveTo>
                  <a:cubicBezTo>
                    <a:pt x="48" y="4"/>
                    <a:pt x="45" y="8"/>
                    <a:pt x="4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4" y="8"/>
                    <a:pt x="0" y="11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7" name="Freeform 127"/>
            <p:cNvSpPr>
              <a:spLocks/>
            </p:cNvSpPr>
            <p:nvPr/>
          </p:nvSpPr>
          <p:spPr bwMode="auto">
            <a:xfrm>
              <a:off x="7019925" y="1685925"/>
              <a:ext cx="90488" cy="182563"/>
            </a:xfrm>
            <a:custGeom>
              <a:avLst/>
              <a:gdLst>
                <a:gd name="T0" fmla="*/ 0 w 95"/>
                <a:gd name="T1" fmla="*/ 0 h 189"/>
                <a:gd name="T2" fmla="*/ 76 w 95"/>
                <a:gd name="T3" fmla="*/ 38 h 189"/>
                <a:gd name="T4" fmla="*/ 95 w 95"/>
                <a:gd name="T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" h="189">
                  <a:moveTo>
                    <a:pt x="0" y="0"/>
                  </a:moveTo>
                  <a:lnTo>
                    <a:pt x="76" y="38"/>
                  </a:lnTo>
                  <a:lnTo>
                    <a:pt x="95" y="189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8" name="Freeform 128"/>
            <p:cNvSpPr>
              <a:spLocks/>
            </p:cNvSpPr>
            <p:nvPr/>
          </p:nvSpPr>
          <p:spPr bwMode="auto">
            <a:xfrm>
              <a:off x="6837363" y="1504950"/>
              <a:ext cx="55562" cy="107950"/>
            </a:xfrm>
            <a:custGeom>
              <a:avLst/>
              <a:gdLst>
                <a:gd name="T0" fmla="*/ 0 w 24"/>
                <a:gd name="T1" fmla="*/ 0 h 48"/>
                <a:gd name="T2" fmla="*/ 8 w 24"/>
                <a:gd name="T3" fmla="*/ 8 h 48"/>
                <a:gd name="T4" fmla="*/ 8 w 24"/>
                <a:gd name="T5" fmla="*/ 40 h 48"/>
                <a:gd name="T6" fmla="*/ 16 w 24"/>
                <a:gd name="T7" fmla="*/ 48 h 48"/>
                <a:gd name="T8" fmla="*/ 24 w 24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8">
                  <a:moveTo>
                    <a:pt x="0" y="0"/>
                  </a:moveTo>
                  <a:cubicBezTo>
                    <a:pt x="5" y="0"/>
                    <a:pt x="8" y="3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4"/>
                    <a:pt x="12" y="48"/>
                    <a:pt x="16" y="48"/>
                  </a:cubicBez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9" name="Freeform 129"/>
            <p:cNvSpPr>
              <a:spLocks/>
            </p:cNvSpPr>
            <p:nvPr/>
          </p:nvSpPr>
          <p:spPr bwMode="auto">
            <a:xfrm>
              <a:off x="6783388" y="1631950"/>
              <a:ext cx="109537" cy="53975"/>
            </a:xfrm>
            <a:custGeom>
              <a:avLst/>
              <a:gdLst>
                <a:gd name="T0" fmla="*/ 0 w 48"/>
                <a:gd name="T1" fmla="*/ 0 h 24"/>
                <a:gd name="T2" fmla="*/ 8 w 48"/>
                <a:gd name="T3" fmla="*/ 8 h 24"/>
                <a:gd name="T4" fmla="*/ 40 w 48"/>
                <a:gd name="T5" fmla="*/ 8 h 24"/>
                <a:gd name="T6" fmla="*/ 48 w 48"/>
                <a:gd name="T7" fmla="*/ 16 h 24"/>
                <a:gd name="T8" fmla="*/ 48 w 4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4">
                  <a:moveTo>
                    <a:pt x="0" y="0"/>
                  </a:moveTo>
                  <a:cubicBezTo>
                    <a:pt x="0" y="4"/>
                    <a:pt x="4" y="8"/>
                    <a:pt x="8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5" y="8"/>
                    <a:pt x="48" y="11"/>
                    <a:pt x="48" y="16"/>
                  </a:cubicBezTo>
                  <a:cubicBezTo>
                    <a:pt x="48" y="24"/>
                    <a:pt x="48" y="24"/>
                    <a:pt x="48" y="24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0" name="Freeform 130"/>
            <p:cNvSpPr>
              <a:spLocks/>
            </p:cNvSpPr>
            <p:nvPr/>
          </p:nvSpPr>
          <p:spPr bwMode="auto">
            <a:xfrm>
              <a:off x="7110413" y="1868488"/>
              <a:ext cx="19050" cy="17462"/>
            </a:xfrm>
            <a:custGeom>
              <a:avLst/>
              <a:gdLst>
                <a:gd name="T0" fmla="*/ 0 w 8"/>
                <a:gd name="T1" fmla="*/ 0 h 8"/>
                <a:gd name="T2" fmla="*/ 8 w 8"/>
                <a:gd name="T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cubicBezTo>
                    <a:pt x="0" y="4"/>
                    <a:pt x="4" y="8"/>
                    <a:pt x="8" y="8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1" name="Freeform 131"/>
            <p:cNvSpPr>
              <a:spLocks/>
            </p:cNvSpPr>
            <p:nvPr/>
          </p:nvSpPr>
          <p:spPr bwMode="auto">
            <a:xfrm>
              <a:off x="7019925" y="1504950"/>
              <a:ext cx="53975" cy="107950"/>
            </a:xfrm>
            <a:custGeom>
              <a:avLst/>
              <a:gdLst>
                <a:gd name="T0" fmla="*/ 0 w 24"/>
                <a:gd name="T1" fmla="*/ 48 h 48"/>
                <a:gd name="T2" fmla="*/ 8 w 24"/>
                <a:gd name="T3" fmla="*/ 48 h 48"/>
                <a:gd name="T4" fmla="*/ 16 w 24"/>
                <a:gd name="T5" fmla="*/ 40 h 48"/>
                <a:gd name="T6" fmla="*/ 16 w 24"/>
                <a:gd name="T7" fmla="*/ 8 h 48"/>
                <a:gd name="T8" fmla="*/ 24 w 24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13" y="48"/>
                    <a:pt x="16" y="44"/>
                    <a:pt x="16" y="40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20" y="0"/>
                    <a:pt x="24" y="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2" name="Freeform 132"/>
            <p:cNvSpPr>
              <a:spLocks/>
            </p:cNvSpPr>
            <p:nvPr/>
          </p:nvSpPr>
          <p:spPr bwMode="auto">
            <a:xfrm>
              <a:off x="6783388" y="1685925"/>
              <a:ext cx="109537" cy="200025"/>
            </a:xfrm>
            <a:custGeom>
              <a:avLst/>
              <a:gdLst>
                <a:gd name="T0" fmla="*/ 48 w 48"/>
                <a:gd name="T1" fmla="*/ 0 h 88"/>
                <a:gd name="T2" fmla="*/ 16 w 48"/>
                <a:gd name="T3" fmla="*/ 16 h 88"/>
                <a:gd name="T4" fmla="*/ 8 w 48"/>
                <a:gd name="T5" fmla="*/ 80 h 88"/>
                <a:gd name="T6" fmla="*/ 0 w 48"/>
                <a:gd name="T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88">
                  <a:moveTo>
                    <a:pt x="48" y="0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4"/>
                    <a:pt x="5" y="88"/>
                    <a:pt x="0" y="88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3" name="Line 133"/>
            <p:cNvSpPr>
              <a:spLocks noChangeShapeType="1"/>
            </p:cNvSpPr>
            <p:nvPr/>
          </p:nvSpPr>
          <p:spPr bwMode="auto">
            <a:xfrm flipH="1" flipV="1">
              <a:off x="6900863" y="1485900"/>
              <a:ext cx="36512" cy="36513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4" name="Line 134"/>
            <p:cNvSpPr>
              <a:spLocks noChangeShapeType="1"/>
            </p:cNvSpPr>
            <p:nvPr/>
          </p:nvSpPr>
          <p:spPr bwMode="auto">
            <a:xfrm flipV="1">
              <a:off x="6973888" y="1485900"/>
              <a:ext cx="36512" cy="36513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5" name="Rectangle 135"/>
            <p:cNvSpPr>
              <a:spLocks noChangeArrowheads="1"/>
            </p:cNvSpPr>
            <p:nvPr/>
          </p:nvSpPr>
          <p:spPr bwMode="auto">
            <a:xfrm>
              <a:off x="7820025" y="1522413"/>
              <a:ext cx="420688" cy="346075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6" name="Line 136"/>
            <p:cNvSpPr>
              <a:spLocks noChangeShapeType="1"/>
            </p:cNvSpPr>
            <p:nvPr/>
          </p:nvSpPr>
          <p:spPr bwMode="auto">
            <a:xfrm>
              <a:off x="7820025" y="1595438"/>
              <a:ext cx="420688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7" name="Line 137"/>
            <p:cNvSpPr>
              <a:spLocks noChangeShapeType="1"/>
            </p:cNvSpPr>
            <p:nvPr/>
          </p:nvSpPr>
          <p:spPr bwMode="auto">
            <a:xfrm>
              <a:off x="7856538" y="1558925"/>
              <a:ext cx="0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8" name="Line 138"/>
            <p:cNvSpPr>
              <a:spLocks noChangeShapeType="1"/>
            </p:cNvSpPr>
            <p:nvPr/>
          </p:nvSpPr>
          <p:spPr bwMode="auto">
            <a:xfrm>
              <a:off x="7894638" y="1558925"/>
              <a:ext cx="0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9" name="Line 139"/>
            <p:cNvSpPr>
              <a:spLocks noChangeShapeType="1"/>
            </p:cNvSpPr>
            <p:nvPr/>
          </p:nvSpPr>
          <p:spPr bwMode="auto">
            <a:xfrm>
              <a:off x="7931150" y="1558925"/>
              <a:ext cx="0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0" name="Oval 140"/>
            <p:cNvSpPr>
              <a:spLocks noChangeArrowheads="1"/>
            </p:cNvSpPr>
            <p:nvPr/>
          </p:nvSpPr>
          <p:spPr bwMode="auto">
            <a:xfrm>
              <a:off x="7894638" y="1649413"/>
              <a:ext cx="53975" cy="55562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1" name="Oval 141"/>
            <p:cNvSpPr>
              <a:spLocks noChangeArrowheads="1"/>
            </p:cNvSpPr>
            <p:nvPr/>
          </p:nvSpPr>
          <p:spPr bwMode="auto">
            <a:xfrm>
              <a:off x="8112125" y="1649413"/>
              <a:ext cx="55563" cy="55562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2" name="Oval 142"/>
            <p:cNvSpPr>
              <a:spLocks noChangeArrowheads="1"/>
            </p:cNvSpPr>
            <p:nvPr/>
          </p:nvSpPr>
          <p:spPr bwMode="auto">
            <a:xfrm>
              <a:off x="8004175" y="1758950"/>
              <a:ext cx="53975" cy="55563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3" name="Freeform 143"/>
            <p:cNvSpPr>
              <a:spLocks/>
            </p:cNvSpPr>
            <p:nvPr/>
          </p:nvSpPr>
          <p:spPr bwMode="auto">
            <a:xfrm>
              <a:off x="8021638" y="1649413"/>
              <a:ext cx="19050" cy="55562"/>
            </a:xfrm>
            <a:custGeom>
              <a:avLst/>
              <a:gdLst>
                <a:gd name="T0" fmla="*/ 19 w 19"/>
                <a:gd name="T1" fmla="*/ 57 h 57"/>
                <a:gd name="T2" fmla="*/ 19 w 19"/>
                <a:gd name="T3" fmla="*/ 0 h 57"/>
                <a:gd name="T4" fmla="*/ 0 w 19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57">
                  <a:moveTo>
                    <a:pt x="19" y="57"/>
                  </a:move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4" name="Freeform 144"/>
            <p:cNvSpPr>
              <a:spLocks/>
            </p:cNvSpPr>
            <p:nvPr/>
          </p:nvSpPr>
          <p:spPr bwMode="auto">
            <a:xfrm>
              <a:off x="7912100" y="1758950"/>
              <a:ext cx="19050" cy="55563"/>
            </a:xfrm>
            <a:custGeom>
              <a:avLst/>
              <a:gdLst>
                <a:gd name="T0" fmla="*/ 19 w 19"/>
                <a:gd name="T1" fmla="*/ 57 h 57"/>
                <a:gd name="T2" fmla="*/ 19 w 19"/>
                <a:gd name="T3" fmla="*/ 0 h 57"/>
                <a:gd name="T4" fmla="*/ 0 w 19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57">
                  <a:moveTo>
                    <a:pt x="19" y="57"/>
                  </a:move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5" name="Freeform 145"/>
            <p:cNvSpPr>
              <a:spLocks/>
            </p:cNvSpPr>
            <p:nvPr/>
          </p:nvSpPr>
          <p:spPr bwMode="auto">
            <a:xfrm>
              <a:off x="8131175" y="1758950"/>
              <a:ext cx="17463" cy="55563"/>
            </a:xfrm>
            <a:custGeom>
              <a:avLst/>
              <a:gdLst>
                <a:gd name="T0" fmla="*/ 19 w 19"/>
                <a:gd name="T1" fmla="*/ 57 h 57"/>
                <a:gd name="T2" fmla="*/ 19 w 19"/>
                <a:gd name="T3" fmla="*/ 0 h 57"/>
                <a:gd name="T4" fmla="*/ 0 w 19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57">
                  <a:moveTo>
                    <a:pt x="19" y="57"/>
                  </a:move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6" name="Freeform 146"/>
            <p:cNvSpPr>
              <a:spLocks/>
            </p:cNvSpPr>
            <p:nvPr/>
          </p:nvSpPr>
          <p:spPr bwMode="auto">
            <a:xfrm>
              <a:off x="8913813" y="1485900"/>
              <a:ext cx="382587" cy="419100"/>
            </a:xfrm>
            <a:custGeom>
              <a:avLst/>
              <a:gdLst>
                <a:gd name="T0" fmla="*/ 8 w 168"/>
                <a:gd name="T1" fmla="*/ 40 h 184"/>
                <a:gd name="T2" fmla="*/ 84 w 168"/>
                <a:gd name="T3" fmla="*/ 184 h 184"/>
                <a:gd name="T4" fmla="*/ 84 w 168"/>
                <a:gd name="T5" fmla="*/ 184 h 184"/>
                <a:gd name="T6" fmla="*/ 160 w 168"/>
                <a:gd name="T7" fmla="*/ 40 h 184"/>
                <a:gd name="T8" fmla="*/ 84 w 168"/>
                <a:gd name="T9" fmla="*/ 0 h 184"/>
                <a:gd name="T10" fmla="*/ 8 w 168"/>
                <a:gd name="T11" fmla="*/ 4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" h="184">
                  <a:moveTo>
                    <a:pt x="8" y="40"/>
                  </a:moveTo>
                  <a:cubicBezTo>
                    <a:pt x="8" y="40"/>
                    <a:pt x="0" y="132"/>
                    <a:pt x="84" y="184"/>
                  </a:cubicBezTo>
                  <a:cubicBezTo>
                    <a:pt x="84" y="184"/>
                    <a:pt x="84" y="184"/>
                    <a:pt x="84" y="184"/>
                  </a:cubicBezTo>
                  <a:cubicBezTo>
                    <a:pt x="168" y="132"/>
                    <a:pt x="160" y="40"/>
                    <a:pt x="160" y="40"/>
                  </a:cubicBezTo>
                  <a:cubicBezTo>
                    <a:pt x="160" y="40"/>
                    <a:pt x="109" y="39"/>
                    <a:pt x="84" y="0"/>
                  </a:cubicBezTo>
                  <a:cubicBezTo>
                    <a:pt x="59" y="39"/>
                    <a:pt x="8" y="40"/>
                    <a:pt x="8" y="4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7" name="Freeform 147"/>
            <p:cNvSpPr>
              <a:spLocks/>
            </p:cNvSpPr>
            <p:nvPr/>
          </p:nvSpPr>
          <p:spPr bwMode="auto">
            <a:xfrm>
              <a:off x="5745163" y="2924175"/>
              <a:ext cx="273050" cy="55563"/>
            </a:xfrm>
            <a:custGeom>
              <a:avLst/>
              <a:gdLst>
                <a:gd name="T0" fmla="*/ 0 w 284"/>
                <a:gd name="T1" fmla="*/ 0 h 57"/>
                <a:gd name="T2" fmla="*/ 0 w 284"/>
                <a:gd name="T3" fmla="*/ 57 h 57"/>
                <a:gd name="T4" fmla="*/ 284 w 284"/>
                <a:gd name="T5" fmla="*/ 57 h 57"/>
                <a:gd name="T6" fmla="*/ 284 w 284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4" h="57">
                  <a:moveTo>
                    <a:pt x="0" y="0"/>
                  </a:moveTo>
                  <a:lnTo>
                    <a:pt x="0" y="57"/>
                  </a:lnTo>
                  <a:lnTo>
                    <a:pt x="284" y="57"/>
                  </a:lnTo>
                  <a:lnTo>
                    <a:pt x="284" y="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8" name="Freeform 148"/>
            <p:cNvSpPr>
              <a:spLocks/>
            </p:cNvSpPr>
            <p:nvPr/>
          </p:nvSpPr>
          <p:spPr bwMode="auto">
            <a:xfrm>
              <a:off x="5835650" y="2597150"/>
              <a:ext cx="36513" cy="73025"/>
            </a:xfrm>
            <a:custGeom>
              <a:avLst/>
              <a:gdLst>
                <a:gd name="T0" fmla="*/ 16 w 16"/>
                <a:gd name="T1" fmla="*/ 0 h 32"/>
                <a:gd name="T2" fmla="*/ 0 w 16"/>
                <a:gd name="T3" fmla="*/ 20 h 32"/>
                <a:gd name="T4" fmla="*/ 4 w 16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2">
                  <a:moveTo>
                    <a:pt x="16" y="0"/>
                  </a:moveTo>
                  <a:cubicBezTo>
                    <a:pt x="7" y="2"/>
                    <a:pt x="0" y="10"/>
                    <a:pt x="0" y="20"/>
                  </a:cubicBezTo>
                  <a:cubicBezTo>
                    <a:pt x="0" y="24"/>
                    <a:pt x="2" y="28"/>
                    <a:pt x="4" y="32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9" name="Freeform 149"/>
            <p:cNvSpPr>
              <a:spLocks/>
            </p:cNvSpPr>
            <p:nvPr/>
          </p:nvSpPr>
          <p:spPr bwMode="auto">
            <a:xfrm>
              <a:off x="5726113" y="2560638"/>
              <a:ext cx="309562" cy="363537"/>
            </a:xfrm>
            <a:custGeom>
              <a:avLst/>
              <a:gdLst>
                <a:gd name="T0" fmla="*/ 136 w 136"/>
                <a:gd name="T1" fmla="*/ 160 h 160"/>
                <a:gd name="T2" fmla="*/ 0 w 136"/>
                <a:gd name="T3" fmla="*/ 160 h 160"/>
                <a:gd name="T4" fmla="*/ 0 w 136"/>
                <a:gd name="T5" fmla="*/ 148 h 160"/>
                <a:gd name="T6" fmla="*/ 8 w 136"/>
                <a:gd name="T7" fmla="*/ 140 h 160"/>
                <a:gd name="T8" fmla="*/ 56 w 136"/>
                <a:gd name="T9" fmla="*/ 108 h 160"/>
                <a:gd name="T10" fmla="*/ 56 w 136"/>
                <a:gd name="T11" fmla="*/ 84 h 160"/>
                <a:gd name="T12" fmla="*/ 45 w 136"/>
                <a:gd name="T13" fmla="*/ 63 h 160"/>
                <a:gd name="T14" fmla="*/ 32 w 136"/>
                <a:gd name="T15" fmla="*/ 36 h 160"/>
                <a:gd name="T16" fmla="*/ 68 w 136"/>
                <a:gd name="T17" fmla="*/ 0 h 160"/>
                <a:gd name="T18" fmla="*/ 104 w 136"/>
                <a:gd name="T19" fmla="*/ 36 h 160"/>
                <a:gd name="T20" fmla="*/ 91 w 136"/>
                <a:gd name="T21" fmla="*/ 63 h 160"/>
                <a:gd name="T22" fmla="*/ 80 w 136"/>
                <a:gd name="T23" fmla="*/ 83 h 160"/>
                <a:gd name="T24" fmla="*/ 80 w 136"/>
                <a:gd name="T25" fmla="*/ 108 h 160"/>
                <a:gd name="T26" fmla="*/ 128 w 136"/>
                <a:gd name="T27" fmla="*/ 140 h 160"/>
                <a:gd name="T28" fmla="*/ 136 w 136"/>
                <a:gd name="T29" fmla="*/ 148 h 160"/>
                <a:gd name="T30" fmla="*/ 136 w 136"/>
                <a:gd name="T3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160">
                  <a:moveTo>
                    <a:pt x="136" y="16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3"/>
                    <a:pt x="4" y="140"/>
                    <a:pt x="8" y="140"/>
                  </a:cubicBezTo>
                  <a:cubicBezTo>
                    <a:pt x="26" y="140"/>
                    <a:pt x="56" y="126"/>
                    <a:pt x="56" y="108"/>
                  </a:cubicBezTo>
                  <a:cubicBezTo>
                    <a:pt x="56" y="108"/>
                    <a:pt x="56" y="88"/>
                    <a:pt x="56" y="84"/>
                  </a:cubicBezTo>
                  <a:cubicBezTo>
                    <a:pt x="56" y="76"/>
                    <a:pt x="56" y="74"/>
                    <a:pt x="45" y="63"/>
                  </a:cubicBezTo>
                  <a:cubicBezTo>
                    <a:pt x="37" y="57"/>
                    <a:pt x="32" y="47"/>
                    <a:pt x="32" y="36"/>
                  </a:cubicBezTo>
                  <a:cubicBezTo>
                    <a:pt x="32" y="16"/>
                    <a:pt x="48" y="0"/>
                    <a:pt x="68" y="0"/>
                  </a:cubicBezTo>
                  <a:cubicBezTo>
                    <a:pt x="88" y="0"/>
                    <a:pt x="104" y="16"/>
                    <a:pt x="104" y="36"/>
                  </a:cubicBezTo>
                  <a:cubicBezTo>
                    <a:pt x="104" y="47"/>
                    <a:pt x="99" y="57"/>
                    <a:pt x="91" y="63"/>
                  </a:cubicBezTo>
                  <a:cubicBezTo>
                    <a:pt x="81" y="74"/>
                    <a:pt x="80" y="76"/>
                    <a:pt x="80" y="83"/>
                  </a:cubicBezTo>
                  <a:cubicBezTo>
                    <a:pt x="80" y="86"/>
                    <a:pt x="80" y="108"/>
                    <a:pt x="80" y="108"/>
                  </a:cubicBezTo>
                  <a:cubicBezTo>
                    <a:pt x="80" y="126"/>
                    <a:pt x="110" y="140"/>
                    <a:pt x="128" y="140"/>
                  </a:cubicBezTo>
                  <a:cubicBezTo>
                    <a:pt x="133" y="140"/>
                    <a:pt x="136" y="143"/>
                    <a:pt x="136" y="148"/>
                  </a:cubicBezTo>
                  <a:lnTo>
                    <a:pt x="136" y="160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0" name="Line 150"/>
            <p:cNvSpPr>
              <a:spLocks noChangeShapeType="1"/>
            </p:cNvSpPr>
            <p:nvPr/>
          </p:nvSpPr>
          <p:spPr bwMode="auto">
            <a:xfrm flipV="1">
              <a:off x="7056438" y="2743200"/>
              <a:ext cx="53975" cy="53975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1" name="Line 151"/>
            <p:cNvSpPr>
              <a:spLocks noChangeShapeType="1"/>
            </p:cNvSpPr>
            <p:nvPr/>
          </p:nvSpPr>
          <p:spPr bwMode="auto">
            <a:xfrm>
              <a:off x="7056438" y="2743200"/>
              <a:ext cx="53975" cy="53975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2" name="Line 152"/>
            <p:cNvSpPr>
              <a:spLocks noChangeShapeType="1"/>
            </p:cNvSpPr>
            <p:nvPr/>
          </p:nvSpPr>
          <p:spPr bwMode="auto">
            <a:xfrm flipV="1">
              <a:off x="6800850" y="2852738"/>
              <a:ext cx="55563" cy="53975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3" name="Line 153"/>
            <p:cNvSpPr>
              <a:spLocks noChangeShapeType="1"/>
            </p:cNvSpPr>
            <p:nvPr/>
          </p:nvSpPr>
          <p:spPr bwMode="auto">
            <a:xfrm>
              <a:off x="6800850" y="2852738"/>
              <a:ext cx="55563" cy="53975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4" name="Line 154"/>
            <p:cNvSpPr>
              <a:spLocks noChangeShapeType="1"/>
            </p:cNvSpPr>
            <p:nvPr/>
          </p:nvSpPr>
          <p:spPr bwMode="auto">
            <a:xfrm flipV="1">
              <a:off x="6929438" y="2852738"/>
              <a:ext cx="53975" cy="53975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5" name="Line 155"/>
            <p:cNvSpPr>
              <a:spLocks noChangeShapeType="1"/>
            </p:cNvSpPr>
            <p:nvPr/>
          </p:nvSpPr>
          <p:spPr bwMode="auto">
            <a:xfrm>
              <a:off x="6929438" y="2852738"/>
              <a:ext cx="53975" cy="53975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6" name="Line 156"/>
            <p:cNvSpPr>
              <a:spLocks noChangeShapeType="1"/>
            </p:cNvSpPr>
            <p:nvPr/>
          </p:nvSpPr>
          <p:spPr bwMode="auto">
            <a:xfrm flipV="1">
              <a:off x="6929438" y="2743200"/>
              <a:ext cx="53975" cy="53975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7" name="Line 157"/>
            <p:cNvSpPr>
              <a:spLocks noChangeShapeType="1"/>
            </p:cNvSpPr>
            <p:nvPr/>
          </p:nvSpPr>
          <p:spPr bwMode="auto">
            <a:xfrm>
              <a:off x="6956425" y="2770188"/>
              <a:ext cx="26988" cy="26987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8" name="Freeform 158"/>
            <p:cNvSpPr>
              <a:spLocks/>
            </p:cNvSpPr>
            <p:nvPr/>
          </p:nvSpPr>
          <p:spPr bwMode="auto">
            <a:xfrm>
              <a:off x="7037388" y="2560638"/>
              <a:ext cx="36512" cy="109537"/>
            </a:xfrm>
            <a:custGeom>
              <a:avLst/>
              <a:gdLst>
                <a:gd name="T0" fmla="*/ 0 w 16"/>
                <a:gd name="T1" fmla="*/ 40 h 48"/>
                <a:gd name="T2" fmla="*/ 8 w 16"/>
                <a:gd name="T3" fmla="*/ 48 h 48"/>
                <a:gd name="T4" fmla="*/ 16 w 16"/>
                <a:gd name="T5" fmla="*/ 40 h 48"/>
                <a:gd name="T6" fmla="*/ 16 w 16"/>
                <a:gd name="T7" fmla="*/ 8 h 48"/>
                <a:gd name="T8" fmla="*/ 8 w 16"/>
                <a:gd name="T9" fmla="*/ 0 h 48"/>
                <a:gd name="T10" fmla="*/ 0 w 16"/>
                <a:gd name="T11" fmla="*/ 8 h 48"/>
                <a:gd name="T12" fmla="*/ 0 w 16"/>
                <a:gd name="T13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8">
                  <a:moveTo>
                    <a:pt x="0" y="40"/>
                  </a:moveTo>
                  <a:cubicBezTo>
                    <a:pt x="0" y="44"/>
                    <a:pt x="4" y="48"/>
                    <a:pt x="8" y="48"/>
                  </a:cubicBezTo>
                  <a:cubicBezTo>
                    <a:pt x="13" y="48"/>
                    <a:pt x="16" y="44"/>
                    <a:pt x="16" y="40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lnTo>
                    <a:pt x="0" y="40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9" name="Line 159"/>
            <p:cNvSpPr>
              <a:spLocks noChangeShapeType="1"/>
            </p:cNvSpPr>
            <p:nvPr/>
          </p:nvSpPr>
          <p:spPr bwMode="auto">
            <a:xfrm>
              <a:off x="7000875" y="2614613"/>
              <a:ext cx="36513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0" name="Freeform 160"/>
            <p:cNvSpPr>
              <a:spLocks/>
            </p:cNvSpPr>
            <p:nvPr/>
          </p:nvSpPr>
          <p:spPr bwMode="auto">
            <a:xfrm>
              <a:off x="6746875" y="2614613"/>
              <a:ext cx="419100" cy="365125"/>
            </a:xfrm>
            <a:custGeom>
              <a:avLst/>
              <a:gdLst>
                <a:gd name="T0" fmla="*/ 341 w 436"/>
                <a:gd name="T1" fmla="*/ 0 h 379"/>
                <a:gd name="T2" fmla="*/ 436 w 436"/>
                <a:gd name="T3" fmla="*/ 0 h 379"/>
                <a:gd name="T4" fmla="*/ 436 w 436"/>
                <a:gd name="T5" fmla="*/ 379 h 379"/>
                <a:gd name="T6" fmla="*/ 436 w 436"/>
                <a:gd name="T7" fmla="*/ 379 h 379"/>
                <a:gd name="T8" fmla="*/ 0 w 436"/>
                <a:gd name="T9" fmla="*/ 379 h 379"/>
                <a:gd name="T10" fmla="*/ 0 w 436"/>
                <a:gd name="T11" fmla="*/ 171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6" h="379">
                  <a:moveTo>
                    <a:pt x="341" y="0"/>
                  </a:moveTo>
                  <a:lnTo>
                    <a:pt x="436" y="0"/>
                  </a:lnTo>
                  <a:lnTo>
                    <a:pt x="436" y="379"/>
                  </a:lnTo>
                  <a:lnTo>
                    <a:pt x="436" y="379"/>
                  </a:lnTo>
                  <a:lnTo>
                    <a:pt x="0" y="379"/>
                  </a:lnTo>
                  <a:lnTo>
                    <a:pt x="0" y="171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1" name="Rectangle 161"/>
            <p:cNvSpPr>
              <a:spLocks noChangeArrowheads="1"/>
            </p:cNvSpPr>
            <p:nvPr/>
          </p:nvSpPr>
          <p:spPr bwMode="auto">
            <a:xfrm>
              <a:off x="7056438" y="2852738"/>
              <a:ext cx="53975" cy="53975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2" name="Oval 162"/>
            <p:cNvSpPr>
              <a:spLocks noChangeArrowheads="1"/>
            </p:cNvSpPr>
            <p:nvPr/>
          </p:nvSpPr>
          <p:spPr bwMode="auto">
            <a:xfrm>
              <a:off x="6746875" y="2560638"/>
              <a:ext cx="217488" cy="219075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3" name="Line 163"/>
            <p:cNvSpPr>
              <a:spLocks noChangeShapeType="1"/>
            </p:cNvSpPr>
            <p:nvPr/>
          </p:nvSpPr>
          <p:spPr bwMode="auto">
            <a:xfrm>
              <a:off x="6783388" y="2670175"/>
              <a:ext cx="73025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4" name="Line 164"/>
            <p:cNvSpPr>
              <a:spLocks noChangeShapeType="1"/>
            </p:cNvSpPr>
            <p:nvPr/>
          </p:nvSpPr>
          <p:spPr bwMode="auto">
            <a:xfrm>
              <a:off x="6856413" y="2597150"/>
              <a:ext cx="0" cy="73025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5" name="Rectangle 165"/>
            <p:cNvSpPr>
              <a:spLocks noChangeArrowheads="1"/>
            </p:cNvSpPr>
            <p:nvPr/>
          </p:nvSpPr>
          <p:spPr bwMode="auto">
            <a:xfrm>
              <a:off x="7839075" y="2787650"/>
              <a:ext cx="55563" cy="155575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6" name="Rectangle 166"/>
            <p:cNvSpPr>
              <a:spLocks noChangeArrowheads="1"/>
            </p:cNvSpPr>
            <p:nvPr/>
          </p:nvSpPr>
          <p:spPr bwMode="auto">
            <a:xfrm>
              <a:off x="7948613" y="2670175"/>
              <a:ext cx="55562" cy="273050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7" name="Rectangle 167"/>
            <p:cNvSpPr>
              <a:spLocks noChangeArrowheads="1"/>
            </p:cNvSpPr>
            <p:nvPr/>
          </p:nvSpPr>
          <p:spPr bwMode="auto">
            <a:xfrm>
              <a:off x="8058150" y="2724150"/>
              <a:ext cx="53975" cy="219075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8" name="Rectangle 168"/>
            <p:cNvSpPr>
              <a:spLocks noChangeArrowheads="1"/>
            </p:cNvSpPr>
            <p:nvPr/>
          </p:nvSpPr>
          <p:spPr bwMode="auto">
            <a:xfrm>
              <a:off x="8167688" y="2597150"/>
              <a:ext cx="53975" cy="346075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9" name="Line 169"/>
            <p:cNvSpPr>
              <a:spLocks noChangeShapeType="1"/>
            </p:cNvSpPr>
            <p:nvPr/>
          </p:nvSpPr>
          <p:spPr bwMode="auto">
            <a:xfrm flipH="1">
              <a:off x="7820025" y="2943225"/>
              <a:ext cx="420688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0" name="Freeform 170"/>
            <p:cNvSpPr>
              <a:spLocks/>
            </p:cNvSpPr>
            <p:nvPr/>
          </p:nvSpPr>
          <p:spPr bwMode="auto">
            <a:xfrm>
              <a:off x="8896350" y="2651125"/>
              <a:ext cx="327025" cy="328613"/>
            </a:xfrm>
            <a:custGeom>
              <a:avLst/>
              <a:gdLst>
                <a:gd name="T0" fmla="*/ 144 w 144"/>
                <a:gd name="T1" fmla="*/ 72 h 144"/>
                <a:gd name="T2" fmla="*/ 72 w 144"/>
                <a:gd name="T3" fmla="*/ 144 h 144"/>
                <a:gd name="T4" fmla="*/ 0 w 144"/>
                <a:gd name="T5" fmla="*/ 72 h 144"/>
                <a:gd name="T6" fmla="*/ 72 w 144"/>
                <a:gd name="T7" fmla="*/ 0 h 144"/>
                <a:gd name="T8" fmla="*/ 72 w 144"/>
                <a:gd name="T9" fmla="*/ 72 h 144"/>
                <a:gd name="T10" fmla="*/ 144 w 144"/>
                <a:gd name="T11" fmla="*/ 7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144">
                  <a:moveTo>
                    <a:pt x="144" y="72"/>
                  </a:moveTo>
                  <a:cubicBezTo>
                    <a:pt x="144" y="112"/>
                    <a:pt x="112" y="144"/>
                    <a:pt x="72" y="144"/>
                  </a:cubicBezTo>
                  <a:cubicBezTo>
                    <a:pt x="32" y="144"/>
                    <a:pt x="0" y="11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72" y="72"/>
                    <a:pt x="72" y="72"/>
                    <a:pt x="72" y="72"/>
                  </a:cubicBezTo>
                  <a:lnTo>
                    <a:pt x="144" y="72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1" name="Freeform 171"/>
            <p:cNvSpPr>
              <a:spLocks/>
            </p:cNvSpPr>
            <p:nvPr/>
          </p:nvSpPr>
          <p:spPr bwMode="auto">
            <a:xfrm>
              <a:off x="9096375" y="2560638"/>
              <a:ext cx="219075" cy="219075"/>
            </a:xfrm>
            <a:custGeom>
              <a:avLst/>
              <a:gdLst>
                <a:gd name="T0" fmla="*/ 96 w 96"/>
                <a:gd name="T1" fmla="*/ 96 h 96"/>
                <a:gd name="T2" fmla="*/ 0 w 96"/>
                <a:gd name="T3" fmla="*/ 0 h 96"/>
                <a:gd name="T4" fmla="*/ 0 w 96"/>
                <a:gd name="T5" fmla="*/ 96 h 96"/>
                <a:gd name="T6" fmla="*/ 96 w 96"/>
                <a:gd name="T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96">
                  <a:moveTo>
                    <a:pt x="96" y="96"/>
                  </a:moveTo>
                  <a:cubicBezTo>
                    <a:pt x="96" y="43"/>
                    <a:pt x="53" y="0"/>
                    <a:pt x="0" y="0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96" y="96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2" name="Freeform 172"/>
            <p:cNvSpPr>
              <a:spLocks/>
            </p:cNvSpPr>
            <p:nvPr/>
          </p:nvSpPr>
          <p:spPr bwMode="auto">
            <a:xfrm>
              <a:off x="6770688" y="3851275"/>
              <a:ext cx="41275" cy="41275"/>
            </a:xfrm>
            <a:custGeom>
              <a:avLst/>
              <a:gdLst>
                <a:gd name="T0" fmla="*/ 3 w 18"/>
                <a:gd name="T1" fmla="*/ 15 h 18"/>
                <a:gd name="T2" fmla="*/ 15 w 18"/>
                <a:gd name="T3" fmla="*/ 15 h 18"/>
                <a:gd name="T4" fmla="*/ 15 w 18"/>
                <a:gd name="T5" fmla="*/ 3 h 18"/>
                <a:gd name="T6" fmla="*/ 3 w 18"/>
                <a:gd name="T7" fmla="*/ 3 h 18"/>
                <a:gd name="T8" fmla="*/ 3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15"/>
                  </a:moveTo>
                  <a:cubicBezTo>
                    <a:pt x="7" y="18"/>
                    <a:pt x="12" y="18"/>
                    <a:pt x="15" y="15"/>
                  </a:cubicBezTo>
                  <a:cubicBezTo>
                    <a:pt x="18" y="11"/>
                    <a:pt x="18" y="6"/>
                    <a:pt x="15" y="3"/>
                  </a:cubicBezTo>
                  <a:cubicBezTo>
                    <a:pt x="12" y="0"/>
                    <a:pt x="7" y="0"/>
                    <a:pt x="3" y="3"/>
                  </a:cubicBezTo>
                  <a:cubicBezTo>
                    <a:pt x="0" y="6"/>
                    <a:pt x="0" y="11"/>
                    <a:pt x="3" y="15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3" name="Freeform 173"/>
            <p:cNvSpPr>
              <a:spLocks/>
            </p:cNvSpPr>
            <p:nvPr/>
          </p:nvSpPr>
          <p:spPr bwMode="auto">
            <a:xfrm>
              <a:off x="6880225" y="3741738"/>
              <a:ext cx="41275" cy="41275"/>
            </a:xfrm>
            <a:custGeom>
              <a:avLst/>
              <a:gdLst>
                <a:gd name="T0" fmla="*/ 3 w 18"/>
                <a:gd name="T1" fmla="*/ 15 h 18"/>
                <a:gd name="T2" fmla="*/ 15 w 18"/>
                <a:gd name="T3" fmla="*/ 15 h 18"/>
                <a:gd name="T4" fmla="*/ 15 w 18"/>
                <a:gd name="T5" fmla="*/ 3 h 18"/>
                <a:gd name="T6" fmla="*/ 3 w 18"/>
                <a:gd name="T7" fmla="*/ 3 h 18"/>
                <a:gd name="T8" fmla="*/ 3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15"/>
                  </a:moveTo>
                  <a:cubicBezTo>
                    <a:pt x="7" y="18"/>
                    <a:pt x="12" y="18"/>
                    <a:pt x="15" y="15"/>
                  </a:cubicBezTo>
                  <a:cubicBezTo>
                    <a:pt x="18" y="11"/>
                    <a:pt x="18" y="6"/>
                    <a:pt x="15" y="3"/>
                  </a:cubicBezTo>
                  <a:cubicBezTo>
                    <a:pt x="12" y="0"/>
                    <a:pt x="7" y="0"/>
                    <a:pt x="3" y="3"/>
                  </a:cubicBezTo>
                  <a:cubicBezTo>
                    <a:pt x="0" y="6"/>
                    <a:pt x="0" y="11"/>
                    <a:pt x="3" y="15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4" name="Rectangle 174"/>
            <p:cNvSpPr>
              <a:spLocks noChangeArrowheads="1"/>
            </p:cNvSpPr>
            <p:nvPr/>
          </p:nvSpPr>
          <p:spPr bwMode="auto">
            <a:xfrm>
              <a:off x="6764338" y="3944938"/>
              <a:ext cx="55562" cy="73025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5" name="Rectangle 175"/>
            <p:cNvSpPr>
              <a:spLocks noChangeArrowheads="1"/>
            </p:cNvSpPr>
            <p:nvPr/>
          </p:nvSpPr>
          <p:spPr bwMode="auto">
            <a:xfrm>
              <a:off x="6873875" y="3835400"/>
              <a:ext cx="55563" cy="182563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6" name="Rectangle 176"/>
            <p:cNvSpPr>
              <a:spLocks noChangeArrowheads="1"/>
            </p:cNvSpPr>
            <p:nvPr/>
          </p:nvSpPr>
          <p:spPr bwMode="auto">
            <a:xfrm>
              <a:off x="6983413" y="3889375"/>
              <a:ext cx="53975" cy="128588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7" name="Rectangle 177"/>
            <p:cNvSpPr>
              <a:spLocks noChangeArrowheads="1"/>
            </p:cNvSpPr>
            <p:nvPr/>
          </p:nvSpPr>
          <p:spPr bwMode="auto">
            <a:xfrm>
              <a:off x="7092950" y="3762375"/>
              <a:ext cx="53975" cy="255588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8" name="Line 178"/>
            <p:cNvSpPr>
              <a:spLocks noChangeShapeType="1"/>
            </p:cNvSpPr>
            <p:nvPr/>
          </p:nvSpPr>
          <p:spPr bwMode="auto">
            <a:xfrm flipH="1">
              <a:off x="6746875" y="4017963"/>
              <a:ext cx="419100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9" name="Freeform 179"/>
            <p:cNvSpPr>
              <a:spLocks/>
            </p:cNvSpPr>
            <p:nvPr/>
          </p:nvSpPr>
          <p:spPr bwMode="auto">
            <a:xfrm>
              <a:off x="6989763" y="3795713"/>
              <a:ext cx="41275" cy="41275"/>
            </a:xfrm>
            <a:custGeom>
              <a:avLst/>
              <a:gdLst>
                <a:gd name="T0" fmla="*/ 3 w 18"/>
                <a:gd name="T1" fmla="*/ 15 h 18"/>
                <a:gd name="T2" fmla="*/ 15 w 18"/>
                <a:gd name="T3" fmla="*/ 15 h 18"/>
                <a:gd name="T4" fmla="*/ 15 w 18"/>
                <a:gd name="T5" fmla="*/ 3 h 18"/>
                <a:gd name="T6" fmla="*/ 3 w 18"/>
                <a:gd name="T7" fmla="*/ 3 h 18"/>
                <a:gd name="T8" fmla="*/ 3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15"/>
                  </a:moveTo>
                  <a:cubicBezTo>
                    <a:pt x="7" y="18"/>
                    <a:pt x="12" y="18"/>
                    <a:pt x="15" y="15"/>
                  </a:cubicBezTo>
                  <a:cubicBezTo>
                    <a:pt x="18" y="11"/>
                    <a:pt x="18" y="6"/>
                    <a:pt x="15" y="3"/>
                  </a:cubicBezTo>
                  <a:cubicBezTo>
                    <a:pt x="12" y="0"/>
                    <a:pt x="7" y="0"/>
                    <a:pt x="3" y="3"/>
                  </a:cubicBezTo>
                  <a:cubicBezTo>
                    <a:pt x="0" y="6"/>
                    <a:pt x="0" y="11"/>
                    <a:pt x="3" y="15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0" name="Freeform 180"/>
            <p:cNvSpPr>
              <a:spLocks/>
            </p:cNvSpPr>
            <p:nvPr/>
          </p:nvSpPr>
          <p:spPr bwMode="auto">
            <a:xfrm>
              <a:off x="7099300" y="3668713"/>
              <a:ext cx="41275" cy="41275"/>
            </a:xfrm>
            <a:custGeom>
              <a:avLst/>
              <a:gdLst>
                <a:gd name="T0" fmla="*/ 3 w 18"/>
                <a:gd name="T1" fmla="*/ 15 h 18"/>
                <a:gd name="T2" fmla="*/ 15 w 18"/>
                <a:gd name="T3" fmla="*/ 15 h 18"/>
                <a:gd name="T4" fmla="*/ 15 w 18"/>
                <a:gd name="T5" fmla="*/ 3 h 18"/>
                <a:gd name="T6" fmla="*/ 3 w 18"/>
                <a:gd name="T7" fmla="*/ 3 h 18"/>
                <a:gd name="T8" fmla="*/ 3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15"/>
                  </a:moveTo>
                  <a:cubicBezTo>
                    <a:pt x="7" y="18"/>
                    <a:pt x="12" y="18"/>
                    <a:pt x="15" y="15"/>
                  </a:cubicBezTo>
                  <a:cubicBezTo>
                    <a:pt x="18" y="11"/>
                    <a:pt x="18" y="6"/>
                    <a:pt x="15" y="3"/>
                  </a:cubicBezTo>
                  <a:cubicBezTo>
                    <a:pt x="12" y="0"/>
                    <a:pt x="7" y="0"/>
                    <a:pt x="3" y="3"/>
                  </a:cubicBezTo>
                  <a:cubicBezTo>
                    <a:pt x="0" y="6"/>
                    <a:pt x="0" y="11"/>
                    <a:pt x="3" y="15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1" name="Line 181"/>
            <p:cNvSpPr>
              <a:spLocks noChangeShapeType="1"/>
            </p:cNvSpPr>
            <p:nvPr/>
          </p:nvSpPr>
          <p:spPr bwMode="auto">
            <a:xfrm>
              <a:off x="7119938" y="3689350"/>
              <a:ext cx="0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2" name="Line 182"/>
            <p:cNvSpPr>
              <a:spLocks noChangeShapeType="1"/>
            </p:cNvSpPr>
            <p:nvPr/>
          </p:nvSpPr>
          <p:spPr bwMode="auto">
            <a:xfrm>
              <a:off x="6919913" y="3770313"/>
              <a:ext cx="73025" cy="3810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3" name="Line 183"/>
            <p:cNvSpPr>
              <a:spLocks noChangeShapeType="1"/>
            </p:cNvSpPr>
            <p:nvPr/>
          </p:nvSpPr>
          <p:spPr bwMode="auto">
            <a:xfrm>
              <a:off x="6810375" y="3854450"/>
              <a:ext cx="0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4" name="Line 184"/>
            <p:cNvSpPr>
              <a:spLocks noChangeShapeType="1"/>
            </p:cNvSpPr>
            <p:nvPr/>
          </p:nvSpPr>
          <p:spPr bwMode="auto">
            <a:xfrm flipV="1">
              <a:off x="6810375" y="3781425"/>
              <a:ext cx="73025" cy="73025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5" name="Line 185"/>
            <p:cNvSpPr>
              <a:spLocks noChangeShapeType="1"/>
            </p:cNvSpPr>
            <p:nvPr/>
          </p:nvSpPr>
          <p:spPr bwMode="auto">
            <a:xfrm flipV="1">
              <a:off x="7029450" y="3706813"/>
              <a:ext cx="71438" cy="92075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6" name="Freeform 186"/>
            <p:cNvSpPr>
              <a:spLocks/>
            </p:cNvSpPr>
            <p:nvPr/>
          </p:nvSpPr>
          <p:spPr bwMode="auto">
            <a:xfrm>
              <a:off x="8986838" y="3633788"/>
              <a:ext cx="36512" cy="111125"/>
            </a:xfrm>
            <a:custGeom>
              <a:avLst/>
              <a:gdLst>
                <a:gd name="T0" fmla="*/ 0 w 16"/>
                <a:gd name="T1" fmla="*/ 40 h 48"/>
                <a:gd name="T2" fmla="*/ 8 w 16"/>
                <a:gd name="T3" fmla="*/ 48 h 48"/>
                <a:gd name="T4" fmla="*/ 16 w 16"/>
                <a:gd name="T5" fmla="*/ 40 h 48"/>
                <a:gd name="T6" fmla="*/ 16 w 16"/>
                <a:gd name="T7" fmla="*/ 8 h 48"/>
                <a:gd name="T8" fmla="*/ 8 w 16"/>
                <a:gd name="T9" fmla="*/ 0 h 48"/>
                <a:gd name="T10" fmla="*/ 0 w 16"/>
                <a:gd name="T11" fmla="*/ 8 h 48"/>
                <a:gd name="T12" fmla="*/ 0 w 16"/>
                <a:gd name="T13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8">
                  <a:moveTo>
                    <a:pt x="0" y="40"/>
                  </a:moveTo>
                  <a:cubicBezTo>
                    <a:pt x="0" y="44"/>
                    <a:pt x="4" y="48"/>
                    <a:pt x="8" y="48"/>
                  </a:cubicBezTo>
                  <a:cubicBezTo>
                    <a:pt x="13" y="48"/>
                    <a:pt x="16" y="44"/>
                    <a:pt x="16" y="40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lnTo>
                    <a:pt x="0" y="40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7" name="Freeform 187"/>
            <p:cNvSpPr>
              <a:spLocks/>
            </p:cNvSpPr>
            <p:nvPr/>
          </p:nvSpPr>
          <p:spPr bwMode="auto">
            <a:xfrm>
              <a:off x="9188450" y="3633788"/>
              <a:ext cx="34925" cy="111125"/>
            </a:xfrm>
            <a:custGeom>
              <a:avLst/>
              <a:gdLst>
                <a:gd name="T0" fmla="*/ 0 w 16"/>
                <a:gd name="T1" fmla="*/ 40 h 48"/>
                <a:gd name="T2" fmla="*/ 8 w 16"/>
                <a:gd name="T3" fmla="*/ 48 h 48"/>
                <a:gd name="T4" fmla="*/ 16 w 16"/>
                <a:gd name="T5" fmla="*/ 40 h 48"/>
                <a:gd name="T6" fmla="*/ 16 w 16"/>
                <a:gd name="T7" fmla="*/ 8 h 48"/>
                <a:gd name="T8" fmla="*/ 8 w 16"/>
                <a:gd name="T9" fmla="*/ 0 h 48"/>
                <a:gd name="T10" fmla="*/ 0 w 16"/>
                <a:gd name="T11" fmla="*/ 8 h 48"/>
                <a:gd name="T12" fmla="*/ 0 w 16"/>
                <a:gd name="T13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8">
                  <a:moveTo>
                    <a:pt x="0" y="40"/>
                  </a:moveTo>
                  <a:cubicBezTo>
                    <a:pt x="0" y="44"/>
                    <a:pt x="4" y="48"/>
                    <a:pt x="8" y="48"/>
                  </a:cubicBezTo>
                  <a:cubicBezTo>
                    <a:pt x="13" y="48"/>
                    <a:pt x="16" y="44"/>
                    <a:pt x="16" y="40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lnTo>
                    <a:pt x="0" y="40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8" name="Rectangle 188"/>
            <p:cNvSpPr>
              <a:spLocks noChangeArrowheads="1"/>
            </p:cNvSpPr>
            <p:nvPr/>
          </p:nvSpPr>
          <p:spPr bwMode="auto">
            <a:xfrm>
              <a:off x="9205913" y="3817938"/>
              <a:ext cx="53975" cy="52387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9" name="Rectangle 189"/>
            <p:cNvSpPr>
              <a:spLocks noChangeArrowheads="1"/>
            </p:cNvSpPr>
            <p:nvPr/>
          </p:nvSpPr>
          <p:spPr bwMode="auto">
            <a:xfrm>
              <a:off x="8950325" y="3925888"/>
              <a:ext cx="53975" cy="55562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0" name="Rectangle 190"/>
            <p:cNvSpPr>
              <a:spLocks noChangeArrowheads="1"/>
            </p:cNvSpPr>
            <p:nvPr/>
          </p:nvSpPr>
          <p:spPr bwMode="auto">
            <a:xfrm>
              <a:off x="9078913" y="3925888"/>
              <a:ext cx="53975" cy="55562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1" name="Rectangle 191"/>
            <p:cNvSpPr>
              <a:spLocks noChangeArrowheads="1"/>
            </p:cNvSpPr>
            <p:nvPr/>
          </p:nvSpPr>
          <p:spPr bwMode="auto">
            <a:xfrm>
              <a:off x="9205913" y="3925888"/>
              <a:ext cx="53975" cy="55562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2" name="Line 192"/>
            <p:cNvSpPr>
              <a:spLocks noChangeShapeType="1"/>
            </p:cNvSpPr>
            <p:nvPr/>
          </p:nvSpPr>
          <p:spPr bwMode="auto">
            <a:xfrm flipV="1">
              <a:off x="8950325" y="3817938"/>
              <a:ext cx="53975" cy="52387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3" name="Line 193"/>
            <p:cNvSpPr>
              <a:spLocks noChangeShapeType="1"/>
            </p:cNvSpPr>
            <p:nvPr/>
          </p:nvSpPr>
          <p:spPr bwMode="auto">
            <a:xfrm>
              <a:off x="8950325" y="3817938"/>
              <a:ext cx="53975" cy="52387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4" name="Line 194"/>
            <p:cNvSpPr>
              <a:spLocks noChangeShapeType="1"/>
            </p:cNvSpPr>
            <p:nvPr/>
          </p:nvSpPr>
          <p:spPr bwMode="auto">
            <a:xfrm flipV="1">
              <a:off x="9078913" y="3817938"/>
              <a:ext cx="53975" cy="52387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5" name="Line 195"/>
            <p:cNvSpPr>
              <a:spLocks noChangeShapeType="1"/>
            </p:cNvSpPr>
            <p:nvPr/>
          </p:nvSpPr>
          <p:spPr bwMode="auto">
            <a:xfrm>
              <a:off x="9078913" y="3817938"/>
              <a:ext cx="53975" cy="52387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6" name="Freeform 196"/>
            <p:cNvSpPr>
              <a:spLocks/>
            </p:cNvSpPr>
            <p:nvPr/>
          </p:nvSpPr>
          <p:spPr bwMode="auto">
            <a:xfrm>
              <a:off x="8896350" y="3689350"/>
              <a:ext cx="419100" cy="365125"/>
            </a:xfrm>
            <a:custGeom>
              <a:avLst/>
              <a:gdLst>
                <a:gd name="T0" fmla="*/ 340 w 435"/>
                <a:gd name="T1" fmla="*/ 0 h 379"/>
                <a:gd name="T2" fmla="*/ 435 w 435"/>
                <a:gd name="T3" fmla="*/ 0 h 379"/>
                <a:gd name="T4" fmla="*/ 435 w 435"/>
                <a:gd name="T5" fmla="*/ 379 h 379"/>
                <a:gd name="T6" fmla="*/ 0 w 435"/>
                <a:gd name="T7" fmla="*/ 379 h 379"/>
                <a:gd name="T8" fmla="*/ 0 w 435"/>
                <a:gd name="T9" fmla="*/ 0 h 379"/>
                <a:gd name="T10" fmla="*/ 94 w 435"/>
                <a:gd name="T11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5" h="379">
                  <a:moveTo>
                    <a:pt x="340" y="0"/>
                  </a:moveTo>
                  <a:lnTo>
                    <a:pt x="435" y="0"/>
                  </a:lnTo>
                  <a:lnTo>
                    <a:pt x="435" y="379"/>
                  </a:lnTo>
                  <a:lnTo>
                    <a:pt x="0" y="379"/>
                  </a:lnTo>
                  <a:lnTo>
                    <a:pt x="0" y="0"/>
                  </a:lnTo>
                  <a:lnTo>
                    <a:pt x="94" y="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7" name="Line 197"/>
            <p:cNvSpPr>
              <a:spLocks noChangeShapeType="1"/>
            </p:cNvSpPr>
            <p:nvPr/>
          </p:nvSpPr>
          <p:spPr bwMode="auto">
            <a:xfrm>
              <a:off x="9023350" y="3689350"/>
              <a:ext cx="165100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8" name="Freeform 198"/>
            <p:cNvSpPr>
              <a:spLocks/>
            </p:cNvSpPr>
            <p:nvPr/>
          </p:nvSpPr>
          <p:spPr bwMode="auto">
            <a:xfrm>
              <a:off x="5672138" y="3689350"/>
              <a:ext cx="363537" cy="365125"/>
            </a:xfrm>
            <a:custGeom>
              <a:avLst/>
              <a:gdLst>
                <a:gd name="T0" fmla="*/ 160 w 160"/>
                <a:gd name="T1" fmla="*/ 80 h 160"/>
                <a:gd name="T2" fmla="*/ 80 w 160"/>
                <a:gd name="T3" fmla="*/ 160 h 160"/>
                <a:gd name="T4" fmla="*/ 0 w 160"/>
                <a:gd name="T5" fmla="*/ 80 h 160"/>
                <a:gd name="T6" fmla="*/ 80 w 160"/>
                <a:gd name="T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60">
                  <a:moveTo>
                    <a:pt x="160" y="80"/>
                  </a:moveTo>
                  <a:cubicBezTo>
                    <a:pt x="160" y="124"/>
                    <a:pt x="124" y="160"/>
                    <a:pt x="80" y="160"/>
                  </a:cubicBez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9" name="Oval 199"/>
            <p:cNvSpPr>
              <a:spLocks noChangeArrowheads="1"/>
            </p:cNvSpPr>
            <p:nvPr/>
          </p:nvSpPr>
          <p:spPr bwMode="auto">
            <a:xfrm>
              <a:off x="5808663" y="3825875"/>
              <a:ext cx="90487" cy="92075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0" name="Line 200"/>
            <p:cNvSpPr>
              <a:spLocks noChangeShapeType="1"/>
            </p:cNvSpPr>
            <p:nvPr/>
          </p:nvSpPr>
          <p:spPr bwMode="auto">
            <a:xfrm flipH="1" flipV="1">
              <a:off x="5889625" y="3908425"/>
              <a:ext cx="93663" cy="90488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1" name="Line 201"/>
            <p:cNvSpPr>
              <a:spLocks noChangeShapeType="1"/>
            </p:cNvSpPr>
            <p:nvPr/>
          </p:nvSpPr>
          <p:spPr bwMode="auto">
            <a:xfrm>
              <a:off x="5903913" y="3870325"/>
              <a:ext cx="131762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2" name="Line 202"/>
            <p:cNvSpPr>
              <a:spLocks noChangeShapeType="1"/>
            </p:cNvSpPr>
            <p:nvPr/>
          </p:nvSpPr>
          <p:spPr bwMode="auto">
            <a:xfrm flipV="1">
              <a:off x="5853113" y="3689350"/>
              <a:ext cx="0" cy="131763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3" name="Freeform 203"/>
            <p:cNvSpPr>
              <a:spLocks/>
            </p:cNvSpPr>
            <p:nvPr/>
          </p:nvSpPr>
          <p:spPr bwMode="auto">
            <a:xfrm>
              <a:off x="5889625" y="3633788"/>
              <a:ext cx="201613" cy="201612"/>
            </a:xfrm>
            <a:custGeom>
              <a:avLst/>
              <a:gdLst>
                <a:gd name="T0" fmla="*/ 88 w 88"/>
                <a:gd name="T1" fmla="*/ 88 h 88"/>
                <a:gd name="T2" fmla="*/ 0 w 88"/>
                <a:gd name="T3" fmla="*/ 0 h 88"/>
                <a:gd name="T4" fmla="*/ 0 w 88"/>
                <a:gd name="T5" fmla="*/ 0 h 88"/>
                <a:gd name="T6" fmla="*/ 0 w 88"/>
                <a:gd name="T7" fmla="*/ 69 h 88"/>
                <a:gd name="T8" fmla="*/ 19 w 88"/>
                <a:gd name="T9" fmla="*/ 88 h 88"/>
                <a:gd name="T10" fmla="*/ 88 w 88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88">
                  <a:moveTo>
                    <a:pt x="88" y="88"/>
                  </a:moveTo>
                  <a:cubicBezTo>
                    <a:pt x="88" y="39"/>
                    <a:pt x="49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1" y="69"/>
                    <a:pt x="19" y="77"/>
                    <a:pt x="19" y="88"/>
                  </a:cubicBezTo>
                  <a:lnTo>
                    <a:pt x="88" y="88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4" name="Freeform 204"/>
            <p:cNvSpPr>
              <a:spLocks/>
            </p:cNvSpPr>
            <p:nvPr/>
          </p:nvSpPr>
          <p:spPr bwMode="auto">
            <a:xfrm>
              <a:off x="5672138" y="4945063"/>
              <a:ext cx="419100" cy="165100"/>
            </a:xfrm>
            <a:custGeom>
              <a:avLst/>
              <a:gdLst>
                <a:gd name="T0" fmla="*/ 0 w 184"/>
                <a:gd name="T1" fmla="*/ 0 h 72"/>
                <a:gd name="T2" fmla="*/ 184 w 184"/>
                <a:gd name="T3" fmla="*/ 0 h 72"/>
                <a:gd name="T4" fmla="*/ 184 w 184"/>
                <a:gd name="T5" fmla="*/ 56 h 72"/>
                <a:gd name="T6" fmla="*/ 168 w 184"/>
                <a:gd name="T7" fmla="*/ 72 h 72"/>
                <a:gd name="T8" fmla="*/ 16 w 184"/>
                <a:gd name="T9" fmla="*/ 72 h 72"/>
                <a:gd name="T10" fmla="*/ 0 w 184"/>
                <a:gd name="T11" fmla="*/ 56 h 72"/>
                <a:gd name="T12" fmla="*/ 0 w 184"/>
                <a:gd name="T1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72">
                  <a:moveTo>
                    <a:pt x="0" y="0"/>
                  </a:moveTo>
                  <a:cubicBezTo>
                    <a:pt x="184" y="0"/>
                    <a:pt x="184" y="0"/>
                    <a:pt x="184" y="0"/>
                  </a:cubicBezTo>
                  <a:cubicBezTo>
                    <a:pt x="184" y="56"/>
                    <a:pt x="184" y="56"/>
                    <a:pt x="184" y="56"/>
                  </a:cubicBezTo>
                  <a:cubicBezTo>
                    <a:pt x="184" y="65"/>
                    <a:pt x="177" y="72"/>
                    <a:pt x="168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7" y="72"/>
                    <a:pt x="0" y="65"/>
                    <a:pt x="0" y="5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5" name="Freeform 205"/>
            <p:cNvSpPr>
              <a:spLocks/>
            </p:cNvSpPr>
            <p:nvPr/>
          </p:nvSpPr>
          <p:spPr bwMode="auto">
            <a:xfrm>
              <a:off x="5672138" y="4800600"/>
              <a:ext cx="419100" cy="144463"/>
            </a:xfrm>
            <a:custGeom>
              <a:avLst/>
              <a:gdLst>
                <a:gd name="T0" fmla="*/ 0 w 436"/>
                <a:gd name="T1" fmla="*/ 151 h 151"/>
                <a:gd name="T2" fmla="*/ 0 w 436"/>
                <a:gd name="T3" fmla="*/ 0 h 151"/>
                <a:gd name="T4" fmla="*/ 436 w 436"/>
                <a:gd name="T5" fmla="*/ 0 h 151"/>
                <a:gd name="T6" fmla="*/ 436 w 436"/>
                <a:gd name="T7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" h="151">
                  <a:moveTo>
                    <a:pt x="0" y="151"/>
                  </a:moveTo>
                  <a:lnTo>
                    <a:pt x="0" y="0"/>
                  </a:lnTo>
                  <a:lnTo>
                    <a:pt x="436" y="0"/>
                  </a:lnTo>
                  <a:lnTo>
                    <a:pt x="436" y="151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6" name="Freeform 206"/>
            <p:cNvSpPr>
              <a:spLocks/>
            </p:cNvSpPr>
            <p:nvPr/>
          </p:nvSpPr>
          <p:spPr bwMode="auto">
            <a:xfrm>
              <a:off x="5762625" y="4745038"/>
              <a:ext cx="73025" cy="55562"/>
            </a:xfrm>
            <a:custGeom>
              <a:avLst/>
              <a:gdLst>
                <a:gd name="T0" fmla="*/ 32 w 32"/>
                <a:gd name="T1" fmla="*/ 0 h 24"/>
                <a:gd name="T2" fmla="*/ 24 w 32"/>
                <a:gd name="T3" fmla="*/ 0 h 24"/>
                <a:gd name="T4" fmla="*/ 16 w 32"/>
                <a:gd name="T5" fmla="*/ 8 h 24"/>
                <a:gd name="T6" fmla="*/ 16 w 32"/>
                <a:gd name="T7" fmla="*/ 16 h 24"/>
                <a:gd name="T8" fmla="*/ 0 w 32"/>
                <a:gd name="T9" fmla="*/ 16 h 24"/>
                <a:gd name="T10" fmla="*/ 0 w 32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24">
                  <a:moveTo>
                    <a:pt x="3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16" y="3"/>
                    <a:pt x="16" y="8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7" name="Rectangle 207"/>
            <p:cNvSpPr>
              <a:spLocks noChangeArrowheads="1"/>
            </p:cNvSpPr>
            <p:nvPr/>
          </p:nvSpPr>
          <p:spPr bwMode="auto">
            <a:xfrm>
              <a:off x="5835650" y="4727575"/>
              <a:ext cx="90488" cy="36513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8" name="Freeform 208"/>
            <p:cNvSpPr>
              <a:spLocks/>
            </p:cNvSpPr>
            <p:nvPr/>
          </p:nvSpPr>
          <p:spPr bwMode="auto">
            <a:xfrm>
              <a:off x="5926138" y="4745038"/>
              <a:ext cx="73025" cy="55562"/>
            </a:xfrm>
            <a:custGeom>
              <a:avLst/>
              <a:gdLst>
                <a:gd name="T0" fmla="*/ 0 w 32"/>
                <a:gd name="T1" fmla="*/ 0 h 24"/>
                <a:gd name="T2" fmla="*/ 8 w 32"/>
                <a:gd name="T3" fmla="*/ 0 h 24"/>
                <a:gd name="T4" fmla="*/ 16 w 32"/>
                <a:gd name="T5" fmla="*/ 8 h 24"/>
                <a:gd name="T6" fmla="*/ 16 w 32"/>
                <a:gd name="T7" fmla="*/ 16 h 24"/>
                <a:gd name="T8" fmla="*/ 32 w 32"/>
                <a:gd name="T9" fmla="*/ 16 h 24"/>
                <a:gd name="T10" fmla="*/ 32 w 32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24">
                  <a:moveTo>
                    <a:pt x="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24"/>
                    <a:pt x="32" y="24"/>
                    <a:pt x="32" y="24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9" name="Rectangle 209"/>
            <p:cNvSpPr>
              <a:spLocks noChangeArrowheads="1"/>
            </p:cNvSpPr>
            <p:nvPr/>
          </p:nvSpPr>
          <p:spPr bwMode="auto">
            <a:xfrm>
              <a:off x="5762625" y="4908550"/>
              <a:ext cx="55563" cy="92075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0" name="Rectangle 210"/>
            <p:cNvSpPr>
              <a:spLocks noChangeArrowheads="1"/>
            </p:cNvSpPr>
            <p:nvPr/>
          </p:nvSpPr>
          <p:spPr bwMode="auto">
            <a:xfrm>
              <a:off x="5945188" y="4908550"/>
              <a:ext cx="53975" cy="92075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1" name="Rectangle 211"/>
            <p:cNvSpPr>
              <a:spLocks noChangeArrowheads="1"/>
            </p:cNvSpPr>
            <p:nvPr/>
          </p:nvSpPr>
          <p:spPr bwMode="auto">
            <a:xfrm>
              <a:off x="7839075" y="3998913"/>
              <a:ext cx="55563" cy="55562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2" name="Rectangle 212"/>
            <p:cNvSpPr>
              <a:spLocks noChangeArrowheads="1"/>
            </p:cNvSpPr>
            <p:nvPr/>
          </p:nvSpPr>
          <p:spPr bwMode="auto">
            <a:xfrm>
              <a:off x="7948613" y="3925888"/>
              <a:ext cx="55562" cy="128587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3" name="Rectangle 213"/>
            <p:cNvSpPr>
              <a:spLocks noChangeArrowheads="1"/>
            </p:cNvSpPr>
            <p:nvPr/>
          </p:nvSpPr>
          <p:spPr bwMode="auto">
            <a:xfrm>
              <a:off x="8058150" y="3835400"/>
              <a:ext cx="53975" cy="219075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4" name="Rectangle 214"/>
            <p:cNvSpPr>
              <a:spLocks noChangeArrowheads="1"/>
            </p:cNvSpPr>
            <p:nvPr/>
          </p:nvSpPr>
          <p:spPr bwMode="auto">
            <a:xfrm>
              <a:off x="8167688" y="3744913"/>
              <a:ext cx="53975" cy="309562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5" name="Line 215"/>
            <p:cNvSpPr>
              <a:spLocks noChangeShapeType="1"/>
            </p:cNvSpPr>
            <p:nvPr/>
          </p:nvSpPr>
          <p:spPr bwMode="auto">
            <a:xfrm flipH="1">
              <a:off x="7820025" y="4054475"/>
              <a:ext cx="420688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6" name="Line 216"/>
            <p:cNvSpPr>
              <a:spLocks noChangeShapeType="1"/>
            </p:cNvSpPr>
            <p:nvPr/>
          </p:nvSpPr>
          <p:spPr bwMode="auto">
            <a:xfrm flipH="1">
              <a:off x="7839075" y="3633788"/>
              <a:ext cx="382588" cy="328612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7" name="Freeform 217"/>
            <p:cNvSpPr>
              <a:spLocks/>
            </p:cNvSpPr>
            <p:nvPr/>
          </p:nvSpPr>
          <p:spPr bwMode="auto">
            <a:xfrm>
              <a:off x="8167688" y="3633788"/>
              <a:ext cx="53975" cy="55562"/>
            </a:xfrm>
            <a:custGeom>
              <a:avLst/>
              <a:gdLst>
                <a:gd name="T0" fmla="*/ 0 w 57"/>
                <a:gd name="T1" fmla="*/ 0 h 57"/>
                <a:gd name="T2" fmla="*/ 57 w 57"/>
                <a:gd name="T3" fmla="*/ 0 h 57"/>
                <a:gd name="T4" fmla="*/ 57 w 57"/>
                <a:gd name="T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" h="57">
                  <a:moveTo>
                    <a:pt x="0" y="0"/>
                  </a:moveTo>
                  <a:lnTo>
                    <a:pt x="57" y="0"/>
                  </a:lnTo>
                  <a:lnTo>
                    <a:pt x="57" y="57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8" name="Rectangle 218"/>
            <p:cNvSpPr>
              <a:spLocks noChangeArrowheads="1"/>
            </p:cNvSpPr>
            <p:nvPr/>
          </p:nvSpPr>
          <p:spPr bwMode="auto">
            <a:xfrm>
              <a:off x="6746875" y="4764088"/>
              <a:ext cx="419100" cy="309562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9" name="Line 219"/>
            <p:cNvSpPr>
              <a:spLocks noChangeShapeType="1"/>
            </p:cNvSpPr>
            <p:nvPr/>
          </p:nvSpPr>
          <p:spPr bwMode="auto">
            <a:xfrm flipV="1">
              <a:off x="6800850" y="4818063"/>
              <a:ext cx="0" cy="200025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30" name="Line 220"/>
            <p:cNvSpPr>
              <a:spLocks noChangeShapeType="1"/>
            </p:cNvSpPr>
            <p:nvPr/>
          </p:nvSpPr>
          <p:spPr bwMode="auto">
            <a:xfrm flipV="1">
              <a:off x="6837363" y="4818063"/>
              <a:ext cx="0" cy="163512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31" name="Line 221"/>
            <p:cNvSpPr>
              <a:spLocks noChangeShapeType="1"/>
            </p:cNvSpPr>
            <p:nvPr/>
          </p:nvSpPr>
          <p:spPr bwMode="auto">
            <a:xfrm flipV="1">
              <a:off x="6892925" y="4818063"/>
              <a:ext cx="0" cy="163512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32" name="Line 222"/>
            <p:cNvSpPr>
              <a:spLocks noChangeShapeType="1"/>
            </p:cNvSpPr>
            <p:nvPr/>
          </p:nvSpPr>
          <p:spPr bwMode="auto">
            <a:xfrm flipV="1">
              <a:off x="6929438" y="4818063"/>
              <a:ext cx="0" cy="163512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33" name="Line 223"/>
            <p:cNvSpPr>
              <a:spLocks noChangeShapeType="1"/>
            </p:cNvSpPr>
            <p:nvPr/>
          </p:nvSpPr>
          <p:spPr bwMode="auto">
            <a:xfrm flipV="1">
              <a:off x="6964363" y="4818063"/>
              <a:ext cx="0" cy="163512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34" name="Line 224"/>
            <p:cNvSpPr>
              <a:spLocks noChangeShapeType="1"/>
            </p:cNvSpPr>
            <p:nvPr/>
          </p:nvSpPr>
          <p:spPr bwMode="auto">
            <a:xfrm flipV="1">
              <a:off x="7019925" y="4818063"/>
              <a:ext cx="0" cy="163512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35" name="Line 225"/>
            <p:cNvSpPr>
              <a:spLocks noChangeShapeType="1"/>
            </p:cNvSpPr>
            <p:nvPr/>
          </p:nvSpPr>
          <p:spPr bwMode="auto">
            <a:xfrm flipV="1">
              <a:off x="7056438" y="4818063"/>
              <a:ext cx="0" cy="163512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36" name="Line 226"/>
            <p:cNvSpPr>
              <a:spLocks noChangeShapeType="1"/>
            </p:cNvSpPr>
            <p:nvPr/>
          </p:nvSpPr>
          <p:spPr bwMode="auto">
            <a:xfrm>
              <a:off x="6837363" y="5018088"/>
              <a:ext cx="0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37" name="Line 227"/>
            <p:cNvSpPr>
              <a:spLocks noChangeShapeType="1"/>
            </p:cNvSpPr>
            <p:nvPr/>
          </p:nvSpPr>
          <p:spPr bwMode="auto">
            <a:xfrm>
              <a:off x="6892925" y="5018088"/>
              <a:ext cx="0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38" name="Line 228"/>
            <p:cNvSpPr>
              <a:spLocks noChangeShapeType="1"/>
            </p:cNvSpPr>
            <p:nvPr/>
          </p:nvSpPr>
          <p:spPr bwMode="auto">
            <a:xfrm>
              <a:off x="6929438" y="5018088"/>
              <a:ext cx="0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39" name="Line 229"/>
            <p:cNvSpPr>
              <a:spLocks noChangeShapeType="1"/>
            </p:cNvSpPr>
            <p:nvPr/>
          </p:nvSpPr>
          <p:spPr bwMode="auto">
            <a:xfrm>
              <a:off x="6964363" y="5018088"/>
              <a:ext cx="0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40" name="Line 230"/>
            <p:cNvSpPr>
              <a:spLocks noChangeShapeType="1"/>
            </p:cNvSpPr>
            <p:nvPr/>
          </p:nvSpPr>
          <p:spPr bwMode="auto">
            <a:xfrm>
              <a:off x="7019925" y="5018088"/>
              <a:ext cx="0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41" name="Line 231"/>
            <p:cNvSpPr>
              <a:spLocks noChangeShapeType="1"/>
            </p:cNvSpPr>
            <p:nvPr/>
          </p:nvSpPr>
          <p:spPr bwMode="auto">
            <a:xfrm>
              <a:off x="7056438" y="5018088"/>
              <a:ext cx="0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42" name="Line 232"/>
            <p:cNvSpPr>
              <a:spLocks noChangeShapeType="1"/>
            </p:cNvSpPr>
            <p:nvPr/>
          </p:nvSpPr>
          <p:spPr bwMode="auto">
            <a:xfrm flipV="1">
              <a:off x="7110413" y="4818063"/>
              <a:ext cx="0" cy="200025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43" name="Oval 233"/>
            <p:cNvSpPr>
              <a:spLocks noChangeArrowheads="1"/>
            </p:cNvSpPr>
            <p:nvPr/>
          </p:nvSpPr>
          <p:spPr bwMode="auto">
            <a:xfrm>
              <a:off x="7967663" y="4945063"/>
              <a:ext cx="127000" cy="128587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44" name="Freeform 234"/>
            <p:cNvSpPr>
              <a:spLocks/>
            </p:cNvSpPr>
            <p:nvPr/>
          </p:nvSpPr>
          <p:spPr bwMode="auto">
            <a:xfrm>
              <a:off x="7967663" y="4818063"/>
              <a:ext cx="127000" cy="63500"/>
            </a:xfrm>
            <a:custGeom>
              <a:avLst/>
              <a:gdLst>
                <a:gd name="T0" fmla="*/ 0 w 56"/>
                <a:gd name="T1" fmla="*/ 28 h 28"/>
                <a:gd name="T2" fmla="*/ 28 w 56"/>
                <a:gd name="T3" fmla="*/ 0 h 28"/>
                <a:gd name="T4" fmla="*/ 56 w 56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28">
                  <a:moveTo>
                    <a:pt x="0" y="28"/>
                  </a:moveTo>
                  <a:cubicBezTo>
                    <a:pt x="0" y="12"/>
                    <a:pt x="13" y="0"/>
                    <a:pt x="28" y="0"/>
                  </a:cubicBezTo>
                  <a:cubicBezTo>
                    <a:pt x="44" y="0"/>
                    <a:pt x="56" y="12"/>
                    <a:pt x="56" y="28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45" name="Rectangle 235"/>
            <p:cNvSpPr>
              <a:spLocks noChangeArrowheads="1"/>
            </p:cNvSpPr>
            <p:nvPr/>
          </p:nvSpPr>
          <p:spPr bwMode="auto">
            <a:xfrm>
              <a:off x="7839075" y="4891088"/>
              <a:ext cx="382588" cy="236537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46" name="Freeform 236"/>
            <p:cNvSpPr>
              <a:spLocks/>
            </p:cNvSpPr>
            <p:nvPr/>
          </p:nvSpPr>
          <p:spPr bwMode="auto">
            <a:xfrm>
              <a:off x="7839075" y="4891088"/>
              <a:ext cx="55563" cy="53975"/>
            </a:xfrm>
            <a:custGeom>
              <a:avLst/>
              <a:gdLst>
                <a:gd name="T0" fmla="*/ 24 w 24"/>
                <a:gd name="T1" fmla="*/ 0 h 24"/>
                <a:gd name="T2" fmla="*/ 0 w 24"/>
                <a:gd name="T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" h="24">
                  <a:moveTo>
                    <a:pt x="24" y="0"/>
                  </a:moveTo>
                  <a:cubicBezTo>
                    <a:pt x="24" y="13"/>
                    <a:pt x="13" y="24"/>
                    <a:pt x="0" y="24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47" name="Freeform 237"/>
            <p:cNvSpPr>
              <a:spLocks/>
            </p:cNvSpPr>
            <p:nvPr/>
          </p:nvSpPr>
          <p:spPr bwMode="auto">
            <a:xfrm>
              <a:off x="8164513" y="4891088"/>
              <a:ext cx="55562" cy="53975"/>
            </a:xfrm>
            <a:custGeom>
              <a:avLst/>
              <a:gdLst>
                <a:gd name="T0" fmla="*/ 24 w 24"/>
                <a:gd name="T1" fmla="*/ 24 h 24"/>
                <a:gd name="T2" fmla="*/ 0 w 24"/>
                <a:gd name="T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cubicBezTo>
                    <a:pt x="11" y="24"/>
                    <a:pt x="0" y="13"/>
                    <a:pt x="0" y="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48" name="Freeform 238"/>
            <p:cNvSpPr>
              <a:spLocks/>
            </p:cNvSpPr>
            <p:nvPr/>
          </p:nvSpPr>
          <p:spPr bwMode="auto">
            <a:xfrm>
              <a:off x="8167688" y="5073650"/>
              <a:ext cx="53975" cy="53975"/>
            </a:xfrm>
            <a:custGeom>
              <a:avLst/>
              <a:gdLst>
                <a:gd name="T0" fmla="*/ 0 w 24"/>
                <a:gd name="T1" fmla="*/ 24 h 24"/>
                <a:gd name="T2" fmla="*/ 24 w 24"/>
                <a:gd name="T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cubicBezTo>
                    <a:pt x="0" y="11"/>
                    <a:pt x="11" y="0"/>
                    <a:pt x="24" y="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49" name="Freeform 239"/>
            <p:cNvSpPr>
              <a:spLocks/>
            </p:cNvSpPr>
            <p:nvPr/>
          </p:nvSpPr>
          <p:spPr bwMode="auto">
            <a:xfrm>
              <a:off x="7839075" y="5073650"/>
              <a:ext cx="55563" cy="53975"/>
            </a:xfrm>
            <a:custGeom>
              <a:avLst/>
              <a:gdLst>
                <a:gd name="T0" fmla="*/ 0 w 24"/>
                <a:gd name="T1" fmla="*/ 0 h 24"/>
                <a:gd name="T2" fmla="*/ 24 w 24"/>
                <a:gd name="T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" h="24">
                  <a:moveTo>
                    <a:pt x="0" y="0"/>
                  </a:moveTo>
                  <a:cubicBezTo>
                    <a:pt x="13" y="0"/>
                    <a:pt x="24" y="11"/>
                    <a:pt x="24" y="24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0" name="Freeform 240"/>
            <p:cNvSpPr>
              <a:spLocks/>
            </p:cNvSpPr>
            <p:nvPr/>
          </p:nvSpPr>
          <p:spPr bwMode="auto">
            <a:xfrm>
              <a:off x="7820025" y="4708525"/>
              <a:ext cx="420688" cy="246063"/>
            </a:xfrm>
            <a:custGeom>
              <a:avLst/>
              <a:gdLst>
                <a:gd name="T0" fmla="*/ 19 w 436"/>
                <a:gd name="T1" fmla="*/ 189 h 256"/>
                <a:gd name="T2" fmla="*/ 0 w 436"/>
                <a:gd name="T3" fmla="*/ 73 h 256"/>
                <a:gd name="T4" fmla="*/ 393 w 436"/>
                <a:gd name="T5" fmla="*/ 0 h 256"/>
                <a:gd name="T6" fmla="*/ 436 w 436"/>
                <a:gd name="T7" fmla="*/ 249 h 256"/>
                <a:gd name="T8" fmla="*/ 417 w 436"/>
                <a:gd name="T9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6" h="256">
                  <a:moveTo>
                    <a:pt x="19" y="189"/>
                  </a:moveTo>
                  <a:lnTo>
                    <a:pt x="0" y="73"/>
                  </a:lnTo>
                  <a:lnTo>
                    <a:pt x="393" y="0"/>
                  </a:lnTo>
                  <a:lnTo>
                    <a:pt x="436" y="249"/>
                  </a:lnTo>
                  <a:lnTo>
                    <a:pt x="417" y="256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1" name="Freeform 241"/>
            <p:cNvSpPr>
              <a:spLocks/>
            </p:cNvSpPr>
            <p:nvPr/>
          </p:nvSpPr>
          <p:spPr bwMode="auto">
            <a:xfrm>
              <a:off x="7831138" y="4768850"/>
              <a:ext cx="49212" cy="65088"/>
            </a:xfrm>
            <a:custGeom>
              <a:avLst/>
              <a:gdLst>
                <a:gd name="T0" fmla="*/ 20 w 22"/>
                <a:gd name="T1" fmla="*/ 0 h 29"/>
                <a:gd name="T2" fmla="*/ 0 w 22"/>
                <a:gd name="T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" h="29">
                  <a:moveTo>
                    <a:pt x="20" y="0"/>
                  </a:moveTo>
                  <a:cubicBezTo>
                    <a:pt x="22" y="14"/>
                    <a:pt x="13" y="27"/>
                    <a:pt x="0" y="29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2" name="Freeform 242"/>
            <p:cNvSpPr>
              <a:spLocks/>
            </p:cNvSpPr>
            <p:nvPr/>
          </p:nvSpPr>
          <p:spPr bwMode="auto">
            <a:xfrm>
              <a:off x="8145463" y="4718050"/>
              <a:ext cx="63500" cy="52388"/>
            </a:xfrm>
            <a:custGeom>
              <a:avLst/>
              <a:gdLst>
                <a:gd name="T0" fmla="*/ 28 w 28"/>
                <a:gd name="T1" fmla="*/ 20 h 23"/>
                <a:gd name="T2" fmla="*/ 0 w 28"/>
                <a:gd name="T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" h="23">
                  <a:moveTo>
                    <a:pt x="28" y="20"/>
                  </a:moveTo>
                  <a:cubicBezTo>
                    <a:pt x="15" y="23"/>
                    <a:pt x="2" y="14"/>
                    <a:pt x="0" y="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3" name="Freeform 243"/>
            <p:cNvSpPr>
              <a:spLocks/>
            </p:cNvSpPr>
            <p:nvPr/>
          </p:nvSpPr>
          <p:spPr bwMode="auto">
            <a:xfrm>
              <a:off x="5781675" y="5783263"/>
              <a:ext cx="273050" cy="419100"/>
            </a:xfrm>
            <a:custGeom>
              <a:avLst/>
              <a:gdLst>
                <a:gd name="T0" fmla="*/ 120 w 120"/>
                <a:gd name="T1" fmla="*/ 60 h 184"/>
                <a:gd name="T2" fmla="*/ 60 w 120"/>
                <a:gd name="T3" fmla="*/ 0 h 184"/>
                <a:gd name="T4" fmla="*/ 0 w 120"/>
                <a:gd name="T5" fmla="*/ 60 h 184"/>
                <a:gd name="T6" fmla="*/ 0 w 120"/>
                <a:gd name="T7" fmla="*/ 124 h 184"/>
                <a:gd name="T8" fmla="*/ 60 w 120"/>
                <a:gd name="T9" fmla="*/ 184 h 184"/>
                <a:gd name="T10" fmla="*/ 120 w 120"/>
                <a:gd name="T11" fmla="*/ 12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84">
                  <a:moveTo>
                    <a:pt x="120" y="60"/>
                  </a:move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57"/>
                    <a:pt x="27" y="184"/>
                    <a:pt x="60" y="184"/>
                  </a:cubicBezTo>
                  <a:cubicBezTo>
                    <a:pt x="93" y="184"/>
                    <a:pt x="120" y="157"/>
                    <a:pt x="120" y="124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4" name="Line 244"/>
            <p:cNvSpPr>
              <a:spLocks noChangeShapeType="1"/>
            </p:cNvSpPr>
            <p:nvPr/>
          </p:nvSpPr>
          <p:spPr bwMode="auto">
            <a:xfrm flipH="1">
              <a:off x="5708650" y="5965825"/>
              <a:ext cx="217488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5" name="Line 245"/>
            <p:cNvSpPr>
              <a:spLocks noChangeShapeType="1"/>
            </p:cNvSpPr>
            <p:nvPr/>
          </p:nvSpPr>
          <p:spPr bwMode="auto">
            <a:xfrm flipH="1">
              <a:off x="5708650" y="6019800"/>
              <a:ext cx="180975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6" name="Freeform 246"/>
            <p:cNvSpPr>
              <a:spLocks/>
            </p:cNvSpPr>
            <p:nvPr/>
          </p:nvSpPr>
          <p:spPr bwMode="auto">
            <a:xfrm>
              <a:off x="8896350" y="4781550"/>
              <a:ext cx="419100" cy="273050"/>
            </a:xfrm>
            <a:custGeom>
              <a:avLst/>
              <a:gdLst>
                <a:gd name="T0" fmla="*/ 184 w 184"/>
                <a:gd name="T1" fmla="*/ 112 h 120"/>
                <a:gd name="T2" fmla="*/ 176 w 184"/>
                <a:gd name="T3" fmla="*/ 120 h 120"/>
                <a:gd name="T4" fmla="*/ 8 w 184"/>
                <a:gd name="T5" fmla="*/ 120 h 120"/>
                <a:gd name="T6" fmla="*/ 0 w 184"/>
                <a:gd name="T7" fmla="*/ 112 h 120"/>
                <a:gd name="T8" fmla="*/ 0 w 184"/>
                <a:gd name="T9" fmla="*/ 8 h 120"/>
                <a:gd name="T10" fmla="*/ 8 w 184"/>
                <a:gd name="T11" fmla="*/ 0 h 120"/>
                <a:gd name="T12" fmla="*/ 176 w 184"/>
                <a:gd name="T13" fmla="*/ 0 h 120"/>
                <a:gd name="T14" fmla="*/ 184 w 184"/>
                <a:gd name="T15" fmla="*/ 8 h 120"/>
                <a:gd name="T16" fmla="*/ 184 w 184"/>
                <a:gd name="T1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120">
                  <a:moveTo>
                    <a:pt x="184" y="112"/>
                  </a:moveTo>
                  <a:cubicBezTo>
                    <a:pt x="184" y="116"/>
                    <a:pt x="181" y="120"/>
                    <a:pt x="176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4" y="120"/>
                    <a:pt x="0" y="116"/>
                    <a:pt x="0" y="1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81" y="0"/>
                    <a:pt x="184" y="3"/>
                    <a:pt x="184" y="8"/>
                  </a:cubicBezTo>
                  <a:lnTo>
                    <a:pt x="184" y="112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7" name="Line 247"/>
            <p:cNvSpPr>
              <a:spLocks noChangeShapeType="1"/>
            </p:cNvSpPr>
            <p:nvPr/>
          </p:nvSpPr>
          <p:spPr bwMode="auto">
            <a:xfrm>
              <a:off x="8896350" y="4837113"/>
              <a:ext cx="419100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8" name="Line 248"/>
            <p:cNvSpPr>
              <a:spLocks noChangeShapeType="1"/>
            </p:cNvSpPr>
            <p:nvPr/>
          </p:nvSpPr>
          <p:spPr bwMode="auto">
            <a:xfrm>
              <a:off x="8896350" y="4872038"/>
              <a:ext cx="419100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9" name="Line 249"/>
            <p:cNvSpPr>
              <a:spLocks noChangeShapeType="1"/>
            </p:cNvSpPr>
            <p:nvPr/>
          </p:nvSpPr>
          <p:spPr bwMode="auto">
            <a:xfrm>
              <a:off x="8950325" y="4981575"/>
              <a:ext cx="128588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0" name="Freeform 250"/>
            <p:cNvSpPr>
              <a:spLocks/>
            </p:cNvSpPr>
            <p:nvPr/>
          </p:nvSpPr>
          <p:spPr bwMode="auto">
            <a:xfrm>
              <a:off x="9169400" y="4945063"/>
              <a:ext cx="90488" cy="55562"/>
            </a:xfrm>
            <a:custGeom>
              <a:avLst/>
              <a:gdLst>
                <a:gd name="T0" fmla="*/ 28 w 40"/>
                <a:gd name="T1" fmla="*/ 0 h 24"/>
                <a:gd name="T2" fmla="*/ 20 w 40"/>
                <a:gd name="T3" fmla="*/ 3 h 24"/>
                <a:gd name="T4" fmla="*/ 12 w 40"/>
                <a:gd name="T5" fmla="*/ 0 h 24"/>
                <a:gd name="T6" fmla="*/ 0 w 40"/>
                <a:gd name="T7" fmla="*/ 12 h 24"/>
                <a:gd name="T8" fmla="*/ 12 w 40"/>
                <a:gd name="T9" fmla="*/ 24 h 24"/>
                <a:gd name="T10" fmla="*/ 20 w 40"/>
                <a:gd name="T11" fmla="*/ 21 h 24"/>
                <a:gd name="T12" fmla="*/ 28 w 40"/>
                <a:gd name="T13" fmla="*/ 24 h 24"/>
                <a:gd name="T14" fmla="*/ 40 w 40"/>
                <a:gd name="T15" fmla="*/ 12 h 24"/>
                <a:gd name="T16" fmla="*/ 28 w 40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cubicBezTo>
                    <a:pt x="25" y="0"/>
                    <a:pt x="22" y="1"/>
                    <a:pt x="20" y="3"/>
                  </a:cubicBezTo>
                  <a:cubicBezTo>
                    <a:pt x="18" y="1"/>
                    <a:pt x="15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4"/>
                    <a:pt x="12" y="24"/>
                  </a:cubicBezTo>
                  <a:cubicBezTo>
                    <a:pt x="15" y="24"/>
                    <a:pt x="18" y="23"/>
                    <a:pt x="20" y="21"/>
                  </a:cubicBezTo>
                  <a:cubicBezTo>
                    <a:pt x="22" y="23"/>
                    <a:pt x="25" y="24"/>
                    <a:pt x="28" y="24"/>
                  </a:cubicBezTo>
                  <a:cubicBezTo>
                    <a:pt x="35" y="24"/>
                    <a:pt x="40" y="18"/>
                    <a:pt x="40" y="12"/>
                  </a:cubicBezTo>
                  <a:cubicBezTo>
                    <a:pt x="40" y="5"/>
                    <a:pt x="35" y="0"/>
                    <a:pt x="28" y="0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1" name="Freeform 251"/>
            <p:cNvSpPr>
              <a:spLocks/>
            </p:cNvSpPr>
            <p:nvPr/>
          </p:nvSpPr>
          <p:spPr bwMode="auto">
            <a:xfrm>
              <a:off x="6892925" y="5783263"/>
              <a:ext cx="217488" cy="328612"/>
            </a:xfrm>
            <a:custGeom>
              <a:avLst/>
              <a:gdLst>
                <a:gd name="T0" fmla="*/ 96 w 96"/>
                <a:gd name="T1" fmla="*/ 48 h 144"/>
                <a:gd name="T2" fmla="*/ 48 w 96"/>
                <a:gd name="T3" fmla="*/ 0 h 144"/>
                <a:gd name="T4" fmla="*/ 0 w 96"/>
                <a:gd name="T5" fmla="*/ 48 h 144"/>
                <a:gd name="T6" fmla="*/ 0 w 96"/>
                <a:gd name="T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44">
                  <a:moveTo>
                    <a:pt x="96" y="48"/>
                  </a:moveTo>
                  <a:cubicBezTo>
                    <a:pt x="96" y="21"/>
                    <a:pt x="75" y="0"/>
                    <a:pt x="48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144"/>
                    <a:pt x="0" y="144"/>
                    <a:pt x="0" y="144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2" name="Freeform 252"/>
            <p:cNvSpPr>
              <a:spLocks/>
            </p:cNvSpPr>
            <p:nvPr/>
          </p:nvSpPr>
          <p:spPr bwMode="auto">
            <a:xfrm>
              <a:off x="6800850" y="6111875"/>
              <a:ext cx="309563" cy="90488"/>
            </a:xfrm>
            <a:custGeom>
              <a:avLst/>
              <a:gdLst>
                <a:gd name="T0" fmla="*/ 40 w 136"/>
                <a:gd name="T1" fmla="*/ 0 h 40"/>
                <a:gd name="T2" fmla="*/ 0 w 136"/>
                <a:gd name="T3" fmla="*/ 40 h 40"/>
                <a:gd name="T4" fmla="*/ 136 w 136"/>
                <a:gd name="T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40">
                  <a:moveTo>
                    <a:pt x="40" y="0"/>
                  </a:moveTo>
                  <a:cubicBezTo>
                    <a:pt x="40" y="22"/>
                    <a:pt x="22" y="40"/>
                    <a:pt x="0" y="40"/>
                  </a:cubicBezTo>
                  <a:cubicBezTo>
                    <a:pt x="136" y="40"/>
                    <a:pt x="136" y="40"/>
                    <a:pt x="136" y="4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3" name="Line 253"/>
            <p:cNvSpPr>
              <a:spLocks noChangeShapeType="1"/>
            </p:cNvSpPr>
            <p:nvPr/>
          </p:nvSpPr>
          <p:spPr bwMode="auto">
            <a:xfrm flipH="1">
              <a:off x="6802438" y="6002338"/>
              <a:ext cx="182562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4" name="Freeform 254"/>
            <p:cNvSpPr>
              <a:spLocks/>
            </p:cNvSpPr>
            <p:nvPr/>
          </p:nvSpPr>
          <p:spPr bwMode="auto">
            <a:xfrm>
              <a:off x="7948613" y="5829300"/>
              <a:ext cx="163512" cy="163513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5" name="Freeform 255"/>
            <p:cNvSpPr>
              <a:spLocks/>
            </p:cNvSpPr>
            <p:nvPr/>
          </p:nvSpPr>
          <p:spPr bwMode="auto">
            <a:xfrm>
              <a:off x="7948613" y="5992813"/>
              <a:ext cx="163512" cy="163512"/>
            </a:xfrm>
            <a:custGeom>
              <a:avLst/>
              <a:gdLst>
                <a:gd name="T0" fmla="*/ 36 w 72"/>
                <a:gd name="T1" fmla="*/ 0 h 72"/>
                <a:gd name="T2" fmla="*/ 72 w 72"/>
                <a:gd name="T3" fmla="*/ 36 h 72"/>
                <a:gd name="T4" fmla="*/ 36 w 72"/>
                <a:gd name="T5" fmla="*/ 72 h 72"/>
                <a:gd name="T6" fmla="*/ 0 w 72"/>
                <a:gd name="T7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2">
                  <a:moveTo>
                    <a:pt x="36" y="0"/>
                  </a:move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ubicBezTo>
                    <a:pt x="16" y="72"/>
                    <a:pt x="0" y="56"/>
                    <a:pt x="0" y="36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6" name="Line 256"/>
            <p:cNvSpPr>
              <a:spLocks noChangeShapeType="1"/>
            </p:cNvSpPr>
            <p:nvPr/>
          </p:nvSpPr>
          <p:spPr bwMode="auto">
            <a:xfrm flipV="1">
              <a:off x="8031163" y="5783263"/>
              <a:ext cx="0" cy="41910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7" name="Line 257"/>
            <p:cNvSpPr>
              <a:spLocks noChangeShapeType="1"/>
            </p:cNvSpPr>
            <p:nvPr/>
          </p:nvSpPr>
          <p:spPr bwMode="auto">
            <a:xfrm>
              <a:off x="8967788" y="5783263"/>
              <a:ext cx="136525" cy="192087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8" name="Freeform 258"/>
            <p:cNvSpPr>
              <a:spLocks/>
            </p:cNvSpPr>
            <p:nvPr/>
          </p:nvSpPr>
          <p:spPr bwMode="auto">
            <a:xfrm>
              <a:off x="9104313" y="5783263"/>
              <a:ext cx="138112" cy="419100"/>
            </a:xfrm>
            <a:custGeom>
              <a:avLst/>
              <a:gdLst>
                <a:gd name="T0" fmla="*/ 0 w 142"/>
                <a:gd name="T1" fmla="*/ 435 h 435"/>
                <a:gd name="T2" fmla="*/ 0 w 142"/>
                <a:gd name="T3" fmla="*/ 199 h 435"/>
                <a:gd name="T4" fmla="*/ 142 w 142"/>
                <a:gd name="T5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" h="435">
                  <a:moveTo>
                    <a:pt x="0" y="435"/>
                  </a:moveTo>
                  <a:lnTo>
                    <a:pt x="0" y="199"/>
                  </a:lnTo>
                  <a:lnTo>
                    <a:pt x="142" y="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9" name="Line 259"/>
            <p:cNvSpPr>
              <a:spLocks noChangeShapeType="1"/>
            </p:cNvSpPr>
            <p:nvPr/>
          </p:nvSpPr>
          <p:spPr bwMode="auto">
            <a:xfrm flipH="1">
              <a:off x="9015413" y="5983288"/>
              <a:ext cx="180975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70" name="Line 260"/>
            <p:cNvSpPr>
              <a:spLocks noChangeShapeType="1"/>
            </p:cNvSpPr>
            <p:nvPr/>
          </p:nvSpPr>
          <p:spPr bwMode="auto">
            <a:xfrm flipH="1">
              <a:off x="9015413" y="6038850"/>
              <a:ext cx="180975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71" name="Freeform 264"/>
            <p:cNvSpPr>
              <a:spLocks/>
            </p:cNvSpPr>
            <p:nvPr/>
          </p:nvSpPr>
          <p:spPr bwMode="auto">
            <a:xfrm>
              <a:off x="10069551" y="3637357"/>
              <a:ext cx="238032" cy="415795"/>
            </a:xfrm>
            <a:custGeom>
              <a:avLst/>
              <a:gdLst>
                <a:gd name="T0" fmla="*/ 104 w 104"/>
                <a:gd name="T1" fmla="*/ 176 h 184"/>
                <a:gd name="T2" fmla="*/ 96 w 104"/>
                <a:gd name="T3" fmla="*/ 184 h 184"/>
                <a:gd name="T4" fmla="*/ 8 w 104"/>
                <a:gd name="T5" fmla="*/ 184 h 184"/>
                <a:gd name="T6" fmla="*/ 0 w 104"/>
                <a:gd name="T7" fmla="*/ 176 h 184"/>
                <a:gd name="T8" fmla="*/ 0 w 104"/>
                <a:gd name="T9" fmla="*/ 8 h 184"/>
                <a:gd name="T10" fmla="*/ 8 w 104"/>
                <a:gd name="T11" fmla="*/ 0 h 184"/>
                <a:gd name="T12" fmla="*/ 96 w 104"/>
                <a:gd name="T13" fmla="*/ 0 h 184"/>
                <a:gd name="T14" fmla="*/ 104 w 104"/>
                <a:gd name="T15" fmla="*/ 8 h 184"/>
                <a:gd name="T16" fmla="*/ 104 w 104"/>
                <a:gd name="T17" fmla="*/ 176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184">
                  <a:moveTo>
                    <a:pt x="104" y="176"/>
                  </a:moveTo>
                  <a:cubicBezTo>
                    <a:pt x="104" y="180"/>
                    <a:pt x="101" y="184"/>
                    <a:pt x="96" y="184"/>
                  </a:cubicBezTo>
                  <a:cubicBezTo>
                    <a:pt x="8" y="184"/>
                    <a:pt x="8" y="184"/>
                    <a:pt x="8" y="184"/>
                  </a:cubicBezTo>
                  <a:cubicBezTo>
                    <a:pt x="4" y="184"/>
                    <a:pt x="0" y="180"/>
                    <a:pt x="0" y="17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1" y="0"/>
                    <a:pt x="104" y="3"/>
                    <a:pt x="104" y="8"/>
                  </a:cubicBezTo>
                  <a:lnTo>
                    <a:pt x="104" y="176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72" name="Line 265"/>
            <p:cNvSpPr>
              <a:spLocks noChangeShapeType="1"/>
            </p:cNvSpPr>
            <p:nvPr/>
          </p:nvSpPr>
          <p:spPr bwMode="auto">
            <a:xfrm>
              <a:off x="10179485" y="3671847"/>
              <a:ext cx="19119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73" name="Oval 266"/>
            <p:cNvSpPr>
              <a:spLocks noChangeArrowheads="1"/>
            </p:cNvSpPr>
            <p:nvPr/>
          </p:nvSpPr>
          <p:spPr bwMode="auto">
            <a:xfrm>
              <a:off x="10169926" y="3980339"/>
              <a:ext cx="38238" cy="36406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74" name="Rectangle 267"/>
            <p:cNvSpPr>
              <a:spLocks noChangeArrowheads="1"/>
            </p:cNvSpPr>
            <p:nvPr/>
          </p:nvSpPr>
          <p:spPr bwMode="auto">
            <a:xfrm>
              <a:off x="10105877" y="3708253"/>
              <a:ext cx="165379" cy="234723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75" name="Line 268"/>
            <p:cNvSpPr>
              <a:spLocks noChangeShapeType="1"/>
            </p:cNvSpPr>
            <p:nvPr/>
          </p:nvSpPr>
          <p:spPr bwMode="auto">
            <a:xfrm>
              <a:off x="10142203" y="3671847"/>
              <a:ext cx="0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76" name="Line 269"/>
            <p:cNvSpPr>
              <a:spLocks noChangeShapeType="1"/>
            </p:cNvSpPr>
            <p:nvPr/>
          </p:nvSpPr>
          <p:spPr bwMode="auto">
            <a:xfrm>
              <a:off x="10179485" y="5013120"/>
              <a:ext cx="74564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77" name="Freeform 270"/>
            <p:cNvSpPr>
              <a:spLocks/>
            </p:cNvSpPr>
            <p:nvPr/>
          </p:nvSpPr>
          <p:spPr bwMode="auto">
            <a:xfrm>
              <a:off x="9996899" y="4705585"/>
              <a:ext cx="384292" cy="190652"/>
            </a:xfrm>
            <a:custGeom>
              <a:avLst/>
              <a:gdLst>
                <a:gd name="T0" fmla="*/ 168 w 168"/>
                <a:gd name="T1" fmla="*/ 84 h 84"/>
                <a:gd name="T2" fmla="*/ 168 w 168"/>
                <a:gd name="T3" fmla="*/ 8 h 84"/>
                <a:gd name="T4" fmla="*/ 160 w 168"/>
                <a:gd name="T5" fmla="*/ 0 h 84"/>
                <a:gd name="T6" fmla="*/ 8 w 168"/>
                <a:gd name="T7" fmla="*/ 0 h 84"/>
                <a:gd name="T8" fmla="*/ 0 w 168"/>
                <a:gd name="T9" fmla="*/ 8 h 84"/>
                <a:gd name="T10" fmla="*/ 0 w 168"/>
                <a:gd name="T11" fmla="*/ 5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" h="84">
                  <a:moveTo>
                    <a:pt x="168" y="84"/>
                  </a:moveTo>
                  <a:cubicBezTo>
                    <a:pt x="168" y="8"/>
                    <a:pt x="168" y="8"/>
                    <a:pt x="168" y="8"/>
                  </a:cubicBezTo>
                  <a:cubicBezTo>
                    <a:pt x="168" y="3"/>
                    <a:pt x="165" y="0"/>
                    <a:pt x="16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56"/>
                    <a:pt x="0" y="56"/>
                    <a:pt x="0" y="56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78" name="Line 271"/>
            <p:cNvSpPr>
              <a:spLocks noChangeShapeType="1"/>
            </p:cNvSpPr>
            <p:nvPr/>
          </p:nvSpPr>
          <p:spPr bwMode="auto">
            <a:xfrm>
              <a:off x="10179485" y="4959469"/>
              <a:ext cx="74564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79" name="Freeform 272"/>
            <p:cNvSpPr>
              <a:spLocks/>
            </p:cNvSpPr>
            <p:nvPr/>
          </p:nvSpPr>
          <p:spPr bwMode="auto">
            <a:xfrm>
              <a:off x="9977780" y="4832048"/>
              <a:ext cx="201705" cy="290290"/>
            </a:xfrm>
            <a:custGeom>
              <a:avLst/>
              <a:gdLst>
                <a:gd name="T0" fmla="*/ 88 w 88"/>
                <a:gd name="T1" fmla="*/ 120 h 128"/>
                <a:gd name="T2" fmla="*/ 80 w 88"/>
                <a:gd name="T3" fmla="*/ 128 h 128"/>
                <a:gd name="T4" fmla="*/ 8 w 88"/>
                <a:gd name="T5" fmla="*/ 128 h 128"/>
                <a:gd name="T6" fmla="*/ 0 w 88"/>
                <a:gd name="T7" fmla="*/ 120 h 128"/>
                <a:gd name="T8" fmla="*/ 0 w 88"/>
                <a:gd name="T9" fmla="*/ 8 h 128"/>
                <a:gd name="T10" fmla="*/ 8 w 88"/>
                <a:gd name="T11" fmla="*/ 0 h 128"/>
                <a:gd name="T12" fmla="*/ 80 w 88"/>
                <a:gd name="T13" fmla="*/ 0 h 128"/>
                <a:gd name="T14" fmla="*/ 88 w 88"/>
                <a:gd name="T15" fmla="*/ 8 h 128"/>
                <a:gd name="T16" fmla="*/ 88 w 88"/>
                <a:gd name="T17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28">
                  <a:moveTo>
                    <a:pt x="88" y="120"/>
                  </a:moveTo>
                  <a:cubicBezTo>
                    <a:pt x="88" y="124"/>
                    <a:pt x="85" y="128"/>
                    <a:pt x="80" y="128"/>
                  </a:cubicBezTo>
                  <a:cubicBezTo>
                    <a:pt x="8" y="128"/>
                    <a:pt x="8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0"/>
                    <a:pt x="88" y="3"/>
                    <a:pt x="88" y="8"/>
                  </a:cubicBezTo>
                  <a:lnTo>
                    <a:pt x="88" y="120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80" name="Line 273"/>
            <p:cNvSpPr>
              <a:spLocks noChangeShapeType="1"/>
            </p:cNvSpPr>
            <p:nvPr/>
          </p:nvSpPr>
          <p:spPr bwMode="auto">
            <a:xfrm>
              <a:off x="10079110" y="5085932"/>
              <a:ext cx="0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81" name="Rectangle 274"/>
            <p:cNvSpPr>
              <a:spLocks noChangeArrowheads="1"/>
            </p:cNvSpPr>
            <p:nvPr/>
          </p:nvSpPr>
          <p:spPr bwMode="auto">
            <a:xfrm>
              <a:off x="10014106" y="4868454"/>
              <a:ext cx="129053" cy="181072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82" name="Freeform 275"/>
            <p:cNvSpPr>
              <a:spLocks/>
            </p:cNvSpPr>
            <p:nvPr/>
          </p:nvSpPr>
          <p:spPr bwMode="auto">
            <a:xfrm>
              <a:off x="10254049" y="4905818"/>
              <a:ext cx="146260" cy="217478"/>
            </a:xfrm>
            <a:custGeom>
              <a:avLst/>
              <a:gdLst>
                <a:gd name="T0" fmla="*/ 64 w 64"/>
                <a:gd name="T1" fmla="*/ 88 h 96"/>
                <a:gd name="T2" fmla="*/ 56 w 64"/>
                <a:gd name="T3" fmla="*/ 96 h 96"/>
                <a:gd name="T4" fmla="*/ 8 w 64"/>
                <a:gd name="T5" fmla="*/ 96 h 96"/>
                <a:gd name="T6" fmla="*/ 0 w 64"/>
                <a:gd name="T7" fmla="*/ 88 h 96"/>
                <a:gd name="T8" fmla="*/ 0 w 64"/>
                <a:gd name="T9" fmla="*/ 8 h 96"/>
                <a:gd name="T10" fmla="*/ 8 w 64"/>
                <a:gd name="T11" fmla="*/ 0 h 96"/>
                <a:gd name="T12" fmla="*/ 56 w 64"/>
                <a:gd name="T13" fmla="*/ 0 h 96"/>
                <a:gd name="T14" fmla="*/ 64 w 64"/>
                <a:gd name="T15" fmla="*/ 8 h 96"/>
                <a:gd name="T16" fmla="*/ 64 w 64"/>
                <a:gd name="T17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96">
                  <a:moveTo>
                    <a:pt x="64" y="88"/>
                  </a:moveTo>
                  <a:cubicBezTo>
                    <a:pt x="64" y="92"/>
                    <a:pt x="61" y="96"/>
                    <a:pt x="56" y="96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4" y="96"/>
                    <a:pt x="0" y="92"/>
                    <a:pt x="0" y="8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4" y="3"/>
                    <a:pt x="64" y="8"/>
                  </a:cubicBezTo>
                  <a:lnTo>
                    <a:pt x="64" y="88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83" name="Line 276"/>
            <p:cNvSpPr>
              <a:spLocks noChangeShapeType="1"/>
            </p:cNvSpPr>
            <p:nvPr/>
          </p:nvSpPr>
          <p:spPr bwMode="auto">
            <a:xfrm>
              <a:off x="10324790" y="5085932"/>
              <a:ext cx="0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84" name="Rectangle 277"/>
            <p:cNvSpPr>
              <a:spLocks noChangeArrowheads="1"/>
            </p:cNvSpPr>
            <p:nvPr/>
          </p:nvSpPr>
          <p:spPr bwMode="auto">
            <a:xfrm>
              <a:off x="10290375" y="4942224"/>
              <a:ext cx="72652" cy="108260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85" name="Oval 278"/>
            <p:cNvSpPr>
              <a:spLocks noChangeArrowheads="1"/>
            </p:cNvSpPr>
            <p:nvPr/>
          </p:nvSpPr>
          <p:spPr bwMode="auto">
            <a:xfrm>
              <a:off x="10033225" y="5812135"/>
              <a:ext cx="310684" cy="307535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86" name="Freeform 279"/>
            <p:cNvSpPr>
              <a:spLocks/>
            </p:cNvSpPr>
            <p:nvPr/>
          </p:nvSpPr>
          <p:spPr bwMode="auto">
            <a:xfrm>
              <a:off x="10161322" y="5775729"/>
              <a:ext cx="53533" cy="26825"/>
            </a:xfrm>
            <a:custGeom>
              <a:avLst/>
              <a:gdLst>
                <a:gd name="T0" fmla="*/ 24 w 24"/>
                <a:gd name="T1" fmla="*/ 12 h 12"/>
                <a:gd name="T2" fmla="*/ 12 w 24"/>
                <a:gd name="T3" fmla="*/ 0 h 12"/>
                <a:gd name="T4" fmla="*/ 0 w 24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2">
                  <a:moveTo>
                    <a:pt x="24" y="12"/>
                  </a:moveTo>
                  <a:cubicBezTo>
                    <a:pt x="24" y="5"/>
                    <a:pt x="19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87" name="Oval 280"/>
            <p:cNvSpPr>
              <a:spLocks noChangeArrowheads="1"/>
            </p:cNvSpPr>
            <p:nvPr/>
          </p:nvSpPr>
          <p:spPr bwMode="auto">
            <a:xfrm>
              <a:off x="10123084" y="5902192"/>
              <a:ext cx="130009" cy="127421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88" name="Freeform 281"/>
            <p:cNvSpPr>
              <a:spLocks/>
            </p:cNvSpPr>
            <p:nvPr/>
          </p:nvSpPr>
          <p:spPr bwMode="auto">
            <a:xfrm>
              <a:off x="10161322" y="5938598"/>
              <a:ext cx="26767" cy="26825"/>
            </a:xfrm>
            <a:custGeom>
              <a:avLst/>
              <a:gdLst>
                <a:gd name="T0" fmla="*/ 0 w 12"/>
                <a:gd name="T1" fmla="*/ 12 h 12"/>
                <a:gd name="T2" fmla="*/ 12 w 12"/>
                <a:gd name="T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12">
                  <a:moveTo>
                    <a:pt x="0" y="12"/>
                  </a:moveTo>
                  <a:cubicBezTo>
                    <a:pt x="0" y="5"/>
                    <a:pt x="6" y="0"/>
                    <a:pt x="12" y="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89" name="Freeform 282"/>
            <p:cNvSpPr>
              <a:spLocks/>
            </p:cNvSpPr>
            <p:nvPr/>
          </p:nvSpPr>
          <p:spPr bwMode="auto">
            <a:xfrm>
              <a:off x="10096317" y="6119670"/>
              <a:ext cx="184498" cy="72812"/>
            </a:xfrm>
            <a:custGeom>
              <a:avLst/>
              <a:gdLst>
                <a:gd name="T0" fmla="*/ 56 w 80"/>
                <a:gd name="T1" fmla="*/ 0 h 32"/>
                <a:gd name="T2" fmla="*/ 80 w 80"/>
                <a:gd name="T3" fmla="*/ 24 h 32"/>
                <a:gd name="T4" fmla="*/ 80 w 80"/>
                <a:gd name="T5" fmla="*/ 24 h 32"/>
                <a:gd name="T6" fmla="*/ 40 w 80"/>
                <a:gd name="T7" fmla="*/ 32 h 32"/>
                <a:gd name="T8" fmla="*/ 0 w 80"/>
                <a:gd name="T9" fmla="*/ 24 h 32"/>
                <a:gd name="T10" fmla="*/ 0 w 80"/>
                <a:gd name="T11" fmla="*/ 24 h 32"/>
                <a:gd name="T12" fmla="*/ 24 w 80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32">
                  <a:moveTo>
                    <a:pt x="56" y="0"/>
                  </a:moveTo>
                  <a:cubicBezTo>
                    <a:pt x="80" y="24"/>
                    <a:pt x="80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8"/>
                    <a:pt x="62" y="32"/>
                    <a:pt x="40" y="32"/>
                  </a:cubicBezTo>
                  <a:cubicBezTo>
                    <a:pt x="18" y="32"/>
                    <a:pt x="0" y="28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90" name="Freeform 283"/>
            <p:cNvSpPr>
              <a:spLocks/>
            </p:cNvSpPr>
            <p:nvPr/>
          </p:nvSpPr>
          <p:spPr bwMode="auto">
            <a:xfrm>
              <a:off x="9977780" y="1568922"/>
              <a:ext cx="422530" cy="128379"/>
            </a:xfrm>
            <a:custGeom>
              <a:avLst/>
              <a:gdLst>
                <a:gd name="T0" fmla="*/ 0 w 441"/>
                <a:gd name="T1" fmla="*/ 133 h 133"/>
                <a:gd name="T2" fmla="*/ 0 w 441"/>
                <a:gd name="T3" fmla="*/ 0 h 133"/>
                <a:gd name="T4" fmla="*/ 441 w 441"/>
                <a:gd name="T5" fmla="*/ 0 h 133"/>
                <a:gd name="T6" fmla="*/ 441 w 441"/>
                <a:gd name="T7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33">
                  <a:moveTo>
                    <a:pt x="0" y="133"/>
                  </a:moveTo>
                  <a:lnTo>
                    <a:pt x="0" y="0"/>
                  </a:lnTo>
                  <a:lnTo>
                    <a:pt x="441" y="0"/>
                  </a:lnTo>
                  <a:lnTo>
                    <a:pt x="441" y="133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91" name="Freeform 284"/>
            <p:cNvSpPr>
              <a:spLocks/>
            </p:cNvSpPr>
            <p:nvPr/>
          </p:nvSpPr>
          <p:spPr bwMode="auto">
            <a:xfrm>
              <a:off x="10014106" y="1697301"/>
              <a:ext cx="348922" cy="217478"/>
            </a:xfrm>
            <a:custGeom>
              <a:avLst/>
              <a:gdLst>
                <a:gd name="T0" fmla="*/ 365 w 365"/>
                <a:gd name="T1" fmla="*/ 0 h 227"/>
                <a:gd name="T2" fmla="*/ 365 w 365"/>
                <a:gd name="T3" fmla="*/ 227 h 227"/>
                <a:gd name="T4" fmla="*/ 0 w 365"/>
                <a:gd name="T5" fmla="*/ 227 h 227"/>
                <a:gd name="T6" fmla="*/ 0 w 365"/>
                <a:gd name="T7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5" h="227">
                  <a:moveTo>
                    <a:pt x="365" y="0"/>
                  </a:moveTo>
                  <a:lnTo>
                    <a:pt x="365" y="227"/>
                  </a:lnTo>
                  <a:lnTo>
                    <a:pt x="0" y="227"/>
                  </a:lnTo>
                  <a:lnTo>
                    <a:pt x="0" y="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92" name="Line 285"/>
            <p:cNvSpPr>
              <a:spLocks noChangeShapeType="1"/>
            </p:cNvSpPr>
            <p:nvPr/>
          </p:nvSpPr>
          <p:spPr bwMode="auto">
            <a:xfrm flipV="1">
              <a:off x="10161322" y="1568922"/>
              <a:ext cx="0" cy="345857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93" name="Line 286"/>
            <p:cNvSpPr>
              <a:spLocks noChangeShapeType="1"/>
            </p:cNvSpPr>
            <p:nvPr/>
          </p:nvSpPr>
          <p:spPr bwMode="auto">
            <a:xfrm>
              <a:off x="10215811" y="1568922"/>
              <a:ext cx="0" cy="345857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94" name="Oval 287"/>
            <p:cNvSpPr>
              <a:spLocks noChangeArrowheads="1"/>
            </p:cNvSpPr>
            <p:nvPr/>
          </p:nvSpPr>
          <p:spPr bwMode="auto">
            <a:xfrm>
              <a:off x="10197648" y="1495152"/>
              <a:ext cx="72652" cy="72812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95" name="Oval 288"/>
            <p:cNvSpPr>
              <a:spLocks noChangeArrowheads="1"/>
            </p:cNvSpPr>
            <p:nvPr/>
          </p:nvSpPr>
          <p:spPr bwMode="auto">
            <a:xfrm>
              <a:off x="10105877" y="1495152"/>
              <a:ext cx="72652" cy="72812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96" name="Line 289"/>
            <p:cNvSpPr>
              <a:spLocks noChangeShapeType="1"/>
            </p:cNvSpPr>
            <p:nvPr/>
          </p:nvSpPr>
          <p:spPr bwMode="auto">
            <a:xfrm flipH="1">
              <a:off x="9977780" y="1697301"/>
              <a:ext cx="184498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97" name="Line 290"/>
            <p:cNvSpPr>
              <a:spLocks noChangeShapeType="1"/>
            </p:cNvSpPr>
            <p:nvPr/>
          </p:nvSpPr>
          <p:spPr bwMode="auto">
            <a:xfrm flipH="1">
              <a:off x="10215811" y="1697301"/>
              <a:ext cx="184498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98" name="Freeform 291"/>
            <p:cNvSpPr>
              <a:spLocks/>
            </p:cNvSpPr>
            <p:nvPr/>
          </p:nvSpPr>
          <p:spPr bwMode="auto">
            <a:xfrm>
              <a:off x="9977780" y="2729123"/>
              <a:ext cx="293477" cy="236639"/>
            </a:xfrm>
            <a:custGeom>
              <a:avLst/>
              <a:gdLst>
                <a:gd name="T0" fmla="*/ 128 w 128"/>
                <a:gd name="T1" fmla="*/ 88 h 104"/>
                <a:gd name="T2" fmla="*/ 112 w 128"/>
                <a:gd name="T3" fmla="*/ 104 h 104"/>
                <a:gd name="T4" fmla="*/ 16 w 128"/>
                <a:gd name="T5" fmla="*/ 104 h 104"/>
                <a:gd name="T6" fmla="*/ 0 w 128"/>
                <a:gd name="T7" fmla="*/ 88 h 104"/>
                <a:gd name="T8" fmla="*/ 0 w 128"/>
                <a:gd name="T9" fmla="*/ 16 h 104"/>
                <a:gd name="T10" fmla="*/ 16 w 128"/>
                <a:gd name="T11" fmla="*/ 0 h 104"/>
                <a:gd name="T12" fmla="*/ 112 w 128"/>
                <a:gd name="T13" fmla="*/ 0 h 104"/>
                <a:gd name="T14" fmla="*/ 128 w 128"/>
                <a:gd name="T15" fmla="*/ 16 h 104"/>
                <a:gd name="T16" fmla="*/ 128 w 128"/>
                <a:gd name="T17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04">
                  <a:moveTo>
                    <a:pt x="128" y="88"/>
                  </a:moveTo>
                  <a:cubicBezTo>
                    <a:pt x="128" y="97"/>
                    <a:pt x="121" y="104"/>
                    <a:pt x="112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7" y="104"/>
                    <a:pt x="0" y="97"/>
                    <a:pt x="0" y="8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21" y="0"/>
                    <a:pt x="128" y="7"/>
                    <a:pt x="128" y="16"/>
                  </a:cubicBezTo>
                  <a:lnTo>
                    <a:pt x="128" y="88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99" name="Freeform 292"/>
            <p:cNvSpPr>
              <a:spLocks/>
            </p:cNvSpPr>
            <p:nvPr/>
          </p:nvSpPr>
          <p:spPr bwMode="auto">
            <a:xfrm>
              <a:off x="10271256" y="2748285"/>
              <a:ext cx="129053" cy="198317"/>
            </a:xfrm>
            <a:custGeom>
              <a:avLst/>
              <a:gdLst>
                <a:gd name="T0" fmla="*/ 134 w 134"/>
                <a:gd name="T1" fmla="*/ 208 h 208"/>
                <a:gd name="T2" fmla="*/ 0 w 134"/>
                <a:gd name="T3" fmla="*/ 171 h 208"/>
                <a:gd name="T4" fmla="*/ 0 w 134"/>
                <a:gd name="T5" fmla="*/ 38 h 208"/>
                <a:gd name="T6" fmla="*/ 134 w 134"/>
                <a:gd name="T7" fmla="*/ 0 h 208"/>
                <a:gd name="T8" fmla="*/ 134 w 134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208">
                  <a:moveTo>
                    <a:pt x="134" y="208"/>
                  </a:moveTo>
                  <a:lnTo>
                    <a:pt x="0" y="171"/>
                  </a:lnTo>
                  <a:lnTo>
                    <a:pt x="0" y="38"/>
                  </a:lnTo>
                  <a:lnTo>
                    <a:pt x="134" y="0"/>
                  </a:lnTo>
                  <a:lnTo>
                    <a:pt x="134" y="208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00" name="Oval 293"/>
            <p:cNvSpPr>
              <a:spLocks noChangeArrowheads="1"/>
            </p:cNvSpPr>
            <p:nvPr/>
          </p:nvSpPr>
          <p:spPr bwMode="auto">
            <a:xfrm>
              <a:off x="9996899" y="2584458"/>
              <a:ext cx="127141" cy="127421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01" name="Oval 294"/>
            <p:cNvSpPr>
              <a:spLocks noChangeArrowheads="1"/>
            </p:cNvSpPr>
            <p:nvPr/>
          </p:nvSpPr>
          <p:spPr bwMode="auto">
            <a:xfrm>
              <a:off x="10142203" y="2620864"/>
              <a:ext cx="91771" cy="90057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02" name="Freeform 295"/>
            <p:cNvSpPr>
              <a:spLocks/>
            </p:cNvSpPr>
            <p:nvPr/>
          </p:nvSpPr>
          <p:spPr bwMode="auto">
            <a:xfrm>
              <a:off x="10014106" y="2874747"/>
              <a:ext cx="220824" cy="36406"/>
            </a:xfrm>
            <a:custGeom>
              <a:avLst/>
              <a:gdLst>
                <a:gd name="T0" fmla="*/ 88 w 96"/>
                <a:gd name="T1" fmla="*/ 16 h 16"/>
                <a:gd name="T2" fmla="*/ 96 w 96"/>
                <a:gd name="T3" fmla="*/ 8 h 16"/>
                <a:gd name="T4" fmla="*/ 88 w 96"/>
                <a:gd name="T5" fmla="*/ 0 h 16"/>
                <a:gd name="T6" fmla="*/ 8 w 96"/>
                <a:gd name="T7" fmla="*/ 0 h 16"/>
                <a:gd name="T8" fmla="*/ 0 w 96"/>
                <a:gd name="T9" fmla="*/ 8 h 16"/>
                <a:gd name="T10" fmla="*/ 8 w 96"/>
                <a:gd name="T11" fmla="*/ 16 h 16"/>
                <a:gd name="T12" fmla="*/ 88 w 96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6">
                  <a:moveTo>
                    <a:pt x="88" y="16"/>
                  </a:moveTo>
                  <a:cubicBezTo>
                    <a:pt x="93" y="16"/>
                    <a:pt x="96" y="12"/>
                    <a:pt x="96" y="8"/>
                  </a:cubicBezTo>
                  <a:cubicBezTo>
                    <a:pt x="96" y="3"/>
                    <a:pt x="93" y="0"/>
                    <a:pt x="8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lnTo>
                    <a:pt x="88" y="16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03" name="Line 296"/>
            <p:cNvSpPr>
              <a:spLocks noChangeShapeType="1"/>
            </p:cNvSpPr>
            <p:nvPr/>
          </p:nvSpPr>
          <p:spPr bwMode="auto">
            <a:xfrm>
              <a:off x="10197648" y="2784690"/>
              <a:ext cx="36326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581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47840" y="1221740"/>
            <a:ext cx="1538883" cy="460638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8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赠送图标</a:t>
            </a:r>
          </a:p>
        </p:txBody>
      </p:sp>
    </p:spTree>
    <p:extLst>
      <p:ext uri="{BB962C8B-B14F-4D97-AF65-F5344CB8AC3E}">
        <p14:creationId xmlns:p14="http://schemas.microsoft.com/office/powerpoint/2010/main" val="1379056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47840" y="1221740"/>
            <a:ext cx="1538883" cy="460638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8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赠送图标</a:t>
            </a:r>
          </a:p>
        </p:txBody>
      </p:sp>
      <p:sp>
        <p:nvSpPr>
          <p:cNvPr id="304" name="Freeform 1"/>
          <p:cNvSpPr>
            <a:spLocks noChangeArrowheads="1"/>
          </p:cNvSpPr>
          <p:nvPr/>
        </p:nvSpPr>
        <p:spPr bwMode="auto">
          <a:xfrm>
            <a:off x="7736379" y="2464063"/>
            <a:ext cx="193400" cy="188850"/>
          </a:xfrm>
          <a:custGeom>
            <a:avLst/>
            <a:gdLst>
              <a:gd name="T0" fmla="*/ 372 w 373"/>
              <a:gd name="T1" fmla="*/ 177 h 364"/>
              <a:gd name="T2" fmla="*/ 283 w 373"/>
              <a:gd name="T3" fmla="*/ 177 h 364"/>
              <a:gd name="T4" fmla="*/ 283 w 373"/>
              <a:gd name="T5" fmla="*/ 0 h 364"/>
              <a:gd name="T6" fmla="*/ 89 w 373"/>
              <a:gd name="T7" fmla="*/ 0 h 364"/>
              <a:gd name="T8" fmla="*/ 89 w 373"/>
              <a:gd name="T9" fmla="*/ 177 h 364"/>
              <a:gd name="T10" fmla="*/ 0 w 373"/>
              <a:gd name="T11" fmla="*/ 177 h 364"/>
              <a:gd name="T12" fmla="*/ 186 w 373"/>
              <a:gd name="T13" fmla="*/ 363 h 364"/>
              <a:gd name="T14" fmla="*/ 372 w 373"/>
              <a:gd name="T15" fmla="*/ 177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3" h="364">
                <a:moveTo>
                  <a:pt x="372" y="177"/>
                </a:moveTo>
                <a:lnTo>
                  <a:pt x="283" y="177"/>
                </a:lnTo>
                <a:lnTo>
                  <a:pt x="283" y="0"/>
                </a:lnTo>
                <a:lnTo>
                  <a:pt x="89" y="0"/>
                </a:lnTo>
                <a:lnTo>
                  <a:pt x="89" y="177"/>
                </a:lnTo>
                <a:lnTo>
                  <a:pt x="0" y="177"/>
                </a:lnTo>
                <a:lnTo>
                  <a:pt x="186" y="363"/>
                </a:lnTo>
                <a:lnTo>
                  <a:pt x="372" y="17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05" name="Freeform 2"/>
          <p:cNvSpPr>
            <a:spLocks noChangeArrowheads="1"/>
          </p:cNvSpPr>
          <p:nvPr/>
        </p:nvSpPr>
        <p:spPr bwMode="auto">
          <a:xfrm>
            <a:off x="8764816" y="2459512"/>
            <a:ext cx="184299" cy="197951"/>
          </a:xfrm>
          <a:custGeom>
            <a:avLst/>
            <a:gdLst>
              <a:gd name="T0" fmla="*/ 168 w 355"/>
              <a:gd name="T1" fmla="*/ 0 h 382"/>
              <a:gd name="T2" fmla="*/ 168 w 355"/>
              <a:gd name="T3" fmla="*/ 97 h 382"/>
              <a:gd name="T4" fmla="*/ 0 w 355"/>
              <a:gd name="T5" fmla="*/ 97 h 382"/>
              <a:gd name="T6" fmla="*/ 0 w 355"/>
              <a:gd name="T7" fmla="*/ 283 h 382"/>
              <a:gd name="T8" fmla="*/ 168 w 355"/>
              <a:gd name="T9" fmla="*/ 283 h 382"/>
              <a:gd name="T10" fmla="*/ 168 w 355"/>
              <a:gd name="T11" fmla="*/ 381 h 382"/>
              <a:gd name="T12" fmla="*/ 354 w 355"/>
              <a:gd name="T13" fmla="*/ 186 h 382"/>
              <a:gd name="T14" fmla="*/ 168 w 355"/>
              <a:gd name="T15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5" h="382">
                <a:moveTo>
                  <a:pt x="168" y="0"/>
                </a:moveTo>
                <a:lnTo>
                  <a:pt x="168" y="97"/>
                </a:lnTo>
                <a:lnTo>
                  <a:pt x="0" y="97"/>
                </a:lnTo>
                <a:lnTo>
                  <a:pt x="0" y="283"/>
                </a:lnTo>
                <a:lnTo>
                  <a:pt x="168" y="283"/>
                </a:lnTo>
                <a:lnTo>
                  <a:pt x="168" y="381"/>
                </a:lnTo>
                <a:lnTo>
                  <a:pt x="354" y="186"/>
                </a:lnTo>
                <a:lnTo>
                  <a:pt x="168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06" name="Freeform 3"/>
          <p:cNvSpPr>
            <a:spLocks noChangeArrowheads="1"/>
          </p:cNvSpPr>
          <p:nvPr/>
        </p:nvSpPr>
        <p:spPr bwMode="auto">
          <a:xfrm>
            <a:off x="7228986" y="2459512"/>
            <a:ext cx="184301" cy="197951"/>
          </a:xfrm>
          <a:custGeom>
            <a:avLst/>
            <a:gdLst>
              <a:gd name="T0" fmla="*/ 187 w 355"/>
              <a:gd name="T1" fmla="*/ 0 h 382"/>
              <a:gd name="T2" fmla="*/ 187 w 355"/>
              <a:gd name="T3" fmla="*/ 97 h 382"/>
              <a:gd name="T4" fmla="*/ 354 w 355"/>
              <a:gd name="T5" fmla="*/ 97 h 382"/>
              <a:gd name="T6" fmla="*/ 354 w 355"/>
              <a:gd name="T7" fmla="*/ 283 h 382"/>
              <a:gd name="T8" fmla="*/ 187 w 355"/>
              <a:gd name="T9" fmla="*/ 283 h 382"/>
              <a:gd name="T10" fmla="*/ 187 w 355"/>
              <a:gd name="T11" fmla="*/ 381 h 382"/>
              <a:gd name="T12" fmla="*/ 0 w 355"/>
              <a:gd name="T13" fmla="*/ 186 h 382"/>
              <a:gd name="T14" fmla="*/ 187 w 355"/>
              <a:gd name="T15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5" h="382">
                <a:moveTo>
                  <a:pt x="187" y="0"/>
                </a:moveTo>
                <a:lnTo>
                  <a:pt x="187" y="97"/>
                </a:lnTo>
                <a:lnTo>
                  <a:pt x="354" y="97"/>
                </a:lnTo>
                <a:lnTo>
                  <a:pt x="354" y="283"/>
                </a:lnTo>
                <a:lnTo>
                  <a:pt x="187" y="283"/>
                </a:lnTo>
                <a:lnTo>
                  <a:pt x="187" y="381"/>
                </a:lnTo>
                <a:lnTo>
                  <a:pt x="0" y="186"/>
                </a:lnTo>
                <a:lnTo>
                  <a:pt x="18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07" name="Freeform 4"/>
          <p:cNvSpPr>
            <a:spLocks noChangeArrowheads="1"/>
          </p:cNvSpPr>
          <p:nvPr/>
        </p:nvSpPr>
        <p:spPr bwMode="auto">
          <a:xfrm>
            <a:off x="8248322" y="2464063"/>
            <a:ext cx="193402" cy="188850"/>
          </a:xfrm>
          <a:custGeom>
            <a:avLst/>
            <a:gdLst>
              <a:gd name="T0" fmla="*/ 373 w 374"/>
              <a:gd name="T1" fmla="*/ 186 h 364"/>
              <a:gd name="T2" fmla="*/ 283 w 374"/>
              <a:gd name="T3" fmla="*/ 186 h 364"/>
              <a:gd name="T4" fmla="*/ 283 w 374"/>
              <a:gd name="T5" fmla="*/ 363 h 364"/>
              <a:gd name="T6" fmla="*/ 89 w 374"/>
              <a:gd name="T7" fmla="*/ 363 h 364"/>
              <a:gd name="T8" fmla="*/ 89 w 374"/>
              <a:gd name="T9" fmla="*/ 186 h 364"/>
              <a:gd name="T10" fmla="*/ 0 w 374"/>
              <a:gd name="T11" fmla="*/ 186 h 364"/>
              <a:gd name="T12" fmla="*/ 186 w 374"/>
              <a:gd name="T13" fmla="*/ 0 h 364"/>
              <a:gd name="T14" fmla="*/ 373 w 374"/>
              <a:gd name="T15" fmla="*/ 186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4" h="364">
                <a:moveTo>
                  <a:pt x="373" y="186"/>
                </a:moveTo>
                <a:lnTo>
                  <a:pt x="283" y="186"/>
                </a:lnTo>
                <a:lnTo>
                  <a:pt x="283" y="363"/>
                </a:lnTo>
                <a:lnTo>
                  <a:pt x="89" y="363"/>
                </a:lnTo>
                <a:lnTo>
                  <a:pt x="89" y="186"/>
                </a:lnTo>
                <a:lnTo>
                  <a:pt x="0" y="186"/>
                </a:lnTo>
                <a:lnTo>
                  <a:pt x="186" y="0"/>
                </a:lnTo>
                <a:lnTo>
                  <a:pt x="373" y="18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08" name="Freeform 5"/>
          <p:cNvSpPr>
            <a:spLocks noChangeArrowheads="1"/>
          </p:cNvSpPr>
          <p:nvPr/>
        </p:nvSpPr>
        <p:spPr bwMode="auto">
          <a:xfrm>
            <a:off x="9797804" y="2464063"/>
            <a:ext cx="170647" cy="188850"/>
          </a:xfrm>
          <a:custGeom>
            <a:avLst/>
            <a:gdLst>
              <a:gd name="T0" fmla="*/ 328 w 329"/>
              <a:gd name="T1" fmla="*/ 177 h 364"/>
              <a:gd name="T2" fmla="*/ 230 w 329"/>
              <a:gd name="T3" fmla="*/ 177 h 364"/>
              <a:gd name="T4" fmla="*/ 230 w 329"/>
              <a:gd name="T5" fmla="*/ 0 h 364"/>
              <a:gd name="T6" fmla="*/ 89 w 329"/>
              <a:gd name="T7" fmla="*/ 0 h 364"/>
              <a:gd name="T8" fmla="*/ 89 w 329"/>
              <a:gd name="T9" fmla="*/ 177 h 364"/>
              <a:gd name="T10" fmla="*/ 0 w 329"/>
              <a:gd name="T11" fmla="*/ 177 h 364"/>
              <a:gd name="T12" fmla="*/ 160 w 329"/>
              <a:gd name="T13" fmla="*/ 363 h 364"/>
              <a:gd name="T14" fmla="*/ 328 w 329"/>
              <a:gd name="T15" fmla="*/ 177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" h="364">
                <a:moveTo>
                  <a:pt x="328" y="177"/>
                </a:moveTo>
                <a:lnTo>
                  <a:pt x="230" y="177"/>
                </a:lnTo>
                <a:lnTo>
                  <a:pt x="230" y="0"/>
                </a:lnTo>
                <a:lnTo>
                  <a:pt x="89" y="0"/>
                </a:lnTo>
                <a:lnTo>
                  <a:pt x="89" y="177"/>
                </a:lnTo>
                <a:lnTo>
                  <a:pt x="0" y="177"/>
                </a:lnTo>
                <a:lnTo>
                  <a:pt x="160" y="363"/>
                </a:lnTo>
                <a:lnTo>
                  <a:pt x="328" y="17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09" name="Freeform 6"/>
          <p:cNvSpPr>
            <a:spLocks noChangeArrowheads="1"/>
          </p:cNvSpPr>
          <p:nvPr/>
        </p:nvSpPr>
        <p:spPr bwMode="auto">
          <a:xfrm>
            <a:off x="9276759" y="2473164"/>
            <a:ext cx="184301" cy="170647"/>
          </a:xfrm>
          <a:custGeom>
            <a:avLst/>
            <a:gdLst>
              <a:gd name="T0" fmla="*/ 186 w 355"/>
              <a:gd name="T1" fmla="*/ 328 h 329"/>
              <a:gd name="T2" fmla="*/ 186 w 355"/>
              <a:gd name="T3" fmla="*/ 231 h 329"/>
              <a:gd name="T4" fmla="*/ 354 w 355"/>
              <a:gd name="T5" fmla="*/ 231 h 329"/>
              <a:gd name="T6" fmla="*/ 354 w 355"/>
              <a:gd name="T7" fmla="*/ 97 h 329"/>
              <a:gd name="T8" fmla="*/ 186 w 355"/>
              <a:gd name="T9" fmla="*/ 97 h 329"/>
              <a:gd name="T10" fmla="*/ 186 w 355"/>
              <a:gd name="T11" fmla="*/ 0 h 329"/>
              <a:gd name="T12" fmla="*/ 0 w 355"/>
              <a:gd name="T13" fmla="*/ 160 h 329"/>
              <a:gd name="T14" fmla="*/ 186 w 355"/>
              <a:gd name="T15" fmla="*/ 328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5" h="329">
                <a:moveTo>
                  <a:pt x="186" y="328"/>
                </a:moveTo>
                <a:lnTo>
                  <a:pt x="186" y="231"/>
                </a:lnTo>
                <a:lnTo>
                  <a:pt x="354" y="231"/>
                </a:lnTo>
                <a:lnTo>
                  <a:pt x="354" y="97"/>
                </a:lnTo>
                <a:lnTo>
                  <a:pt x="186" y="97"/>
                </a:lnTo>
                <a:lnTo>
                  <a:pt x="186" y="0"/>
                </a:lnTo>
                <a:lnTo>
                  <a:pt x="0" y="160"/>
                </a:lnTo>
                <a:lnTo>
                  <a:pt x="186" y="32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10" name="Freeform 8"/>
          <p:cNvSpPr>
            <a:spLocks noChangeArrowheads="1"/>
          </p:cNvSpPr>
          <p:nvPr/>
        </p:nvSpPr>
        <p:spPr bwMode="auto">
          <a:xfrm>
            <a:off x="3126615" y="2985106"/>
            <a:ext cx="188850" cy="168373"/>
          </a:xfrm>
          <a:custGeom>
            <a:avLst/>
            <a:gdLst>
              <a:gd name="T0" fmla="*/ 177 w 365"/>
              <a:gd name="T1" fmla="*/ 0 h 328"/>
              <a:gd name="T2" fmla="*/ 177 w 365"/>
              <a:gd name="T3" fmla="*/ 98 h 328"/>
              <a:gd name="T4" fmla="*/ 0 w 365"/>
              <a:gd name="T5" fmla="*/ 98 h 328"/>
              <a:gd name="T6" fmla="*/ 0 w 365"/>
              <a:gd name="T7" fmla="*/ 230 h 328"/>
              <a:gd name="T8" fmla="*/ 177 w 365"/>
              <a:gd name="T9" fmla="*/ 230 h 328"/>
              <a:gd name="T10" fmla="*/ 177 w 365"/>
              <a:gd name="T11" fmla="*/ 327 h 328"/>
              <a:gd name="T12" fmla="*/ 364 w 365"/>
              <a:gd name="T13" fmla="*/ 159 h 328"/>
              <a:gd name="T14" fmla="*/ 177 w 365"/>
              <a:gd name="T15" fmla="*/ 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5" h="328">
                <a:moveTo>
                  <a:pt x="177" y="0"/>
                </a:moveTo>
                <a:lnTo>
                  <a:pt x="177" y="98"/>
                </a:lnTo>
                <a:lnTo>
                  <a:pt x="0" y="98"/>
                </a:lnTo>
                <a:lnTo>
                  <a:pt x="0" y="230"/>
                </a:lnTo>
                <a:lnTo>
                  <a:pt x="177" y="230"/>
                </a:lnTo>
                <a:lnTo>
                  <a:pt x="177" y="327"/>
                </a:lnTo>
                <a:lnTo>
                  <a:pt x="364" y="159"/>
                </a:lnTo>
                <a:lnTo>
                  <a:pt x="177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11" name="Freeform 9"/>
          <p:cNvSpPr>
            <a:spLocks noChangeArrowheads="1"/>
          </p:cNvSpPr>
          <p:nvPr/>
        </p:nvSpPr>
        <p:spPr bwMode="auto">
          <a:xfrm>
            <a:off x="2623772" y="2976005"/>
            <a:ext cx="170648" cy="188851"/>
          </a:xfrm>
          <a:custGeom>
            <a:avLst/>
            <a:gdLst>
              <a:gd name="T0" fmla="*/ 328 w 329"/>
              <a:gd name="T1" fmla="*/ 186 h 364"/>
              <a:gd name="T2" fmla="*/ 240 w 329"/>
              <a:gd name="T3" fmla="*/ 186 h 364"/>
              <a:gd name="T4" fmla="*/ 240 w 329"/>
              <a:gd name="T5" fmla="*/ 363 h 364"/>
              <a:gd name="T6" fmla="*/ 98 w 329"/>
              <a:gd name="T7" fmla="*/ 363 h 364"/>
              <a:gd name="T8" fmla="*/ 98 w 329"/>
              <a:gd name="T9" fmla="*/ 186 h 364"/>
              <a:gd name="T10" fmla="*/ 0 w 329"/>
              <a:gd name="T11" fmla="*/ 186 h 364"/>
              <a:gd name="T12" fmla="*/ 169 w 329"/>
              <a:gd name="T13" fmla="*/ 0 h 364"/>
              <a:gd name="T14" fmla="*/ 328 w 329"/>
              <a:gd name="T15" fmla="*/ 186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" h="364">
                <a:moveTo>
                  <a:pt x="328" y="186"/>
                </a:moveTo>
                <a:lnTo>
                  <a:pt x="240" y="186"/>
                </a:lnTo>
                <a:lnTo>
                  <a:pt x="240" y="363"/>
                </a:lnTo>
                <a:lnTo>
                  <a:pt x="98" y="363"/>
                </a:lnTo>
                <a:lnTo>
                  <a:pt x="98" y="186"/>
                </a:lnTo>
                <a:lnTo>
                  <a:pt x="0" y="186"/>
                </a:lnTo>
                <a:lnTo>
                  <a:pt x="169" y="0"/>
                </a:lnTo>
                <a:lnTo>
                  <a:pt x="328" y="18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12" name="Freeform 10"/>
          <p:cNvSpPr>
            <a:spLocks noChangeArrowheads="1"/>
          </p:cNvSpPr>
          <p:nvPr/>
        </p:nvSpPr>
        <p:spPr bwMode="auto">
          <a:xfrm>
            <a:off x="3615804" y="2953252"/>
            <a:ext cx="238908" cy="234357"/>
          </a:xfrm>
          <a:custGeom>
            <a:avLst/>
            <a:gdLst>
              <a:gd name="T0" fmla="*/ 461 w 462"/>
              <a:gd name="T1" fmla="*/ 221 h 452"/>
              <a:gd name="T2" fmla="*/ 461 w 462"/>
              <a:gd name="T3" fmla="*/ 221 h 452"/>
              <a:gd name="T4" fmla="*/ 230 w 462"/>
              <a:gd name="T5" fmla="*/ 0 h 452"/>
              <a:gd name="T6" fmla="*/ 0 w 462"/>
              <a:gd name="T7" fmla="*/ 221 h 452"/>
              <a:gd name="T8" fmla="*/ 230 w 462"/>
              <a:gd name="T9" fmla="*/ 451 h 452"/>
              <a:gd name="T10" fmla="*/ 461 w 462"/>
              <a:gd name="T11" fmla="*/ 221 h 452"/>
              <a:gd name="T12" fmla="*/ 54 w 462"/>
              <a:gd name="T13" fmla="*/ 221 h 452"/>
              <a:gd name="T14" fmla="*/ 54 w 462"/>
              <a:gd name="T15" fmla="*/ 221 h 452"/>
              <a:gd name="T16" fmla="*/ 230 w 462"/>
              <a:gd name="T17" fmla="*/ 44 h 452"/>
              <a:gd name="T18" fmla="*/ 408 w 462"/>
              <a:gd name="T19" fmla="*/ 221 h 452"/>
              <a:gd name="T20" fmla="*/ 230 w 462"/>
              <a:gd name="T21" fmla="*/ 407 h 452"/>
              <a:gd name="T22" fmla="*/ 54 w 462"/>
              <a:gd name="T23" fmla="*/ 221 h 452"/>
              <a:gd name="T24" fmla="*/ 328 w 462"/>
              <a:gd name="T25" fmla="*/ 266 h 452"/>
              <a:gd name="T26" fmla="*/ 328 w 462"/>
              <a:gd name="T27" fmla="*/ 266 h 452"/>
              <a:gd name="T28" fmla="*/ 328 w 462"/>
              <a:gd name="T29" fmla="*/ 176 h 452"/>
              <a:gd name="T30" fmla="*/ 221 w 462"/>
              <a:gd name="T31" fmla="*/ 176 h 452"/>
              <a:gd name="T32" fmla="*/ 221 w 462"/>
              <a:gd name="T33" fmla="*/ 123 h 452"/>
              <a:gd name="T34" fmla="*/ 133 w 462"/>
              <a:gd name="T35" fmla="*/ 221 h 452"/>
              <a:gd name="T36" fmla="*/ 221 w 462"/>
              <a:gd name="T37" fmla="*/ 327 h 452"/>
              <a:gd name="T38" fmla="*/ 221 w 462"/>
              <a:gd name="T39" fmla="*/ 266 h 452"/>
              <a:gd name="T40" fmla="*/ 328 w 462"/>
              <a:gd name="T41" fmla="*/ 266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62" h="452">
                <a:moveTo>
                  <a:pt x="461" y="221"/>
                </a:moveTo>
                <a:lnTo>
                  <a:pt x="461" y="221"/>
                </a:lnTo>
                <a:cubicBezTo>
                  <a:pt x="461" y="97"/>
                  <a:pt x="354" y="0"/>
                  <a:pt x="230" y="0"/>
                </a:cubicBezTo>
                <a:cubicBezTo>
                  <a:pt x="107" y="0"/>
                  <a:pt x="0" y="97"/>
                  <a:pt x="0" y="221"/>
                </a:cubicBezTo>
                <a:cubicBezTo>
                  <a:pt x="0" y="354"/>
                  <a:pt x="107" y="451"/>
                  <a:pt x="230" y="451"/>
                </a:cubicBezTo>
                <a:cubicBezTo>
                  <a:pt x="354" y="451"/>
                  <a:pt x="461" y="354"/>
                  <a:pt x="461" y="221"/>
                </a:cubicBezTo>
                <a:close/>
                <a:moveTo>
                  <a:pt x="54" y="221"/>
                </a:moveTo>
                <a:lnTo>
                  <a:pt x="54" y="221"/>
                </a:lnTo>
                <a:cubicBezTo>
                  <a:pt x="54" y="123"/>
                  <a:pt x="133" y="44"/>
                  <a:pt x="230" y="44"/>
                </a:cubicBezTo>
                <a:cubicBezTo>
                  <a:pt x="328" y="44"/>
                  <a:pt x="408" y="123"/>
                  <a:pt x="408" y="221"/>
                </a:cubicBezTo>
                <a:cubicBezTo>
                  <a:pt x="408" y="327"/>
                  <a:pt x="328" y="407"/>
                  <a:pt x="230" y="407"/>
                </a:cubicBezTo>
                <a:cubicBezTo>
                  <a:pt x="133" y="407"/>
                  <a:pt x="54" y="327"/>
                  <a:pt x="54" y="221"/>
                </a:cubicBezTo>
                <a:close/>
                <a:moveTo>
                  <a:pt x="328" y="266"/>
                </a:moveTo>
                <a:lnTo>
                  <a:pt x="328" y="266"/>
                </a:lnTo>
                <a:cubicBezTo>
                  <a:pt x="328" y="176"/>
                  <a:pt x="328" y="176"/>
                  <a:pt x="328" y="176"/>
                </a:cubicBezTo>
                <a:cubicBezTo>
                  <a:pt x="221" y="176"/>
                  <a:pt x="221" y="176"/>
                  <a:pt x="221" y="176"/>
                </a:cubicBezTo>
                <a:cubicBezTo>
                  <a:pt x="221" y="123"/>
                  <a:pt x="221" y="123"/>
                  <a:pt x="221" y="123"/>
                </a:cubicBezTo>
                <a:cubicBezTo>
                  <a:pt x="133" y="221"/>
                  <a:pt x="133" y="221"/>
                  <a:pt x="133" y="221"/>
                </a:cubicBezTo>
                <a:cubicBezTo>
                  <a:pt x="221" y="327"/>
                  <a:pt x="221" y="327"/>
                  <a:pt x="221" y="327"/>
                </a:cubicBezTo>
                <a:cubicBezTo>
                  <a:pt x="221" y="266"/>
                  <a:pt x="221" y="266"/>
                  <a:pt x="221" y="266"/>
                </a:cubicBezTo>
                <a:lnTo>
                  <a:pt x="328" y="2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13" name="Freeform 11"/>
          <p:cNvSpPr>
            <a:spLocks noChangeArrowheads="1"/>
          </p:cNvSpPr>
          <p:nvPr/>
        </p:nvSpPr>
        <p:spPr bwMode="auto">
          <a:xfrm>
            <a:off x="4127749" y="2953252"/>
            <a:ext cx="238906" cy="234357"/>
          </a:xfrm>
          <a:custGeom>
            <a:avLst/>
            <a:gdLst>
              <a:gd name="T0" fmla="*/ 230 w 461"/>
              <a:gd name="T1" fmla="*/ 0 h 452"/>
              <a:gd name="T2" fmla="*/ 230 w 461"/>
              <a:gd name="T3" fmla="*/ 0 h 452"/>
              <a:gd name="T4" fmla="*/ 0 w 461"/>
              <a:gd name="T5" fmla="*/ 221 h 452"/>
              <a:gd name="T6" fmla="*/ 230 w 461"/>
              <a:gd name="T7" fmla="*/ 451 h 452"/>
              <a:gd name="T8" fmla="*/ 460 w 461"/>
              <a:gd name="T9" fmla="*/ 221 h 452"/>
              <a:gd name="T10" fmla="*/ 230 w 461"/>
              <a:gd name="T11" fmla="*/ 0 h 452"/>
              <a:gd name="T12" fmla="*/ 230 w 461"/>
              <a:gd name="T13" fmla="*/ 407 h 452"/>
              <a:gd name="T14" fmla="*/ 230 w 461"/>
              <a:gd name="T15" fmla="*/ 407 h 452"/>
              <a:gd name="T16" fmla="*/ 53 w 461"/>
              <a:gd name="T17" fmla="*/ 221 h 452"/>
              <a:gd name="T18" fmla="*/ 230 w 461"/>
              <a:gd name="T19" fmla="*/ 44 h 452"/>
              <a:gd name="T20" fmla="*/ 407 w 461"/>
              <a:gd name="T21" fmla="*/ 221 h 452"/>
              <a:gd name="T22" fmla="*/ 230 w 461"/>
              <a:gd name="T23" fmla="*/ 407 h 452"/>
              <a:gd name="T24" fmla="*/ 275 w 461"/>
              <a:gd name="T25" fmla="*/ 132 h 452"/>
              <a:gd name="T26" fmla="*/ 275 w 461"/>
              <a:gd name="T27" fmla="*/ 132 h 452"/>
              <a:gd name="T28" fmla="*/ 185 w 461"/>
              <a:gd name="T29" fmla="*/ 132 h 452"/>
              <a:gd name="T30" fmla="*/ 185 w 461"/>
              <a:gd name="T31" fmla="*/ 230 h 452"/>
              <a:gd name="T32" fmla="*/ 132 w 461"/>
              <a:gd name="T33" fmla="*/ 230 h 452"/>
              <a:gd name="T34" fmla="*/ 230 w 461"/>
              <a:gd name="T35" fmla="*/ 327 h 452"/>
              <a:gd name="T36" fmla="*/ 328 w 461"/>
              <a:gd name="T37" fmla="*/ 230 h 452"/>
              <a:gd name="T38" fmla="*/ 275 w 461"/>
              <a:gd name="T39" fmla="*/ 230 h 452"/>
              <a:gd name="T40" fmla="*/ 275 w 461"/>
              <a:gd name="T41" fmla="*/ 132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61" h="452">
                <a:moveTo>
                  <a:pt x="230" y="0"/>
                </a:moveTo>
                <a:lnTo>
                  <a:pt x="230" y="0"/>
                </a:lnTo>
                <a:cubicBezTo>
                  <a:pt x="106" y="0"/>
                  <a:pt x="0" y="97"/>
                  <a:pt x="0" y="221"/>
                </a:cubicBezTo>
                <a:cubicBezTo>
                  <a:pt x="0" y="354"/>
                  <a:pt x="106" y="451"/>
                  <a:pt x="230" y="451"/>
                </a:cubicBezTo>
                <a:cubicBezTo>
                  <a:pt x="354" y="451"/>
                  <a:pt x="460" y="354"/>
                  <a:pt x="460" y="221"/>
                </a:cubicBezTo>
                <a:cubicBezTo>
                  <a:pt x="460" y="97"/>
                  <a:pt x="354" y="0"/>
                  <a:pt x="230" y="0"/>
                </a:cubicBezTo>
                <a:close/>
                <a:moveTo>
                  <a:pt x="230" y="407"/>
                </a:moveTo>
                <a:lnTo>
                  <a:pt x="230" y="407"/>
                </a:lnTo>
                <a:cubicBezTo>
                  <a:pt x="132" y="407"/>
                  <a:pt x="53" y="327"/>
                  <a:pt x="53" y="221"/>
                </a:cubicBezTo>
                <a:cubicBezTo>
                  <a:pt x="53" y="123"/>
                  <a:pt x="132" y="44"/>
                  <a:pt x="230" y="44"/>
                </a:cubicBezTo>
                <a:cubicBezTo>
                  <a:pt x="328" y="44"/>
                  <a:pt x="407" y="123"/>
                  <a:pt x="407" y="221"/>
                </a:cubicBezTo>
                <a:cubicBezTo>
                  <a:pt x="407" y="327"/>
                  <a:pt x="328" y="407"/>
                  <a:pt x="230" y="407"/>
                </a:cubicBezTo>
                <a:close/>
                <a:moveTo>
                  <a:pt x="275" y="132"/>
                </a:moveTo>
                <a:lnTo>
                  <a:pt x="275" y="132"/>
                </a:lnTo>
                <a:cubicBezTo>
                  <a:pt x="185" y="132"/>
                  <a:pt x="185" y="132"/>
                  <a:pt x="185" y="132"/>
                </a:cubicBezTo>
                <a:cubicBezTo>
                  <a:pt x="185" y="230"/>
                  <a:pt x="185" y="230"/>
                  <a:pt x="185" y="230"/>
                </a:cubicBezTo>
                <a:cubicBezTo>
                  <a:pt x="132" y="230"/>
                  <a:pt x="132" y="230"/>
                  <a:pt x="132" y="230"/>
                </a:cubicBezTo>
                <a:cubicBezTo>
                  <a:pt x="230" y="327"/>
                  <a:pt x="230" y="327"/>
                  <a:pt x="230" y="327"/>
                </a:cubicBezTo>
                <a:cubicBezTo>
                  <a:pt x="328" y="230"/>
                  <a:pt x="328" y="230"/>
                  <a:pt x="328" y="230"/>
                </a:cubicBezTo>
                <a:cubicBezTo>
                  <a:pt x="275" y="230"/>
                  <a:pt x="275" y="230"/>
                  <a:pt x="275" y="230"/>
                </a:cubicBezTo>
                <a:lnTo>
                  <a:pt x="275" y="1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14" name="Freeform 12"/>
          <p:cNvSpPr>
            <a:spLocks noChangeArrowheads="1"/>
          </p:cNvSpPr>
          <p:nvPr/>
        </p:nvSpPr>
        <p:spPr bwMode="auto">
          <a:xfrm>
            <a:off x="4639691" y="2953252"/>
            <a:ext cx="238908" cy="234357"/>
          </a:xfrm>
          <a:custGeom>
            <a:avLst/>
            <a:gdLst>
              <a:gd name="T0" fmla="*/ 231 w 461"/>
              <a:gd name="T1" fmla="*/ 451 h 452"/>
              <a:gd name="T2" fmla="*/ 231 w 461"/>
              <a:gd name="T3" fmla="*/ 451 h 452"/>
              <a:gd name="T4" fmla="*/ 460 w 461"/>
              <a:gd name="T5" fmla="*/ 221 h 452"/>
              <a:gd name="T6" fmla="*/ 231 w 461"/>
              <a:gd name="T7" fmla="*/ 0 h 452"/>
              <a:gd name="T8" fmla="*/ 0 w 461"/>
              <a:gd name="T9" fmla="*/ 221 h 452"/>
              <a:gd name="T10" fmla="*/ 231 w 461"/>
              <a:gd name="T11" fmla="*/ 451 h 452"/>
              <a:gd name="T12" fmla="*/ 231 w 461"/>
              <a:gd name="T13" fmla="*/ 44 h 452"/>
              <a:gd name="T14" fmla="*/ 231 w 461"/>
              <a:gd name="T15" fmla="*/ 44 h 452"/>
              <a:gd name="T16" fmla="*/ 407 w 461"/>
              <a:gd name="T17" fmla="*/ 221 h 452"/>
              <a:gd name="T18" fmla="*/ 231 w 461"/>
              <a:gd name="T19" fmla="*/ 407 h 452"/>
              <a:gd name="T20" fmla="*/ 53 w 461"/>
              <a:gd name="T21" fmla="*/ 221 h 452"/>
              <a:gd name="T22" fmla="*/ 231 w 461"/>
              <a:gd name="T23" fmla="*/ 44 h 452"/>
              <a:gd name="T24" fmla="*/ 186 w 461"/>
              <a:gd name="T25" fmla="*/ 319 h 452"/>
              <a:gd name="T26" fmla="*/ 186 w 461"/>
              <a:gd name="T27" fmla="*/ 319 h 452"/>
              <a:gd name="T28" fmla="*/ 275 w 461"/>
              <a:gd name="T29" fmla="*/ 319 h 452"/>
              <a:gd name="T30" fmla="*/ 275 w 461"/>
              <a:gd name="T31" fmla="*/ 221 h 452"/>
              <a:gd name="T32" fmla="*/ 328 w 461"/>
              <a:gd name="T33" fmla="*/ 221 h 452"/>
              <a:gd name="T34" fmla="*/ 231 w 461"/>
              <a:gd name="T35" fmla="*/ 123 h 452"/>
              <a:gd name="T36" fmla="*/ 133 w 461"/>
              <a:gd name="T37" fmla="*/ 221 h 452"/>
              <a:gd name="T38" fmla="*/ 186 w 461"/>
              <a:gd name="T39" fmla="*/ 221 h 452"/>
              <a:gd name="T40" fmla="*/ 186 w 461"/>
              <a:gd name="T41" fmla="*/ 319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61" h="452">
                <a:moveTo>
                  <a:pt x="231" y="451"/>
                </a:moveTo>
                <a:lnTo>
                  <a:pt x="231" y="451"/>
                </a:lnTo>
                <a:cubicBezTo>
                  <a:pt x="354" y="451"/>
                  <a:pt x="460" y="354"/>
                  <a:pt x="460" y="221"/>
                </a:cubicBezTo>
                <a:cubicBezTo>
                  <a:pt x="460" y="97"/>
                  <a:pt x="354" y="0"/>
                  <a:pt x="231" y="0"/>
                </a:cubicBezTo>
                <a:cubicBezTo>
                  <a:pt x="106" y="0"/>
                  <a:pt x="0" y="97"/>
                  <a:pt x="0" y="221"/>
                </a:cubicBezTo>
                <a:cubicBezTo>
                  <a:pt x="0" y="354"/>
                  <a:pt x="106" y="451"/>
                  <a:pt x="231" y="451"/>
                </a:cubicBezTo>
                <a:close/>
                <a:moveTo>
                  <a:pt x="231" y="44"/>
                </a:moveTo>
                <a:lnTo>
                  <a:pt x="231" y="44"/>
                </a:lnTo>
                <a:cubicBezTo>
                  <a:pt x="328" y="44"/>
                  <a:pt x="407" y="123"/>
                  <a:pt x="407" y="221"/>
                </a:cubicBezTo>
                <a:cubicBezTo>
                  <a:pt x="407" y="327"/>
                  <a:pt x="328" y="407"/>
                  <a:pt x="231" y="407"/>
                </a:cubicBezTo>
                <a:cubicBezTo>
                  <a:pt x="133" y="407"/>
                  <a:pt x="53" y="327"/>
                  <a:pt x="53" y="221"/>
                </a:cubicBezTo>
                <a:cubicBezTo>
                  <a:pt x="53" y="123"/>
                  <a:pt x="133" y="44"/>
                  <a:pt x="231" y="44"/>
                </a:cubicBezTo>
                <a:close/>
                <a:moveTo>
                  <a:pt x="186" y="319"/>
                </a:moveTo>
                <a:lnTo>
                  <a:pt x="186" y="319"/>
                </a:lnTo>
                <a:cubicBezTo>
                  <a:pt x="275" y="319"/>
                  <a:pt x="275" y="319"/>
                  <a:pt x="275" y="319"/>
                </a:cubicBezTo>
                <a:cubicBezTo>
                  <a:pt x="275" y="221"/>
                  <a:pt x="275" y="221"/>
                  <a:pt x="275" y="221"/>
                </a:cubicBezTo>
                <a:cubicBezTo>
                  <a:pt x="328" y="221"/>
                  <a:pt x="328" y="221"/>
                  <a:pt x="328" y="221"/>
                </a:cubicBezTo>
                <a:cubicBezTo>
                  <a:pt x="231" y="123"/>
                  <a:pt x="231" y="123"/>
                  <a:pt x="231" y="123"/>
                </a:cubicBezTo>
                <a:cubicBezTo>
                  <a:pt x="133" y="221"/>
                  <a:pt x="133" y="221"/>
                  <a:pt x="133" y="221"/>
                </a:cubicBezTo>
                <a:cubicBezTo>
                  <a:pt x="186" y="221"/>
                  <a:pt x="186" y="221"/>
                  <a:pt x="186" y="221"/>
                </a:cubicBezTo>
                <a:lnTo>
                  <a:pt x="186" y="3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15" name="Freeform 13"/>
          <p:cNvSpPr>
            <a:spLocks noChangeArrowheads="1"/>
          </p:cNvSpPr>
          <p:nvPr/>
        </p:nvSpPr>
        <p:spPr bwMode="auto">
          <a:xfrm>
            <a:off x="5151635" y="2953252"/>
            <a:ext cx="238906" cy="234357"/>
          </a:xfrm>
          <a:custGeom>
            <a:avLst/>
            <a:gdLst>
              <a:gd name="T0" fmla="*/ 0 w 462"/>
              <a:gd name="T1" fmla="*/ 221 h 452"/>
              <a:gd name="T2" fmla="*/ 0 w 462"/>
              <a:gd name="T3" fmla="*/ 221 h 452"/>
              <a:gd name="T4" fmla="*/ 231 w 462"/>
              <a:gd name="T5" fmla="*/ 451 h 452"/>
              <a:gd name="T6" fmla="*/ 461 w 462"/>
              <a:gd name="T7" fmla="*/ 221 h 452"/>
              <a:gd name="T8" fmla="*/ 231 w 462"/>
              <a:gd name="T9" fmla="*/ 0 h 452"/>
              <a:gd name="T10" fmla="*/ 0 w 462"/>
              <a:gd name="T11" fmla="*/ 221 h 452"/>
              <a:gd name="T12" fmla="*/ 408 w 462"/>
              <a:gd name="T13" fmla="*/ 221 h 452"/>
              <a:gd name="T14" fmla="*/ 408 w 462"/>
              <a:gd name="T15" fmla="*/ 221 h 452"/>
              <a:gd name="T16" fmla="*/ 231 w 462"/>
              <a:gd name="T17" fmla="*/ 407 h 452"/>
              <a:gd name="T18" fmla="*/ 53 w 462"/>
              <a:gd name="T19" fmla="*/ 221 h 452"/>
              <a:gd name="T20" fmla="*/ 231 w 462"/>
              <a:gd name="T21" fmla="*/ 44 h 452"/>
              <a:gd name="T22" fmla="*/ 408 w 462"/>
              <a:gd name="T23" fmla="*/ 221 h 452"/>
              <a:gd name="T24" fmla="*/ 133 w 462"/>
              <a:gd name="T25" fmla="*/ 176 h 452"/>
              <a:gd name="T26" fmla="*/ 133 w 462"/>
              <a:gd name="T27" fmla="*/ 176 h 452"/>
              <a:gd name="T28" fmla="*/ 133 w 462"/>
              <a:gd name="T29" fmla="*/ 266 h 452"/>
              <a:gd name="T30" fmla="*/ 240 w 462"/>
              <a:gd name="T31" fmla="*/ 266 h 452"/>
              <a:gd name="T32" fmla="*/ 240 w 462"/>
              <a:gd name="T33" fmla="*/ 327 h 452"/>
              <a:gd name="T34" fmla="*/ 328 w 462"/>
              <a:gd name="T35" fmla="*/ 221 h 452"/>
              <a:gd name="T36" fmla="*/ 240 w 462"/>
              <a:gd name="T37" fmla="*/ 123 h 452"/>
              <a:gd name="T38" fmla="*/ 240 w 462"/>
              <a:gd name="T39" fmla="*/ 176 h 452"/>
              <a:gd name="T40" fmla="*/ 133 w 462"/>
              <a:gd name="T41" fmla="*/ 176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62" h="452">
                <a:moveTo>
                  <a:pt x="0" y="221"/>
                </a:moveTo>
                <a:lnTo>
                  <a:pt x="0" y="221"/>
                </a:lnTo>
                <a:cubicBezTo>
                  <a:pt x="0" y="354"/>
                  <a:pt x="106" y="451"/>
                  <a:pt x="231" y="451"/>
                </a:cubicBezTo>
                <a:cubicBezTo>
                  <a:pt x="355" y="451"/>
                  <a:pt x="461" y="354"/>
                  <a:pt x="461" y="221"/>
                </a:cubicBezTo>
                <a:cubicBezTo>
                  <a:pt x="461" y="97"/>
                  <a:pt x="355" y="0"/>
                  <a:pt x="231" y="0"/>
                </a:cubicBezTo>
                <a:cubicBezTo>
                  <a:pt x="106" y="0"/>
                  <a:pt x="0" y="97"/>
                  <a:pt x="0" y="221"/>
                </a:cubicBezTo>
                <a:close/>
                <a:moveTo>
                  <a:pt x="408" y="221"/>
                </a:moveTo>
                <a:lnTo>
                  <a:pt x="408" y="221"/>
                </a:lnTo>
                <a:cubicBezTo>
                  <a:pt x="408" y="327"/>
                  <a:pt x="328" y="407"/>
                  <a:pt x="231" y="407"/>
                </a:cubicBezTo>
                <a:cubicBezTo>
                  <a:pt x="133" y="407"/>
                  <a:pt x="53" y="327"/>
                  <a:pt x="53" y="221"/>
                </a:cubicBezTo>
                <a:cubicBezTo>
                  <a:pt x="53" y="123"/>
                  <a:pt x="133" y="44"/>
                  <a:pt x="231" y="44"/>
                </a:cubicBezTo>
                <a:cubicBezTo>
                  <a:pt x="328" y="44"/>
                  <a:pt x="408" y="123"/>
                  <a:pt x="408" y="221"/>
                </a:cubicBezTo>
                <a:close/>
                <a:moveTo>
                  <a:pt x="133" y="176"/>
                </a:moveTo>
                <a:lnTo>
                  <a:pt x="133" y="176"/>
                </a:lnTo>
                <a:cubicBezTo>
                  <a:pt x="133" y="266"/>
                  <a:pt x="133" y="266"/>
                  <a:pt x="133" y="266"/>
                </a:cubicBezTo>
                <a:cubicBezTo>
                  <a:pt x="240" y="266"/>
                  <a:pt x="240" y="266"/>
                  <a:pt x="240" y="266"/>
                </a:cubicBezTo>
                <a:cubicBezTo>
                  <a:pt x="240" y="327"/>
                  <a:pt x="240" y="327"/>
                  <a:pt x="240" y="327"/>
                </a:cubicBezTo>
                <a:cubicBezTo>
                  <a:pt x="328" y="221"/>
                  <a:pt x="328" y="221"/>
                  <a:pt x="328" y="221"/>
                </a:cubicBezTo>
                <a:cubicBezTo>
                  <a:pt x="240" y="123"/>
                  <a:pt x="240" y="123"/>
                  <a:pt x="240" y="123"/>
                </a:cubicBezTo>
                <a:cubicBezTo>
                  <a:pt x="240" y="176"/>
                  <a:pt x="240" y="176"/>
                  <a:pt x="240" y="176"/>
                </a:cubicBezTo>
                <a:lnTo>
                  <a:pt x="133" y="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16" name="Freeform 14"/>
          <p:cNvSpPr>
            <a:spLocks noChangeArrowheads="1"/>
          </p:cNvSpPr>
          <p:nvPr/>
        </p:nvSpPr>
        <p:spPr bwMode="auto">
          <a:xfrm>
            <a:off x="9249455" y="3551657"/>
            <a:ext cx="238908" cy="59158"/>
          </a:xfrm>
          <a:custGeom>
            <a:avLst/>
            <a:gdLst>
              <a:gd name="T0" fmla="*/ 53 w 461"/>
              <a:gd name="T1" fmla="*/ 0 h 116"/>
              <a:gd name="T2" fmla="*/ 53 w 461"/>
              <a:gd name="T3" fmla="*/ 0 h 116"/>
              <a:gd name="T4" fmla="*/ 0 w 461"/>
              <a:gd name="T5" fmla="*/ 53 h 116"/>
              <a:gd name="T6" fmla="*/ 53 w 461"/>
              <a:gd name="T7" fmla="*/ 115 h 116"/>
              <a:gd name="T8" fmla="*/ 115 w 461"/>
              <a:gd name="T9" fmla="*/ 53 h 116"/>
              <a:gd name="T10" fmla="*/ 53 w 461"/>
              <a:gd name="T11" fmla="*/ 0 h 116"/>
              <a:gd name="T12" fmla="*/ 230 w 461"/>
              <a:gd name="T13" fmla="*/ 0 h 116"/>
              <a:gd name="T14" fmla="*/ 230 w 461"/>
              <a:gd name="T15" fmla="*/ 0 h 116"/>
              <a:gd name="T16" fmla="*/ 177 w 461"/>
              <a:gd name="T17" fmla="*/ 53 h 116"/>
              <a:gd name="T18" fmla="*/ 230 w 461"/>
              <a:gd name="T19" fmla="*/ 115 h 116"/>
              <a:gd name="T20" fmla="*/ 284 w 461"/>
              <a:gd name="T21" fmla="*/ 53 h 116"/>
              <a:gd name="T22" fmla="*/ 230 w 461"/>
              <a:gd name="T23" fmla="*/ 0 h 116"/>
              <a:gd name="T24" fmla="*/ 407 w 461"/>
              <a:gd name="T25" fmla="*/ 0 h 116"/>
              <a:gd name="T26" fmla="*/ 407 w 461"/>
              <a:gd name="T27" fmla="*/ 0 h 116"/>
              <a:gd name="T28" fmla="*/ 345 w 461"/>
              <a:gd name="T29" fmla="*/ 53 h 116"/>
              <a:gd name="T30" fmla="*/ 407 w 461"/>
              <a:gd name="T31" fmla="*/ 115 h 116"/>
              <a:gd name="T32" fmla="*/ 460 w 461"/>
              <a:gd name="T33" fmla="*/ 53 h 116"/>
              <a:gd name="T34" fmla="*/ 407 w 461"/>
              <a:gd name="T35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1" h="116">
                <a:moveTo>
                  <a:pt x="53" y="0"/>
                </a:moveTo>
                <a:lnTo>
                  <a:pt x="53" y="0"/>
                </a:lnTo>
                <a:cubicBezTo>
                  <a:pt x="26" y="0"/>
                  <a:pt x="0" y="26"/>
                  <a:pt x="0" y="53"/>
                </a:cubicBezTo>
                <a:cubicBezTo>
                  <a:pt x="0" y="88"/>
                  <a:pt x="26" y="115"/>
                  <a:pt x="53" y="115"/>
                </a:cubicBezTo>
                <a:cubicBezTo>
                  <a:pt x="88" y="115"/>
                  <a:pt x="115" y="88"/>
                  <a:pt x="115" y="53"/>
                </a:cubicBezTo>
                <a:cubicBezTo>
                  <a:pt x="115" y="26"/>
                  <a:pt x="88" y="0"/>
                  <a:pt x="53" y="0"/>
                </a:cubicBezTo>
                <a:close/>
                <a:moveTo>
                  <a:pt x="230" y="0"/>
                </a:moveTo>
                <a:lnTo>
                  <a:pt x="230" y="0"/>
                </a:lnTo>
                <a:cubicBezTo>
                  <a:pt x="203" y="0"/>
                  <a:pt x="177" y="26"/>
                  <a:pt x="177" y="53"/>
                </a:cubicBezTo>
                <a:cubicBezTo>
                  <a:pt x="177" y="88"/>
                  <a:pt x="203" y="115"/>
                  <a:pt x="230" y="115"/>
                </a:cubicBezTo>
                <a:cubicBezTo>
                  <a:pt x="256" y="115"/>
                  <a:pt x="284" y="88"/>
                  <a:pt x="284" y="53"/>
                </a:cubicBezTo>
                <a:cubicBezTo>
                  <a:pt x="284" y="26"/>
                  <a:pt x="256" y="0"/>
                  <a:pt x="230" y="0"/>
                </a:cubicBezTo>
                <a:close/>
                <a:moveTo>
                  <a:pt x="407" y="0"/>
                </a:moveTo>
                <a:lnTo>
                  <a:pt x="407" y="0"/>
                </a:lnTo>
                <a:cubicBezTo>
                  <a:pt x="372" y="0"/>
                  <a:pt x="345" y="26"/>
                  <a:pt x="345" y="53"/>
                </a:cubicBezTo>
                <a:cubicBezTo>
                  <a:pt x="345" y="88"/>
                  <a:pt x="372" y="115"/>
                  <a:pt x="407" y="115"/>
                </a:cubicBezTo>
                <a:cubicBezTo>
                  <a:pt x="434" y="115"/>
                  <a:pt x="460" y="88"/>
                  <a:pt x="460" y="53"/>
                </a:cubicBezTo>
                <a:cubicBezTo>
                  <a:pt x="460" y="26"/>
                  <a:pt x="434" y="0"/>
                  <a:pt x="4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17" name="Freeform 15"/>
          <p:cNvSpPr>
            <a:spLocks noChangeArrowheads="1"/>
          </p:cNvSpPr>
          <p:nvPr/>
        </p:nvSpPr>
        <p:spPr bwMode="auto">
          <a:xfrm>
            <a:off x="9276759" y="3963487"/>
            <a:ext cx="193402" cy="257110"/>
          </a:xfrm>
          <a:custGeom>
            <a:avLst/>
            <a:gdLst>
              <a:gd name="T0" fmla="*/ 266 w 373"/>
              <a:gd name="T1" fmla="*/ 310 h 497"/>
              <a:gd name="T2" fmla="*/ 266 w 373"/>
              <a:gd name="T3" fmla="*/ 310 h 497"/>
              <a:gd name="T4" fmla="*/ 345 w 373"/>
              <a:gd name="T5" fmla="*/ 257 h 497"/>
              <a:gd name="T6" fmla="*/ 301 w 373"/>
              <a:gd name="T7" fmla="*/ 133 h 497"/>
              <a:gd name="T8" fmla="*/ 275 w 373"/>
              <a:gd name="T9" fmla="*/ 115 h 497"/>
              <a:gd name="T10" fmla="*/ 328 w 373"/>
              <a:gd name="T11" fmla="*/ 17 h 497"/>
              <a:gd name="T12" fmla="*/ 301 w 373"/>
              <a:gd name="T13" fmla="*/ 0 h 497"/>
              <a:gd name="T14" fmla="*/ 195 w 373"/>
              <a:gd name="T15" fmla="*/ 177 h 497"/>
              <a:gd name="T16" fmla="*/ 150 w 373"/>
              <a:gd name="T17" fmla="*/ 133 h 497"/>
              <a:gd name="T18" fmla="*/ 88 w 373"/>
              <a:gd name="T19" fmla="*/ 98 h 497"/>
              <a:gd name="T20" fmla="*/ 0 w 373"/>
              <a:gd name="T21" fmla="*/ 257 h 497"/>
              <a:gd name="T22" fmla="*/ 53 w 373"/>
              <a:gd name="T23" fmla="*/ 292 h 497"/>
              <a:gd name="T24" fmla="*/ 124 w 373"/>
              <a:gd name="T25" fmla="*/ 310 h 497"/>
              <a:gd name="T26" fmla="*/ 18 w 373"/>
              <a:gd name="T27" fmla="*/ 487 h 497"/>
              <a:gd name="T28" fmla="*/ 53 w 373"/>
              <a:gd name="T29" fmla="*/ 496 h 497"/>
              <a:gd name="T30" fmla="*/ 106 w 373"/>
              <a:gd name="T31" fmla="*/ 408 h 497"/>
              <a:gd name="T32" fmla="*/ 132 w 373"/>
              <a:gd name="T33" fmla="*/ 426 h 497"/>
              <a:gd name="T34" fmla="*/ 266 w 373"/>
              <a:gd name="T35" fmla="*/ 399 h 497"/>
              <a:gd name="T36" fmla="*/ 266 w 373"/>
              <a:gd name="T37" fmla="*/ 310 h 497"/>
              <a:gd name="T38" fmla="*/ 292 w 373"/>
              <a:gd name="T39" fmla="*/ 160 h 497"/>
              <a:gd name="T40" fmla="*/ 292 w 373"/>
              <a:gd name="T41" fmla="*/ 160 h 497"/>
              <a:gd name="T42" fmla="*/ 319 w 373"/>
              <a:gd name="T43" fmla="*/ 239 h 497"/>
              <a:gd name="T44" fmla="*/ 231 w 373"/>
              <a:gd name="T45" fmla="*/ 266 h 497"/>
              <a:gd name="T46" fmla="*/ 195 w 373"/>
              <a:gd name="T47" fmla="*/ 248 h 497"/>
              <a:gd name="T48" fmla="*/ 195 w 373"/>
              <a:gd name="T49" fmla="*/ 248 h 497"/>
              <a:gd name="T50" fmla="*/ 257 w 373"/>
              <a:gd name="T51" fmla="*/ 142 h 497"/>
              <a:gd name="T52" fmla="*/ 292 w 373"/>
              <a:gd name="T53" fmla="*/ 160 h 497"/>
              <a:gd name="T54" fmla="*/ 71 w 373"/>
              <a:gd name="T55" fmla="*/ 266 h 497"/>
              <a:gd name="T56" fmla="*/ 71 w 373"/>
              <a:gd name="T57" fmla="*/ 266 h 497"/>
              <a:gd name="T58" fmla="*/ 44 w 373"/>
              <a:gd name="T59" fmla="*/ 248 h 497"/>
              <a:gd name="T60" fmla="*/ 106 w 373"/>
              <a:gd name="T61" fmla="*/ 142 h 497"/>
              <a:gd name="T62" fmla="*/ 132 w 373"/>
              <a:gd name="T63" fmla="*/ 160 h 497"/>
              <a:gd name="T64" fmla="*/ 159 w 373"/>
              <a:gd name="T65" fmla="*/ 248 h 497"/>
              <a:gd name="T66" fmla="*/ 71 w 373"/>
              <a:gd name="T67" fmla="*/ 266 h 497"/>
              <a:gd name="T68" fmla="*/ 150 w 373"/>
              <a:gd name="T69" fmla="*/ 399 h 497"/>
              <a:gd name="T70" fmla="*/ 150 w 373"/>
              <a:gd name="T71" fmla="*/ 399 h 497"/>
              <a:gd name="T72" fmla="*/ 115 w 373"/>
              <a:gd name="T73" fmla="*/ 381 h 497"/>
              <a:gd name="T74" fmla="*/ 177 w 373"/>
              <a:gd name="T75" fmla="*/ 274 h 497"/>
              <a:gd name="T76" fmla="*/ 177 w 373"/>
              <a:gd name="T77" fmla="*/ 274 h 497"/>
              <a:gd name="T78" fmla="*/ 213 w 373"/>
              <a:gd name="T79" fmla="*/ 292 h 497"/>
              <a:gd name="T80" fmla="*/ 239 w 373"/>
              <a:gd name="T81" fmla="*/ 381 h 497"/>
              <a:gd name="T82" fmla="*/ 150 w 373"/>
              <a:gd name="T83" fmla="*/ 399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73" h="497">
                <a:moveTo>
                  <a:pt x="266" y="310"/>
                </a:moveTo>
                <a:lnTo>
                  <a:pt x="266" y="310"/>
                </a:lnTo>
                <a:cubicBezTo>
                  <a:pt x="301" y="301"/>
                  <a:pt x="328" y="292"/>
                  <a:pt x="345" y="257"/>
                </a:cubicBezTo>
                <a:cubicBezTo>
                  <a:pt x="372" y="213"/>
                  <a:pt x="354" y="160"/>
                  <a:pt x="301" y="133"/>
                </a:cubicBezTo>
                <a:cubicBezTo>
                  <a:pt x="275" y="115"/>
                  <a:pt x="275" y="115"/>
                  <a:pt x="275" y="115"/>
                </a:cubicBezTo>
                <a:cubicBezTo>
                  <a:pt x="328" y="17"/>
                  <a:pt x="328" y="17"/>
                  <a:pt x="328" y="17"/>
                </a:cubicBezTo>
                <a:cubicBezTo>
                  <a:pt x="301" y="0"/>
                  <a:pt x="301" y="0"/>
                  <a:pt x="301" y="0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186" y="160"/>
                  <a:pt x="168" y="142"/>
                  <a:pt x="150" y="133"/>
                </a:cubicBezTo>
                <a:cubicBezTo>
                  <a:pt x="88" y="98"/>
                  <a:pt x="88" y="98"/>
                  <a:pt x="88" y="98"/>
                </a:cubicBezTo>
                <a:cubicBezTo>
                  <a:pt x="0" y="257"/>
                  <a:pt x="0" y="257"/>
                  <a:pt x="0" y="257"/>
                </a:cubicBezTo>
                <a:cubicBezTo>
                  <a:pt x="53" y="292"/>
                  <a:pt x="53" y="292"/>
                  <a:pt x="53" y="292"/>
                </a:cubicBezTo>
                <a:cubicBezTo>
                  <a:pt x="79" y="301"/>
                  <a:pt x="106" y="310"/>
                  <a:pt x="124" y="310"/>
                </a:cubicBezTo>
                <a:cubicBezTo>
                  <a:pt x="18" y="487"/>
                  <a:pt x="18" y="487"/>
                  <a:pt x="18" y="487"/>
                </a:cubicBezTo>
                <a:cubicBezTo>
                  <a:pt x="53" y="496"/>
                  <a:pt x="53" y="496"/>
                  <a:pt x="53" y="496"/>
                </a:cubicBezTo>
                <a:cubicBezTo>
                  <a:pt x="106" y="408"/>
                  <a:pt x="106" y="408"/>
                  <a:pt x="106" y="408"/>
                </a:cubicBezTo>
                <a:cubicBezTo>
                  <a:pt x="132" y="426"/>
                  <a:pt x="132" y="426"/>
                  <a:pt x="132" y="426"/>
                </a:cubicBezTo>
                <a:cubicBezTo>
                  <a:pt x="186" y="452"/>
                  <a:pt x="239" y="443"/>
                  <a:pt x="266" y="399"/>
                </a:cubicBezTo>
                <a:cubicBezTo>
                  <a:pt x="284" y="364"/>
                  <a:pt x="284" y="336"/>
                  <a:pt x="266" y="310"/>
                </a:cubicBezTo>
                <a:close/>
                <a:moveTo>
                  <a:pt x="292" y="160"/>
                </a:moveTo>
                <a:lnTo>
                  <a:pt x="292" y="160"/>
                </a:lnTo>
                <a:cubicBezTo>
                  <a:pt x="328" y="177"/>
                  <a:pt x="337" y="213"/>
                  <a:pt x="319" y="239"/>
                </a:cubicBezTo>
                <a:cubicBezTo>
                  <a:pt x="292" y="274"/>
                  <a:pt x="257" y="283"/>
                  <a:pt x="231" y="266"/>
                </a:cubicBezTo>
                <a:cubicBezTo>
                  <a:pt x="195" y="248"/>
                  <a:pt x="195" y="248"/>
                  <a:pt x="195" y="248"/>
                </a:cubicBezTo>
                <a:lnTo>
                  <a:pt x="195" y="248"/>
                </a:lnTo>
                <a:cubicBezTo>
                  <a:pt x="257" y="142"/>
                  <a:pt x="257" y="142"/>
                  <a:pt x="257" y="142"/>
                </a:cubicBezTo>
                <a:lnTo>
                  <a:pt x="292" y="160"/>
                </a:lnTo>
                <a:close/>
                <a:moveTo>
                  <a:pt x="71" y="266"/>
                </a:moveTo>
                <a:lnTo>
                  <a:pt x="71" y="266"/>
                </a:lnTo>
                <a:cubicBezTo>
                  <a:pt x="44" y="248"/>
                  <a:pt x="44" y="248"/>
                  <a:pt x="44" y="248"/>
                </a:cubicBezTo>
                <a:cubicBezTo>
                  <a:pt x="106" y="142"/>
                  <a:pt x="106" y="142"/>
                  <a:pt x="106" y="142"/>
                </a:cubicBezTo>
                <a:cubicBezTo>
                  <a:pt x="132" y="160"/>
                  <a:pt x="132" y="160"/>
                  <a:pt x="132" y="160"/>
                </a:cubicBezTo>
                <a:cubicBezTo>
                  <a:pt x="168" y="177"/>
                  <a:pt x="177" y="213"/>
                  <a:pt x="159" y="248"/>
                </a:cubicBezTo>
                <a:cubicBezTo>
                  <a:pt x="142" y="274"/>
                  <a:pt x="106" y="283"/>
                  <a:pt x="71" y="266"/>
                </a:cubicBezTo>
                <a:close/>
                <a:moveTo>
                  <a:pt x="150" y="399"/>
                </a:moveTo>
                <a:lnTo>
                  <a:pt x="150" y="399"/>
                </a:lnTo>
                <a:cubicBezTo>
                  <a:pt x="115" y="381"/>
                  <a:pt x="115" y="381"/>
                  <a:pt x="115" y="381"/>
                </a:cubicBezTo>
                <a:cubicBezTo>
                  <a:pt x="177" y="274"/>
                  <a:pt x="177" y="274"/>
                  <a:pt x="177" y="274"/>
                </a:cubicBezTo>
                <a:lnTo>
                  <a:pt x="177" y="274"/>
                </a:lnTo>
                <a:cubicBezTo>
                  <a:pt x="213" y="292"/>
                  <a:pt x="213" y="292"/>
                  <a:pt x="213" y="292"/>
                </a:cubicBezTo>
                <a:cubicBezTo>
                  <a:pt x="248" y="310"/>
                  <a:pt x="257" y="345"/>
                  <a:pt x="239" y="381"/>
                </a:cubicBezTo>
                <a:cubicBezTo>
                  <a:pt x="222" y="408"/>
                  <a:pt x="186" y="417"/>
                  <a:pt x="150" y="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18" name="Freeform 16"/>
          <p:cNvSpPr>
            <a:spLocks noChangeArrowheads="1"/>
          </p:cNvSpPr>
          <p:nvPr/>
        </p:nvSpPr>
        <p:spPr bwMode="auto">
          <a:xfrm>
            <a:off x="2682930" y="4063600"/>
            <a:ext cx="54607" cy="59158"/>
          </a:xfrm>
          <a:custGeom>
            <a:avLst/>
            <a:gdLst>
              <a:gd name="T0" fmla="*/ 54 w 108"/>
              <a:gd name="T1" fmla="*/ 0 h 116"/>
              <a:gd name="T2" fmla="*/ 54 w 108"/>
              <a:gd name="T3" fmla="*/ 0 h 116"/>
              <a:gd name="T4" fmla="*/ 0 w 108"/>
              <a:gd name="T5" fmla="*/ 53 h 116"/>
              <a:gd name="T6" fmla="*/ 54 w 108"/>
              <a:gd name="T7" fmla="*/ 115 h 116"/>
              <a:gd name="T8" fmla="*/ 107 w 108"/>
              <a:gd name="T9" fmla="*/ 53 h 116"/>
              <a:gd name="T10" fmla="*/ 54 w 108"/>
              <a:gd name="T1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" h="116">
                <a:moveTo>
                  <a:pt x="54" y="0"/>
                </a:moveTo>
                <a:lnTo>
                  <a:pt x="54" y="0"/>
                </a:lnTo>
                <a:cubicBezTo>
                  <a:pt x="18" y="0"/>
                  <a:pt x="0" y="26"/>
                  <a:pt x="0" y="53"/>
                </a:cubicBezTo>
                <a:cubicBezTo>
                  <a:pt x="0" y="88"/>
                  <a:pt x="18" y="115"/>
                  <a:pt x="54" y="115"/>
                </a:cubicBezTo>
                <a:cubicBezTo>
                  <a:pt x="80" y="115"/>
                  <a:pt x="107" y="88"/>
                  <a:pt x="107" y="53"/>
                </a:cubicBezTo>
                <a:cubicBezTo>
                  <a:pt x="107" y="26"/>
                  <a:pt x="80" y="0"/>
                  <a:pt x="5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19" name="Freeform 17"/>
          <p:cNvSpPr>
            <a:spLocks noChangeArrowheads="1"/>
          </p:cNvSpPr>
          <p:nvPr/>
        </p:nvSpPr>
        <p:spPr bwMode="auto">
          <a:xfrm>
            <a:off x="9806906" y="3551657"/>
            <a:ext cx="145619" cy="59158"/>
          </a:xfrm>
          <a:custGeom>
            <a:avLst/>
            <a:gdLst>
              <a:gd name="T0" fmla="*/ 53 w 284"/>
              <a:gd name="T1" fmla="*/ 0 h 116"/>
              <a:gd name="T2" fmla="*/ 53 w 284"/>
              <a:gd name="T3" fmla="*/ 0 h 116"/>
              <a:gd name="T4" fmla="*/ 0 w 284"/>
              <a:gd name="T5" fmla="*/ 53 h 116"/>
              <a:gd name="T6" fmla="*/ 53 w 284"/>
              <a:gd name="T7" fmla="*/ 115 h 116"/>
              <a:gd name="T8" fmla="*/ 106 w 284"/>
              <a:gd name="T9" fmla="*/ 53 h 116"/>
              <a:gd name="T10" fmla="*/ 53 w 284"/>
              <a:gd name="T11" fmla="*/ 0 h 116"/>
              <a:gd name="T12" fmla="*/ 230 w 284"/>
              <a:gd name="T13" fmla="*/ 0 h 116"/>
              <a:gd name="T14" fmla="*/ 230 w 284"/>
              <a:gd name="T15" fmla="*/ 0 h 116"/>
              <a:gd name="T16" fmla="*/ 177 w 284"/>
              <a:gd name="T17" fmla="*/ 53 h 116"/>
              <a:gd name="T18" fmla="*/ 230 w 284"/>
              <a:gd name="T19" fmla="*/ 115 h 116"/>
              <a:gd name="T20" fmla="*/ 283 w 284"/>
              <a:gd name="T21" fmla="*/ 53 h 116"/>
              <a:gd name="T22" fmla="*/ 230 w 284"/>
              <a:gd name="T23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4" h="116">
                <a:moveTo>
                  <a:pt x="53" y="0"/>
                </a:moveTo>
                <a:lnTo>
                  <a:pt x="53" y="0"/>
                </a:lnTo>
                <a:cubicBezTo>
                  <a:pt x="26" y="0"/>
                  <a:pt x="0" y="26"/>
                  <a:pt x="0" y="53"/>
                </a:cubicBezTo>
                <a:cubicBezTo>
                  <a:pt x="0" y="88"/>
                  <a:pt x="26" y="115"/>
                  <a:pt x="53" y="115"/>
                </a:cubicBezTo>
                <a:cubicBezTo>
                  <a:pt x="88" y="115"/>
                  <a:pt x="106" y="88"/>
                  <a:pt x="106" y="53"/>
                </a:cubicBezTo>
                <a:cubicBezTo>
                  <a:pt x="106" y="26"/>
                  <a:pt x="88" y="0"/>
                  <a:pt x="53" y="0"/>
                </a:cubicBezTo>
                <a:close/>
                <a:moveTo>
                  <a:pt x="230" y="0"/>
                </a:moveTo>
                <a:lnTo>
                  <a:pt x="230" y="0"/>
                </a:lnTo>
                <a:cubicBezTo>
                  <a:pt x="195" y="0"/>
                  <a:pt x="177" y="26"/>
                  <a:pt x="177" y="53"/>
                </a:cubicBezTo>
                <a:cubicBezTo>
                  <a:pt x="177" y="88"/>
                  <a:pt x="195" y="115"/>
                  <a:pt x="230" y="115"/>
                </a:cubicBezTo>
                <a:cubicBezTo>
                  <a:pt x="257" y="115"/>
                  <a:pt x="283" y="88"/>
                  <a:pt x="283" y="53"/>
                </a:cubicBezTo>
                <a:cubicBezTo>
                  <a:pt x="283" y="26"/>
                  <a:pt x="257" y="0"/>
                  <a:pt x="2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20" name="Freeform 18"/>
          <p:cNvSpPr>
            <a:spLocks noChangeArrowheads="1"/>
          </p:cNvSpPr>
          <p:nvPr/>
        </p:nvSpPr>
        <p:spPr bwMode="auto">
          <a:xfrm>
            <a:off x="7269941" y="3007860"/>
            <a:ext cx="100113" cy="118316"/>
          </a:xfrm>
          <a:custGeom>
            <a:avLst/>
            <a:gdLst>
              <a:gd name="T0" fmla="*/ 0 w 196"/>
              <a:gd name="T1" fmla="*/ 0 h 231"/>
              <a:gd name="T2" fmla="*/ 0 w 196"/>
              <a:gd name="T3" fmla="*/ 230 h 231"/>
              <a:gd name="T4" fmla="*/ 195 w 196"/>
              <a:gd name="T5" fmla="*/ 115 h 231"/>
              <a:gd name="T6" fmla="*/ 0 w 196"/>
              <a:gd name="T7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231">
                <a:moveTo>
                  <a:pt x="0" y="0"/>
                </a:moveTo>
                <a:lnTo>
                  <a:pt x="0" y="230"/>
                </a:lnTo>
                <a:lnTo>
                  <a:pt x="195" y="115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21" name="Freeform 19"/>
          <p:cNvSpPr>
            <a:spLocks noChangeArrowheads="1"/>
          </p:cNvSpPr>
          <p:nvPr/>
        </p:nvSpPr>
        <p:spPr bwMode="auto">
          <a:xfrm>
            <a:off x="6748898" y="3016961"/>
            <a:ext cx="118316" cy="104664"/>
          </a:xfrm>
          <a:custGeom>
            <a:avLst/>
            <a:gdLst>
              <a:gd name="T0" fmla="*/ 0 w 231"/>
              <a:gd name="T1" fmla="*/ 204 h 205"/>
              <a:gd name="T2" fmla="*/ 230 w 231"/>
              <a:gd name="T3" fmla="*/ 204 h 205"/>
              <a:gd name="T4" fmla="*/ 115 w 231"/>
              <a:gd name="T5" fmla="*/ 0 h 205"/>
              <a:gd name="T6" fmla="*/ 0 w 231"/>
              <a:gd name="T7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1" h="205">
                <a:moveTo>
                  <a:pt x="0" y="204"/>
                </a:moveTo>
                <a:lnTo>
                  <a:pt x="230" y="204"/>
                </a:lnTo>
                <a:lnTo>
                  <a:pt x="115" y="0"/>
                </a:lnTo>
                <a:lnTo>
                  <a:pt x="0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22" name="Freeform 20"/>
          <p:cNvSpPr>
            <a:spLocks noChangeArrowheads="1"/>
          </p:cNvSpPr>
          <p:nvPr/>
        </p:nvSpPr>
        <p:spPr bwMode="auto">
          <a:xfrm>
            <a:off x="6236954" y="3016961"/>
            <a:ext cx="120592" cy="104664"/>
          </a:xfrm>
          <a:custGeom>
            <a:avLst/>
            <a:gdLst>
              <a:gd name="T0" fmla="*/ 231 w 232"/>
              <a:gd name="T1" fmla="*/ 0 h 205"/>
              <a:gd name="T2" fmla="*/ 0 w 232"/>
              <a:gd name="T3" fmla="*/ 0 h 205"/>
              <a:gd name="T4" fmla="*/ 115 w 232"/>
              <a:gd name="T5" fmla="*/ 204 h 205"/>
              <a:gd name="T6" fmla="*/ 231 w 232"/>
              <a:gd name="T7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2" h="205">
                <a:moveTo>
                  <a:pt x="231" y="0"/>
                </a:moveTo>
                <a:lnTo>
                  <a:pt x="0" y="0"/>
                </a:lnTo>
                <a:lnTo>
                  <a:pt x="115" y="204"/>
                </a:lnTo>
                <a:lnTo>
                  <a:pt x="231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23" name="Freeform 21"/>
          <p:cNvSpPr>
            <a:spLocks noChangeArrowheads="1"/>
          </p:cNvSpPr>
          <p:nvPr/>
        </p:nvSpPr>
        <p:spPr bwMode="auto">
          <a:xfrm>
            <a:off x="5734113" y="3007860"/>
            <a:ext cx="100113" cy="118316"/>
          </a:xfrm>
          <a:custGeom>
            <a:avLst/>
            <a:gdLst>
              <a:gd name="T0" fmla="*/ 194 w 195"/>
              <a:gd name="T1" fmla="*/ 0 h 231"/>
              <a:gd name="T2" fmla="*/ 194 w 195"/>
              <a:gd name="T3" fmla="*/ 230 h 231"/>
              <a:gd name="T4" fmla="*/ 0 w 195"/>
              <a:gd name="T5" fmla="*/ 115 h 231"/>
              <a:gd name="T6" fmla="*/ 194 w 195"/>
              <a:gd name="T7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5" h="231">
                <a:moveTo>
                  <a:pt x="194" y="0"/>
                </a:moveTo>
                <a:lnTo>
                  <a:pt x="194" y="230"/>
                </a:lnTo>
                <a:lnTo>
                  <a:pt x="0" y="115"/>
                </a:lnTo>
                <a:lnTo>
                  <a:pt x="194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24" name="Freeform 22"/>
          <p:cNvSpPr>
            <a:spLocks noChangeArrowheads="1"/>
          </p:cNvSpPr>
          <p:nvPr/>
        </p:nvSpPr>
        <p:spPr bwMode="auto">
          <a:xfrm>
            <a:off x="8778468" y="3026062"/>
            <a:ext cx="154720" cy="88738"/>
          </a:xfrm>
          <a:custGeom>
            <a:avLst/>
            <a:gdLst>
              <a:gd name="T0" fmla="*/ 284 w 302"/>
              <a:gd name="T1" fmla="*/ 116 h 170"/>
              <a:gd name="T2" fmla="*/ 284 w 302"/>
              <a:gd name="T3" fmla="*/ 116 h 170"/>
              <a:gd name="T4" fmla="*/ 168 w 302"/>
              <a:gd name="T5" fmla="*/ 10 h 170"/>
              <a:gd name="T6" fmla="*/ 150 w 302"/>
              <a:gd name="T7" fmla="*/ 0 h 170"/>
              <a:gd name="T8" fmla="*/ 133 w 302"/>
              <a:gd name="T9" fmla="*/ 10 h 170"/>
              <a:gd name="T10" fmla="*/ 18 w 302"/>
              <a:gd name="T11" fmla="*/ 116 h 170"/>
              <a:gd name="T12" fmla="*/ 18 w 302"/>
              <a:gd name="T13" fmla="*/ 160 h 170"/>
              <a:gd name="T14" fmla="*/ 53 w 302"/>
              <a:gd name="T15" fmla="*/ 160 h 170"/>
              <a:gd name="T16" fmla="*/ 150 w 302"/>
              <a:gd name="T17" fmla="*/ 63 h 170"/>
              <a:gd name="T18" fmla="*/ 248 w 302"/>
              <a:gd name="T19" fmla="*/ 160 h 170"/>
              <a:gd name="T20" fmla="*/ 284 w 302"/>
              <a:gd name="T21" fmla="*/ 160 h 170"/>
              <a:gd name="T22" fmla="*/ 284 w 302"/>
              <a:gd name="T23" fmla="*/ 116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2" h="170">
                <a:moveTo>
                  <a:pt x="284" y="116"/>
                </a:moveTo>
                <a:lnTo>
                  <a:pt x="284" y="116"/>
                </a:lnTo>
                <a:cubicBezTo>
                  <a:pt x="275" y="107"/>
                  <a:pt x="168" y="10"/>
                  <a:pt x="168" y="10"/>
                </a:cubicBezTo>
                <a:cubicBezTo>
                  <a:pt x="168" y="0"/>
                  <a:pt x="159" y="0"/>
                  <a:pt x="150" y="0"/>
                </a:cubicBezTo>
                <a:cubicBezTo>
                  <a:pt x="142" y="0"/>
                  <a:pt x="133" y="0"/>
                  <a:pt x="133" y="10"/>
                </a:cubicBezTo>
                <a:cubicBezTo>
                  <a:pt x="133" y="10"/>
                  <a:pt x="27" y="107"/>
                  <a:pt x="18" y="116"/>
                </a:cubicBezTo>
                <a:cubicBezTo>
                  <a:pt x="9" y="133"/>
                  <a:pt x="0" y="151"/>
                  <a:pt x="18" y="160"/>
                </a:cubicBezTo>
                <a:cubicBezTo>
                  <a:pt x="27" y="169"/>
                  <a:pt x="44" y="169"/>
                  <a:pt x="53" y="160"/>
                </a:cubicBezTo>
                <a:cubicBezTo>
                  <a:pt x="150" y="63"/>
                  <a:pt x="150" y="63"/>
                  <a:pt x="150" y="63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57" y="169"/>
                  <a:pt x="275" y="169"/>
                  <a:pt x="284" y="160"/>
                </a:cubicBezTo>
                <a:cubicBezTo>
                  <a:pt x="301" y="151"/>
                  <a:pt x="301" y="133"/>
                  <a:pt x="284" y="1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25" name="Freeform 23"/>
          <p:cNvSpPr>
            <a:spLocks noChangeArrowheads="1"/>
          </p:cNvSpPr>
          <p:nvPr/>
        </p:nvSpPr>
        <p:spPr bwMode="auto">
          <a:xfrm>
            <a:off x="8266524" y="3021512"/>
            <a:ext cx="156997" cy="93288"/>
          </a:xfrm>
          <a:custGeom>
            <a:avLst/>
            <a:gdLst>
              <a:gd name="T0" fmla="*/ 284 w 303"/>
              <a:gd name="T1" fmla="*/ 54 h 179"/>
              <a:gd name="T2" fmla="*/ 284 w 303"/>
              <a:gd name="T3" fmla="*/ 54 h 179"/>
              <a:gd name="T4" fmla="*/ 169 w 303"/>
              <a:gd name="T5" fmla="*/ 169 h 179"/>
              <a:gd name="T6" fmla="*/ 151 w 303"/>
              <a:gd name="T7" fmla="*/ 178 h 179"/>
              <a:gd name="T8" fmla="*/ 134 w 303"/>
              <a:gd name="T9" fmla="*/ 169 h 179"/>
              <a:gd name="T10" fmla="*/ 19 w 303"/>
              <a:gd name="T11" fmla="*/ 54 h 179"/>
              <a:gd name="T12" fmla="*/ 19 w 303"/>
              <a:gd name="T13" fmla="*/ 19 h 179"/>
              <a:gd name="T14" fmla="*/ 54 w 303"/>
              <a:gd name="T15" fmla="*/ 19 h 179"/>
              <a:gd name="T16" fmla="*/ 151 w 303"/>
              <a:gd name="T17" fmla="*/ 107 h 179"/>
              <a:gd name="T18" fmla="*/ 248 w 303"/>
              <a:gd name="T19" fmla="*/ 19 h 179"/>
              <a:gd name="T20" fmla="*/ 284 w 303"/>
              <a:gd name="T21" fmla="*/ 19 h 179"/>
              <a:gd name="T22" fmla="*/ 284 w 303"/>
              <a:gd name="T23" fmla="*/ 54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3" h="179">
                <a:moveTo>
                  <a:pt x="284" y="54"/>
                </a:moveTo>
                <a:lnTo>
                  <a:pt x="284" y="54"/>
                </a:lnTo>
                <a:cubicBezTo>
                  <a:pt x="275" y="72"/>
                  <a:pt x="169" y="169"/>
                  <a:pt x="169" y="169"/>
                </a:cubicBezTo>
                <a:cubicBezTo>
                  <a:pt x="169" y="178"/>
                  <a:pt x="160" y="178"/>
                  <a:pt x="151" y="178"/>
                </a:cubicBezTo>
                <a:cubicBezTo>
                  <a:pt x="142" y="178"/>
                  <a:pt x="134" y="178"/>
                  <a:pt x="134" y="169"/>
                </a:cubicBezTo>
                <a:cubicBezTo>
                  <a:pt x="134" y="169"/>
                  <a:pt x="27" y="72"/>
                  <a:pt x="19" y="54"/>
                </a:cubicBezTo>
                <a:cubicBezTo>
                  <a:pt x="10" y="44"/>
                  <a:pt x="0" y="28"/>
                  <a:pt x="19" y="19"/>
                </a:cubicBezTo>
                <a:cubicBezTo>
                  <a:pt x="27" y="9"/>
                  <a:pt x="45" y="0"/>
                  <a:pt x="54" y="19"/>
                </a:cubicBezTo>
                <a:cubicBezTo>
                  <a:pt x="151" y="107"/>
                  <a:pt x="151" y="107"/>
                  <a:pt x="151" y="107"/>
                </a:cubicBezTo>
                <a:cubicBezTo>
                  <a:pt x="248" y="19"/>
                  <a:pt x="248" y="19"/>
                  <a:pt x="248" y="19"/>
                </a:cubicBezTo>
                <a:cubicBezTo>
                  <a:pt x="257" y="0"/>
                  <a:pt x="275" y="9"/>
                  <a:pt x="284" y="19"/>
                </a:cubicBezTo>
                <a:cubicBezTo>
                  <a:pt x="302" y="28"/>
                  <a:pt x="302" y="44"/>
                  <a:pt x="284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26" name="Freeform 24"/>
          <p:cNvSpPr>
            <a:spLocks noChangeArrowheads="1"/>
          </p:cNvSpPr>
          <p:nvPr/>
        </p:nvSpPr>
        <p:spPr bwMode="auto">
          <a:xfrm>
            <a:off x="9322265" y="2994208"/>
            <a:ext cx="93288" cy="152446"/>
          </a:xfrm>
          <a:custGeom>
            <a:avLst/>
            <a:gdLst>
              <a:gd name="T0" fmla="*/ 54 w 179"/>
              <a:gd name="T1" fmla="*/ 9 h 294"/>
              <a:gd name="T2" fmla="*/ 54 w 179"/>
              <a:gd name="T3" fmla="*/ 9 h 294"/>
              <a:gd name="T4" fmla="*/ 169 w 179"/>
              <a:gd name="T5" fmla="*/ 125 h 294"/>
              <a:gd name="T6" fmla="*/ 178 w 179"/>
              <a:gd name="T7" fmla="*/ 142 h 294"/>
              <a:gd name="T8" fmla="*/ 169 w 179"/>
              <a:gd name="T9" fmla="*/ 169 h 294"/>
              <a:gd name="T10" fmla="*/ 54 w 179"/>
              <a:gd name="T11" fmla="*/ 284 h 294"/>
              <a:gd name="T12" fmla="*/ 9 w 179"/>
              <a:gd name="T13" fmla="*/ 284 h 294"/>
              <a:gd name="T14" fmla="*/ 9 w 179"/>
              <a:gd name="T15" fmla="*/ 240 h 294"/>
              <a:gd name="T16" fmla="*/ 107 w 179"/>
              <a:gd name="T17" fmla="*/ 142 h 294"/>
              <a:gd name="T18" fmla="*/ 9 w 179"/>
              <a:gd name="T19" fmla="*/ 44 h 294"/>
              <a:gd name="T20" fmla="*/ 9 w 179"/>
              <a:gd name="T21" fmla="*/ 9 h 294"/>
              <a:gd name="T22" fmla="*/ 54 w 179"/>
              <a:gd name="T23" fmla="*/ 9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9" h="294">
                <a:moveTo>
                  <a:pt x="54" y="9"/>
                </a:moveTo>
                <a:lnTo>
                  <a:pt x="54" y="9"/>
                </a:lnTo>
                <a:cubicBezTo>
                  <a:pt x="62" y="18"/>
                  <a:pt x="169" y="125"/>
                  <a:pt x="169" y="125"/>
                </a:cubicBezTo>
                <a:cubicBezTo>
                  <a:pt x="169" y="134"/>
                  <a:pt x="178" y="142"/>
                  <a:pt x="178" y="142"/>
                </a:cubicBezTo>
                <a:cubicBezTo>
                  <a:pt x="178" y="151"/>
                  <a:pt x="169" y="160"/>
                  <a:pt x="169" y="169"/>
                </a:cubicBezTo>
                <a:cubicBezTo>
                  <a:pt x="169" y="169"/>
                  <a:pt x="62" y="275"/>
                  <a:pt x="54" y="284"/>
                </a:cubicBezTo>
                <a:cubicBezTo>
                  <a:pt x="44" y="293"/>
                  <a:pt x="27" y="293"/>
                  <a:pt x="9" y="284"/>
                </a:cubicBezTo>
                <a:cubicBezTo>
                  <a:pt x="0" y="275"/>
                  <a:pt x="0" y="257"/>
                  <a:pt x="9" y="240"/>
                </a:cubicBezTo>
                <a:cubicBezTo>
                  <a:pt x="107" y="142"/>
                  <a:pt x="107" y="142"/>
                  <a:pt x="107" y="142"/>
                </a:cubicBezTo>
                <a:cubicBezTo>
                  <a:pt x="9" y="44"/>
                  <a:pt x="9" y="44"/>
                  <a:pt x="9" y="44"/>
                </a:cubicBezTo>
                <a:cubicBezTo>
                  <a:pt x="0" y="36"/>
                  <a:pt x="0" y="18"/>
                  <a:pt x="9" y="9"/>
                </a:cubicBezTo>
                <a:cubicBezTo>
                  <a:pt x="27" y="0"/>
                  <a:pt x="44" y="0"/>
                  <a:pt x="54" y="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27" name="Freeform 25"/>
          <p:cNvSpPr>
            <a:spLocks noChangeArrowheads="1"/>
          </p:cNvSpPr>
          <p:nvPr/>
        </p:nvSpPr>
        <p:spPr bwMode="auto">
          <a:xfrm>
            <a:off x="7786436" y="2994208"/>
            <a:ext cx="91012" cy="152446"/>
          </a:xfrm>
          <a:custGeom>
            <a:avLst/>
            <a:gdLst>
              <a:gd name="T0" fmla="*/ 123 w 177"/>
              <a:gd name="T1" fmla="*/ 9 h 294"/>
              <a:gd name="T2" fmla="*/ 123 w 177"/>
              <a:gd name="T3" fmla="*/ 9 h 294"/>
              <a:gd name="T4" fmla="*/ 8 w 177"/>
              <a:gd name="T5" fmla="*/ 125 h 294"/>
              <a:gd name="T6" fmla="*/ 0 w 177"/>
              <a:gd name="T7" fmla="*/ 142 h 294"/>
              <a:gd name="T8" fmla="*/ 8 w 177"/>
              <a:gd name="T9" fmla="*/ 169 h 294"/>
              <a:gd name="T10" fmla="*/ 123 w 177"/>
              <a:gd name="T11" fmla="*/ 284 h 294"/>
              <a:gd name="T12" fmla="*/ 167 w 177"/>
              <a:gd name="T13" fmla="*/ 284 h 294"/>
              <a:gd name="T14" fmla="*/ 167 w 177"/>
              <a:gd name="T15" fmla="*/ 240 h 294"/>
              <a:gd name="T16" fmla="*/ 70 w 177"/>
              <a:gd name="T17" fmla="*/ 142 h 294"/>
              <a:gd name="T18" fmla="*/ 167 w 177"/>
              <a:gd name="T19" fmla="*/ 44 h 294"/>
              <a:gd name="T20" fmla="*/ 167 w 177"/>
              <a:gd name="T21" fmla="*/ 9 h 294"/>
              <a:gd name="T22" fmla="*/ 123 w 177"/>
              <a:gd name="T23" fmla="*/ 9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7" h="294">
                <a:moveTo>
                  <a:pt x="123" y="9"/>
                </a:moveTo>
                <a:lnTo>
                  <a:pt x="123" y="9"/>
                </a:lnTo>
                <a:cubicBezTo>
                  <a:pt x="114" y="18"/>
                  <a:pt x="8" y="125"/>
                  <a:pt x="8" y="125"/>
                </a:cubicBezTo>
                <a:cubicBezTo>
                  <a:pt x="8" y="134"/>
                  <a:pt x="0" y="142"/>
                  <a:pt x="0" y="142"/>
                </a:cubicBezTo>
                <a:cubicBezTo>
                  <a:pt x="0" y="151"/>
                  <a:pt x="8" y="160"/>
                  <a:pt x="8" y="169"/>
                </a:cubicBezTo>
                <a:cubicBezTo>
                  <a:pt x="8" y="169"/>
                  <a:pt x="114" y="275"/>
                  <a:pt x="123" y="284"/>
                </a:cubicBezTo>
                <a:cubicBezTo>
                  <a:pt x="132" y="293"/>
                  <a:pt x="150" y="293"/>
                  <a:pt x="167" y="284"/>
                </a:cubicBezTo>
                <a:cubicBezTo>
                  <a:pt x="176" y="275"/>
                  <a:pt x="176" y="257"/>
                  <a:pt x="167" y="240"/>
                </a:cubicBezTo>
                <a:cubicBezTo>
                  <a:pt x="70" y="142"/>
                  <a:pt x="70" y="142"/>
                  <a:pt x="70" y="142"/>
                </a:cubicBezTo>
                <a:cubicBezTo>
                  <a:pt x="167" y="44"/>
                  <a:pt x="167" y="44"/>
                  <a:pt x="167" y="44"/>
                </a:cubicBezTo>
                <a:cubicBezTo>
                  <a:pt x="176" y="36"/>
                  <a:pt x="176" y="18"/>
                  <a:pt x="167" y="9"/>
                </a:cubicBezTo>
                <a:cubicBezTo>
                  <a:pt x="150" y="0"/>
                  <a:pt x="132" y="0"/>
                  <a:pt x="123" y="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28" name="Freeform 26"/>
          <p:cNvSpPr>
            <a:spLocks noChangeArrowheads="1"/>
          </p:cNvSpPr>
          <p:nvPr/>
        </p:nvSpPr>
        <p:spPr bwMode="auto">
          <a:xfrm>
            <a:off x="7709076" y="3515253"/>
            <a:ext cx="248007" cy="127417"/>
          </a:xfrm>
          <a:custGeom>
            <a:avLst/>
            <a:gdLst>
              <a:gd name="T0" fmla="*/ 363 w 479"/>
              <a:gd name="T1" fmla="*/ 247 h 248"/>
              <a:gd name="T2" fmla="*/ 363 w 479"/>
              <a:gd name="T3" fmla="*/ 168 h 248"/>
              <a:gd name="T4" fmla="*/ 0 w 479"/>
              <a:gd name="T5" fmla="*/ 168 h 248"/>
              <a:gd name="T6" fmla="*/ 0 w 479"/>
              <a:gd name="T7" fmla="*/ 79 h 248"/>
              <a:gd name="T8" fmla="*/ 363 w 479"/>
              <a:gd name="T9" fmla="*/ 79 h 248"/>
              <a:gd name="T10" fmla="*/ 363 w 479"/>
              <a:gd name="T11" fmla="*/ 0 h 248"/>
              <a:gd name="T12" fmla="*/ 478 w 479"/>
              <a:gd name="T13" fmla="*/ 124 h 248"/>
              <a:gd name="T14" fmla="*/ 363 w 479"/>
              <a:gd name="T15" fmla="*/ 247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9" h="248">
                <a:moveTo>
                  <a:pt x="363" y="247"/>
                </a:moveTo>
                <a:lnTo>
                  <a:pt x="363" y="168"/>
                </a:lnTo>
                <a:lnTo>
                  <a:pt x="0" y="168"/>
                </a:lnTo>
                <a:lnTo>
                  <a:pt x="0" y="79"/>
                </a:lnTo>
                <a:lnTo>
                  <a:pt x="363" y="79"/>
                </a:lnTo>
                <a:lnTo>
                  <a:pt x="363" y="0"/>
                </a:lnTo>
                <a:lnTo>
                  <a:pt x="478" y="124"/>
                </a:lnTo>
                <a:lnTo>
                  <a:pt x="363" y="24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29" name="Freeform 27"/>
          <p:cNvSpPr>
            <a:spLocks noChangeArrowheads="1"/>
          </p:cNvSpPr>
          <p:nvPr/>
        </p:nvSpPr>
        <p:spPr bwMode="auto">
          <a:xfrm>
            <a:off x="6170971" y="3515253"/>
            <a:ext cx="248007" cy="127417"/>
          </a:xfrm>
          <a:custGeom>
            <a:avLst/>
            <a:gdLst>
              <a:gd name="T0" fmla="*/ 116 w 480"/>
              <a:gd name="T1" fmla="*/ 247 h 248"/>
              <a:gd name="T2" fmla="*/ 116 w 480"/>
              <a:gd name="T3" fmla="*/ 168 h 248"/>
              <a:gd name="T4" fmla="*/ 479 w 480"/>
              <a:gd name="T5" fmla="*/ 168 h 248"/>
              <a:gd name="T6" fmla="*/ 479 w 480"/>
              <a:gd name="T7" fmla="*/ 79 h 248"/>
              <a:gd name="T8" fmla="*/ 116 w 480"/>
              <a:gd name="T9" fmla="*/ 79 h 248"/>
              <a:gd name="T10" fmla="*/ 116 w 480"/>
              <a:gd name="T11" fmla="*/ 0 h 248"/>
              <a:gd name="T12" fmla="*/ 0 w 480"/>
              <a:gd name="T13" fmla="*/ 124 h 248"/>
              <a:gd name="T14" fmla="*/ 116 w 480"/>
              <a:gd name="T15" fmla="*/ 247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0" h="248">
                <a:moveTo>
                  <a:pt x="116" y="247"/>
                </a:moveTo>
                <a:lnTo>
                  <a:pt x="116" y="168"/>
                </a:lnTo>
                <a:lnTo>
                  <a:pt x="479" y="168"/>
                </a:lnTo>
                <a:lnTo>
                  <a:pt x="479" y="79"/>
                </a:lnTo>
                <a:lnTo>
                  <a:pt x="116" y="79"/>
                </a:lnTo>
                <a:lnTo>
                  <a:pt x="116" y="0"/>
                </a:lnTo>
                <a:lnTo>
                  <a:pt x="0" y="124"/>
                </a:lnTo>
                <a:lnTo>
                  <a:pt x="116" y="24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30" name="Freeform 28"/>
          <p:cNvSpPr>
            <a:spLocks noChangeArrowheads="1"/>
          </p:cNvSpPr>
          <p:nvPr/>
        </p:nvSpPr>
        <p:spPr bwMode="auto">
          <a:xfrm>
            <a:off x="6744347" y="3456095"/>
            <a:ext cx="127417" cy="252558"/>
          </a:xfrm>
          <a:custGeom>
            <a:avLst/>
            <a:gdLst>
              <a:gd name="T0" fmla="*/ 248 w 249"/>
              <a:gd name="T1" fmla="*/ 363 h 489"/>
              <a:gd name="T2" fmla="*/ 169 w 249"/>
              <a:gd name="T3" fmla="*/ 363 h 489"/>
              <a:gd name="T4" fmla="*/ 169 w 249"/>
              <a:gd name="T5" fmla="*/ 0 h 489"/>
              <a:gd name="T6" fmla="*/ 79 w 249"/>
              <a:gd name="T7" fmla="*/ 0 h 489"/>
              <a:gd name="T8" fmla="*/ 79 w 249"/>
              <a:gd name="T9" fmla="*/ 363 h 489"/>
              <a:gd name="T10" fmla="*/ 0 w 249"/>
              <a:gd name="T11" fmla="*/ 363 h 489"/>
              <a:gd name="T12" fmla="*/ 124 w 249"/>
              <a:gd name="T13" fmla="*/ 488 h 489"/>
              <a:gd name="T14" fmla="*/ 248 w 249"/>
              <a:gd name="T15" fmla="*/ 363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9" h="489">
                <a:moveTo>
                  <a:pt x="248" y="363"/>
                </a:moveTo>
                <a:lnTo>
                  <a:pt x="169" y="363"/>
                </a:lnTo>
                <a:lnTo>
                  <a:pt x="169" y="0"/>
                </a:lnTo>
                <a:lnTo>
                  <a:pt x="79" y="0"/>
                </a:lnTo>
                <a:lnTo>
                  <a:pt x="79" y="363"/>
                </a:lnTo>
                <a:lnTo>
                  <a:pt x="0" y="363"/>
                </a:lnTo>
                <a:lnTo>
                  <a:pt x="124" y="488"/>
                </a:lnTo>
                <a:lnTo>
                  <a:pt x="248" y="363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31" name="Freeform 29"/>
          <p:cNvSpPr>
            <a:spLocks noChangeArrowheads="1"/>
          </p:cNvSpPr>
          <p:nvPr/>
        </p:nvSpPr>
        <p:spPr bwMode="auto">
          <a:xfrm>
            <a:off x="7256290" y="3456095"/>
            <a:ext cx="127417" cy="252558"/>
          </a:xfrm>
          <a:custGeom>
            <a:avLst/>
            <a:gdLst>
              <a:gd name="T0" fmla="*/ 248 w 249"/>
              <a:gd name="T1" fmla="*/ 116 h 489"/>
              <a:gd name="T2" fmla="*/ 169 w 249"/>
              <a:gd name="T3" fmla="*/ 116 h 489"/>
              <a:gd name="T4" fmla="*/ 169 w 249"/>
              <a:gd name="T5" fmla="*/ 488 h 489"/>
              <a:gd name="T6" fmla="*/ 80 w 249"/>
              <a:gd name="T7" fmla="*/ 488 h 489"/>
              <a:gd name="T8" fmla="*/ 80 w 249"/>
              <a:gd name="T9" fmla="*/ 116 h 489"/>
              <a:gd name="T10" fmla="*/ 0 w 249"/>
              <a:gd name="T11" fmla="*/ 116 h 489"/>
              <a:gd name="T12" fmla="*/ 125 w 249"/>
              <a:gd name="T13" fmla="*/ 0 h 489"/>
              <a:gd name="T14" fmla="*/ 248 w 249"/>
              <a:gd name="T15" fmla="*/ 116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9" h="489">
                <a:moveTo>
                  <a:pt x="248" y="116"/>
                </a:moveTo>
                <a:lnTo>
                  <a:pt x="169" y="116"/>
                </a:lnTo>
                <a:lnTo>
                  <a:pt x="169" y="488"/>
                </a:lnTo>
                <a:lnTo>
                  <a:pt x="80" y="488"/>
                </a:lnTo>
                <a:lnTo>
                  <a:pt x="80" y="116"/>
                </a:lnTo>
                <a:lnTo>
                  <a:pt x="0" y="116"/>
                </a:lnTo>
                <a:lnTo>
                  <a:pt x="125" y="0"/>
                </a:lnTo>
                <a:lnTo>
                  <a:pt x="248" y="11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32" name="Freeform 30"/>
          <p:cNvSpPr>
            <a:spLocks noChangeArrowheads="1"/>
          </p:cNvSpPr>
          <p:nvPr/>
        </p:nvSpPr>
        <p:spPr bwMode="auto">
          <a:xfrm>
            <a:off x="9765950" y="3977139"/>
            <a:ext cx="229805" cy="234357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33" name="Freeform 31"/>
          <p:cNvSpPr>
            <a:spLocks noChangeArrowheads="1"/>
          </p:cNvSpPr>
          <p:nvPr/>
        </p:nvSpPr>
        <p:spPr bwMode="auto">
          <a:xfrm>
            <a:off x="8284727" y="3449268"/>
            <a:ext cx="118316" cy="257110"/>
          </a:xfrm>
          <a:custGeom>
            <a:avLst/>
            <a:gdLst>
              <a:gd name="T0" fmla="*/ 115 w 231"/>
              <a:gd name="T1" fmla="*/ 0 h 498"/>
              <a:gd name="T2" fmla="*/ 0 w 231"/>
              <a:gd name="T3" fmla="*/ 187 h 498"/>
              <a:gd name="T4" fmla="*/ 230 w 231"/>
              <a:gd name="T5" fmla="*/ 187 h 498"/>
              <a:gd name="T6" fmla="*/ 115 w 231"/>
              <a:gd name="T7" fmla="*/ 0 h 498"/>
              <a:gd name="T8" fmla="*/ 115 w 231"/>
              <a:gd name="T9" fmla="*/ 497 h 498"/>
              <a:gd name="T10" fmla="*/ 230 w 231"/>
              <a:gd name="T11" fmla="*/ 319 h 498"/>
              <a:gd name="T12" fmla="*/ 0 w 231"/>
              <a:gd name="T13" fmla="*/ 319 h 498"/>
              <a:gd name="T14" fmla="*/ 115 w 231"/>
              <a:gd name="T15" fmla="*/ 497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1" h="498">
                <a:moveTo>
                  <a:pt x="115" y="0"/>
                </a:moveTo>
                <a:lnTo>
                  <a:pt x="0" y="187"/>
                </a:lnTo>
                <a:lnTo>
                  <a:pt x="230" y="187"/>
                </a:lnTo>
                <a:lnTo>
                  <a:pt x="115" y="0"/>
                </a:lnTo>
                <a:close/>
                <a:moveTo>
                  <a:pt x="115" y="497"/>
                </a:moveTo>
                <a:lnTo>
                  <a:pt x="230" y="319"/>
                </a:lnTo>
                <a:lnTo>
                  <a:pt x="0" y="319"/>
                </a:lnTo>
                <a:lnTo>
                  <a:pt x="115" y="4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34" name="Freeform 32"/>
          <p:cNvSpPr>
            <a:spLocks noChangeArrowheads="1"/>
          </p:cNvSpPr>
          <p:nvPr/>
        </p:nvSpPr>
        <p:spPr bwMode="auto">
          <a:xfrm>
            <a:off x="5151635" y="2436759"/>
            <a:ext cx="238906" cy="243457"/>
          </a:xfrm>
          <a:custGeom>
            <a:avLst/>
            <a:gdLst>
              <a:gd name="T0" fmla="*/ 425 w 462"/>
              <a:gd name="T1" fmla="*/ 354 h 470"/>
              <a:gd name="T2" fmla="*/ 425 w 462"/>
              <a:gd name="T3" fmla="*/ 354 h 470"/>
              <a:gd name="T4" fmla="*/ 425 w 462"/>
              <a:gd name="T5" fmla="*/ 292 h 470"/>
              <a:gd name="T6" fmla="*/ 346 w 462"/>
              <a:gd name="T7" fmla="*/ 212 h 470"/>
              <a:gd name="T8" fmla="*/ 293 w 462"/>
              <a:gd name="T9" fmla="*/ 212 h 470"/>
              <a:gd name="T10" fmla="*/ 257 w 462"/>
              <a:gd name="T11" fmla="*/ 185 h 470"/>
              <a:gd name="T12" fmla="*/ 257 w 462"/>
              <a:gd name="T13" fmla="*/ 114 h 470"/>
              <a:gd name="T14" fmla="*/ 293 w 462"/>
              <a:gd name="T15" fmla="*/ 61 h 470"/>
              <a:gd name="T16" fmla="*/ 231 w 462"/>
              <a:gd name="T17" fmla="*/ 0 h 470"/>
              <a:gd name="T18" fmla="*/ 169 w 462"/>
              <a:gd name="T19" fmla="*/ 61 h 470"/>
              <a:gd name="T20" fmla="*/ 204 w 462"/>
              <a:gd name="T21" fmla="*/ 114 h 470"/>
              <a:gd name="T22" fmla="*/ 204 w 462"/>
              <a:gd name="T23" fmla="*/ 185 h 470"/>
              <a:gd name="T24" fmla="*/ 169 w 462"/>
              <a:gd name="T25" fmla="*/ 212 h 470"/>
              <a:gd name="T26" fmla="*/ 115 w 462"/>
              <a:gd name="T27" fmla="*/ 212 h 470"/>
              <a:gd name="T28" fmla="*/ 36 w 462"/>
              <a:gd name="T29" fmla="*/ 292 h 470"/>
              <a:gd name="T30" fmla="*/ 36 w 462"/>
              <a:gd name="T31" fmla="*/ 354 h 470"/>
              <a:gd name="T32" fmla="*/ 0 w 462"/>
              <a:gd name="T33" fmla="*/ 407 h 470"/>
              <a:gd name="T34" fmla="*/ 53 w 462"/>
              <a:gd name="T35" fmla="*/ 469 h 470"/>
              <a:gd name="T36" fmla="*/ 115 w 462"/>
              <a:gd name="T37" fmla="*/ 407 h 470"/>
              <a:gd name="T38" fmla="*/ 80 w 462"/>
              <a:gd name="T39" fmla="*/ 354 h 470"/>
              <a:gd name="T40" fmla="*/ 80 w 462"/>
              <a:gd name="T41" fmla="*/ 292 h 470"/>
              <a:gd name="T42" fmla="*/ 115 w 462"/>
              <a:gd name="T43" fmla="*/ 257 h 470"/>
              <a:gd name="T44" fmla="*/ 169 w 462"/>
              <a:gd name="T45" fmla="*/ 257 h 470"/>
              <a:gd name="T46" fmla="*/ 204 w 462"/>
              <a:gd name="T47" fmla="*/ 248 h 470"/>
              <a:gd name="T48" fmla="*/ 204 w 462"/>
              <a:gd name="T49" fmla="*/ 354 h 470"/>
              <a:gd name="T50" fmla="*/ 169 w 462"/>
              <a:gd name="T51" fmla="*/ 407 h 470"/>
              <a:gd name="T52" fmla="*/ 231 w 462"/>
              <a:gd name="T53" fmla="*/ 469 h 470"/>
              <a:gd name="T54" fmla="*/ 293 w 462"/>
              <a:gd name="T55" fmla="*/ 407 h 470"/>
              <a:gd name="T56" fmla="*/ 257 w 462"/>
              <a:gd name="T57" fmla="*/ 354 h 470"/>
              <a:gd name="T58" fmla="*/ 257 w 462"/>
              <a:gd name="T59" fmla="*/ 248 h 470"/>
              <a:gd name="T60" fmla="*/ 293 w 462"/>
              <a:gd name="T61" fmla="*/ 257 h 470"/>
              <a:gd name="T62" fmla="*/ 346 w 462"/>
              <a:gd name="T63" fmla="*/ 257 h 470"/>
              <a:gd name="T64" fmla="*/ 381 w 462"/>
              <a:gd name="T65" fmla="*/ 292 h 470"/>
              <a:gd name="T66" fmla="*/ 381 w 462"/>
              <a:gd name="T67" fmla="*/ 354 h 470"/>
              <a:gd name="T68" fmla="*/ 346 w 462"/>
              <a:gd name="T69" fmla="*/ 407 h 470"/>
              <a:gd name="T70" fmla="*/ 408 w 462"/>
              <a:gd name="T71" fmla="*/ 469 h 470"/>
              <a:gd name="T72" fmla="*/ 461 w 462"/>
              <a:gd name="T73" fmla="*/ 407 h 470"/>
              <a:gd name="T74" fmla="*/ 425 w 462"/>
              <a:gd name="T75" fmla="*/ 354 h 470"/>
              <a:gd name="T76" fmla="*/ 89 w 462"/>
              <a:gd name="T77" fmla="*/ 407 h 470"/>
              <a:gd name="T78" fmla="*/ 89 w 462"/>
              <a:gd name="T79" fmla="*/ 407 h 470"/>
              <a:gd name="T80" fmla="*/ 53 w 462"/>
              <a:gd name="T81" fmla="*/ 442 h 470"/>
              <a:gd name="T82" fmla="*/ 18 w 462"/>
              <a:gd name="T83" fmla="*/ 407 h 470"/>
              <a:gd name="T84" fmla="*/ 53 w 462"/>
              <a:gd name="T85" fmla="*/ 372 h 470"/>
              <a:gd name="T86" fmla="*/ 89 w 462"/>
              <a:gd name="T87" fmla="*/ 407 h 470"/>
              <a:gd name="T88" fmla="*/ 196 w 462"/>
              <a:gd name="T89" fmla="*/ 61 h 470"/>
              <a:gd name="T90" fmla="*/ 196 w 462"/>
              <a:gd name="T91" fmla="*/ 61 h 470"/>
              <a:gd name="T92" fmla="*/ 231 w 462"/>
              <a:gd name="T93" fmla="*/ 26 h 470"/>
              <a:gd name="T94" fmla="*/ 266 w 462"/>
              <a:gd name="T95" fmla="*/ 61 h 470"/>
              <a:gd name="T96" fmla="*/ 231 w 462"/>
              <a:gd name="T97" fmla="*/ 97 h 470"/>
              <a:gd name="T98" fmla="*/ 196 w 462"/>
              <a:gd name="T99" fmla="*/ 61 h 470"/>
              <a:gd name="T100" fmla="*/ 266 w 462"/>
              <a:gd name="T101" fmla="*/ 407 h 470"/>
              <a:gd name="T102" fmla="*/ 266 w 462"/>
              <a:gd name="T103" fmla="*/ 407 h 470"/>
              <a:gd name="T104" fmla="*/ 231 w 462"/>
              <a:gd name="T105" fmla="*/ 442 h 470"/>
              <a:gd name="T106" fmla="*/ 196 w 462"/>
              <a:gd name="T107" fmla="*/ 407 h 470"/>
              <a:gd name="T108" fmla="*/ 231 w 462"/>
              <a:gd name="T109" fmla="*/ 372 h 470"/>
              <a:gd name="T110" fmla="*/ 266 w 462"/>
              <a:gd name="T111" fmla="*/ 407 h 470"/>
              <a:gd name="T112" fmla="*/ 408 w 462"/>
              <a:gd name="T113" fmla="*/ 442 h 470"/>
              <a:gd name="T114" fmla="*/ 408 w 462"/>
              <a:gd name="T115" fmla="*/ 442 h 470"/>
              <a:gd name="T116" fmla="*/ 372 w 462"/>
              <a:gd name="T117" fmla="*/ 407 h 470"/>
              <a:gd name="T118" fmla="*/ 408 w 462"/>
              <a:gd name="T119" fmla="*/ 372 h 470"/>
              <a:gd name="T120" fmla="*/ 434 w 462"/>
              <a:gd name="T121" fmla="*/ 407 h 470"/>
              <a:gd name="T122" fmla="*/ 408 w 462"/>
              <a:gd name="T123" fmla="*/ 442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62" h="470">
                <a:moveTo>
                  <a:pt x="425" y="354"/>
                </a:moveTo>
                <a:lnTo>
                  <a:pt x="425" y="354"/>
                </a:lnTo>
                <a:cubicBezTo>
                  <a:pt x="425" y="292"/>
                  <a:pt x="425" y="292"/>
                  <a:pt x="425" y="292"/>
                </a:cubicBezTo>
                <a:cubicBezTo>
                  <a:pt x="425" y="257"/>
                  <a:pt x="408" y="212"/>
                  <a:pt x="346" y="212"/>
                </a:cubicBezTo>
                <a:cubicBezTo>
                  <a:pt x="293" y="212"/>
                  <a:pt x="293" y="212"/>
                  <a:pt x="293" y="212"/>
                </a:cubicBezTo>
                <a:cubicBezTo>
                  <a:pt x="257" y="212"/>
                  <a:pt x="257" y="195"/>
                  <a:pt x="257" y="185"/>
                </a:cubicBezTo>
                <a:cubicBezTo>
                  <a:pt x="257" y="114"/>
                  <a:pt x="257" y="114"/>
                  <a:pt x="257" y="114"/>
                </a:cubicBezTo>
                <a:cubicBezTo>
                  <a:pt x="275" y="106"/>
                  <a:pt x="293" y="88"/>
                  <a:pt x="293" y="61"/>
                </a:cubicBezTo>
                <a:cubicBezTo>
                  <a:pt x="293" y="26"/>
                  <a:pt x="266" y="0"/>
                  <a:pt x="231" y="0"/>
                </a:cubicBezTo>
                <a:cubicBezTo>
                  <a:pt x="196" y="0"/>
                  <a:pt x="169" y="26"/>
                  <a:pt x="169" y="61"/>
                </a:cubicBezTo>
                <a:cubicBezTo>
                  <a:pt x="169" y="88"/>
                  <a:pt x="186" y="106"/>
                  <a:pt x="204" y="114"/>
                </a:cubicBezTo>
                <a:cubicBezTo>
                  <a:pt x="204" y="185"/>
                  <a:pt x="204" y="185"/>
                  <a:pt x="204" y="185"/>
                </a:cubicBezTo>
                <a:cubicBezTo>
                  <a:pt x="204" y="185"/>
                  <a:pt x="204" y="212"/>
                  <a:pt x="169" y="212"/>
                </a:cubicBezTo>
                <a:cubicBezTo>
                  <a:pt x="115" y="212"/>
                  <a:pt x="115" y="212"/>
                  <a:pt x="115" y="212"/>
                </a:cubicBezTo>
                <a:cubicBezTo>
                  <a:pt x="53" y="212"/>
                  <a:pt x="36" y="257"/>
                  <a:pt x="36" y="292"/>
                </a:cubicBezTo>
                <a:cubicBezTo>
                  <a:pt x="36" y="354"/>
                  <a:pt x="36" y="354"/>
                  <a:pt x="36" y="354"/>
                </a:cubicBezTo>
                <a:cubicBezTo>
                  <a:pt x="9" y="363"/>
                  <a:pt x="0" y="380"/>
                  <a:pt x="0" y="407"/>
                </a:cubicBezTo>
                <a:cubicBezTo>
                  <a:pt x="0" y="442"/>
                  <a:pt x="27" y="469"/>
                  <a:pt x="53" y="469"/>
                </a:cubicBezTo>
                <a:cubicBezTo>
                  <a:pt x="89" y="469"/>
                  <a:pt x="115" y="442"/>
                  <a:pt x="115" y="407"/>
                </a:cubicBezTo>
                <a:cubicBezTo>
                  <a:pt x="115" y="380"/>
                  <a:pt x="98" y="363"/>
                  <a:pt x="80" y="354"/>
                </a:cubicBezTo>
                <a:cubicBezTo>
                  <a:pt x="80" y="292"/>
                  <a:pt x="80" y="292"/>
                  <a:pt x="80" y="292"/>
                </a:cubicBezTo>
                <a:cubicBezTo>
                  <a:pt x="80" y="292"/>
                  <a:pt x="80" y="257"/>
                  <a:pt x="115" y="257"/>
                </a:cubicBezTo>
                <a:cubicBezTo>
                  <a:pt x="169" y="257"/>
                  <a:pt x="169" y="257"/>
                  <a:pt x="169" y="257"/>
                </a:cubicBezTo>
                <a:cubicBezTo>
                  <a:pt x="186" y="257"/>
                  <a:pt x="196" y="257"/>
                  <a:pt x="204" y="248"/>
                </a:cubicBezTo>
                <a:cubicBezTo>
                  <a:pt x="204" y="354"/>
                  <a:pt x="204" y="354"/>
                  <a:pt x="204" y="354"/>
                </a:cubicBezTo>
                <a:cubicBezTo>
                  <a:pt x="186" y="363"/>
                  <a:pt x="169" y="380"/>
                  <a:pt x="169" y="407"/>
                </a:cubicBezTo>
                <a:cubicBezTo>
                  <a:pt x="169" y="442"/>
                  <a:pt x="196" y="469"/>
                  <a:pt x="231" y="469"/>
                </a:cubicBezTo>
                <a:cubicBezTo>
                  <a:pt x="266" y="469"/>
                  <a:pt x="293" y="442"/>
                  <a:pt x="293" y="407"/>
                </a:cubicBezTo>
                <a:cubicBezTo>
                  <a:pt x="293" y="380"/>
                  <a:pt x="275" y="363"/>
                  <a:pt x="257" y="354"/>
                </a:cubicBezTo>
                <a:cubicBezTo>
                  <a:pt x="257" y="248"/>
                  <a:pt x="257" y="248"/>
                  <a:pt x="257" y="248"/>
                </a:cubicBezTo>
                <a:cubicBezTo>
                  <a:pt x="266" y="257"/>
                  <a:pt x="275" y="257"/>
                  <a:pt x="293" y="257"/>
                </a:cubicBezTo>
                <a:cubicBezTo>
                  <a:pt x="346" y="257"/>
                  <a:pt x="346" y="257"/>
                  <a:pt x="346" y="257"/>
                </a:cubicBezTo>
                <a:cubicBezTo>
                  <a:pt x="381" y="257"/>
                  <a:pt x="381" y="283"/>
                  <a:pt x="381" y="292"/>
                </a:cubicBezTo>
                <a:cubicBezTo>
                  <a:pt x="381" y="354"/>
                  <a:pt x="381" y="354"/>
                  <a:pt x="381" y="354"/>
                </a:cubicBezTo>
                <a:cubicBezTo>
                  <a:pt x="363" y="363"/>
                  <a:pt x="346" y="380"/>
                  <a:pt x="346" y="407"/>
                </a:cubicBezTo>
                <a:cubicBezTo>
                  <a:pt x="346" y="442"/>
                  <a:pt x="372" y="469"/>
                  <a:pt x="408" y="469"/>
                </a:cubicBezTo>
                <a:cubicBezTo>
                  <a:pt x="434" y="469"/>
                  <a:pt x="461" y="442"/>
                  <a:pt x="461" y="407"/>
                </a:cubicBezTo>
                <a:cubicBezTo>
                  <a:pt x="461" y="380"/>
                  <a:pt x="453" y="363"/>
                  <a:pt x="425" y="354"/>
                </a:cubicBezTo>
                <a:close/>
                <a:moveTo>
                  <a:pt x="89" y="407"/>
                </a:moveTo>
                <a:lnTo>
                  <a:pt x="89" y="407"/>
                </a:lnTo>
                <a:cubicBezTo>
                  <a:pt x="89" y="425"/>
                  <a:pt x="71" y="442"/>
                  <a:pt x="53" y="442"/>
                </a:cubicBezTo>
                <a:cubicBezTo>
                  <a:pt x="36" y="442"/>
                  <a:pt x="18" y="425"/>
                  <a:pt x="18" y="407"/>
                </a:cubicBezTo>
                <a:cubicBezTo>
                  <a:pt x="18" y="389"/>
                  <a:pt x="36" y="372"/>
                  <a:pt x="53" y="372"/>
                </a:cubicBezTo>
                <a:cubicBezTo>
                  <a:pt x="71" y="372"/>
                  <a:pt x="89" y="389"/>
                  <a:pt x="89" y="407"/>
                </a:cubicBezTo>
                <a:close/>
                <a:moveTo>
                  <a:pt x="196" y="61"/>
                </a:moveTo>
                <a:lnTo>
                  <a:pt x="196" y="61"/>
                </a:lnTo>
                <a:cubicBezTo>
                  <a:pt x="196" y="44"/>
                  <a:pt x="213" y="26"/>
                  <a:pt x="231" y="26"/>
                </a:cubicBezTo>
                <a:cubicBezTo>
                  <a:pt x="249" y="26"/>
                  <a:pt x="266" y="44"/>
                  <a:pt x="266" y="61"/>
                </a:cubicBezTo>
                <a:cubicBezTo>
                  <a:pt x="266" y="79"/>
                  <a:pt x="249" y="97"/>
                  <a:pt x="231" y="97"/>
                </a:cubicBezTo>
                <a:cubicBezTo>
                  <a:pt x="213" y="97"/>
                  <a:pt x="196" y="79"/>
                  <a:pt x="196" y="61"/>
                </a:cubicBezTo>
                <a:close/>
                <a:moveTo>
                  <a:pt x="266" y="407"/>
                </a:moveTo>
                <a:lnTo>
                  <a:pt x="266" y="407"/>
                </a:lnTo>
                <a:cubicBezTo>
                  <a:pt x="266" y="425"/>
                  <a:pt x="249" y="442"/>
                  <a:pt x="231" y="442"/>
                </a:cubicBezTo>
                <a:cubicBezTo>
                  <a:pt x="213" y="442"/>
                  <a:pt x="196" y="425"/>
                  <a:pt x="196" y="407"/>
                </a:cubicBezTo>
                <a:cubicBezTo>
                  <a:pt x="196" y="389"/>
                  <a:pt x="213" y="372"/>
                  <a:pt x="231" y="372"/>
                </a:cubicBezTo>
                <a:cubicBezTo>
                  <a:pt x="249" y="372"/>
                  <a:pt x="266" y="389"/>
                  <a:pt x="266" y="407"/>
                </a:cubicBezTo>
                <a:close/>
                <a:moveTo>
                  <a:pt x="408" y="442"/>
                </a:moveTo>
                <a:lnTo>
                  <a:pt x="408" y="442"/>
                </a:lnTo>
                <a:cubicBezTo>
                  <a:pt x="381" y="442"/>
                  <a:pt x="372" y="425"/>
                  <a:pt x="372" y="407"/>
                </a:cubicBezTo>
                <a:cubicBezTo>
                  <a:pt x="372" y="389"/>
                  <a:pt x="381" y="372"/>
                  <a:pt x="408" y="372"/>
                </a:cubicBezTo>
                <a:cubicBezTo>
                  <a:pt x="425" y="372"/>
                  <a:pt x="434" y="389"/>
                  <a:pt x="434" y="407"/>
                </a:cubicBezTo>
                <a:cubicBezTo>
                  <a:pt x="434" y="425"/>
                  <a:pt x="425" y="442"/>
                  <a:pt x="408" y="4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35" name="Freeform 33"/>
          <p:cNvSpPr>
            <a:spLocks noChangeArrowheads="1"/>
          </p:cNvSpPr>
          <p:nvPr/>
        </p:nvSpPr>
        <p:spPr bwMode="auto">
          <a:xfrm>
            <a:off x="4676096" y="2450411"/>
            <a:ext cx="166098" cy="216153"/>
          </a:xfrm>
          <a:custGeom>
            <a:avLst/>
            <a:gdLst>
              <a:gd name="T0" fmla="*/ 319 w 320"/>
              <a:gd name="T1" fmla="*/ 62 h 417"/>
              <a:gd name="T2" fmla="*/ 319 w 320"/>
              <a:gd name="T3" fmla="*/ 62 h 417"/>
              <a:gd name="T4" fmla="*/ 257 w 320"/>
              <a:gd name="T5" fmla="*/ 0 h 417"/>
              <a:gd name="T6" fmla="*/ 194 w 320"/>
              <a:gd name="T7" fmla="*/ 62 h 417"/>
              <a:gd name="T8" fmla="*/ 230 w 320"/>
              <a:gd name="T9" fmla="*/ 115 h 417"/>
              <a:gd name="T10" fmla="*/ 150 w 320"/>
              <a:gd name="T11" fmla="*/ 186 h 417"/>
              <a:gd name="T12" fmla="*/ 79 w 320"/>
              <a:gd name="T13" fmla="*/ 213 h 417"/>
              <a:gd name="T14" fmla="*/ 79 w 320"/>
              <a:gd name="T15" fmla="*/ 115 h 417"/>
              <a:gd name="T16" fmla="*/ 115 w 320"/>
              <a:gd name="T17" fmla="*/ 62 h 417"/>
              <a:gd name="T18" fmla="*/ 62 w 320"/>
              <a:gd name="T19" fmla="*/ 0 h 417"/>
              <a:gd name="T20" fmla="*/ 0 w 320"/>
              <a:gd name="T21" fmla="*/ 62 h 417"/>
              <a:gd name="T22" fmla="*/ 35 w 320"/>
              <a:gd name="T23" fmla="*/ 115 h 417"/>
              <a:gd name="T24" fmla="*/ 35 w 320"/>
              <a:gd name="T25" fmla="*/ 301 h 417"/>
              <a:gd name="T26" fmla="*/ 0 w 320"/>
              <a:gd name="T27" fmla="*/ 354 h 417"/>
              <a:gd name="T28" fmla="*/ 62 w 320"/>
              <a:gd name="T29" fmla="*/ 416 h 417"/>
              <a:gd name="T30" fmla="*/ 115 w 320"/>
              <a:gd name="T31" fmla="*/ 354 h 417"/>
              <a:gd name="T32" fmla="*/ 88 w 320"/>
              <a:gd name="T33" fmla="*/ 301 h 417"/>
              <a:gd name="T34" fmla="*/ 168 w 320"/>
              <a:gd name="T35" fmla="*/ 231 h 417"/>
              <a:gd name="T36" fmla="*/ 283 w 320"/>
              <a:gd name="T37" fmla="*/ 115 h 417"/>
              <a:gd name="T38" fmla="*/ 319 w 320"/>
              <a:gd name="T39" fmla="*/ 62 h 417"/>
              <a:gd name="T40" fmla="*/ 26 w 320"/>
              <a:gd name="T41" fmla="*/ 62 h 417"/>
              <a:gd name="T42" fmla="*/ 26 w 320"/>
              <a:gd name="T43" fmla="*/ 62 h 417"/>
              <a:gd name="T44" fmla="*/ 62 w 320"/>
              <a:gd name="T45" fmla="*/ 27 h 417"/>
              <a:gd name="T46" fmla="*/ 97 w 320"/>
              <a:gd name="T47" fmla="*/ 62 h 417"/>
              <a:gd name="T48" fmla="*/ 62 w 320"/>
              <a:gd name="T49" fmla="*/ 88 h 417"/>
              <a:gd name="T50" fmla="*/ 26 w 320"/>
              <a:gd name="T51" fmla="*/ 62 h 417"/>
              <a:gd name="T52" fmla="*/ 62 w 320"/>
              <a:gd name="T53" fmla="*/ 390 h 417"/>
              <a:gd name="T54" fmla="*/ 62 w 320"/>
              <a:gd name="T55" fmla="*/ 390 h 417"/>
              <a:gd name="T56" fmla="*/ 26 w 320"/>
              <a:gd name="T57" fmla="*/ 354 h 417"/>
              <a:gd name="T58" fmla="*/ 62 w 320"/>
              <a:gd name="T59" fmla="*/ 319 h 417"/>
              <a:gd name="T60" fmla="*/ 97 w 320"/>
              <a:gd name="T61" fmla="*/ 354 h 417"/>
              <a:gd name="T62" fmla="*/ 62 w 320"/>
              <a:gd name="T63" fmla="*/ 390 h 417"/>
              <a:gd name="T64" fmla="*/ 257 w 320"/>
              <a:gd name="T65" fmla="*/ 88 h 417"/>
              <a:gd name="T66" fmla="*/ 257 w 320"/>
              <a:gd name="T67" fmla="*/ 88 h 417"/>
              <a:gd name="T68" fmla="*/ 221 w 320"/>
              <a:gd name="T69" fmla="*/ 62 h 417"/>
              <a:gd name="T70" fmla="*/ 257 w 320"/>
              <a:gd name="T71" fmla="*/ 27 h 417"/>
              <a:gd name="T72" fmla="*/ 292 w 320"/>
              <a:gd name="T73" fmla="*/ 62 h 417"/>
              <a:gd name="T74" fmla="*/ 257 w 320"/>
              <a:gd name="T75" fmla="*/ 88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20" h="417">
                <a:moveTo>
                  <a:pt x="319" y="62"/>
                </a:moveTo>
                <a:lnTo>
                  <a:pt x="319" y="62"/>
                </a:ln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4" y="27"/>
                  <a:pt x="194" y="62"/>
                </a:cubicBezTo>
                <a:cubicBezTo>
                  <a:pt x="194" y="80"/>
                  <a:pt x="213" y="106"/>
                  <a:pt x="230" y="115"/>
                </a:cubicBezTo>
                <a:cubicBezTo>
                  <a:pt x="230" y="159"/>
                  <a:pt x="194" y="169"/>
                  <a:pt x="150" y="186"/>
                </a:cubicBezTo>
                <a:cubicBezTo>
                  <a:pt x="132" y="195"/>
                  <a:pt x="106" y="195"/>
                  <a:pt x="79" y="213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106" y="106"/>
                  <a:pt x="115" y="80"/>
                  <a:pt x="115" y="62"/>
                </a:cubicBezTo>
                <a:cubicBezTo>
                  <a:pt x="115" y="27"/>
                  <a:pt x="88" y="0"/>
                  <a:pt x="62" y="0"/>
                </a:cubicBezTo>
                <a:cubicBezTo>
                  <a:pt x="26" y="0"/>
                  <a:pt x="0" y="27"/>
                  <a:pt x="0" y="62"/>
                </a:cubicBezTo>
                <a:cubicBezTo>
                  <a:pt x="0" y="80"/>
                  <a:pt x="17" y="106"/>
                  <a:pt x="35" y="115"/>
                </a:cubicBezTo>
                <a:cubicBezTo>
                  <a:pt x="35" y="301"/>
                  <a:pt x="35" y="301"/>
                  <a:pt x="35" y="301"/>
                </a:cubicBezTo>
                <a:cubicBezTo>
                  <a:pt x="17" y="310"/>
                  <a:pt x="0" y="328"/>
                  <a:pt x="0" y="354"/>
                </a:cubicBezTo>
                <a:cubicBezTo>
                  <a:pt x="0" y="390"/>
                  <a:pt x="26" y="416"/>
                  <a:pt x="62" y="416"/>
                </a:cubicBezTo>
                <a:cubicBezTo>
                  <a:pt x="88" y="416"/>
                  <a:pt x="115" y="390"/>
                  <a:pt x="115" y="354"/>
                </a:cubicBezTo>
                <a:cubicBezTo>
                  <a:pt x="115" y="328"/>
                  <a:pt x="106" y="310"/>
                  <a:pt x="88" y="301"/>
                </a:cubicBezTo>
                <a:cubicBezTo>
                  <a:pt x="88" y="257"/>
                  <a:pt x="123" y="240"/>
                  <a:pt x="168" y="231"/>
                </a:cubicBezTo>
                <a:cubicBezTo>
                  <a:pt x="213" y="213"/>
                  <a:pt x="275" y="195"/>
                  <a:pt x="283" y="115"/>
                </a:cubicBezTo>
                <a:cubicBezTo>
                  <a:pt x="301" y="106"/>
                  <a:pt x="319" y="80"/>
                  <a:pt x="319" y="62"/>
                </a:cubicBezTo>
                <a:close/>
                <a:moveTo>
                  <a:pt x="26" y="62"/>
                </a:moveTo>
                <a:lnTo>
                  <a:pt x="26" y="62"/>
                </a:lnTo>
                <a:cubicBezTo>
                  <a:pt x="26" y="35"/>
                  <a:pt x="44" y="27"/>
                  <a:pt x="62" y="27"/>
                </a:cubicBezTo>
                <a:cubicBezTo>
                  <a:pt x="79" y="27"/>
                  <a:pt x="97" y="35"/>
                  <a:pt x="97" y="62"/>
                </a:cubicBezTo>
                <a:cubicBezTo>
                  <a:pt x="97" y="80"/>
                  <a:pt x="79" y="88"/>
                  <a:pt x="62" y="88"/>
                </a:cubicBezTo>
                <a:cubicBezTo>
                  <a:pt x="44" y="88"/>
                  <a:pt x="26" y="80"/>
                  <a:pt x="26" y="62"/>
                </a:cubicBezTo>
                <a:close/>
                <a:moveTo>
                  <a:pt x="62" y="390"/>
                </a:moveTo>
                <a:lnTo>
                  <a:pt x="62" y="390"/>
                </a:lnTo>
                <a:cubicBezTo>
                  <a:pt x="44" y="390"/>
                  <a:pt x="26" y="372"/>
                  <a:pt x="26" y="354"/>
                </a:cubicBezTo>
                <a:cubicBezTo>
                  <a:pt x="26" y="337"/>
                  <a:pt x="44" y="319"/>
                  <a:pt x="62" y="319"/>
                </a:cubicBezTo>
                <a:cubicBezTo>
                  <a:pt x="79" y="319"/>
                  <a:pt x="97" y="337"/>
                  <a:pt x="97" y="354"/>
                </a:cubicBezTo>
                <a:cubicBezTo>
                  <a:pt x="97" y="372"/>
                  <a:pt x="79" y="390"/>
                  <a:pt x="62" y="390"/>
                </a:cubicBezTo>
                <a:close/>
                <a:moveTo>
                  <a:pt x="257" y="88"/>
                </a:moveTo>
                <a:lnTo>
                  <a:pt x="257" y="88"/>
                </a:lnTo>
                <a:cubicBezTo>
                  <a:pt x="239" y="88"/>
                  <a:pt x="221" y="80"/>
                  <a:pt x="221" y="62"/>
                </a:cubicBez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36" name="Freeform 34"/>
          <p:cNvSpPr>
            <a:spLocks noChangeArrowheads="1"/>
          </p:cNvSpPr>
          <p:nvPr/>
        </p:nvSpPr>
        <p:spPr bwMode="auto">
          <a:xfrm>
            <a:off x="4164154" y="2436759"/>
            <a:ext cx="166096" cy="243457"/>
          </a:xfrm>
          <a:custGeom>
            <a:avLst/>
            <a:gdLst>
              <a:gd name="T0" fmla="*/ 258 w 320"/>
              <a:gd name="T1" fmla="*/ 345 h 470"/>
              <a:gd name="T2" fmla="*/ 258 w 320"/>
              <a:gd name="T3" fmla="*/ 345 h 470"/>
              <a:gd name="T4" fmla="*/ 205 w 320"/>
              <a:gd name="T5" fmla="*/ 380 h 470"/>
              <a:gd name="T6" fmla="*/ 124 w 320"/>
              <a:gd name="T7" fmla="*/ 380 h 470"/>
              <a:gd name="T8" fmla="*/ 80 w 320"/>
              <a:gd name="T9" fmla="*/ 345 h 470"/>
              <a:gd name="T10" fmla="*/ 80 w 320"/>
              <a:gd name="T11" fmla="*/ 248 h 470"/>
              <a:gd name="T12" fmla="*/ 124 w 320"/>
              <a:gd name="T13" fmla="*/ 257 h 470"/>
              <a:gd name="T14" fmla="*/ 205 w 320"/>
              <a:gd name="T15" fmla="*/ 257 h 470"/>
              <a:gd name="T16" fmla="*/ 258 w 320"/>
              <a:gd name="T17" fmla="*/ 292 h 470"/>
              <a:gd name="T18" fmla="*/ 319 w 320"/>
              <a:gd name="T19" fmla="*/ 230 h 470"/>
              <a:gd name="T20" fmla="*/ 258 w 320"/>
              <a:gd name="T21" fmla="*/ 176 h 470"/>
              <a:gd name="T22" fmla="*/ 205 w 320"/>
              <a:gd name="T23" fmla="*/ 212 h 470"/>
              <a:gd name="T24" fmla="*/ 124 w 320"/>
              <a:gd name="T25" fmla="*/ 212 h 470"/>
              <a:gd name="T26" fmla="*/ 80 w 320"/>
              <a:gd name="T27" fmla="*/ 167 h 470"/>
              <a:gd name="T28" fmla="*/ 80 w 320"/>
              <a:gd name="T29" fmla="*/ 114 h 470"/>
              <a:gd name="T30" fmla="*/ 115 w 320"/>
              <a:gd name="T31" fmla="*/ 61 h 470"/>
              <a:gd name="T32" fmla="*/ 62 w 320"/>
              <a:gd name="T33" fmla="*/ 0 h 470"/>
              <a:gd name="T34" fmla="*/ 0 w 320"/>
              <a:gd name="T35" fmla="*/ 61 h 470"/>
              <a:gd name="T36" fmla="*/ 36 w 320"/>
              <a:gd name="T37" fmla="*/ 114 h 470"/>
              <a:gd name="T38" fmla="*/ 36 w 320"/>
              <a:gd name="T39" fmla="*/ 345 h 470"/>
              <a:gd name="T40" fmla="*/ 124 w 320"/>
              <a:gd name="T41" fmla="*/ 433 h 470"/>
              <a:gd name="T42" fmla="*/ 205 w 320"/>
              <a:gd name="T43" fmla="*/ 433 h 470"/>
              <a:gd name="T44" fmla="*/ 258 w 320"/>
              <a:gd name="T45" fmla="*/ 469 h 470"/>
              <a:gd name="T46" fmla="*/ 319 w 320"/>
              <a:gd name="T47" fmla="*/ 407 h 470"/>
              <a:gd name="T48" fmla="*/ 258 w 320"/>
              <a:gd name="T49" fmla="*/ 345 h 470"/>
              <a:gd name="T50" fmla="*/ 258 w 320"/>
              <a:gd name="T51" fmla="*/ 195 h 470"/>
              <a:gd name="T52" fmla="*/ 258 w 320"/>
              <a:gd name="T53" fmla="*/ 195 h 470"/>
              <a:gd name="T54" fmla="*/ 293 w 320"/>
              <a:gd name="T55" fmla="*/ 230 h 470"/>
              <a:gd name="T56" fmla="*/ 258 w 320"/>
              <a:gd name="T57" fmla="*/ 266 h 470"/>
              <a:gd name="T58" fmla="*/ 221 w 320"/>
              <a:gd name="T59" fmla="*/ 230 h 470"/>
              <a:gd name="T60" fmla="*/ 258 w 320"/>
              <a:gd name="T61" fmla="*/ 195 h 470"/>
              <a:gd name="T62" fmla="*/ 27 w 320"/>
              <a:gd name="T63" fmla="*/ 61 h 470"/>
              <a:gd name="T64" fmla="*/ 27 w 320"/>
              <a:gd name="T65" fmla="*/ 61 h 470"/>
              <a:gd name="T66" fmla="*/ 62 w 320"/>
              <a:gd name="T67" fmla="*/ 26 h 470"/>
              <a:gd name="T68" fmla="*/ 98 w 320"/>
              <a:gd name="T69" fmla="*/ 61 h 470"/>
              <a:gd name="T70" fmla="*/ 62 w 320"/>
              <a:gd name="T71" fmla="*/ 97 h 470"/>
              <a:gd name="T72" fmla="*/ 27 w 320"/>
              <a:gd name="T73" fmla="*/ 61 h 470"/>
              <a:gd name="T74" fmla="*/ 258 w 320"/>
              <a:gd name="T75" fmla="*/ 442 h 470"/>
              <a:gd name="T76" fmla="*/ 258 w 320"/>
              <a:gd name="T77" fmla="*/ 442 h 470"/>
              <a:gd name="T78" fmla="*/ 221 w 320"/>
              <a:gd name="T79" fmla="*/ 407 h 470"/>
              <a:gd name="T80" fmla="*/ 258 w 320"/>
              <a:gd name="T81" fmla="*/ 372 h 470"/>
              <a:gd name="T82" fmla="*/ 293 w 320"/>
              <a:gd name="T83" fmla="*/ 407 h 470"/>
              <a:gd name="T84" fmla="*/ 258 w 320"/>
              <a:gd name="T85" fmla="*/ 442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20" h="470">
                <a:moveTo>
                  <a:pt x="258" y="345"/>
                </a:moveTo>
                <a:lnTo>
                  <a:pt x="258" y="345"/>
                </a:lnTo>
                <a:cubicBezTo>
                  <a:pt x="231" y="345"/>
                  <a:pt x="213" y="363"/>
                  <a:pt x="205" y="380"/>
                </a:cubicBezTo>
                <a:cubicBezTo>
                  <a:pt x="124" y="380"/>
                  <a:pt x="124" y="380"/>
                  <a:pt x="124" y="380"/>
                </a:cubicBezTo>
                <a:cubicBezTo>
                  <a:pt x="89" y="380"/>
                  <a:pt x="80" y="354"/>
                  <a:pt x="80" y="345"/>
                </a:cubicBezTo>
                <a:cubicBezTo>
                  <a:pt x="80" y="248"/>
                  <a:pt x="80" y="248"/>
                  <a:pt x="80" y="248"/>
                </a:cubicBezTo>
                <a:cubicBezTo>
                  <a:pt x="98" y="257"/>
                  <a:pt x="107" y="257"/>
                  <a:pt x="124" y="257"/>
                </a:cubicBezTo>
                <a:cubicBezTo>
                  <a:pt x="205" y="257"/>
                  <a:pt x="205" y="257"/>
                  <a:pt x="205" y="257"/>
                </a:cubicBezTo>
                <a:cubicBezTo>
                  <a:pt x="213" y="274"/>
                  <a:pt x="231" y="292"/>
                  <a:pt x="258" y="292"/>
                </a:cubicBezTo>
                <a:cubicBezTo>
                  <a:pt x="293" y="292"/>
                  <a:pt x="319" y="266"/>
                  <a:pt x="319" y="230"/>
                </a:cubicBezTo>
                <a:cubicBezTo>
                  <a:pt x="319" y="204"/>
                  <a:pt x="293" y="176"/>
                  <a:pt x="258" y="176"/>
                </a:cubicBezTo>
                <a:cubicBezTo>
                  <a:pt x="231" y="176"/>
                  <a:pt x="213" y="185"/>
                  <a:pt x="205" y="212"/>
                </a:cubicBezTo>
                <a:cubicBezTo>
                  <a:pt x="124" y="212"/>
                  <a:pt x="124" y="212"/>
                  <a:pt x="124" y="212"/>
                </a:cubicBezTo>
                <a:cubicBezTo>
                  <a:pt x="89" y="212"/>
                  <a:pt x="80" y="176"/>
                  <a:pt x="80" y="167"/>
                </a:cubicBezTo>
                <a:cubicBezTo>
                  <a:pt x="80" y="114"/>
                  <a:pt x="80" y="114"/>
                  <a:pt x="80" y="114"/>
                </a:cubicBezTo>
                <a:cubicBezTo>
                  <a:pt x="107" y="106"/>
                  <a:pt x="115" y="88"/>
                  <a:pt x="115" y="61"/>
                </a:cubicBezTo>
                <a:cubicBezTo>
                  <a:pt x="115" y="26"/>
                  <a:pt x="89" y="0"/>
                  <a:pt x="62" y="0"/>
                </a:cubicBezTo>
                <a:cubicBezTo>
                  <a:pt x="27" y="0"/>
                  <a:pt x="0" y="26"/>
                  <a:pt x="0" y="61"/>
                </a:cubicBezTo>
                <a:cubicBezTo>
                  <a:pt x="0" y="88"/>
                  <a:pt x="18" y="106"/>
                  <a:pt x="36" y="114"/>
                </a:cubicBezTo>
                <a:cubicBezTo>
                  <a:pt x="36" y="345"/>
                  <a:pt x="36" y="345"/>
                  <a:pt x="36" y="345"/>
                </a:cubicBezTo>
                <a:cubicBezTo>
                  <a:pt x="36" y="380"/>
                  <a:pt x="62" y="433"/>
                  <a:pt x="124" y="433"/>
                </a:cubicBezTo>
                <a:cubicBezTo>
                  <a:pt x="205" y="433"/>
                  <a:pt x="205" y="433"/>
                  <a:pt x="205" y="433"/>
                </a:cubicBezTo>
                <a:cubicBezTo>
                  <a:pt x="213" y="451"/>
                  <a:pt x="231" y="469"/>
                  <a:pt x="258" y="469"/>
                </a:cubicBezTo>
                <a:cubicBezTo>
                  <a:pt x="293" y="469"/>
                  <a:pt x="319" y="442"/>
                  <a:pt x="319" y="407"/>
                </a:cubicBezTo>
                <a:cubicBezTo>
                  <a:pt x="319" y="372"/>
                  <a:pt x="293" y="345"/>
                  <a:pt x="258" y="345"/>
                </a:cubicBezTo>
                <a:close/>
                <a:moveTo>
                  <a:pt x="258" y="195"/>
                </a:moveTo>
                <a:lnTo>
                  <a:pt x="258" y="195"/>
                </a:lnTo>
                <a:cubicBezTo>
                  <a:pt x="275" y="195"/>
                  <a:pt x="293" y="212"/>
                  <a:pt x="293" y="230"/>
                </a:cubicBezTo>
                <a:cubicBezTo>
                  <a:pt x="293" y="248"/>
                  <a:pt x="275" y="266"/>
                  <a:pt x="258" y="266"/>
                </a:cubicBezTo>
                <a:cubicBezTo>
                  <a:pt x="240" y="266"/>
                  <a:pt x="221" y="248"/>
                  <a:pt x="221" y="230"/>
                </a:cubicBezTo>
                <a:cubicBezTo>
                  <a:pt x="221" y="212"/>
                  <a:pt x="240" y="195"/>
                  <a:pt x="258" y="195"/>
                </a:cubicBezTo>
                <a:close/>
                <a:moveTo>
                  <a:pt x="27" y="61"/>
                </a:moveTo>
                <a:lnTo>
                  <a:pt x="27" y="61"/>
                </a:lnTo>
                <a:cubicBezTo>
                  <a:pt x="27" y="44"/>
                  <a:pt x="45" y="26"/>
                  <a:pt x="62" y="26"/>
                </a:cubicBezTo>
                <a:cubicBezTo>
                  <a:pt x="80" y="26"/>
                  <a:pt x="98" y="44"/>
                  <a:pt x="98" y="61"/>
                </a:cubicBezTo>
                <a:cubicBezTo>
                  <a:pt x="98" y="79"/>
                  <a:pt x="80" y="97"/>
                  <a:pt x="62" y="97"/>
                </a:cubicBezTo>
                <a:cubicBezTo>
                  <a:pt x="45" y="97"/>
                  <a:pt x="27" y="79"/>
                  <a:pt x="27" y="61"/>
                </a:cubicBezTo>
                <a:close/>
                <a:moveTo>
                  <a:pt x="258" y="442"/>
                </a:moveTo>
                <a:lnTo>
                  <a:pt x="258" y="442"/>
                </a:lnTo>
                <a:cubicBezTo>
                  <a:pt x="240" y="442"/>
                  <a:pt x="221" y="425"/>
                  <a:pt x="221" y="407"/>
                </a:cubicBezTo>
                <a:cubicBezTo>
                  <a:pt x="221" y="389"/>
                  <a:pt x="240" y="372"/>
                  <a:pt x="258" y="372"/>
                </a:cubicBezTo>
                <a:cubicBezTo>
                  <a:pt x="275" y="372"/>
                  <a:pt x="293" y="389"/>
                  <a:pt x="293" y="407"/>
                </a:cubicBezTo>
                <a:cubicBezTo>
                  <a:pt x="293" y="425"/>
                  <a:pt x="275" y="442"/>
                  <a:pt x="258" y="4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37" name="Freeform 35"/>
          <p:cNvSpPr>
            <a:spLocks noChangeArrowheads="1"/>
          </p:cNvSpPr>
          <p:nvPr/>
        </p:nvSpPr>
        <p:spPr bwMode="auto">
          <a:xfrm>
            <a:off x="5752315" y="2450411"/>
            <a:ext cx="63708" cy="216153"/>
          </a:xfrm>
          <a:custGeom>
            <a:avLst/>
            <a:gdLst>
              <a:gd name="T0" fmla="*/ 89 w 125"/>
              <a:gd name="T1" fmla="*/ 301 h 417"/>
              <a:gd name="T2" fmla="*/ 89 w 125"/>
              <a:gd name="T3" fmla="*/ 301 h 417"/>
              <a:gd name="T4" fmla="*/ 89 w 125"/>
              <a:gd name="T5" fmla="*/ 115 h 417"/>
              <a:gd name="T6" fmla="*/ 124 w 125"/>
              <a:gd name="T7" fmla="*/ 62 h 417"/>
              <a:gd name="T8" fmla="*/ 62 w 125"/>
              <a:gd name="T9" fmla="*/ 0 h 417"/>
              <a:gd name="T10" fmla="*/ 0 w 125"/>
              <a:gd name="T11" fmla="*/ 62 h 417"/>
              <a:gd name="T12" fmla="*/ 36 w 125"/>
              <a:gd name="T13" fmla="*/ 115 h 417"/>
              <a:gd name="T14" fmla="*/ 36 w 125"/>
              <a:gd name="T15" fmla="*/ 301 h 417"/>
              <a:gd name="T16" fmla="*/ 0 w 125"/>
              <a:gd name="T17" fmla="*/ 354 h 417"/>
              <a:gd name="T18" fmla="*/ 62 w 125"/>
              <a:gd name="T19" fmla="*/ 416 h 417"/>
              <a:gd name="T20" fmla="*/ 124 w 125"/>
              <a:gd name="T21" fmla="*/ 354 h 417"/>
              <a:gd name="T22" fmla="*/ 89 w 125"/>
              <a:gd name="T23" fmla="*/ 301 h 417"/>
              <a:gd name="T24" fmla="*/ 27 w 125"/>
              <a:gd name="T25" fmla="*/ 62 h 417"/>
              <a:gd name="T26" fmla="*/ 27 w 125"/>
              <a:gd name="T27" fmla="*/ 62 h 417"/>
              <a:gd name="T28" fmla="*/ 62 w 125"/>
              <a:gd name="T29" fmla="*/ 27 h 417"/>
              <a:gd name="T30" fmla="*/ 97 w 125"/>
              <a:gd name="T31" fmla="*/ 62 h 417"/>
              <a:gd name="T32" fmla="*/ 62 w 125"/>
              <a:gd name="T33" fmla="*/ 88 h 417"/>
              <a:gd name="T34" fmla="*/ 27 w 125"/>
              <a:gd name="T35" fmla="*/ 62 h 417"/>
              <a:gd name="T36" fmla="*/ 62 w 125"/>
              <a:gd name="T37" fmla="*/ 390 h 417"/>
              <a:gd name="T38" fmla="*/ 62 w 125"/>
              <a:gd name="T39" fmla="*/ 390 h 417"/>
              <a:gd name="T40" fmla="*/ 27 w 125"/>
              <a:gd name="T41" fmla="*/ 354 h 417"/>
              <a:gd name="T42" fmla="*/ 62 w 125"/>
              <a:gd name="T43" fmla="*/ 319 h 417"/>
              <a:gd name="T44" fmla="*/ 97 w 125"/>
              <a:gd name="T45" fmla="*/ 354 h 417"/>
              <a:gd name="T46" fmla="*/ 62 w 125"/>
              <a:gd name="T47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5" h="417">
                <a:moveTo>
                  <a:pt x="89" y="301"/>
                </a:moveTo>
                <a:lnTo>
                  <a:pt x="89" y="301"/>
                </a:lnTo>
                <a:cubicBezTo>
                  <a:pt x="89" y="115"/>
                  <a:pt x="89" y="115"/>
                  <a:pt x="89" y="115"/>
                </a:cubicBezTo>
                <a:cubicBezTo>
                  <a:pt x="106" y="106"/>
                  <a:pt x="124" y="80"/>
                  <a:pt x="124" y="62"/>
                </a:cubicBezTo>
                <a:cubicBezTo>
                  <a:pt x="124" y="27"/>
                  <a:pt x="97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97" y="416"/>
                  <a:pt x="124" y="390"/>
                  <a:pt x="124" y="354"/>
                </a:cubicBezTo>
                <a:cubicBezTo>
                  <a:pt x="124" y="328"/>
                  <a:pt x="106" y="310"/>
                  <a:pt x="89" y="301"/>
                </a:cubicBezTo>
                <a:close/>
                <a:moveTo>
                  <a:pt x="27" y="62"/>
                </a:moveTo>
                <a:lnTo>
                  <a:pt x="27" y="62"/>
                </a:ln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7" y="35"/>
                  <a:pt x="97" y="62"/>
                </a:cubicBezTo>
                <a:cubicBezTo>
                  <a:pt x="97" y="80"/>
                  <a:pt x="80" y="88"/>
                  <a:pt x="62" y="88"/>
                </a:cubicBezTo>
                <a:cubicBezTo>
                  <a:pt x="44" y="88"/>
                  <a:pt x="27" y="80"/>
                  <a:pt x="27" y="62"/>
                </a:cubicBezTo>
                <a:close/>
                <a:moveTo>
                  <a:pt x="62" y="390"/>
                </a:moveTo>
                <a:lnTo>
                  <a:pt x="62" y="390"/>
                </a:ln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7" y="337"/>
                  <a:pt x="97" y="354"/>
                </a:cubicBezTo>
                <a:cubicBezTo>
                  <a:pt x="97" y="372"/>
                  <a:pt x="80" y="390"/>
                  <a:pt x="62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38" name="Freeform 36"/>
          <p:cNvSpPr>
            <a:spLocks noChangeArrowheads="1"/>
          </p:cNvSpPr>
          <p:nvPr/>
        </p:nvSpPr>
        <p:spPr bwMode="auto">
          <a:xfrm>
            <a:off x="6214201" y="2450411"/>
            <a:ext cx="166098" cy="21615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39" name="Freeform 37"/>
          <p:cNvSpPr>
            <a:spLocks noChangeArrowheads="1"/>
          </p:cNvSpPr>
          <p:nvPr/>
        </p:nvSpPr>
        <p:spPr bwMode="auto">
          <a:xfrm>
            <a:off x="4186907" y="3469747"/>
            <a:ext cx="118316" cy="225254"/>
          </a:xfrm>
          <a:custGeom>
            <a:avLst/>
            <a:gdLst>
              <a:gd name="T0" fmla="*/ 221 w 231"/>
              <a:gd name="T1" fmla="*/ 399 h 435"/>
              <a:gd name="T2" fmla="*/ 221 w 231"/>
              <a:gd name="T3" fmla="*/ 399 h 435"/>
              <a:gd name="T4" fmla="*/ 221 w 231"/>
              <a:gd name="T5" fmla="*/ 426 h 435"/>
              <a:gd name="T6" fmla="*/ 204 w 231"/>
              <a:gd name="T7" fmla="*/ 426 h 435"/>
              <a:gd name="T8" fmla="*/ 9 w 231"/>
              <a:gd name="T9" fmla="*/ 230 h 435"/>
              <a:gd name="T10" fmla="*/ 9 w 231"/>
              <a:gd name="T11" fmla="*/ 204 h 435"/>
              <a:gd name="T12" fmla="*/ 204 w 231"/>
              <a:gd name="T13" fmla="*/ 9 h 435"/>
              <a:gd name="T14" fmla="*/ 221 w 231"/>
              <a:gd name="T15" fmla="*/ 9 h 435"/>
              <a:gd name="T16" fmla="*/ 221 w 231"/>
              <a:gd name="T17" fmla="*/ 36 h 435"/>
              <a:gd name="T18" fmla="*/ 44 w 231"/>
              <a:gd name="T19" fmla="*/ 213 h 435"/>
              <a:gd name="T20" fmla="*/ 221 w 231"/>
              <a:gd name="T21" fmla="*/ 399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1" h="435">
                <a:moveTo>
                  <a:pt x="221" y="399"/>
                </a:moveTo>
                <a:lnTo>
                  <a:pt x="221" y="399"/>
                </a:lnTo>
                <a:cubicBezTo>
                  <a:pt x="230" y="408"/>
                  <a:pt x="230" y="417"/>
                  <a:pt x="221" y="426"/>
                </a:cubicBezTo>
                <a:cubicBezTo>
                  <a:pt x="213" y="434"/>
                  <a:pt x="204" y="434"/>
                  <a:pt x="204" y="426"/>
                </a:cubicBezTo>
                <a:cubicBezTo>
                  <a:pt x="9" y="230"/>
                  <a:pt x="9" y="230"/>
                  <a:pt x="9" y="230"/>
                </a:cubicBezTo>
                <a:cubicBezTo>
                  <a:pt x="0" y="222"/>
                  <a:pt x="0" y="213"/>
                  <a:pt x="9" y="204"/>
                </a:cubicBezTo>
                <a:cubicBezTo>
                  <a:pt x="204" y="9"/>
                  <a:pt x="204" y="9"/>
                  <a:pt x="204" y="9"/>
                </a:cubicBezTo>
                <a:cubicBezTo>
                  <a:pt x="204" y="0"/>
                  <a:pt x="213" y="0"/>
                  <a:pt x="221" y="9"/>
                </a:cubicBezTo>
                <a:cubicBezTo>
                  <a:pt x="230" y="17"/>
                  <a:pt x="230" y="26"/>
                  <a:pt x="221" y="36"/>
                </a:cubicBezTo>
                <a:cubicBezTo>
                  <a:pt x="44" y="213"/>
                  <a:pt x="44" y="213"/>
                  <a:pt x="44" y="213"/>
                </a:cubicBezTo>
                <a:lnTo>
                  <a:pt x="221" y="39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40" name="Freeform 38"/>
          <p:cNvSpPr>
            <a:spLocks noChangeArrowheads="1"/>
          </p:cNvSpPr>
          <p:nvPr/>
        </p:nvSpPr>
        <p:spPr bwMode="auto">
          <a:xfrm>
            <a:off x="9847861" y="3007860"/>
            <a:ext cx="68259" cy="118316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41" name="Freeform 39"/>
          <p:cNvSpPr>
            <a:spLocks noChangeArrowheads="1"/>
          </p:cNvSpPr>
          <p:nvPr/>
        </p:nvSpPr>
        <p:spPr bwMode="auto">
          <a:xfrm>
            <a:off x="2651077" y="3547107"/>
            <a:ext cx="120592" cy="68259"/>
          </a:xfrm>
          <a:custGeom>
            <a:avLst/>
            <a:gdLst>
              <a:gd name="T0" fmla="*/ 195 w 232"/>
              <a:gd name="T1" fmla="*/ 9 h 133"/>
              <a:gd name="T2" fmla="*/ 195 w 232"/>
              <a:gd name="T3" fmla="*/ 9 h 133"/>
              <a:gd name="T4" fmla="*/ 222 w 232"/>
              <a:gd name="T5" fmla="*/ 9 h 133"/>
              <a:gd name="T6" fmla="*/ 222 w 232"/>
              <a:gd name="T7" fmla="*/ 26 h 133"/>
              <a:gd name="T8" fmla="*/ 125 w 232"/>
              <a:gd name="T9" fmla="*/ 124 h 133"/>
              <a:gd name="T10" fmla="*/ 107 w 232"/>
              <a:gd name="T11" fmla="*/ 124 h 133"/>
              <a:gd name="T12" fmla="*/ 9 w 232"/>
              <a:gd name="T13" fmla="*/ 26 h 133"/>
              <a:gd name="T14" fmla="*/ 9 w 232"/>
              <a:gd name="T15" fmla="*/ 9 h 133"/>
              <a:gd name="T16" fmla="*/ 27 w 232"/>
              <a:gd name="T17" fmla="*/ 9 h 133"/>
              <a:gd name="T18" fmla="*/ 116 w 232"/>
              <a:gd name="T19" fmla="*/ 79 h 133"/>
              <a:gd name="T20" fmla="*/ 195 w 232"/>
              <a:gd name="T21" fmla="*/ 9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2" h="133">
                <a:moveTo>
                  <a:pt x="195" y="9"/>
                </a:moveTo>
                <a:lnTo>
                  <a:pt x="195" y="9"/>
                </a:lnTo>
                <a:cubicBezTo>
                  <a:pt x="204" y="0"/>
                  <a:pt x="213" y="0"/>
                  <a:pt x="222" y="9"/>
                </a:cubicBezTo>
                <a:cubicBezTo>
                  <a:pt x="231" y="9"/>
                  <a:pt x="231" y="26"/>
                  <a:pt x="222" y="26"/>
                </a:cubicBezTo>
                <a:cubicBezTo>
                  <a:pt x="125" y="124"/>
                  <a:pt x="125" y="124"/>
                  <a:pt x="125" y="124"/>
                </a:cubicBezTo>
                <a:cubicBezTo>
                  <a:pt x="125" y="132"/>
                  <a:pt x="107" y="132"/>
                  <a:pt x="107" y="124"/>
                </a:cubicBezTo>
                <a:cubicBezTo>
                  <a:pt x="9" y="26"/>
                  <a:pt x="9" y="26"/>
                  <a:pt x="9" y="26"/>
                </a:cubicBezTo>
                <a:cubicBezTo>
                  <a:pt x="0" y="26"/>
                  <a:pt x="0" y="9"/>
                  <a:pt x="9" y="9"/>
                </a:cubicBezTo>
                <a:cubicBezTo>
                  <a:pt x="9" y="0"/>
                  <a:pt x="27" y="0"/>
                  <a:pt x="27" y="9"/>
                </a:cubicBezTo>
                <a:cubicBezTo>
                  <a:pt x="116" y="79"/>
                  <a:pt x="116" y="79"/>
                  <a:pt x="116" y="79"/>
                </a:cubicBezTo>
                <a:lnTo>
                  <a:pt x="195" y="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42" name="Freeform 40"/>
          <p:cNvSpPr>
            <a:spLocks noChangeArrowheads="1"/>
          </p:cNvSpPr>
          <p:nvPr/>
        </p:nvSpPr>
        <p:spPr bwMode="auto">
          <a:xfrm>
            <a:off x="3163021" y="3547107"/>
            <a:ext cx="120590" cy="68259"/>
          </a:xfrm>
          <a:custGeom>
            <a:avLst/>
            <a:gdLst>
              <a:gd name="T0" fmla="*/ 28 w 232"/>
              <a:gd name="T1" fmla="*/ 124 h 133"/>
              <a:gd name="T2" fmla="*/ 28 w 232"/>
              <a:gd name="T3" fmla="*/ 124 h 133"/>
              <a:gd name="T4" fmla="*/ 10 w 232"/>
              <a:gd name="T5" fmla="*/ 124 h 133"/>
              <a:gd name="T6" fmla="*/ 10 w 232"/>
              <a:gd name="T7" fmla="*/ 97 h 133"/>
              <a:gd name="T8" fmla="*/ 107 w 232"/>
              <a:gd name="T9" fmla="*/ 9 h 133"/>
              <a:gd name="T10" fmla="*/ 125 w 232"/>
              <a:gd name="T11" fmla="*/ 9 h 133"/>
              <a:gd name="T12" fmla="*/ 222 w 232"/>
              <a:gd name="T13" fmla="*/ 97 h 133"/>
              <a:gd name="T14" fmla="*/ 222 w 232"/>
              <a:gd name="T15" fmla="*/ 124 h 133"/>
              <a:gd name="T16" fmla="*/ 196 w 232"/>
              <a:gd name="T17" fmla="*/ 124 h 133"/>
              <a:gd name="T18" fmla="*/ 116 w 232"/>
              <a:gd name="T19" fmla="*/ 44 h 133"/>
              <a:gd name="T20" fmla="*/ 28 w 232"/>
              <a:gd name="T21" fmla="*/ 124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2" h="133">
                <a:moveTo>
                  <a:pt x="28" y="124"/>
                </a:moveTo>
                <a:lnTo>
                  <a:pt x="28" y="124"/>
                </a:lnTo>
                <a:cubicBezTo>
                  <a:pt x="28" y="132"/>
                  <a:pt x="10" y="132"/>
                  <a:pt x="10" y="124"/>
                </a:cubicBezTo>
                <a:cubicBezTo>
                  <a:pt x="0" y="115"/>
                  <a:pt x="0" y="106"/>
                  <a:pt x="10" y="97"/>
                </a:cubicBezTo>
                <a:cubicBezTo>
                  <a:pt x="107" y="9"/>
                  <a:pt x="107" y="9"/>
                  <a:pt x="107" y="9"/>
                </a:cubicBezTo>
                <a:cubicBezTo>
                  <a:pt x="107" y="0"/>
                  <a:pt x="125" y="0"/>
                  <a:pt x="125" y="9"/>
                </a:cubicBezTo>
                <a:cubicBezTo>
                  <a:pt x="222" y="97"/>
                  <a:pt x="222" y="97"/>
                  <a:pt x="222" y="97"/>
                </a:cubicBezTo>
                <a:cubicBezTo>
                  <a:pt x="231" y="106"/>
                  <a:pt x="231" y="115"/>
                  <a:pt x="222" y="124"/>
                </a:cubicBezTo>
                <a:cubicBezTo>
                  <a:pt x="213" y="132"/>
                  <a:pt x="204" y="132"/>
                  <a:pt x="196" y="124"/>
                </a:cubicBezTo>
                <a:cubicBezTo>
                  <a:pt x="116" y="44"/>
                  <a:pt x="116" y="44"/>
                  <a:pt x="116" y="44"/>
                </a:cubicBezTo>
                <a:lnTo>
                  <a:pt x="28" y="12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43" name="Freeform 41"/>
          <p:cNvSpPr>
            <a:spLocks noChangeArrowheads="1"/>
          </p:cNvSpPr>
          <p:nvPr/>
        </p:nvSpPr>
        <p:spPr bwMode="auto">
          <a:xfrm>
            <a:off x="3697716" y="3519804"/>
            <a:ext cx="68259" cy="120590"/>
          </a:xfrm>
          <a:custGeom>
            <a:avLst/>
            <a:gdLst>
              <a:gd name="T0" fmla="*/ 8 w 133"/>
              <a:gd name="T1" fmla="*/ 204 h 232"/>
              <a:gd name="T2" fmla="*/ 8 w 133"/>
              <a:gd name="T3" fmla="*/ 204 h 232"/>
              <a:gd name="T4" fmla="*/ 8 w 133"/>
              <a:gd name="T5" fmla="*/ 231 h 232"/>
              <a:gd name="T6" fmla="*/ 35 w 133"/>
              <a:gd name="T7" fmla="*/ 231 h 232"/>
              <a:gd name="T8" fmla="*/ 132 w 133"/>
              <a:gd name="T9" fmla="*/ 133 h 232"/>
              <a:gd name="T10" fmla="*/ 132 w 133"/>
              <a:gd name="T11" fmla="*/ 107 h 232"/>
              <a:gd name="T12" fmla="*/ 35 w 133"/>
              <a:gd name="T13" fmla="*/ 10 h 232"/>
              <a:gd name="T14" fmla="*/ 8 w 133"/>
              <a:gd name="T15" fmla="*/ 10 h 232"/>
              <a:gd name="T16" fmla="*/ 8 w 133"/>
              <a:gd name="T17" fmla="*/ 36 h 232"/>
              <a:gd name="T18" fmla="*/ 88 w 133"/>
              <a:gd name="T19" fmla="*/ 116 h 232"/>
              <a:gd name="T20" fmla="*/ 8 w 133"/>
              <a:gd name="T21" fmla="*/ 204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2">
                <a:moveTo>
                  <a:pt x="8" y="204"/>
                </a:moveTo>
                <a:lnTo>
                  <a:pt x="8" y="204"/>
                </a:lnTo>
                <a:cubicBezTo>
                  <a:pt x="0" y="213"/>
                  <a:pt x="0" y="222"/>
                  <a:pt x="8" y="231"/>
                </a:cubicBezTo>
                <a:cubicBezTo>
                  <a:pt x="17" y="231"/>
                  <a:pt x="26" y="231"/>
                  <a:pt x="35" y="231"/>
                </a:cubicBezTo>
                <a:cubicBezTo>
                  <a:pt x="132" y="133"/>
                  <a:pt x="132" y="133"/>
                  <a:pt x="132" y="133"/>
                </a:cubicBezTo>
                <a:cubicBezTo>
                  <a:pt x="132" y="125"/>
                  <a:pt x="132" y="116"/>
                  <a:pt x="132" y="107"/>
                </a:cubicBezTo>
                <a:cubicBezTo>
                  <a:pt x="35" y="10"/>
                  <a:pt x="35" y="10"/>
                  <a:pt x="35" y="10"/>
                </a:cubicBezTo>
                <a:cubicBezTo>
                  <a:pt x="26" y="0"/>
                  <a:pt x="17" y="0"/>
                  <a:pt x="8" y="10"/>
                </a:cubicBezTo>
                <a:cubicBezTo>
                  <a:pt x="0" y="18"/>
                  <a:pt x="0" y="27"/>
                  <a:pt x="8" y="36"/>
                </a:cubicBezTo>
                <a:cubicBezTo>
                  <a:pt x="88" y="116"/>
                  <a:pt x="88" y="116"/>
                  <a:pt x="88" y="116"/>
                </a:cubicBezTo>
                <a:lnTo>
                  <a:pt x="8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44" name="Freeform 42"/>
          <p:cNvSpPr>
            <a:spLocks noChangeArrowheads="1"/>
          </p:cNvSpPr>
          <p:nvPr/>
        </p:nvSpPr>
        <p:spPr bwMode="auto">
          <a:xfrm>
            <a:off x="5722736" y="3469747"/>
            <a:ext cx="120592" cy="225254"/>
          </a:xfrm>
          <a:custGeom>
            <a:avLst/>
            <a:gdLst>
              <a:gd name="T0" fmla="*/ 10 w 232"/>
              <a:gd name="T1" fmla="*/ 399 h 435"/>
              <a:gd name="T2" fmla="*/ 10 w 232"/>
              <a:gd name="T3" fmla="*/ 399 h 435"/>
              <a:gd name="T4" fmla="*/ 10 w 232"/>
              <a:gd name="T5" fmla="*/ 426 h 435"/>
              <a:gd name="T6" fmla="*/ 28 w 232"/>
              <a:gd name="T7" fmla="*/ 426 h 435"/>
              <a:gd name="T8" fmla="*/ 222 w 232"/>
              <a:gd name="T9" fmla="*/ 230 h 435"/>
              <a:gd name="T10" fmla="*/ 222 w 232"/>
              <a:gd name="T11" fmla="*/ 204 h 435"/>
              <a:gd name="T12" fmla="*/ 28 w 232"/>
              <a:gd name="T13" fmla="*/ 9 h 435"/>
              <a:gd name="T14" fmla="*/ 10 w 232"/>
              <a:gd name="T15" fmla="*/ 9 h 435"/>
              <a:gd name="T16" fmla="*/ 10 w 232"/>
              <a:gd name="T17" fmla="*/ 36 h 435"/>
              <a:gd name="T18" fmla="*/ 187 w 232"/>
              <a:gd name="T19" fmla="*/ 213 h 435"/>
              <a:gd name="T20" fmla="*/ 10 w 232"/>
              <a:gd name="T21" fmla="*/ 399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2" h="435">
                <a:moveTo>
                  <a:pt x="10" y="399"/>
                </a:moveTo>
                <a:lnTo>
                  <a:pt x="10" y="399"/>
                </a:lnTo>
                <a:cubicBezTo>
                  <a:pt x="0" y="408"/>
                  <a:pt x="0" y="417"/>
                  <a:pt x="10" y="426"/>
                </a:cubicBezTo>
                <a:cubicBezTo>
                  <a:pt x="10" y="434"/>
                  <a:pt x="28" y="434"/>
                  <a:pt x="28" y="426"/>
                </a:cubicBezTo>
                <a:cubicBezTo>
                  <a:pt x="222" y="230"/>
                  <a:pt x="222" y="230"/>
                  <a:pt x="222" y="230"/>
                </a:cubicBezTo>
                <a:cubicBezTo>
                  <a:pt x="231" y="222"/>
                  <a:pt x="231" y="213"/>
                  <a:pt x="222" y="204"/>
                </a:cubicBezTo>
                <a:cubicBezTo>
                  <a:pt x="28" y="9"/>
                  <a:pt x="28" y="9"/>
                  <a:pt x="28" y="9"/>
                </a:cubicBezTo>
                <a:cubicBezTo>
                  <a:pt x="28" y="0"/>
                  <a:pt x="10" y="0"/>
                  <a:pt x="10" y="9"/>
                </a:cubicBezTo>
                <a:cubicBezTo>
                  <a:pt x="0" y="17"/>
                  <a:pt x="0" y="26"/>
                  <a:pt x="10" y="36"/>
                </a:cubicBezTo>
                <a:cubicBezTo>
                  <a:pt x="187" y="213"/>
                  <a:pt x="187" y="213"/>
                  <a:pt x="187" y="213"/>
                </a:cubicBezTo>
                <a:lnTo>
                  <a:pt x="10" y="39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45" name="Freeform 43"/>
          <p:cNvSpPr>
            <a:spLocks noChangeArrowheads="1"/>
          </p:cNvSpPr>
          <p:nvPr/>
        </p:nvSpPr>
        <p:spPr bwMode="auto">
          <a:xfrm>
            <a:off x="5160736" y="3519804"/>
            <a:ext cx="220704" cy="120590"/>
          </a:xfrm>
          <a:custGeom>
            <a:avLst/>
            <a:gdLst>
              <a:gd name="T0" fmla="*/ 398 w 427"/>
              <a:gd name="T1" fmla="*/ 231 h 232"/>
              <a:gd name="T2" fmla="*/ 398 w 427"/>
              <a:gd name="T3" fmla="*/ 231 h 232"/>
              <a:gd name="T4" fmla="*/ 416 w 427"/>
              <a:gd name="T5" fmla="*/ 231 h 232"/>
              <a:gd name="T6" fmla="*/ 416 w 427"/>
              <a:gd name="T7" fmla="*/ 204 h 232"/>
              <a:gd name="T8" fmla="*/ 222 w 427"/>
              <a:gd name="T9" fmla="*/ 10 h 232"/>
              <a:gd name="T10" fmla="*/ 204 w 427"/>
              <a:gd name="T11" fmla="*/ 10 h 232"/>
              <a:gd name="T12" fmla="*/ 0 w 427"/>
              <a:gd name="T13" fmla="*/ 204 h 232"/>
              <a:gd name="T14" fmla="*/ 0 w 427"/>
              <a:gd name="T15" fmla="*/ 231 h 232"/>
              <a:gd name="T16" fmla="*/ 26 w 427"/>
              <a:gd name="T17" fmla="*/ 231 h 232"/>
              <a:gd name="T18" fmla="*/ 213 w 427"/>
              <a:gd name="T19" fmla="*/ 54 h 232"/>
              <a:gd name="T20" fmla="*/ 398 w 427"/>
              <a:gd name="T21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7" h="232">
                <a:moveTo>
                  <a:pt x="398" y="231"/>
                </a:moveTo>
                <a:lnTo>
                  <a:pt x="398" y="231"/>
                </a:lnTo>
                <a:lnTo>
                  <a:pt x="416" y="231"/>
                </a:lnTo>
                <a:cubicBezTo>
                  <a:pt x="426" y="222"/>
                  <a:pt x="426" y="213"/>
                  <a:pt x="416" y="204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2" y="0"/>
                  <a:pt x="204" y="0"/>
                  <a:pt x="204" y="10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213"/>
                  <a:pt x="0" y="222"/>
                  <a:pt x="0" y="231"/>
                </a:cubicBezTo>
                <a:cubicBezTo>
                  <a:pt x="9" y="231"/>
                  <a:pt x="18" y="231"/>
                  <a:pt x="26" y="231"/>
                </a:cubicBezTo>
                <a:cubicBezTo>
                  <a:pt x="213" y="54"/>
                  <a:pt x="213" y="54"/>
                  <a:pt x="213" y="54"/>
                </a:cubicBezTo>
                <a:lnTo>
                  <a:pt x="398" y="231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46" name="Freeform 44"/>
          <p:cNvSpPr>
            <a:spLocks noChangeArrowheads="1"/>
          </p:cNvSpPr>
          <p:nvPr/>
        </p:nvSpPr>
        <p:spPr bwMode="auto">
          <a:xfrm>
            <a:off x="4648792" y="3519804"/>
            <a:ext cx="220705" cy="120590"/>
          </a:xfrm>
          <a:custGeom>
            <a:avLst/>
            <a:gdLst>
              <a:gd name="T0" fmla="*/ 26 w 426"/>
              <a:gd name="T1" fmla="*/ 10 h 232"/>
              <a:gd name="T2" fmla="*/ 26 w 426"/>
              <a:gd name="T3" fmla="*/ 10 h 232"/>
              <a:gd name="T4" fmla="*/ 0 w 426"/>
              <a:gd name="T5" fmla="*/ 10 h 232"/>
              <a:gd name="T6" fmla="*/ 0 w 426"/>
              <a:gd name="T7" fmla="*/ 36 h 232"/>
              <a:gd name="T8" fmla="*/ 203 w 426"/>
              <a:gd name="T9" fmla="*/ 231 h 232"/>
              <a:gd name="T10" fmla="*/ 221 w 426"/>
              <a:gd name="T11" fmla="*/ 231 h 232"/>
              <a:gd name="T12" fmla="*/ 416 w 426"/>
              <a:gd name="T13" fmla="*/ 36 h 232"/>
              <a:gd name="T14" fmla="*/ 416 w 426"/>
              <a:gd name="T15" fmla="*/ 10 h 232"/>
              <a:gd name="T16" fmla="*/ 398 w 426"/>
              <a:gd name="T17" fmla="*/ 10 h 232"/>
              <a:gd name="T18" fmla="*/ 213 w 426"/>
              <a:gd name="T19" fmla="*/ 186 h 232"/>
              <a:gd name="T20" fmla="*/ 26 w 426"/>
              <a:gd name="T21" fmla="*/ 1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6" h="232">
                <a:moveTo>
                  <a:pt x="26" y="10"/>
                </a:moveTo>
                <a:lnTo>
                  <a:pt x="26" y="10"/>
                </a:lnTo>
                <a:cubicBezTo>
                  <a:pt x="17" y="0"/>
                  <a:pt x="9" y="0"/>
                  <a:pt x="0" y="10"/>
                </a:cubicBezTo>
                <a:cubicBezTo>
                  <a:pt x="0" y="18"/>
                  <a:pt x="0" y="27"/>
                  <a:pt x="0" y="36"/>
                </a:cubicBezTo>
                <a:cubicBezTo>
                  <a:pt x="203" y="231"/>
                  <a:pt x="203" y="231"/>
                  <a:pt x="203" y="231"/>
                </a:cubicBezTo>
                <a:lnTo>
                  <a:pt x="221" y="231"/>
                </a:lnTo>
                <a:cubicBezTo>
                  <a:pt x="416" y="36"/>
                  <a:pt x="416" y="36"/>
                  <a:pt x="416" y="36"/>
                </a:cubicBezTo>
                <a:cubicBezTo>
                  <a:pt x="425" y="27"/>
                  <a:pt x="425" y="18"/>
                  <a:pt x="416" y="10"/>
                </a:cubicBezTo>
                <a:cubicBezTo>
                  <a:pt x="416" y="0"/>
                  <a:pt x="398" y="0"/>
                  <a:pt x="398" y="10"/>
                </a:cubicBezTo>
                <a:cubicBezTo>
                  <a:pt x="213" y="186"/>
                  <a:pt x="213" y="186"/>
                  <a:pt x="213" y="186"/>
                </a:cubicBezTo>
                <a:lnTo>
                  <a:pt x="26" y="1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47" name="Freeform 88"/>
          <p:cNvSpPr>
            <a:spLocks noChangeArrowheads="1"/>
          </p:cNvSpPr>
          <p:nvPr/>
        </p:nvSpPr>
        <p:spPr bwMode="auto">
          <a:xfrm>
            <a:off x="4227862" y="4013543"/>
            <a:ext cx="38679" cy="36405"/>
          </a:xfrm>
          <a:custGeom>
            <a:avLst/>
            <a:gdLst>
              <a:gd name="T0" fmla="*/ 36 w 73"/>
              <a:gd name="T1" fmla="*/ 70 h 71"/>
              <a:gd name="T2" fmla="*/ 36 w 73"/>
              <a:gd name="T3" fmla="*/ 70 h 71"/>
              <a:gd name="T4" fmla="*/ 72 w 73"/>
              <a:gd name="T5" fmla="*/ 35 h 71"/>
              <a:gd name="T6" fmla="*/ 36 w 73"/>
              <a:gd name="T7" fmla="*/ 0 h 71"/>
              <a:gd name="T8" fmla="*/ 0 w 73"/>
              <a:gd name="T9" fmla="*/ 35 h 71"/>
              <a:gd name="T10" fmla="*/ 36 w 73"/>
              <a:gd name="T11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71">
                <a:moveTo>
                  <a:pt x="36" y="70"/>
                </a:moveTo>
                <a:lnTo>
                  <a:pt x="36" y="70"/>
                </a:lnTo>
                <a:cubicBezTo>
                  <a:pt x="53" y="70"/>
                  <a:pt x="72" y="53"/>
                  <a:pt x="72" y="35"/>
                </a:cubicBezTo>
                <a:cubicBezTo>
                  <a:pt x="72" y="9"/>
                  <a:pt x="53" y="0"/>
                  <a:pt x="36" y="0"/>
                </a:cubicBezTo>
                <a:cubicBezTo>
                  <a:pt x="9" y="0"/>
                  <a:pt x="0" y="9"/>
                  <a:pt x="0" y="35"/>
                </a:cubicBezTo>
                <a:cubicBezTo>
                  <a:pt x="0" y="53"/>
                  <a:pt x="9" y="70"/>
                  <a:pt x="36" y="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48" name="Freeform 89"/>
          <p:cNvSpPr>
            <a:spLocks noChangeArrowheads="1"/>
          </p:cNvSpPr>
          <p:nvPr/>
        </p:nvSpPr>
        <p:spPr bwMode="auto">
          <a:xfrm>
            <a:off x="4214211" y="4054499"/>
            <a:ext cx="63708" cy="120592"/>
          </a:xfrm>
          <a:custGeom>
            <a:avLst/>
            <a:gdLst>
              <a:gd name="T0" fmla="*/ 107 w 124"/>
              <a:gd name="T1" fmla="*/ 0 h 232"/>
              <a:gd name="T2" fmla="*/ 107 w 124"/>
              <a:gd name="T3" fmla="*/ 0 h 232"/>
              <a:gd name="T4" fmla="*/ 9 w 124"/>
              <a:gd name="T5" fmla="*/ 0 h 232"/>
              <a:gd name="T6" fmla="*/ 0 w 124"/>
              <a:gd name="T7" fmla="*/ 0 h 232"/>
              <a:gd name="T8" fmla="*/ 0 w 124"/>
              <a:gd name="T9" fmla="*/ 18 h 232"/>
              <a:gd name="T10" fmla="*/ 0 w 124"/>
              <a:gd name="T11" fmla="*/ 115 h 232"/>
              <a:gd name="T12" fmla="*/ 26 w 124"/>
              <a:gd name="T13" fmla="*/ 115 h 232"/>
              <a:gd name="T14" fmla="*/ 26 w 124"/>
              <a:gd name="T15" fmla="*/ 231 h 232"/>
              <a:gd name="T16" fmla="*/ 98 w 124"/>
              <a:gd name="T17" fmla="*/ 231 h 232"/>
              <a:gd name="T18" fmla="*/ 98 w 124"/>
              <a:gd name="T19" fmla="*/ 115 h 232"/>
              <a:gd name="T20" fmla="*/ 123 w 124"/>
              <a:gd name="T21" fmla="*/ 115 h 232"/>
              <a:gd name="T22" fmla="*/ 123 w 124"/>
              <a:gd name="T23" fmla="*/ 18 h 232"/>
              <a:gd name="T24" fmla="*/ 123 w 124"/>
              <a:gd name="T25" fmla="*/ 0 h 232"/>
              <a:gd name="T26" fmla="*/ 107 w 124"/>
              <a:gd name="T27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4" h="232">
                <a:moveTo>
                  <a:pt x="107" y="0"/>
                </a:moveTo>
                <a:lnTo>
                  <a:pt x="107" y="0"/>
                </a:lnTo>
                <a:cubicBezTo>
                  <a:pt x="9" y="0"/>
                  <a:pt x="9" y="0"/>
                  <a:pt x="9" y="0"/>
                </a:cubicBezTo>
                <a:cubicBezTo>
                  <a:pt x="9" y="0"/>
                  <a:pt x="9" y="0"/>
                  <a:pt x="0" y="0"/>
                </a:cubicBezTo>
                <a:cubicBezTo>
                  <a:pt x="0" y="9"/>
                  <a:pt x="0" y="9"/>
                  <a:pt x="0" y="18"/>
                </a:cubicBezTo>
                <a:cubicBezTo>
                  <a:pt x="0" y="115"/>
                  <a:pt x="0" y="115"/>
                  <a:pt x="0" y="115"/>
                </a:cubicBezTo>
                <a:cubicBezTo>
                  <a:pt x="26" y="115"/>
                  <a:pt x="26" y="115"/>
                  <a:pt x="26" y="115"/>
                </a:cubicBezTo>
                <a:cubicBezTo>
                  <a:pt x="26" y="231"/>
                  <a:pt x="26" y="231"/>
                  <a:pt x="26" y="231"/>
                </a:cubicBezTo>
                <a:cubicBezTo>
                  <a:pt x="98" y="231"/>
                  <a:pt x="98" y="231"/>
                  <a:pt x="98" y="231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23" y="115"/>
                  <a:pt x="123" y="115"/>
                  <a:pt x="123" y="115"/>
                </a:cubicBezTo>
                <a:cubicBezTo>
                  <a:pt x="123" y="18"/>
                  <a:pt x="123" y="18"/>
                  <a:pt x="123" y="18"/>
                </a:cubicBezTo>
                <a:cubicBezTo>
                  <a:pt x="123" y="9"/>
                  <a:pt x="123" y="9"/>
                  <a:pt x="123" y="0"/>
                </a:cubicBezTo>
                <a:cubicBezTo>
                  <a:pt x="115" y="0"/>
                  <a:pt x="115" y="0"/>
                  <a:pt x="10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49" name="Freeform 90"/>
          <p:cNvSpPr>
            <a:spLocks noChangeArrowheads="1"/>
          </p:cNvSpPr>
          <p:nvPr/>
        </p:nvSpPr>
        <p:spPr bwMode="auto">
          <a:xfrm>
            <a:off x="3611254" y="3968038"/>
            <a:ext cx="248009" cy="248009"/>
          </a:xfrm>
          <a:custGeom>
            <a:avLst/>
            <a:gdLst>
              <a:gd name="T0" fmla="*/ 239 w 480"/>
              <a:gd name="T1" fmla="*/ 8 h 479"/>
              <a:gd name="T2" fmla="*/ 239 w 480"/>
              <a:gd name="T3" fmla="*/ 8 h 479"/>
              <a:gd name="T4" fmla="*/ 0 w 480"/>
              <a:gd name="T5" fmla="*/ 248 h 479"/>
              <a:gd name="T6" fmla="*/ 239 w 480"/>
              <a:gd name="T7" fmla="*/ 478 h 479"/>
              <a:gd name="T8" fmla="*/ 479 w 480"/>
              <a:gd name="T9" fmla="*/ 239 h 479"/>
              <a:gd name="T10" fmla="*/ 239 w 480"/>
              <a:gd name="T11" fmla="*/ 8 h 479"/>
              <a:gd name="T12" fmla="*/ 239 w 480"/>
              <a:gd name="T13" fmla="*/ 434 h 479"/>
              <a:gd name="T14" fmla="*/ 239 w 480"/>
              <a:gd name="T15" fmla="*/ 434 h 479"/>
              <a:gd name="T16" fmla="*/ 53 w 480"/>
              <a:gd name="T17" fmla="*/ 248 h 479"/>
              <a:gd name="T18" fmla="*/ 239 w 480"/>
              <a:gd name="T19" fmla="*/ 53 h 479"/>
              <a:gd name="T20" fmla="*/ 426 w 480"/>
              <a:gd name="T21" fmla="*/ 239 h 479"/>
              <a:gd name="T22" fmla="*/ 239 w 480"/>
              <a:gd name="T23" fmla="*/ 434 h 479"/>
              <a:gd name="T24" fmla="*/ 177 w 480"/>
              <a:gd name="T25" fmla="*/ 283 h 479"/>
              <a:gd name="T26" fmla="*/ 177 w 480"/>
              <a:gd name="T27" fmla="*/ 283 h 479"/>
              <a:gd name="T28" fmla="*/ 160 w 480"/>
              <a:gd name="T29" fmla="*/ 274 h 479"/>
              <a:gd name="T30" fmla="*/ 151 w 480"/>
              <a:gd name="T31" fmla="*/ 239 h 479"/>
              <a:gd name="T32" fmla="*/ 177 w 480"/>
              <a:gd name="T33" fmla="*/ 204 h 479"/>
              <a:gd name="T34" fmla="*/ 195 w 480"/>
              <a:gd name="T35" fmla="*/ 204 h 479"/>
              <a:gd name="T36" fmla="*/ 204 w 480"/>
              <a:gd name="T37" fmla="*/ 221 h 479"/>
              <a:gd name="T38" fmla="*/ 239 w 480"/>
              <a:gd name="T39" fmla="*/ 204 h 479"/>
              <a:gd name="T40" fmla="*/ 177 w 480"/>
              <a:gd name="T41" fmla="*/ 168 h 479"/>
              <a:gd name="T42" fmla="*/ 124 w 480"/>
              <a:gd name="T43" fmla="*/ 195 h 479"/>
              <a:gd name="T44" fmla="*/ 107 w 480"/>
              <a:gd name="T45" fmla="*/ 239 h 479"/>
              <a:gd name="T46" fmla="*/ 124 w 480"/>
              <a:gd name="T47" fmla="*/ 292 h 479"/>
              <a:gd name="T48" fmla="*/ 177 w 480"/>
              <a:gd name="T49" fmla="*/ 310 h 479"/>
              <a:gd name="T50" fmla="*/ 213 w 480"/>
              <a:gd name="T51" fmla="*/ 301 h 479"/>
              <a:gd name="T52" fmla="*/ 239 w 480"/>
              <a:gd name="T53" fmla="*/ 274 h 479"/>
              <a:gd name="T54" fmla="*/ 213 w 480"/>
              <a:gd name="T55" fmla="*/ 265 h 479"/>
              <a:gd name="T56" fmla="*/ 177 w 480"/>
              <a:gd name="T57" fmla="*/ 283 h 479"/>
              <a:gd name="T58" fmla="*/ 310 w 480"/>
              <a:gd name="T59" fmla="*/ 283 h 479"/>
              <a:gd name="T60" fmla="*/ 310 w 480"/>
              <a:gd name="T61" fmla="*/ 283 h 479"/>
              <a:gd name="T62" fmla="*/ 292 w 480"/>
              <a:gd name="T63" fmla="*/ 274 h 479"/>
              <a:gd name="T64" fmla="*/ 284 w 480"/>
              <a:gd name="T65" fmla="*/ 239 h 479"/>
              <a:gd name="T66" fmla="*/ 310 w 480"/>
              <a:gd name="T67" fmla="*/ 204 h 479"/>
              <a:gd name="T68" fmla="*/ 328 w 480"/>
              <a:gd name="T69" fmla="*/ 204 h 479"/>
              <a:gd name="T70" fmla="*/ 337 w 480"/>
              <a:gd name="T71" fmla="*/ 221 h 479"/>
              <a:gd name="T72" fmla="*/ 372 w 480"/>
              <a:gd name="T73" fmla="*/ 204 h 479"/>
              <a:gd name="T74" fmla="*/ 310 w 480"/>
              <a:gd name="T75" fmla="*/ 168 h 479"/>
              <a:gd name="T76" fmla="*/ 257 w 480"/>
              <a:gd name="T77" fmla="*/ 195 h 479"/>
              <a:gd name="T78" fmla="*/ 239 w 480"/>
              <a:gd name="T79" fmla="*/ 239 h 479"/>
              <a:gd name="T80" fmla="*/ 257 w 480"/>
              <a:gd name="T81" fmla="*/ 292 h 479"/>
              <a:gd name="T82" fmla="*/ 310 w 480"/>
              <a:gd name="T83" fmla="*/ 310 h 479"/>
              <a:gd name="T84" fmla="*/ 346 w 480"/>
              <a:gd name="T85" fmla="*/ 301 h 479"/>
              <a:gd name="T86" fmla="*/ 372 w 480"/>
              <a:gd name="T87" fmla="*/ 274 h 479"/>
              <a:gd name="T88" fmla="*/ 337 w 480"/>
              <a:gd name="T89" fmla="*/ 265 h 479"/>
              <a:gd name="T90" fmla="*/ 310 w 480"/>
              <a:gd name="T91" fmla="*/ 283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80" h="479">
                <a:moveTo>
                  <a:pt x="239" y="8"/>
                </a:moveTo>
                <a:lnTo>
                  <a:pt x="239" y="8"/>
                </a:lnTo>
                <a:cubicBezTo>
                  <a:pt x="107" y="8"/>
                  <a:pt x="0" y="115"/>
                  <a:pt x="0" y="248"/>
                </a:cubicBezTo>
                <a:cubicBezTo>
                  <a:pt x="0" y="381"/>
                  <a:pt x="107" y="478"/>
                  <a:pt x="239" y="478"/>
                </a:cubicBezTo>
                <a:cubicBezTo>
                  <a:pt x="372" y="478"/>
                  <a:pt x="479" y="372"/>
                  <a:pt x="479" y="239"/>
                </a:cubicBezTo>
                <a:cubicBezTo>
                  <a:pt x="479" y="106"/>
                  <a:pt x="363" y="0"/>
                  <a:pt x="239" y="8"/>
                </a:cubicBezTo>
                <a:close/>
                <a:moveTo>
                  <a:pt x="239" y="434"/>
                </a:moveTo>
                <a:lnTo>
                  <a:pt x="239" y="434"/>
                </a:lnTo>
                <a:cubicBezTo>
                  <a:pt x="133" y="434"/>
                  <a:pt x="53" y="346"/>
                  <a:pt x="53" y="248"/>
                </a:cubicBezTo>
                <a:cubicBezTo>
                  <a:pt x="53" y="142"/>
                  <a:pt x="133" y="53"/>
                  <a:pt x="239" y="53"/>
                </a:cubicBezTo>
                <a:cubicBezTo>
                  <a:pt x="337" y="53"/>
                  <a:pt x="426" y="133"/>
                  <a:pt x="426" y="239"/>
                </a:cubicBezTo>
                <a:cubicBezTo>
                  <a:pt x="426" y="346"/>
                  <a:pt x="346" y="425"/>
                  <a:pt x="239" y="434"/>
                </a:cubicBezTo>
                <a:close/>
                <a:moveTo>
                  <a:pt x="177" y="283"/>
                </a:moveTo>
                <a:lnTo>
                  <a:pt x="177" y="283"/>
                </a:lnTo>
                <a:cubicBezTo>
                  <a:pt x="169" y="283"/>
                  <a:pt x="160" y="283"/>
                  <a:pt x="160" y="274"/>
                </a:cubicBezTo>
                <a:cubicBezTo>
                  <a:pt x="151" y="265"/>
                  <a:pt x="151" y="257"/>
                  <a:pt x="151" y="239"/>
                </a:cubicBezTo>
                <a:cubicBezTo>
                  <a:pt x="151" y="212"/>
                  <a:pt x="160" y="204"/>
                  <a:pt x="177" y="204"/>
                </a:cubicBezTo>
                <a:cubicBezTo>
                  <a:pt x="186" y="204"/>
                  <a:pt x="186" y="204"/>
                  <a:pt x="195" y="204"/>
                </a:cubicBezTo>
                <a:cubicBezTo>
                  <a:pt x="195" y="212"/>
                  <a:pt x="204" y="212"/>
                  <a:pt x="204" y="221"/>
                </a:cubicBezTo>
                <a:cubicBezTo>
                  <a:pt x="239" y="204"/>
                  <a:pt x="239" y="204"/>
                  <a:pt x="239" y="204"/>
                </a:cubicBezTo>
                <a:cubicBezTo>
                  <a:pt x="222" y="186"/>
                  <a:pt x="204" y="168"/>
                  <a:pt x="177" y="168"/>
                </a:cubicBezTo>
                <a:cubicBezTo>
                  <a:pt x="160" y="168"/>
                  <a:pt x="142" y="177"/>
                  <a:pt x="124" y="195"/>
                </a:cubicBezTo>
                <a:cubicBezTo>
                  <a:pt x="116" y="204"/>
                  <a:pt x="107" y="221"/>
                  <a:pt x="107" y="239"/>
                </a:cubicBezTo>
                <a:cubicBezTo>
                  <a:pt x="107" y="265"/>
                  <a:pt x="116" y="283"/>
                  <a:pt x="124" y="292"/>
                </a:cubicBezTo>
                <a:cubicBezTo>
                  <a:pt x="142" y="310"/>
                  <a:pt x="160" y="310"/>
                  <a:pt x="177" y="310"/>
                </a:cubicBezTo>
                <a:cubicBezTo>
                  <a:pt x="186" y="310"/>
                  <a:pt x="204" y="310"/>
                  <a:pt x="213" y="301"/>
                </a:cubicBezTo>
                <a:cubicBezTo>
                  <a:pt x="222" y="301"/>
                  <a:pt x="230" y="292"/>
                  <a:pt x="239" y="274"/>
                </a:cubicBezTo>
                <a:cubicBezTo>
                  <a:pt x="213" y="265"/>
                  <a:pt x="213" y="265"/>
                  <a:pt x="213" y="265"/>
                </a:cubicBezTo>
                <a:cubicBezTo>
                  <a:pt x="204" y="274"/>
                  <a:pt x="195" y="283"/>
                  <a:pt x="177" y="283"/>
                </a:cubicBezTo>
                <a:close/>
                <a:moveTo>
                  <a:pt x="310" y="283"/>
                </a:moveTo>
                <a:lnTo>
                  <a:pt x="310" y="283"/>
                </a:lnTo>
                <a:cubicBezTo>
                  <a:pt x="301" y="283"/>
                  <a:pt x="292" y="283"/>
                  <a:pt x="292" y="274"/>
                </a:cubicBezTo>
                <a:cubicBezTo>
                  <a:pt x="284" y="265"/>
                  <a:pt x="284" y="257"/>
                  <a:pt x="284" y="239"/>
                </a:cubicBezTo>
                <a:cubicBezTo>
                  <a:pt x="284" y="212"/>
                  <a:pt x="292" y="204"/>
                  <a:pt x="310" y="204"/>
                </a:cubicBezTo>
                <a:cubicBezTo>
                  <a:pt x="319" y="204"/>
                  <a:pt x="319" y="204"/>
                  <a:pt x="328" y="204"/>
                </a:cubicBezTo>
                <a:cubicBezTo>
                  <a:pt x="328" y="212"/>
                  <a:pt x="337" y="212"/>
                  <a:pt x="337" y="221"/>
                </a:cubicBezTo>
                <a:cubicBezTo>
                  <a:pt x="372" y="204"/>
                  <a:pt x="372" y="204"/>
                  <a:pt x="372" y="204"/>
                </a:cubicBezTo>
                <a:cubicBezTo>
                  <a:pt x="355" y="186"/>
                  <a:pt x="337" y="168"/>
                  <a:pt x="310" y="168"/>
                </a:cubicBezTo>
                <a:cubicBezTo>
                  <a:pt x="292" y="168"/>
                  <a:pt x="275" y="177"/>
                  <a:pt x="257" y="195"/>
                </a:cubicBezTo>
                <a:cubicBezTo>
                  <a:pt x="248" y="204"/>
                  <a:pt x="239" y="221"/>
                  <a:pt x="239" y="239"/>
                </a:cubicBezTo>
                <a:cubicBezTo>
                  <a:pt x="239" y="265"/>
                  <a:pt x="248" y="283"/>
                  <a:pt x="257" y="292"/>
                </a:cubicBezTo>
                <a:cubicBezTo>
                  <a:pt x="275" y="310"/>
                  <a:pt x="292" y="310"/>
                  <a:pt x="310" y="310"/>
                </a:cubicBezTo>
                <a:cubicBezTo>
                  <a:pt x="319" y="310"/>
                  <a:pt x="337" y="310"/>
                  <a:pt x="346" y="301"/>
                </a:cubicBezTo>
                <a:cubicBezTo>
                  <a:pt x="355" y="301"/>
                  <a:pt x="363" y="292"/>
                  <a:pt x="372" y="274"/>
                </a:cubicBezTo>
                <a:cubicBezTo>
                  <a:pt x="337" y="265"/>
                  <a:pt x="337" y="265"/>
                  <a:pt x="337" y="265"/>
                </a:cubicBezTo>
                <a:cubicBezTo>
                  <a:pt x="337" y="274"/>
                  <a:pt x="328" y="283"/>
                  <a:pt x="310" y="2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50" name="Freeform 91"/>
          <p:cNvSpPr>
            <a:spLocks noChangeArrowheads="1"/>
          </p:cNvSpPr>
          <p:nvPr/>
        </p:nvSpPr>
        <p:spPr bwMode="auto">
          <a:xfrm>
            <a:off x="2664728" y="1927092"/>
            <a:ext cx="91012" cy="234356"/>
          </a:xfrm>
          <a:custGeom>
            <a:avLst/>
            <a:gdLst>
              <a:gd name="T0" fmla="*/ 151 w 178"/>
              <a:gd name="T1" fmla="*/ 0 h 454"/>
              <a:gd name="T2" fmla="*/ 151 w 178"/>
              <a:gd name="T3" fmla="*/ 0 h 454"/>
              <a:gd name="T4" fmla="*/ 18 w 178"/>
              <a:gd name="T5" fmla="*/ 0 h 454"/>
              <a:gd name="T6" fmla="*/ 0 w 178"/>
              <a:gd name="T7" fmla="*/ 28 h 454"/>
              <a:gd name="T8" fmla="*/ 0 w 178"/>
              <a:gd name="T9" fmla="*/ 453 h 454"/>
              <a:gd name="T10" fmla="*/ 89 w 178"/>
              <a:gd name="T11" fmla="*/ 355 h 454"/>
              <a:gd name="T12" fmla="*/ 177 w 178"/>
              <a:gd name="T13" fmla="*/ 453 h 454"/>
              <a:gd name="T14" fmla="*/ 177 w 178"/>
              <a:gd name="T15" fmla="*/ 28 h 454"/>
              <a:gd name="T16" fmla="*/ 151 w 178"/>
              <a:gd name="T17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" h="454">
                <a:moveTo>
                  <a:pt x="151" y="0"/>
                </a:moveTo>
                <a:lnTo>
                  <a:pt x="151" y="0"/>
                </a:ln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10"/>
                  <a:pt x="0" y="28"/>
                </a:cubicBezTo>
                <a:cubicBezTo>
                  <a:pt x="0" y="453"/>
                  <a:pt x="0" y="453"/>
                  <a:pt x="0" y="453"/>
                </a:cubicBezTo>
                <a:cubicBezTo>
                  <a:pt x="89" y="355"/>
                  <a:pt x="89" y="355"/>
                  <a:pt x="89" y="355"/>
                </a:cubicBezTo>
                <a:cubicBezTo>
                  <a:pt x="177" y="453"/>
                  <a:pt x="177" y="453"/>
                  <a:pt x="177" y="453"/>
                </a:cubicBezTo>
                <a:cubicBezTo>
                  <a:pt x="177" y="28"/>
                  <a:pt x="177" y="28"/>
                  <a:pt x="177" y="28"/>
                </a:cubicBezTo>
                <a:cubicBezTo>
                  <a:pt x="177" y="10"/>
                  <a:pt x="168" y="0"/>
                  <a:pt x="15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51" name="Freeform 92"/>
          <p:cNvSpPr>
            <a:spLocks noChangeArrowheads="1"/>
          </p:cNvSpPr>
          <p:nvPr/>
        </p:nvSpPr>
        <p:spPr bwMode="auto">
          <a:xfrm>
            <a:off x="3620356" y="1927092"/>
            <a:ext cx="229806" cy="234356"/>
          </a:xfrm>
          <a:custGeom>
            <a:avLst/>
            <a:gdLst>
              <a:gd name="T0" fmla="*/ 168 w 444"/>
              <a:gd name="T1" fmla="*/ 284 h 454"/>
              <a:gd name="T2" fmla="*/ 168 w 444"/>
              <a:gd name="T3" fmla="*/ 284 h 454"/>
              <a:gd name="T4" fmla="*/ 70 w 444"/>
              <a:gd name="T5" fmla="*/ 240 h 454"/>
              <a:gd name="T6" fmla="*/ 70 w 444"/>
              <a:gd name="T7" fmla="*/ 275 h 454"/>
              <a:gd name="T8" fmla="*/ 168 w 444"/>
              <a:gd name="T9" fmla="*/ 311 h 454"/>
              <a:gd name="T10" fmla="*/ 168 w 444"/>
              <a:gd name="T11" fmla="*/ 284 h 454"/>
              <a:gd name="T12" fmla="*/ 168 w 444"/>
              <a:gd name="T13" fmla="*/ 178 h 454"/>
              <a:gd name="T14" fmla="*/ 168 w 444"/>
              <a:gd name="T15" fmla="*/ 178 h 454"/>
              <a:gd name="T16" fmla="*/ 70 w 444"/>
              <a:gd name="T17" fmla="*/ 143 h 454"/>
              <a:gd name="T18" fmla="*/ 70 w 444"/>
              <a:gd name="T19" fmla="*/ 169 h 454"/>
              <a:gd name="T20" fmla="*/ 168 w 444"/>
              <a:gd name="T21" fmla="*/ 213 h 454"/>
              <a:gd name="T22" fmla="*/ 168 w 444"/>
              <a:gd name="T23" fmla="*/ 178 h 454"/>
              <a:gd name="T24" fmla="*/ 434 w 444"/>
              <a:gd name="T25" fmla="*/ 10 h 454"/>
              <a:gd name="T26" fmla="*/ 434 w 444"/>
              <a:gd name="T27" fmla="*/ 10 h 454"/>
              <a:gd name="T28" fmla="*/ 408 w 444"/>
              <a:gd name="T29" fmla="*/ 0 h 454"/>
              <a:gd name="T30" fmla="*/ 221 w 444"/>
              <a:gd name="T31" fmla="*/ 81 h 454"/>
              <a:gd name="T32" fmla="*/ 35 w 444"/>
              <a:gd name="T33" fmla="*/ 0 h 454"/>
              <a:gd name="T34" fmla="*/ 9 w 444"/>
              <a:gd name="T35" fmla="*/ 10 h 454"/>
              <a:gd name="T36" fmla="*/ 0 w 444"/>
              <a:gd name="T37" fmla="*/ 28 h 454"/>
              <a:gd name="T38" fmla="*/ 0 w 444"/>
              <a:gd name="T39" fmla="*/ 347 h 454"/>
              <a:gd name="T40" fmla="*/ 9 w 444"/>
              <a:gd name="T41" fmla="*/ 364 h 454"/>
              <a:gd name="T42" fmla="*/ 212 w 444"/>
              <a:gd name="T43" fmla="*/ 444 h 454"/>
              <a:gd name="T44" fmla="*/ 212 w 444"/>
              <a:gd name="T45" fmla="*/ 444 h 454"/>
              <a:gd name="T46" fmla="*/ 221 w 444"/>
              <a:gd name="T47" fmla="*/ 453 h 454"/>
              <a:gd name="T48" fmla="*/ 221 w 444"/>
              <a:gd name="T49" fmla="*/ 444 h 454"/>
              <a:gd name="T50" fmla="*/ 230 w 444"/>
              <a:gd name="T51" fmla="*/ 444 h 454"/>
              <a:gd name="T52" fmla="*/ 425 w 444"/>
              <a:gd name="T53" fmla="*/ 364 h 454"/>
              <a:gd name="T54" fmla="*/ 443 w 444"/>
              <a:gd name="T55" fmla="*/ 347 h 454"/>
              <a:gd name="T56" fmla="*/ 443 w 444"/>
              <a:gd name="T57" fmla="*/ 28 h 454"/>
              <a:gd name="T58" fmla="*/ 434 w 444"/>
              <a:gd name="T59" fmla="*/ 10 h 454"/>
              <a:gd name="T60" fmla="*/ 195 w 444"/>
              <a:gd name="T61" fmla="*/ 400 h 454"/>
              <a:gd name="T62" fmla="*/ 195 w 444"/>
              <a:gd name="T63" fmla="*/ 400 h 454"/>
              <a:gd name="T64" fmla="*/ 35 w 444"/>
              <a:gd name="T65" fmla="*/ 338 h 454"/>
              <a:gd name="T66" fmla="*/ 35 w 444"/>
              <a:gd name="T67" fmla="*/ 54 h 454"/>
              <a:gd name="T68" fmla="*/ 195 w 444"/>
              <a:gd name="T69" fmla="*/ 116 h 454"/>
              <a:gd name="T70" fmla="*/ 195 w 444"/>
              <a:gd name="T71" fmla="*/ 400 h 454"/>
              <a:gd name="T72" fmla="*/ 408 w 444"/>
              <a:gd name="T73" fmla="*/ 338 h 454"/>
              <a:gd name="T74" fmla="*/ 408 w 444"/>
              <a:gd name="T75" fmla="*/ 338 h 454"/>
              <a:gd name="T76" fmla="*/ 248 w 444"/>
              <a:gd name="T77" fmla="*/ 400 h 454"/>
              <a:gd name="T78" fmla="*/ 248 w 444"/>
              <a:gd name="T79" fmla="*/ 116 h 454"/>
              <a:gd name="T80" fmla="*/ 408 w 444"/>
              <a:gd name="T81" fmla="*/ 54 h 454"/>
              <a:gd name="T82" fmla="*/ 408 w 444"/>
              <a:gd name="T83" fmla="*/ 338 h 454"/>
              <a:gd name="T84" fmla="*/ 372 w 444"/>
              <a:gd name="T85" fmla="*/ 240 h 454"/>
              <a:gd name="T86" fmla="*/ 372 w 444"/>
              <a:gd name="T87" fmla="*/ 240 h 454"/>
              <a:gd name="T88" fmla="*/ 274 w 444"/>
              <a:gd name="T89" fmla="*/ 284 h 454"/>
              <a:gd name="T90" fmla="*/ 274 w 444"/>
              <a:gd name="T91" fmla="*/ 311 h 454"/>
              <a:gd name="T92" fmla="*/ 372 w 444"/>
              <a:gd name="T93" fmla="*/ 275 h 454"/>
              <a:gd name="T94" fmla="*/ 372 w 444"/>
              <a:gd name="T95" fmla="*/ 240 h 454"/>
              <a:gd name="T96" fmla="*/ 372 w 444"/>
              <a:gd name="T97" fmla="*/ 143 h 454"/>
              <a:gd name="T98" fmla="*/ 372 w 444"/>
              <a:gd name="T99" fmla="*/ 143 h 454"/>
              <a:gd name="T100" fmla="*/ 274 w 444"/>
              <a:gd name="T101" fmla="*/ 178 h 454"/>
              <a:gd name="T102" fmla="*/ 274 w 444"/>
              <a:gd name="T103" fmla="*/ 213 h 454"/>
              <a:gd name="T104" fmla="*/ 372 w 444"/>
              <a:gd name="T105" fmla="*/ 169 h 454"/>
              <a:gd name="T106" fmla="*/ 372 w 444"/>
              <a:gd name="T107" fmla="*/ 143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4" h="454">
                <a:moveTo>
                  <a:pt x="168" y="284"/>
                </a:moveTo>
                <a:lnTo>
                  <a:pt x="168" y="284"/>
                </a:lnTo>
                <a:cubicBezTo>
                  <a:pt x="70" y="240"/>
                  <a:pt x="70" y="240"/>
                  <a:pt x="70" y="240"/>
                </a:cubicBezTo>
                <a:cubicBezTo>
                  <a:pt x="70" y="275"/>
                  <a:pt x="70" y="275"/>
                  <a:pt x="70" y="275"/>
                </a:cubicBezTo>
                <a:cubicBezTo>
                  <a:pt x="168" y="311"/>
                  <a:pt x="168" y="311"/>
                  <a:pt x="168" y="311"/>
                </a:cubicBezTo>
                <a:lnTo>
                  <a:pt x="168" y="284"/>
                </a:lnTo>
                <a:close/>
                <a:moveTo>
                  <a:pt x="168" y="178"/>
                </a:moveTo>
                <a:lnTo>
                  <a:pt x="168" y="178"/>
                </a:lnTo>
                <a:cubicBezTo>
                  <a:pt x="70" y="143"/>
                  <a:pt x="70" y="143"/>
                  <a:pt x="70" y="143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168" y="213"/>
                  <a:pt x="168" y="213"/>
                  <a:pt x="168" y="213"/>
                </a:cubicBezTo>
                <a:lnTo>
                  <a:pt x="168" y="178"/>
                </a:lnTo>
                <a:close/>
                <a:moveTo>
                  <a:pt x="434" y="10"/>
                </a:moveTo>
                <a:lnTo>
                  <a:pt x="434" y="10"/>
                </a:lnTo>
                <a:cubicBezTo>
                  <a:pt x="425" y="0"/>
                  <a:pt x="417" y="0"/>
                  <a:pt x="408" y="0"/>
                </a:cubicBezTo>
                <a:cubicBezTo>
                  <a:pt x="221" y="81"/>
                  <a:pt x="221" y="81"/>
                  <a:pt x="221" y="81"/>
                </a:cubicBezTo>
                <a:cubicBezTo>
                  <a:pt x="35" y="0"/>
                  <a:pt x="35" y="0"/>
                  <a:pt x="35" y="0"/>
                </a:cubicBezTo>
                <a:cubicBezTo>
                  <a:pt x="26" y="0"/>
                  <a:pt x="17" y="0"/>
                  <a:pt x="9" y="10"/>
                </a:cubicBezTo>
                <a:cubicBezTo>
                  <a:pt x="0" y="10"/>
                  <a:pt x="0" y="19"/>
                  <a:pt x="0" y="28"/>
                </a:cubicBezTo>
                <a:cubicBezTo>
                  <a:pt x="0" y="347"/>
                  <a:pt x="0" y="347"/>
                  <a:pt x="0" y="347"/>
                </a:cubicBezTo>
                <a:cubicBezTo>
                  <a:pt x="0" y="355"/>
                  <a:pt x="0" y="364"/>
                  <a:pt x="9" y="364"/>
                </a:cubicBezTo>
                <a:cubicBezTo>
                  <a:pt x="212" y="444"/>
                  <a:pt x="212" y="444"/>
                  <a:pt x="212" y="444"/>
                </a:cubicBezTo>
                <a:lnTo>
                  <a:pt x="212" y="444"/>
                </a:lnTo>
                <a:cubicBezTo>
                  <a:pt x="221" y="453"/>
                  <a:pt x="221" y="453"/>
                  <a:pt x="221" y="453"/>
                </a:cubicBezTo>
                <a:cubicBezTo>
                  <a:pt x="221" y="453"/>
                  <a:pt x="221" y="453"/>
                  <a:pt x="221" y="444"/>
                </a:cubicBezTo>
                <a:cubicBezTo>
                  <a:pt x="230" y="444"/>
                  <a:pt x="230" y="444"/>
                  <a:pt x="230" y="444"/>
                </a:cubicBezTo>
                <a:cubicBezTo>
                  <a:pt x="425" y="364"/>
                  <a:pt x="425" y="364"/>
                  <a:pt x="425" y="364"/>
                </a:cubicBezTo>
                <a:cubicBezTo>
                  <a:pt x="434" y="364"/>
                  <a:pt x="443" y="355"/>
                  <a:pt x="443" y="347"/>
                </a:cubicBezTo>
                <a:cubicBezTo>
                  <a:pt x="443" y="28"/>
                  <a:pt x="443" y="28"/>
                  <a:pt x="443" y="28"/>
                </a:cubicBezTo>
                <a:cubicBezTo>
                  <a:pt x="443" y="19"/>
                  <a:pt x="443" y="10"/>
                  <a:pt x="434" y="10"/>
                </a:cubicBezTo>
                <a:close/>
                <a:moveTo>
                  <a:pt x="195" y="400"/>
                </a:moveTo>
                <a:lnTo>
                  <a:pt x="195" y="400"/>
                </a:lnTo>
                <a:cubicBezTo>
                  <a:pt x="35" y="338"/>
                  <a:pt x="35" y="338"/>
                  <a:pt x="35" y="338"/>
                </a:cubicBezTo>
                <a:cubicBezTo>
                  <a:pt x="35" y="54"/>
                  <a:pt x="35" y="54"/>
                  <a:pt x="35" y="54"/>
                </a:cubicBezTo>
                <a:cubicBezTo>
                  <a:pt x="195" y="116"/>
                  <a:pt x="195" y="116"/>
                  <a:pt x="195" y="116"/>
                </a:cubicBezTo>
                <a:lnTo>
                  <a:pt x="195" y="400"/>
                </a:lnTo>
                <a:close/>
                <a:moveTo>
                  <a:pt x="408" y="338"/>
                </a:moveTo>
                <a:lnTo>
                  <a:pt x="408" y="338"/>
                </a:lnTo>
                <a:cubicBezTo>
                  <a:pt x="248" y="400"/>
                  <a:pt x="248" y="400"/>
                  <a:pt x="248" y="400"/>
                </a:cubicBezTo>
                <a:cubicBezTo>
                  <a:pt x="248" y="116"/>
                  <a:pt x="248" y="116"/>
                  <a:pt x="248" y="116"/>
                </a:cubicBezTo>
                <a:cubicBezTo>
                  <a:pt x="408" y="54"/>
                  <a:pt x="408" y="54"/>
                  <a:pt x="408" y="54"/>
                </a:cubicBezTo>
                <a:lnTo>
                  <a:pt x="408" y="338"/>
                </a:lnTo>
                <a:close/>
                <a:moveTo>
                  <a:pt x="372" y="240"/>
                </a:moveTo>
                <a:lnTo>
                  <a:pt x="372" y="240"/>
                </a:lnTo>
                <a:cubicBezTo>
                  <a:pt x="274" y="284"/>
                  <a:pt x="274" y="284"/>
                  <a:pt x="274" y="284"/>
                </a:cubicBezTo>
                <a:cubicBezTo>
                  <a:pt x="274" y="311"/>
                  <a:pt x="274" y="311"/>
                  <a:pt x="274" y="311"/>
                </a:cubicBezTo>
                <a:cubicBezTo>
                  <a:pt x="372" y="275"/>
                  <a:pt x="372" y="275"/>
                  <a:pt x="372" y="275"/>
                </a:cubicBezTo>
                <a:lnTo>
                  <a:pt x="372" y="240"/>
                </a:lnTo>
                <a:close/>
                <a:moveTo>
                  <a:pt x="372" y="143"/>
                </a:moveTo>
                <a:lnTo>
                  <a:pt x="372" y="143"/>
                </a:lnTo>
                <a:cubicBezTo>
                  <a:pt x="274" y="178"/>
                  <a:pt x="274" y="178"/>
                  <a:pt x="274" y="178"/>
                </a:cubicBezTo>
                <a:cubicBezTo>
                  <a:pt x="274" y="213"/>
                  <a:pt x="274" y="213"/>
                  <a:pt x="274" y="213"/>
                </a:cubicBezTo>
                <a:cubicBezTo>
                  <a:pt x="372" y="169"/>
                  <a:pt x="372" y="169"/>
                  <a:pt x="372" y="169"/>
                </a:cubicBezTo>
                <a:lnTo>
                  <a:pt x="372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52" name="Freeform 93"/>
          <p:cNvSpPr>
            <a:spLocks noChangeArrowheads="1"/>
          </p:cNvSpPr>
          <p:nvPr/>
        </p:nvSpPr>
        <p:spPr bwMode="auto">
          <a:xfrm>
            <a:off x="3153920" y="1915714"/>
            <a:ext cx="136518" cy="254834"/>
          </a:xfrm>
          <a:custGeom>
            <a:avLst/>
            <a:gdLst>
              <a:gd name="T0" fmla="*/ 247 w 266"/>
              <a:gd name="T1" fmla="*/ 0 h 496"/>
              <a:gd name="T2" fmla="*/ 247 w 266"/>
              <a:gd name="T3" fmla="*/ 0 h 496"/>
              <a:gd name="T4" fmla="*/ 141 w 266"/>
              <a:gd name="T5" fmla="*/ 0 h 496"/>
              <a:gd name="T6" fmla="*/ 123 w 266"/>
              <a:gd name="T7" fmla="*/ 25 h 496"/>
              <a:gd name="T8" fmla="*/ 167 w 266"/>
              <a:gd name="T9" fmla="*/ 25 h 496"/>
              <a:gd name="T10" fmla="*/ 194 w 266"/>
              <a:gd name="T11" fmla="*/ 53 h 496"/>
              <a:gd name="T12" fmla="*/ 194 w 266"/>
              <a:gd name="T13" fmla="*/ 363 h 496"/>
              <a:gd name="T14" fmla="*/ 265 w 266"/>
              <a:gd name="T15" fmla="*/ 451 h 496"/>
              <a:gd name="T16" fmla="*/ 265 w 266"/>
              <a:gd name="T17" fmla="*/ 25 h 496"/>
              <a:gd name="T18" fmla="*/ 247 w 266"/>
              <a:gd name="T19" fmla="*/ 0 h 496"/>
              <a:gd name="T20" fmla="*/ 123 w 266"/>
              <a:gd name="T21" fmla="*/ 79 h 496"/>
              <a:gd name="T22" fmla="*/ 123 w 266"/>
              <a:gd name="T23" fmla="*/ 79 h 496"/>
              <a:gd name="T24" fmla="*/ 16 w 266"/>
              <a:gd name="T25" fmla="*/ 79 h 496"/>
              <a:gd name="T26" fmla="*/ 0 w 266"/>
              <a:gd name="T27" fmla="*/ 106 h 496"/>
              <a:gd name="T28" fmla="*/ 0 w 266"/>
              <a:gd name="T29" fmla="*/ 495 h 496"/>
              <a:gd name="T30" fmla="*/ 70 w 266"/>
              <a:gd name="T31" fmla="*/ 407 h 496"/>
              <a:gd name="T32" fmla="*/ 141 w 266"/>
              <a:gd name="T33" fmla="*/ 495 h 496"/>
              <a:gd name="T34" fmla="*/ 141 w 266"/>
              <a:gd name="T35" fmla="*/ 106 h 496"/>
              <a:gd name="T36" fmla="*/ 123 w 266"/>
              <a:gd name="T37" fmla="*/ 79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66" h="496">
                <a:moveTo>
                  <a:pt x="247" y="0"/>
                </a:moveTo>
                <a:lnTo>
                  <a:pt x="247" y="0"/>
                </a:lnTo>
                <a:cubicBezTo>
                  <a:pt x="141" y="0"/>
                  <a:pt x="141" y="0"/>
                  <a:pt x="141" y="0"/>
                </a:cubicBezTo>
                <a:cubicBezTo>
                  <a:pt x="123" y="0"/>
                  <a:pt x="123" y="17"/>
                  <a:pt x="123" y="25"/>
                </a:cubicBezTo>
                <a:cubicBezTo>
                  <a:pt x="167" y="25"/>
                  <a:pt x="167" y="25"/>
                  <a:pt x="167" y="25"/>
                </a:cubicBezTo>
                <a:cubicBezTo>
                  <a:pt x="185" y="25"/>
                  <a:pt x="194" y="35"/>
                  <a:pt x="194" y="53"/>
                </a:cubicBezTo>
                <a:cubicBezTo>
                  <a:pt x="194" y="363"/>
                  <a:pt x="194" y="363"/>
                  <a:pt x="194" y="363"/>
                </a:cubicBezTo>
                <a:cubicBezTo>
                  <a:pt x="265" y="451"/>
                  <a:pt x="265" y="451"/>
                  <a:pt x="265" y="451"/>
                </a:cubicBezTo>
                <a:cubicBezTo>
                  <a:pt x="265" y="25"/>
                  <a:pt x="265" y="25"/>
                  <a:pt x="265" y="25"/>
                </a:cubicBezTo>
                <a:cubicBezTo>
                  <a:pt x="265" y="17"/>
                  <a:pt x="256" y="0"/>
                  <a:pt x="247" y="0"/>
                </a:cubicBezTo>
                <a:close/>
                <a:moveTo>
                  <a:pt x="123" y="79"/>
                </a:moveTo>
                <a:lnTo>
                  <a:pt x="123" y="79"/>
                </a:lnTo>
                <a:cubicBezTo>
                  <a:pt x="16" y="79"/>
                  <a:pt x="16" y="79"/>
                  <a:pt x="16" y="79"/>
                </a:cubicBezTo>
                <a:cubicBezTo>
                  <a:pt x="0" y="79"/>
                  <a:pt x="0" y="88"/>
                  <a:pt x="0" y="106"/>
                </a:cubicBezTo>
                <a:cubicBezTo>
                  <a:pt x="0" y="495"/>
                  <a:pt x="0" y="495"/>
                  <a:pt x="0" y="495"/>
                </a:cubicBezTo>
                <a:cubicBezTo>
                  <a:pt x="70" y="407"/>
                  <a:pt x="70" y="407"/>
                  <a:pt x="70" y="407"/>
                </a:cubicBezTo>
                <a:cubicBezTo>
                  <a:pt x="141" y="495"/>
                  <a:pt x="141" y="495"/>
                  <a:pt x="141" y="495"/>
                </a:cubicBezTo>
                <a:cubicBezTo>
                  <a:pt x="141" y="106"/>
                  <a:pt x="141" y="106"/>
                  <a:pt x="141" y="106"/>
                </a:cubicBezTo>
                <a:cubicBezTo>
                  <a:pt x="141" y="88"/>
                  <a:pt x="132" y="79"/>
                  <a:pt x="123" y="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53" name="Freeform 94"/>
          <p:cNvSpPr>
            <a:spLocks noChangeArrowheads="1"/>
          </p:cNvSpPr>
          <p:nvPr/>
        </p:nvSpPr>
        <p:spPr bwMode="auto">
          <a:xfrm>
            <a:off x="2560064" y="2436759"/>
            <a:ext cx="270762" cy="275311"/>
          </a:xfrm>
          <a:custGeom>
            <a:avLst/>
            <a:gdLst>
              <a:gd name="T0" fmla="*/ 151 w 524"/>
              <a:gd name="T1" fmla="*/ 114 h 532"/>
              <a:gd name="T2" fmla="*/ 151 w 524"/>
              <a:gd name="T3" fmla="*/ 114 h 532"/>
              <a:gd name="T4" fmla="*/ 106 w 524"/>
              <a:gd name="T5" fmla="*/ 425 h 532"/>
              <a:gd name="T6" fmla="*/ 417 w 524"/>
              <a:gd name="T7" fmla="*/ 380 h 532"/>
              <a:gd name="T8" fmla="*/ 337 w 524"/>
              <a:gd name="T9" fmla="*/ 195 h 532"/>
              <a:gd name="T10" fmla="*/ 151 w 524"/>
              <a:gd name="T11" fmla="*/ 114 h 532"/>
              <a:gd name="T12" fmla="*/ 381 w 524"/>
              <a:gd name="T13" fmla="*/ 354 h 532"/>
              <a:gd name="T14" fmla="*/ 381 w 524"/>
              <a:gd name="T15" fmla="*/ 354 h 532"/>
              <a:gd name="T16" fmla="*/ 248 w 524"/>
              <a:gd name="T17" fmla="*/ 283 h 532"/>
              <a:gd name="T18" fmla="*/ 177 w 524"/>
              <a:gd name="T19" fmla="*/ 150 h 532"/>
              <a:gd name="T20" fmla="*/ 311 w 524"/>
              <a:gd name="T21" fmla="*/ 221 h 532"/>
              <a:gd name="T22" fmla="*/ 381 w 524"/>
              <a:gd name="T23" fmla="*/ 354 h 532"/>
              <a:gd name="T24" fmla="*/ 390 w 524"/>
              <a:gd name="T25" fmla="*/ 159 h 532"/>
              <a:gd name="T26" fmla="*/ 390 w 524"/>
              <a:gd name="T27" fmla="*/ 159 h 532"/>
              <a:gd name="T28" fmla="*/ 408 w 524"/>
              <a:gd name="T29" fmla="*/ 150 h 532"/>
              <a:gd name="T30" fmla="*/ 452 w 524"/>
              <a:gd name="T31" fmla="*/ 106 h 532"/>
              <a:gd name="T32" fmla="*/ 452 w 524"/>
              <a:gd name="T33" fmla="*/ 70 h 532"/>
              <a:gd name="T34" fmla="*/ 417 w 524"/>
              <a:gd name="T35" fmla="*/ 70 h 532"/>
              <a:gd name="T36" fmla="*/ 372 w 524"/>
              <a:gd name="T37" fmla="*/ 114 h 532"/>
              <a:gd name="T38" fmla="*/ 372 w 524"/>
              <a:gd name="T39" fmla="*/ 150 h 532"/>
              <a:gd name="T40" fmla="*/ 390 w 524"/>
              <a:gd name="T41" fmla="*/ 159 h 532"/>
              <a:gd name="T42" fmla="*/ 293 w 524"/>
              <a:gd name="T43" fmla="*/ 97 h 532"/>
              <a:gd name="T44" fmla="*/ 293 w 524"/>
              <a:gd name="T45" fmla="*/ 97 h 532"/>
              <a:gd name="T46" fmla="*/ 311 w 524"/>
              <a:gd name="T47" fmla="*/ 97 h 532"/>
              <a:gd name="T48" fmla="*/ 328 w 524"/>
              <a:gd name="T49" fmla="*/ 88 h 532"/>
              <a:gd name="T50" fmla="*/ 355 w 524"/>
              <a:gd name="T51" fmla="*/ 35 h 532"/>
              <a:gd name="T52" fmla="*/ 346 w 524"/>
              <a:gd name="T53" fmla="*/ 8 h 532"/>
              <a:gd name="T54" fmla="*/ 311 w 524"/>
              <a:gd name="T55" fmla="*/ 17 h 532"/>
              <a:gd name="T56" fmla="*/ 284 w 524"/>
              <a:gd name="T57" fmla="*/ 61 h 532"/>
              <a:gd name="T58" fmla="*/ 293 w 524"/>
              <a:gd name="T59" fmla="*/ 97 h 532"/>
              <a:gd name="T60" fmla="*/ 514 w 524"/>
              <a:gd name="T61" fmla="*/ 167 h 532"/>
              <a:gd name="T62" fmla="*/ 514 w 524"/>
              <a:gd name="T63" fmla="*/ 167 h 532"/>
              <a:gd name="T64" fmla="*/ 478 w 524"/>
              <a:gd name="T65" fmla="*/ 159 h 532"/>
              <a:gd name="T66" fmla="*/ 434 w 524"/>
              <a:gd name="T67" fmla="*/ 185 h 532"/>
              <a:gd name="T68" fmla="*/ 425 w 524"/>
              <a:gd name="T69" fmla="*/ 221 h 532"/>
              <a:gd name="T70" fmla="*/ 443 w 524"/>
              <a:gd name="T71" fmla="*/ 239 h 532"/>
              <a:gd name="T72" fmla="*/ 461 w 524"/>
              <a:gd name="T73" fmla="*/ 230 h 532"/>
              <a:gd name="T74" fmla="*/ 505 w 524"/>
              <a:gd name="T75" fmla="*/ 204 h 532"/>
              <a:gd name="T76" fmla="*/ 514 w 524"/>
              <a:gd name="T77" fmla="*/ 167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24" h="532">
                <a:moveTo>
                  <a:pt x="151" y="114"/>
                </a:moveTo>
                <a:lnTo>
                  <a:pt x="151" y="114"/>
                </a:lnTo>
                <a:cubicBezTo>
                  <a:pt x="124" y="141"/>
                  <a:pt x="0" y="319"/>
                  <a:pt x="106" y="425"/>
                </a:cubicBezTo>
                <a:cubicBezTo>
                  <a:pt x="212" y="531"/>
                  <a:pt x="390" y="407"/>
                  <a:pt x="417" y="380"/>
                </a:cubicBezTo>
                <a:cubicBezTo>
                  <a:pt x="443" y="354"/>
                  <a:pt x="408" y="266"/>
                  <a:pt x="337" y="195"/>
                </a:cubicBezTo>
                <a:cubicBezTo>
                  <a:pt x="266" y="123"/>
                  <a:pt x="177" y="88"/>
                  <a:pt x="151" y="114"/>
                </a:cubicBezTo>
                <a:close/>
                <a:moveTo>
                  <a:pt x="381" y="354"/>
                </a:moveTo>
                <a:lnTo>
                  <a:pt x="381" y="354"/>
                </a:lnTo>
                <a:cubicBezTo>
                  <a:pt x="372" y="363"/>
                  <a:pt x="311" y="345"/>
                  <a:pt x="248" y="283"/>
                </a:cubicBezTo>
                <a:cubicBezTo>
                  <a:pt x="186" y="221"/>
                  <a:pt x="168" y="159"/>
                  <a:pt x="177" y="150"/>
                </a:cubicBezTo>
                <a:cubicBezTo>
                  <a:pt x="186" y="141"/>
                  <a:pt x="248" y="159"/>
                  <a:pt x="311" y="221"/>
                </a:cubicBezTo>
                <a:cubicBezTo>
                  <a:pt x="372" y="283"/>
                  <a:pt x="390" y="345"/>
                  <a:pt x="381" y="354"/>
                </a:cubicBezTo>
                <a:close/>
                <a:moveTo>
                  <a:pt x="390" y="159"/>
                </a:moveTo>
                <a:lnTo>
                  <a:pt x="390" y="159"/>
                </a:lnTo>
                <a:cubicBezTo>
                  <a:pt x="390" y="159"/>
                  <a:pt x="399" y="159"/>
                  <a:pt x="408" y="150"/>
                </a:cubicBezTo>
                <a:cubicBezTo>
                  <a:pt x="452" y="106"/>
                  <a:pt x="452" y="106"/>
                  <a:pt x="452" y="106"/>
                </a:cubicBezTo>
                <a:cubicBezTo>
                  <a:pt x="461" y="97"/>
                  <a:pt x="461" y="79"/>
                  <a:pt x="452" y="70"/>
                </a:cubicBezTo>
                <a:cubicBezTo>
                  <a:pt x="443" y="61"/>
                  <a:pt x="425" y="61"/>
                  <a:pt x="417" y="70"/>
                </a:cubicBezTo>
                <a:cubicBezTo>
                  <a:pt x="372" y="114"/>
                  <a:pt x="372" y="114"/>
                  <a:pt x="372" y="114"/>
                </a:cubicBezTo>
                <a:cubicBezTo>
                  <a:pt x="355" y="123"/>
                  <a:pt x="355" y="141"/>
                  <a:pt x="372" y="150"/>
                </a:cubicBezTo>
                <a:cubicBezTo>
                  <a:pt x="372" y="159"/>
                  <a:pt x="381" y="159"/>
                  <a:pt x="390" y="159"/>
                </a:cubicBezTo>
                <a:close/>
                <a:moveTo>
                  <a:pt x="293" y="97"/>
                </a:moveTo>
                <a:lnTo>
                  <a:pt x="293" y="97"/>
                </a:lnTo>
                <a:cubicBezTo>
                  <a:pt x="302" y="97"/>
                  <a:pt x="302" y="97"/>
                  <a:pt x="311" y="97"/>
                </a:cubicBezTo>
                <a:cubicBezTo>
                  <a:pt x="319" y="97"/>
                  <a:pt x="328" y="97"/>
                  <a:pt x="328" y="88"/>
                </a:cubicBezTo>
                <a:cubicBezTo>
                  <a:pt x="355" y="35"/>
                  <a:pt x="355" y="35"/>
                  <a:pt x="355" y="35"/>
                </a:cubicBezTo>
                <a:cubicBezTo>
                  <a:pt x="364" y="26"/>
                  <a:pt x="364" y="8"/>
                  <a:pt x="346" y="8"/>
                </a:cubicBezTo>
                <a:cubicBezTo>
                  <a:pt x="337" y="0"/>
                  <a:pt x="319" y="0"/>
                  <a:pt x="311" y="17"/>
                </a:cubicBezTo>
                <a:cubicBezTo>
                  <a:pt x="284" y="61"/>
                  <a:pt x="284" y="61"/>
                  <a:pt x="284" y="61"/>
                </a:cubicBezTo>
                <a:cubicBezTo>
                  <a:pt x="284" y="70"/>
                  <a:pt x="284" y="88"/>
                  <a:pt x="293" y="97"/>
                </a:cubicBezTo>
                <a:close/>
                <a:moveTo>
                  <a:pt x="514" y="167"/>
                </a:moveTo>
                <a:lnTo>
                  <a:pt x="514" y="167"/>
                </a:lnTo>
                <a:cubicBezTo>
                  <a:pt x="505" y="159"/>
                  <a:pt x="496" y="159"/>
                  <a:pt x="478" y="159"/>
                </a:cubicBezTo>
                <a:cubicBezTo>
                  <a:pt x="434" y="185"/>
                  <a:pt x="434" y="185"/>
                  <a:pt x="434" y="185"/>
                </a:cubicBezTo>
                <a:cubicBezTo>
                  <a:pt x="417" y="195"/>
                  <a:pt x="417" y="212"/>
                  <a:pt x="425" y="221"/>
                </a:cubicBezTo>
                <a:cubicBezTo>
                  <a:pt x="425" y="230"/>
                  <a:pt x="434" y="239"/>
                  <a:pt x="443" y="239"/>
                </a:cubicBezTo>
                <a:cubicBezTo>
                  <a:pt x="452" y="239"/>
                  <a:pt x="452" y="230"/>
                  <a:pt x="461" y="230"/>
                </a:cubicBezTo>
                <a:cubicBezTo>
                  <a:pt x="505" y="204"/>
                  <a:pt x="505" y="204"/>
                  <a:pt x="505" y="204"/>
                </a:cubicBezTo>
                <a:cubicBezTo>
                  <a:pt x="514" y="195"/>
                  <a:pt x="523" y="185"/>
                  <a:pt x="514" y="1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54" name="Freeform 95"/>
          <p:cNvSpPr>
            <a:spLocks noChangeArrowheads="1"/>
          </p:cNvSpPr>
          <p:nvPr/>
        </p:nvSpPr>
        <p:spPr bwMode="auto">
          <a:xfrm>
            <a:off x="3108413" y="2439034"/>
            <a:ext cx="229805" cy="229806"/>
          </a:xfrm>
          <a:custGeom>
            <a:avLst/>
            <a:gdLst>
              <a:gd name="T0" fmla="*/ 435 w 445"/>
              <a:gd name="T1" fmla="*/ 9 h 444"/>
              <a:gd name="T2" fmla="*/ 435 w 445"/>
              <a:gd name="T3" fmla="*/ 9 h 444"/>
              <a:gd name="T4" fmla="*/ 400 w 445"/>
              <a:gd name="T5" fmla="*/ 9 h 444"/>
              <a:gd name="T6" fmla="*/ 9 w 445"/>
              <a:gd name="T7" fmla="*/ 399 h 444"/>
              <a:gd name="T8" fmla="*/ 9 w 445"/>
              <a:gd name="T9" fmla="*/ 434 h 444"/>
              <a:gd name="T10" fmla="*/ 27 w 445"/>
              <a:gd name="T11" fmla="*/ 443 h 444"/>
              <a:gd name="T12" fmla="*/ 45 w 445"/>
              <a:gd name="T13" fmla="*/ 434 h 444"/>
              <a:gd name="T14" fmla="*/ 435 w 445"/>
              <a:gd name="T15" fmla="*/ 45 h 444"/>
              <a:gd name="T16" fmla="*/ 435 w 445"/>
              <a:gd name="T17" fmla="*/ 9 h 444"/>
              <a:gd name="T18" fmla="*/ 328 w 445"/>
              <a:gd name="T19" fmla="*/ 204 h 444"/>
              <a:gd name="T20" fmla="*/ 328 w 445"/>
              <a:gd name="T21" fmla="*/ 204 h 444"/>
              <a:gd name="T22" fmla="*/ 363 w 445"/>
              <a:gd name="T23" fmla="*/ 302 h 444"/>
              <a:gd name="T24" fmla="*/ 266 w 445"/>
              <a:gd name="T25" fmla="*/ 258 h 444"/>
              <a:gd name="T26" fmla="*/ 134 w 445"/>
              <a:gd name="T27" fmla="*/ 399 h 444"/>
              <a:gd name="T28" fmla="*/ 400 w 445"/>
              <a:gd name="T29" fmla="*/ 319 h 444"/>
              <a:gd name="T30" fmla="*/ 346 w 445"/>
              <a:gd name="T31" fmla="*/ 177 h 444"/>
              <a:gd name="T32" fmla="*/ 328 w 445"/>
              <a:gd name="T33" fmla="*/ 204 h 444"/>
              <a:gd name="T34" fmla="*/ 187 w 445"/>
              <a:gd name="T35" fmla="*/ 177 h 444"/>
              <a:gd name="T36" fmla="*/ 187 w 445"/>
              <a:gd name="T37" fmla="*/ 177 h 444"/>
              <a:gd name="T38" fmla="*/ 160 w 445"/>
              <a:gd name="T39" fmla="*/ 89 h 444"/>
              <a:gd name="T40" fmla="*/ 240 w 445"/>
              <a:gd name="T41" fmla="*/ 124 h 444"/>
              <a:gd name="T42" fmla="*/ 266 w 445"/>
              <a:gd name="T43" fmla="*/ 98 h 444"/>
              <a:gd name="T44" fmla="*/ 134 w 445"/>
              <a:gd name="T45" fmla="*/ 62 h 444"/>
              <a:gd name="T46" fmla="*/ 53 w 445"/>
              <a:gd name="T47" fmla="*/ 311 h 444"/>
              <a:gd name="T48" fmla="*/ 187 w 445"/>
              <a:gd name="T49" fmla="*/ 177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45" h="444">
                <a:moveTo>
                  <a:pt x="435" y="9"/>
                </a:moveTo>
                <a:lnTo>
                  <a:pt x="435" y="9"/>
                </a:lnTo>
                <a:cubicBezTo>
                  <a:pt x="425" y="0"/>
                  <a:pt x="408" y="0"/>
                  <a:pt x="400" y="9"/>
                </a:cubicBezTo>
                <a:cubicBezTo>
                  <a:pt x="9" y="399"/>
                  <a:pt x="9" y="399"/>
                  <a:pt x="9" y="399"/>
                </a:cubicBezTo>
                <a:cubicBezTo>
                  <a:pt x="0" y="408"/>
                  <a:pt x="0" y="425"/>
                  <a:pt x="9" y="434"/>
                </a:cubicBezTo>
                <a:cubicBezTo>
                  <a:pt x="18" y="443"/>
                  <a:pt x="18" y="443"/>
                  <a:pt x="27" y="443"/>
                </a:cubicBezTo>
                <a:cubicBezTo>
                  <a:pt x="36" y="443"/>
                  <a:pt x="36" y="443"/>
                  <a:pt x="45" y="434"/>
                </a:cubicBezTo>
                <a:cubicBezTo>
                  <a:pt x="435" y="45"/>
                  <a:pt x="435" y="45"/>
                  <a:pt x="435" y="45"/>
                </a:cubicBezTo>
                <a:cubicBezTo>
                  <a:pt x="444" y="36"/>
                  <a:pt x="444" y="27"/>
                  <a:pt x="435" y="9"/>
                </a:cubicBezTo>
                <a:close/>
                <a:moveTo>
                  <a:pt x="328" y="204"/>
                </a:moveTo>
                <a:lnTo>
                  <a:pt x="328" y="204"/>
                </a:lnTo>
                <a:cubicBezTo>
                  <a:pt x="363" y="249"/>
                  <a:pt x="372" y="293"/>
                  <a:pt x="363" y="302"/>
                </a:cubicBezTo>
                <a:cubicBezTo>
                  <a:pt x="355" y="302"/>
                  <a:pt x="319" y="293"/>
                  <a:pt x="266" y="258"/>
                </a:cubicBezTo>
                <a:cubicBezTo>
                  <a:pt x="134" y="399"/>
                  <a:pt x="134" y="399"/>
                  <a:pt x="134" y="399"/>
                </a:cubicBezTo>
                <a:cubicBezTo>
                  <a:pt x="240" y="443"/>
                  <a:pt x="372" y="346"/>
                  <a:pt x="400" y="319"/>
                </a:cubicBezTo>
                <a:cubicBezTo>
                  <a:pt x="417" y="302"/>
                  <a:pt x="400" y="240"/>
                  <a:pt x="346" y="177"/>
                </a:cubicBezTo>
                <a:lnTo>
                  <a:pt x="328" y="204"/>
                </a:lnTo>
                <a:close/>
                <a:moveTo>
                  <a:pt x="187" y="177"/>
                </a:moveTo>
                <a:lnTo>
                  <a:pt x="187" y="177"/>
                </a:lnTo>
                <a:cubicBezTo>
                  <a:pt x="160" y="133"/>
                  <a:pt x="151" y="98"/>
                  <a:pt x="160" y="89"/>
                </a:cubicBezTo>
                <a:cubicBezTo>
                  <a:pt x="160" y="89"/>
                  <a:pt x="196" y="98"/>
                  <a:pt x="240" y="124"/>
                </a:cubicBezTo>
                <a:cubicBezTo>
                  <a:pt x="266" y="98"/>
                  <a:pt x="266" y="98"/>
                  <a:pt x="266" y="98"/>
                </a:cubicBezTo>
                <a:cubicBezTo>
                  <a:pt x="204" y="53"/>
                  <a:pt x="160" y="36"/>
                  <a:pt x="134" y="62"/>
                </a:cubicBezTo>
                <a:cubicBezTo>
                  <a:pt x="106" y="80"/>
                  <a:pt x="27" y="204"/>
                  <a:pt x="53" y="311"/>
                </a:cubicBezTo>
                <a:lnTo>
                  <a:pt x="187" y="1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55" name="Freeform 96"/>
          <p:cNvSpPr>
            <a:spLocks noChangeArrowheads="1"/>
          </p:cNvSpPr>
          <p:nvPr/>
        </p:nvSpPr>
        <p:spPr bwMode="auto">
          <a:xfrm>
            <a:off x="9761399" y="1977148"/>
            <a:ext cx="234356" cy="129691"/>
          </a:xfrm>
          <a:custGeom>
            <a:avLst/>
            <a:gdLst>
              <a:gd name="T0" fmla="*/ 452 w 453"/>
              <a:gd name="T1" fmla="*/ 213 h 250"/>
              <a:gd name="T2" fmla="*/ 452 w 453"/>
              <a:gd name="T3" fmla="*/ 213 h 250"/>
              <a:gd name="T4" fmla="*/ 416 w 453"/>
              <a:gd name="T5" fmla="*/ 249 h 250"/>
              <a:gd name="T6" fmla="*/ 27 w 453"/>
              <a:gd name="T7" fmla="*/ 249 h 250"/>
              <a:gd name="T8" fmla="*/ 18 w 453"/>
              <a:gd name="T9" fmla="*/ 231 h 250"/>
              <a:gd name="T10" fmla="*/ 416 w 453"/>
              <a:gd name="T11" fmla="*/ 9 h 250"/>
              <a:gd name="T12" fmla="*/ 452 w 453"/>
              <a:gd name="T13" fmla="*/ 27 h 250"/>
              <a:gd name="T14" fmla="*/ 452 w 453"/>
              <a:gd name="T15" fmla="*/ 213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3" h="250">
                <a:moveTo>
                  <a:pt x="452" y="213"/>
                </a:moveTo>
                <a:lnTo>
                  <a:pt x="452" y="213"/>
                </a:lnTo>
                <a:cubicBezTo>
                  <a:pt x="452" y="231"/>
                  <a:pt x="434" y="249"/>
                  <a:pt x="416" y="249"/>
                </a:cubicBezTo>
                <a:cubicBezTo>
                  <a:pt x="27" y="249"/>
                  <a:pt x="27" y="249"/>
                  <a:pt x="27" y="249"/>
                </a:cubicBezTo>
                <a:cubicBezTo>
                  <a:pt x="9" y="249"/>
                  <a:pt x="0" y="240"/>
                  <a:pt x="18" y="231"/>
                </a:cubicBezTo>
                <a:cubicBezTo>
                  <a:pt x="416" y="9"/>
                  <a:pt x="416" y="9"/>
                  <a:pt x="416" y="9"/>
                </a:cubicBezTo>
                <a:cubicBezTo>
                  <a:pt x="434" y="0"/>
                  <a:pt x="452" y="9"/>
                  <a:pt x="452" y="27"/>
                </a:cubicBezTo>
                <a:lnTo>
                  <a:pt x="452" y="213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56" name="Freeform 97"/>
          <p:cNvSpPr>
            <a:spLocks noChangeArrowheads="1"/>
          </p:cNvSpPr>
          <p:nvPr/>
        </p:nvSpPr>
        <p:spPr bwMode="auto">
          <a:xfrm>
            <a:off x="4694298" y="1965771"/>
            <a:ext cx="127417" cy="161547"/>
          </a:xfrm>
          <a:custGeom>
            <a:avLst/>
            <a:gdLst>
              <a:gd name="T0" fmla="*/ 240 w 249"/>
              <a:gd name="T1" fmla="*/ 141 h 311"/>
              <a:gd name="T2" fmla="*/ 240 w 249"/>
              <a:gd name="T3" fmla="*/ 141 h 311"/>
              <a:gd name="T4" fmla="*/ 27 w 249"/>
              <a:gd name="T5" fmla="*/ 9 h 311"/>
              <a:gd name="T6" fmla="*/ 0 w 249"/>
              <a:gd name="T7" fmla="*/ 26 h 311"/>
              <a:gd name="T8" fmla="*/ 0 w 249"/>
              <a:gd name="T9" fmla="*/ 283 h 311"/>
              <a:gd name="T10" fmla="*/ 27 w 249"/>
              <a:gd name="T11" fmla="*/ 301 h 311"/>
              <a:gd name="T12" fmla="*/ 240 w 249"/>
              <a:gd name="T13" fmla="*/ 168 h 311"/>
              <a:gd name="T14" fmla="*/ 248 w 249"/>
              <a:gd name="T15" fmla="*/ 150 h 311"/>
              <a:gd name="T16" fmla="*/ 240 w 249"/>
              <a:gd name="T17" fmla="*/ 141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" h="311">
                <a:moveTo>
                  <a:pt x="240" y="141"/>
                </a:moveTo>
                <a:lnTo>
                  <a:pt x="240" y="141"/>
                </a:lnTo>
                <a:cubicBezTo>
                  <a:pt x="27" y="9"/>
                  <a:pt x="27" y="9"/>
                  <a:pt x="27" y="9"/>
                </a:cubicBezTo>
                <a:cubicBezTo>
                  <a:pt x="9" y="0"/>
                  <a:pt x="0" y="9"/>
                  <a:pt x="0" y="26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301"/>
                  <a:pt x="9" y="310"/>
                  <a:pt x="27" y="301"/>
                </a:cubicBezTo>
                <a:cubicBezTo>
                  <a:pt x="240" y="168"/>
                  <a:pt x="240" y="168"/>
                  <a:pt x="240" y="168"/>
                </a:cubicBezTo>
                <a:cubicBezTo>
                  <a:pt x="240" y="168"/>
                  <a:pt x="248" y="159"/>
                  <a:pt x="248" y="150"/>
                </a:cubicBezTo>
                <a:lnTo>
                  <a:pt x="240" y="141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57" name="Freeform 98"/>
          <p:cNvSpPr>
            <a:spLocks noChangeArrowheads="1"/>
          </p:cNvSpPr>
          <p:nvPr/>
        </p:nvSpPr>
        <p:spPr bwMode="auto">
          <a:xfrm>
            <a:off x="5294979" y="1956670"/>
            <a:ext cx="45506" cy="179749"/>
          </a:xfrm>
          <a:custGeom>
            <a:avLst/>
            <a:gdLst>
              <a:gd name="T0" fmla="*/ 44 w 89"/>
              <a:gd name="T1" fmla="*/ 0 h 347"/>
              <a:gd name="T2" fmla="*/ 44 w 89"/>
              <a:gd name="T3" fmla="*/ 0 h 347"/>
              <a:gd name="T4" fmla="*/ 0 w 89"/>
              <a:gd name="T5" fmla="*/ 27 h 347"/>
              <a:gd name="T6" fmla="*/ 0 w 89"/>
              <a:gd name="T7" fmla="*/ 310 h 347"/>
              <a:gd name="T8" fmla="*/ 44 w 89"/>
              <a:gd name="T9" fmla="*/ 346 h 347"/>
              <a:gd name="T10" fmla="*/ 88 w 89"/>
              <a:gd name="T11" fmla="*/ 310 h 347"/>
              <a:gd name="T12" fmla="*/ 88 w 89"/>
              <a:gd name="T13" fmla="*/ 27 h 347"/>
              <a:gd name="T14" fmla="*/ 44 w 89"/>
              <a:gd name="T15" fmla="*/ 0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9" h="347">
                <a:moveTo>
                  <a:pt x="44" y="0"/>
                </a:moveTo>
                <a:lnTo>
                  <a:pt x="44" y="0"/>
                </a:lnTo>
                <a:cubicBezTo>
                  <a:pt x="18" y="0"/>
                  <a:pt x="0" y="9"/>
                  <a:pt x="0" y="27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337"/>
                  <a:pt x="18" y="346"/>
                  <a:pt x="44" y="346"/>
                </a:cubicBezTo>
                <a:cubicBezTo>
                  <a:pt x="71" y="346"/>
                  <a:pt x="88" y="337"/>
                  <a:pt x="88" y="310"/>
                </a:cubicBezTo>
                <a:cubicBezTo>
                  <a:pt x="88" y="27"/>
                  <a:pt x="88" y="27"/>
                  <a:pt x="88" y="27"/>
                </a:cubicBezTo>
                <a:cubicBezTo>
                  <a:pt x="88" y="9"/>
                  <a:pt x="71" y="0"/>
                  <a:pt x="4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58" name="Freeform 99"/>
          <p:cNvSpPr>
            <a:spLocks noChangeArrowheads="1"/>
          </p:cNvSpPr>
          <p:nvPr/>
        </p:nvSpPr>
        <p:spPr bwMode="auto">
          <a:xfrm>
            <a:off x="5203966" y="1956670"/>
            <a:ext cx="45506" cy="179749"/>
          </a:xfrm>
          <a:custGeom>
            <a:avLst/>
            <a:gdLst>
              <a:gd name="T0" fmla="*/ 44 w 89"/>
              <a:gd name="T1" fmla="*/ 0 h 347"/>
              <a:gd name="T2" fmla="*/ 44 w 89"/>
              <a:gd name="T3" fmla="*/ 0 h 347"/>
              <a:gd name="T4" fmla="*/ 0 w 89"/>
              <a:gd name="T5" fmla="*/ 27 h 347"/>
              <a:gd name="T6" fmla="*/ 0 w 89"/>
              <a:gd name="T7" fmla="*/ 310 h 347"/>
              <a:gd name="T8" fmla="*/ 44 w 89"/>
              <a:gd name="T9" fmla="*/ 346 h 347"/>
              <a:gd name="T10" fmla="*/ 88 w 89"/>
              <a:gd name="T11" fmla="*/ 310 h 347"/>
              <a:gd name="T12" fmla="*/ 88 w 89"/>
              <a:gd name="T13" fmla="*/ 27 h 347"/>
              <a:gd name="T14" fmla="*/ 44 w 89"/>
              <a:gd name="T15" fmla="*/ 0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9" h="347">
                <a:moveTo>
                  <a:pt x="44" y="0"/>
                </a:moveTo>
                <a:lnTo>
                  <a:pt x="44" y="0"/>
                </a:lnTo>
                <a:cubicBezTo>
                  <a:pt x="17" y="0"/>
                  <a:pt x="0" y="9"/>
                  <a:pt x="0" y="27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337"/>
                  <a:pt x="17" y="346"/>
                  <a:pt x="44" y="346"/>
                </a:cubicBezTo>
                <a:cubicBezTo>
                  <a:pt x="71" y="346"/>
                  <a:pt x="88" y="337"/>
                  <a:pt x="88" y="310"/>
                </a:cubicBezTo>
                <a:cubicBezTo>
                  <a:pt x="88" y="27"/>
                  <a:pt x="88" y="27"/>
                  <a:pt x="88" y="27"/>
                </a:cubicBezTo>
                <a:cubicBezTo>
                  <a:pt x="88" y="9"/>
                  <a:pt x="71" y="0"/>
                  <a:pt x="4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59" name="Freeform 100"/>
          <p:cNvSpPr>
            <a:spLocks noChangeArrowheads="1"/>
          </p:cNvSpPr>
          <p:nvPr/>
        </p:nvSpPr>
        <p:spPr bwMode="auto">
          <a:xfrm>
            <a:off x="5690881" y="1956670"/>
            <a:ext cx="184301" cy="179749"/>
          </a:xfrm>
          <a:custGeom>
            <a:avLst/>
            <a:gdLst>
              <a:gd name="T0" fmla="*/ 177 w 356"/>
              <a:gd name="T1" fmla="*/ 0 h 347"/>
              <a:gd name="T2" fmla="*/ 177 w 356"/>
              <a:gd name="T3" fmla="*/ 0 h 347"/>
              <a:gd name="T4" fmla="*/ 0 w 356"/>
              <a:gd name="T5" fmla="*/ 168 h 347"/>
              <a:gd name="T6" fmla="*/ 177 w 356"/>
              <a:gd name="T7" fmla="*/ 346 h 347"/>
              <a:gd name="T8" fmla="*/ 355 w 356"/>
              <a:gd name="T9" fmla="*/ 168 h 347"/>
              <a:gd name="T10" fmla="*/ 177 w 356"/>
              <a:gd name="T11" fmla="*/ 0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6" h="347">
                <a:moveTo>
                  <a:pt x="177" y="0"/>
                </a:moveTo>
                <a:lnTo>
                  <a:pt x="177" y="0"/>
                </a:lnTo>
                <a:cubicBezTo>
                  <a:pt x="80" y="0"/>
                  <a:pt x="0" y="80"/>
                  <a:pt x="0" y="168"/>
                </a:cubicBezTo>
                <a:cubicBezTo>
                  <a:pt x="0" y="266"/>
                  <a:pt x="80" y="346"/>
                  <a:pt x="177" y="346"/>
                </a:cubicBezTo>
                <a:cubicBezTo>
                  <a:pt x="274" y="346"/>
                  <a:pt x="355" y="266"/>
                  <a:pt x="355" y="168"/>
                </a:cubicBezTo>
                <a:cubicBezTo>
                  <a:pt x="355" y="80"/>
                  <a:pt x="274" y="0"/>
                  <a:pt x="17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60" name="Freeform 101"/>
          <p:cNvSpPr>
            <a:spLocks noChangeArrowheads="1"/>
          </p:cNvSpPr>
          <p:nvPr/>
        </p:nvSpPr>
        <p:spPr bwMode="auto">
          <a:xfrm>
            <a:off x="6218752" y="1970321"/>
            <a:ext cx="154720" cy="150170"/>
          </a:xfrm>
          <a:custGeom>
            <a:avLst/>
            <a:gdLst>
              <a:gd name="T0" fmla="*/ 266 w 302"/>
              <a:gd name="T1" fmla="*/ 0 h 293"/>
              <a:gd name="T2" fmla="*/ 266 w 302"/>
              <a:gd name="T3" fmla="*/ 0 h 293"/>
              <a:gd name="T4" fmla="*/ 35 w 302"/>
              <a:gd name="T5" fmla="*/ 0 h 293"/>
              <a:gd name="T6" fmla="*/ 0 w 302"/>
              <a:gd name="T7" fmla="*/ 26 h 293"/>
              <a:gd name="T8" fmla="*/ 0 w 302"/>
              <a:gd name="T9" fmla="*/ 266 h 293"/>
              <a:gd name="T10" fmla="*/ 35 w 302"/>
              <a:gd name="T11" fmla="*/ 292 h 293"/>
              <a:gd name="T12" fmla="*/ 266 w 302"/>
              <a:gd name="T13" fmla="*/ 292 h 293"/>
              <a:gd name="T14" fmla="*/ 301 w 302"/>
              <a:gd name="T15" fmla="*/ 266 h 293"/>
              <a:gd name="T16" fmla="*/ 301 w 302"/>
              <a:gd name="T17" fmla="*/ 26 h 293"/>
              <a:gd name="T18" fmla="*/ 266 w 302"/>
              <a:gd name="T19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2" h="293">
                <a:moveTo>
                  <a:pt x="266" y="0"/>
                </a:moveTo>
                <a:lnTo>
                  <a:pt x="266" y="0"/>
                </a:lnTo>
                <a:cubicBezTo>
                  <a:pt x="35" y="0"/>
                  <a:pt x="35" y="0"/>
                  <a:pt x="35" y="0"/>
                </a:cubicBezTo>
                <a:cubicBezTo>
                  <a:pt x="18" y="0"/>
                  <a:pt x="0" y="0"/>
                  <a:pt x="0" y="26"/>
                </a:cubicBezTo>
                <a:cubicBezTo>
                  <a:pt x="0" y="266"/>
                  <a:pt x="0" y="266"/>
                  <a:pt x="0" y="266"/>
                </a:cubicBezTo>
                <a:cubicBezTo>
                  <a:pt x="0" y="283"/>
                  <a:pt x="18" y="292"/>
                  <a:pt x="35" y="292"/>
                </a:cubicBezTo>
                <a:cubicBezTo>
                  <a:pt x="266" y="292"/>
                  <a:pt x="266" y="292"/>
                  <a:pt x="266" y="292"/>
                </a:cubicBezTo>
                <a:cubicBezTo>
                  <a:pt x="283" y="292"/>
                  <a:pt x="301" y="283"/>
                  <a:pt x="301" y="266"/>
                </a:cubicBezTo>
                <a:cubicBezTo>
                  <a:pt x="301" y="26"/>
                  <a:pt x="301" y="26"/>
                  <a:pt x="301" y="26"/>
                </a:cubicBezTo>
                <a:cubicBezTo>
                  <a:pt x="301" y="0"/>
                  <a:pt x="283" y="0"/>
                  <a:pt x="26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61" name="Freeform 102"/>
          <p:cNvSpPr>
            <a:spLocks noChangeArrowheads="1"/>
          </p:cNvSpPr>
          <p:nvPr/>
        </p:nvSpPr>
        <p:spPr bwMode="auto">
          <a:xfrm>
            <a:off x="6694290" y="1970321"/>
            <a:ext cx="227531" cy="150170"/>
          </a:xfrm>
          <a:custGeom>
            <a:avLst/>
            <a:gdLst>
              <a:gd name="T0" fmla="*/ 434 w 443"/>
              <a:gd name="T1" fmla="*/ 132 h 293"/>
              <a:gd name="T2" fmla="*/ 434 w 443"/>
              <a:gd name="T3" fmla="*/ 132 h 293"/>
              <a:gd name="T4" fmla="*/ 247 w 443"/>
              <a:gd name="T5" fmla="*/ 9 h 293"/>
              <a:gd name="T6" fmla="*/ 221 w 443"/>
              <a:gd name="T7" fmla="*/ 26 h 293"/>
              <a:gd name="T8" fmla="*/ 221 w 443"/>
              <a:gd name="T9" fmla="*/ 266 h 293"/>
              <a:gd name="T10" fmla="*/ 247 w 443"/>
              <a:gd name="T11" fmla="*/ 283 h 293"/>
              <a:gd name="T12" fmla="*/ 434 w 443"/>
              <a:gd name="T13" fmla="*/ 159 h 293"/>
              <a:gd name="T14" fmla="*/ 442 w 443"/>
              <a:gd name="T15" fmla="*/ 141 h 293"/>
              <a:gd name="T16" fmla="*/ 434 w 443"/>
              <a:gd name="T17" fmla="*/ 132 h 293"/>
              <a:gd name="T18" fmla="*/ 203 w 443"/>
              <a:gd name="T19" fmla="*/ 132 h 293"/>
              <a:gd name="T20" fmla="*/ 203 w 443"/>
              <a:gd name="T21" fmla="*/ 132 h 293"/>
              <a:gd name="T22" fmla="*/ 26 w 443"/>
              <a:gd name="T23" fmla="*/ 9 h 293"/>
              <a:gd name="T24" fmla="*/ 0 w 443"/>
              <a:gd name="T25" fmla="*/ 26 h 293"/>
              <a:gd name="T26" fmla="*/ 0 w 443"/>
              <a:gd name="T27" fmla="*/ 266 h 293"/>
              <a:gd name="T28" fmla="*/ 26 w 443"/>
              <a:gd name="T29" fmla="*/ 283 h 293"/>
              <a:gd name="T30" fmla="*/ 203 w 443"/>
              <a:gd name="T31" fmla="*/ 159 h 293"/>
              <a:gd name="T32" fmla="*/ 212 w 443"/>
              <a:gd name="T33" fmla="*/ 141 h 293"/>
              <a:gd name="T34" fmla="*/ 203 w 443"/>
              <a:gd name="T35" fmla="*/ 13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3" h="293">
                <a:moveTo>
                  <a:pt x="434" y="132"/>
                </a:moveTo>
                <a:lnTo>
                  <a:pt x="434" y="132"/>
                </a:lnTo>
                <a:cubicBezTo>
                  <a:pt x="247" y="9"/>
                  <a:pt x="247" y="9"/>
                  <a:pt x="247" y="9"/>
                </a:cubicBezTo>
                <a:cubicBezTo>
                  <a:pt x="229" y="0"/>
                  <a:pt x="221" y="9"/>
                  <a:pt x="221" y="26"/>
                </a:cubicBezTo>
                <a:cubicBezTo>
                  <a:pt x="221" y="266"/>
                  <a:pt x="221" y="266"/>
                  <a:pt x="221" y="266"/>
                </a:cubicBezTo>
                <a:cubicBezTo>
                  <a:pt x="221" y="283"/>
                  <a:pt x="229" y="292"/>
                  <a:pt x="247" y="283"/>
                </a:cubicBezTo>
                <a:cubicBezTo>
                  <a:pt x="434" y="159"/>
                  <a:pt x="434" y="159"/>
                  <a:pt x="434" y="159"/>
                </a:cubicBezTo>
                <a:cubicBezTo>
                  <a:pt x="434" y="159"/>
                  <a:pt x="442" y="150"/>
                  <a:pt x="442" y="141"/>
                </a:cubicBezTo>
                <a:lnTo>
                  <a:pt x="434" y="132"/>
                </a:lnTo>
                <a:close/>
                <a:moveTo>
                  <a:pt x="203" y="132"/>
                </a:moveTo>
                <a:lnTo>
                  <a:pt x="203" y="132"/>
                </a:lnTo>
                <a:cubicBezTo>
                  <a:pt x="26" y="9"/>
                  <a:pt x="26" y="9"/>
                  <a:pt x="26" y="9"/>
                </a:cubicBezTo>
                <a:cubicBezTo>
                  <a:pt x="17" y="0"/>
                  <a:pt x="0" y="9"/>
                  <a:pt x="0" y="26"/>
                </a:cubicBezTo>
                <a:cubicBezTo>
                  <a:pt x="0" y="266"/>
                  <a:pt x="0" y="266"/>
                  <a:pt x="0" y="266"/>
                </a:cubicBezTo>
                <a:cubicBezTo>
                  <a:pt x="0" y="283"/>
                  <a:pt x="17" y="292"/>
                  <a:pt x="26" y="283"/>
                </a:cubicBezTo>
                <a:cubicBezTo>
                  <a:pt x="203" y="159"/>
                  <a:pt x="203" y="159"/>
                  <a:pt x="203" y="159"/>
                </a:cubicBezTo>
                <a:cubicBezTo>
                  <a:pt x="203" y="159"/>
                  <a:pt x="212" y="150"/>
                  <a:pt x="212" y="141"/>
                </a:cubicBezTo>
                <a:lnTo>
                  <a:pt x="203" y="1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62" name="Freeform 103"/>
          <p:cNvSpPr>
            <a:spLocks noChangeArrowheads="1"/>
          </p:cNvSpPr>
          <p:nvPr/>
        </p:nvSpPr>
        <p:spPr bwMode="auto">
          <a:xfrm>
            <a:off x="7206233" y="1970321"/>
            <a:ext cx="229806" cy="150170"/>
          </a:xfrm>
          <a:custGeom>
            <a:avLst/>
            <a:gdLst>
              <a:gd name="T0" fmla="*/ 0 w 444"/>
              <a:gd name="T1" fmla="*/ 141 h 293"/>
              <a:gd name="T2" fmla="*/ 0 w 444"/>
              <a:gd name="T3" fmla="*/ 141 h 293"/>
              <a:gd name="T4" fmla="*/ 9 w 444"/>
              <a:gd name="T5" fmla="*/ 159 h 293"/>
              <a:gd name="T6" fmla="*/ 195 w 444"/>
              <a:gd name="T7" fmla="*/ 283 h 293"/>
              <a:gd name="T8" fmla="*/ 222 w 444"/>
              <a:gd name="T9" fmla="*/ 266 h 293"/>
              <a:gd name="T10" fmla="*/ 222 w 444"/>
              <a:gd name="T11" fmla="*/ 26 h 293"/>
              <a:gd name="T12" fmla="*/ 195 w 444"/>
              <a:gd name="T13" fmla="*/ 9 h 293"/>
              <a:gd name="T14" fmla="*/ 9 w 444"/>
              <a:gd name="T15" fmla="*/ 132 h 293"/>
              <a:gd name="T16" fmla="*/ 0 w 444"/>
              <a:gd name="T17" fmla="*/ 141 h 293"/>
              <a:gd name="T18" fmla="*/ 231 w 444"/>
              <a:gd name="T19" fmla="*/ 141 h 293"/>
              <a:gd name="T20" fmla="*/ 231 w 444"/>
              <a:gd name="T21" fmla="*/ 141 h 293"/>
              <a:gd name="T22" fmla="*/ 239 w 444"/>
              <a:gd name="T23" fmla="*/ 159 h 293"/>
              <a:gd name="T24" fmla="*/ 416 w 444"/>
              <a:gd name="T25" fmla="*/ 283 h 293"/>
              <a:gd name="T26" fmla="*/ 443 w 444"/>
              <a:gd name="T27" fmla="*/ 266 h 293"/>
              <a:gd name="T28" fmla="*/ 443 w 444"/>
              <a:gd name="T29" fmla="*/ 26 h 293"/>
              <a:gd name="T30" fmla="*/ 416 w 444"/>
              <a:gd name="T31" fmla="*/ 9 h 293"/>
              <a:gd name="T32" fmla="*/ 239 w 444"/>
              <a:gd name="T33" fmla="*/ 132 h 293"/>
              <a:gd name="T34" fmla="*/ 231 w 444"/>
              <a:gd name="T35" fmla="*/ 141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4" h="293">
                <a:moveTo>
                  <a:pt x="0" y="141"/>
                </a:moveTo>
                <a:lnTo>
                  <a:pt x="0" y="141"/>
                </a:lnTo>
                <a:cubicBezTo>
                  <a:pt x="0" y="150"/>
                  <a:pt x="9" y="159"/>
                  <a:pt x="9" y="159"/>
                </a:cubicBezTo>
                <a:cubicBezTo>
                  <a:pt x="195" y="283"/>
                  <a:pt x="195" y="283"/>
                  <a:pt x="195" y="283"/>
                </a:cubicBezTo>
                <a:cubicBezTo>
                  <a:pt x="212" y="292"/>
                  <a:pt x="222" y="283"/>
                  <a:pt x="222" y="266"/>
                </a:cubicBezTo>
                <a:cubicBezTo>
                  <a:pt x="222" y="26"/>
                  <a:pt x="222" y="26"/>
                  <a:pt x="222" y="26"/>
                </a:cubicBezTo>
                <a:cubicBezTo>
                  <a:pt x="222" y="9"/>
                  <a:pt x="212" y="0"/>
                  <a:pt x="195" y="9"/>
                </a:cubicBezTo>
                <a:cubicBezTo>
                  <a:pt x="9" y="132"/>
                  <a:pt x="9" y="132"/>
                  <a:pt x="9" y="132"/>
                </a:cubicBezTo>
                <a:lnTo>
                  <a:pt x="0" y="141"/>
                </a:lnTo>
                <a:close/>
                <a:moveTo>
                  <a:pt x="231" y="141"/>
                </a:moveTo>
                <a:lnTo>
                  <a:pt x="231" y="141"/>
                </a:lnTo>
                <a:cubicBezTo>
                  <a:pt x="231" y="150"/>
                  <a:pt x="239" y="159"/>
                  <a:pt x="239" y="159"/>
                </a:cubicBezTo>
                <a:cubicBezTo>
                  <a:pt x="416" y="283"/>
                  <a:pt x="416" y="283"/>
                  <a:pt x="416" y="283"/>
                </a:cubicBezTo>
                <a:cubicBezTo>
                  <a:pt x="425" y="292"/>
                  <a:pt x="443" y="283"/>
                  <a:pt x="443" y="266"/>
                </a:cubicBezTo>
                <a:cubicBezTo>
                  <a:pt x="443" y="26"/>
                  <a:pt x="443" y="26"/>
                  <a:pt x="443" y="26"/>
                </a:cubicBezTo>
                <a:cubicBezTo>
                  <a:pt x="443" y="9"/>
                  <a:pt x="425" y="0"/>
                  <a:pt x="416" y="9"/>
                </a:cubicBezTo>
                <a:cubicBezTo>
                  <a:pt x="239" y="132"/>
                  <a:pt x="239" y="132"/>
                  <a:pt x="239" y="132"/>
                </a:cubicBezTo>
                <a:lnTo>
                  <a:pt x="231" y="1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63" name="Freeform 104"/>
          <p:cNvSpPr>
            <a:spLocks noChangeArrowheads="1"/>
          </p:cNvSpPr>
          <p:nvPr/>
        </p:nvSpPr>
        <p:spPr bwMode="auto">
          <a:xfrm>
            <a:off x="7754582" y="1970321"/>
            <a:ext cx="154720" cy="150170"/>
          </a:xfrm>
          <a:custGeom>
            <a:avLst/>
            <a:gdLst>
              <a:gd name="T0" fmla="*/ 89 w 302"/>
              <a:gd name="T1" fmla="*/ 141 h 293"/>
              <a:gd name="T2" fmla="*/ 89 w 302"/>
              <a:gd name="T3" fmla="*/ 141 h 293"/>
              <a:gd name="T4" fmla="*/ 98 w 302"/>
              <a:gd name="T5" fmla="*/ 159 h 293"/>
              <a:gd name="T6" fmla="*/ 275 w 302"/>
              <a:gd name="T7" fmla="*/ 266 h 293"/>
              <a:gd name="T8" fmla="*/ 301 w 302"/>
              <a:gd name="T9" fmla="*/ 257 h 293"/>
              <a:gd name="T10" fmla="*/ 301 w 302"/>
              <a:gd name="T11" fmla="*/ 35 h 293"/>
              <a:gd name="T12" fmla="*/ 275 w 302"/>
              <a:gd name="T13" fmla="*/ 17 h 293"/>
              <a:gd name="T14" fmla="*/ 98 w 302"/>
              <a:gd name="T15" fmla="*/ 132 h 293"/>
              <a:gd name="T16" fmla="*/ 89 w 302"/>
              <a:gd name="T17" fmla="*/ 141 h 293"/>
              <a:gd name="T18" fmla="*/ 0 w 302"/>
              <a:gd name="T19" fmla="*/ 26 h 293"/>
              <a:gd name="T20" fmla="*/ 0 w 302"/>
              <a:gd name="T21" fmla="*/ 26 h 293"/>
              <a:gd name="T22" fmla="*/ 0 w 302"/>
              <a:gd name="T23" fmla="*/ 257 h 293"/>
              <a:gd name="T24" fmla="*/ 35 w 302"/>
              <a:gd name="T25" fmla="*/ 292 h 293"/>
              <a:gd name="T26" fmla="*/ 80 w 302"/>
              <a:gd name="T27" fmla="*/ 257 h 293"/>
              <a:gd name="T28" fmla="*/ 80 w 302"/>
              <a:gd name="T29" fmla="*/ 26 h 293"/>
              <a:gd name="T30" fmla="*/ 35 w 302"/>
              <a:gd name="T31" fmla="*/ 0 h 293"/>
              <a:gd name="T32" fmla="*/ 0 w 302"/>
              <a:gd name="T33" fmla="*/ 26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2" h="293">
                <a:moveTo>
                  <a:pt x="89" y="141"/>
                </a:moveTo>
                <a:lnTo>
                  <a:pt x="89" y="141"/>
                </a:lnTo>
                <a:cubicBezTo>
                  <a:pt x="89" y="150"/>
                  <a:pt x="98" y="159"/>
                  <a:pt x="98" y="159"/>
                </a:cubicBezTo>
                <a:cubicBezTo>
                  <a:pt x="275" y="266"/>
                  <a:pt x="275" y="266"/>
                  <a:pt x="275" y="266"/>
                </a:cubicBezTo>
                <a:cubicBezTo>
                  <a:pt x="292" y="274"/>
                  <a:pt x="301" y="274"/>
                  <a:pt x="301" y="257"/>
                </a:cubicBezTo>
                <a:cubicBezTo>
                  <a:pt x="301" y="35"/>
                  <a:pt x="301" y="35"/>
                  <a:pt x="301" y="35"/>
                </a:cubicBezTo>
                <a:cubicBezTo>
                  <a:pt x="301" y="17"/>
                  <a:pt x="292" y="9"/>
                  <a:pt x="275" y="17"/>
                </a:cubicBezTo>
                <a:cubicBezTo>
                  <a:pt x="98" y="132"/>
                  <a:pt x="98" y="132"/>
                  <a:pt x="98" y="132"/>
                </a:cubicBezTo>
                <a:lnTo>
                  <a:pt x="89" y="141"/>
                </a:lnTo>
                <a:close/>
                <a:moveTo>
                  <a:pt x="0" y="26"/>
                </a:moveTo>
                <a:lnTo>
                  <a:pt x="0" y="26"/>
                </a:lnTo>
                <a:cubicBezTo>
                  <a:pt x="0" y="257"/>
                  <a:pt x="0" y="257"/>
                  <a:pt x="0" y="257"/>
                </a:cubicBezTo>
                <a:cubicBezTo>
                  <a:pt x="0" y="283"/>
                  <a:pt x="18" y="292"/>
                  <a:pt x="35" y="292"/>
                </a:cubicBezTo>
                <a:cubicBezTo>
                  <a:pt x="63" y="292"/>
                  <a:pt x="80" y="283"/>
                  <a:pt x="80" y="257"/>
                </a:cubicBezTo>
                <a:cubicBezTo>
                  <a:pt x="80" y="26"/>
                  <a:pt x="80" y="26"/>
                  <a:pt x="80" y="26"/>
                </a:cubicBezTo>
                <a:cubicBezTo>
                  <a:pt x="80" y="9"/>
                  <a:pt x="63" y="0"/>
                  <a:pt x="35" y="0"/>
                </a:cubicBezTo>
                <a:cubicBezTo>
                  <a:pt x="18" y="0"/>
                  <a:pt x="0" y="9"/>
                  <a:pt x="0" y="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64" name="Freeform 105"/>
          <p:cNvSpPr>
            <a:spLocks noChangeArrowheads="1"/>
          </p:cNvSpPr>
          <p:nvPr/>
        </p:nvSpPr>
        <p:spPr bwMode="auto">
          <a:xfrm>
            <a:off x="8266524" y="1970321"/>
            <a:ext cx="156997" cy="150170"/>
          </a:xfrm>
          <a:custGeom>
            <a:avLst/>
            <a:gdLst>
              <a:gd name="T0" fmla="*/ 204 w 303"/>
              <a:gd name="T1" fmla="*/ 132 h 293"/>
              <a:gd name="T2" fmla="*/ 204 w 303"/>
              <a:gd name="T3" fmla="*/ 132 h 293"/>
              <a:gd name="T4" fmla="*/ 27 w 303"/>
              <a:gd name="T5" fmla="*/ 17 h 293"/>
              <a:gd name="T6" fmla="*/ 0 w 303"/>
              <a:gd name="T7" fmla="*/ 35 h 293"/>
              <a:gd name="T8" fmla="*/ 0 w 303"/>
              <a:gd name="T9" fmla="*/ 257 h 293"/>
              <a:gd name="T10" fmla="*/ 27 w 303"/>
              <a:gd name="T11" fmla="*/ 266 h 293"/>
              <a:gd name="T12" fmla="*/ 204 w 303"/>
              <a:gd name="T13" fmla="*/ 159 h 293"/>
              <a:gd name="T14" fmla="*/ 213 w 303"/>
              <a:gd name="T15" fmla="*/ 141 h 293"/>
              <a:gd name="T16" fmla="*/ 204 w 303"/>
              <a:gd name="T17" fmla="*/ 132 h 293"/>
              <a:gd name="T18" fmla="*/ 266 w 303"/>
              <a:gd name="T19" fmla="*/ 0 h 293"/>
              <a:gd name="T20" fmla="*/ 266 w 303"/>
              <a:gd name="T21" fmla="*/ 0 h 293"/>
              <a:gd name="T22" fmla="*/ 222 w 303"/>
              <a:gd name="T23" fmla="*/ 26 h 293"/>
              <a:gd name="T24" fmla="*/ 222 w 303"/>
              <a:gd name="T25" fmla="*/ 257 h 293"/>
              <a:gd name="T26" fmla="*/ 266 w 303"/>
              <a:gd name="T27" fmla="*/ 292 h 293"/>
              <a:gd name="T28" fmla="*/ 302 w 303"/>
              <a:gd name="T29" fmla="*/ 257 h 293"/>
              <a:gd name="T30" fmla="*/ 302 w 303"/>
              <a:gd name="T31" fmla="*/ 26 h 293"/>
              <a:gd name="T32" fmla="*/ 266 w 303"/>
              <a:gd name="T33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3" h="293">
                <a:moveTo>
                  <a:pt x="204" y="132"/>
                </a:moveTo>
                <a:lnTo>
                  <a:pt x="204" y="132"/>
                </a:lnTo>
                <a:cubicBezTo>
                  <a:pt x="27" y="17"/>
                  <a:pt x="27" y="17"/>
                  <a:pt x="27" y="17"/>
                </a:cubicBezTo>
                <a:cubicBezTo>
                  <a:pt x="10" y="9"/>
                  <a:pt x="0" y="17"/>
                  <a:pt x="0" y="35"/>
                </a:cubicBezTo>
                <a:cubicBezTo>
                  <a:pt x="0" y="257"/>
                  <a:pt x="0" y="257"/>
                  <a:pt x="0" y="257"/>
                </a:cubicBezTo>
                <a:cubicBezTo>
                  <a:pt x="0" y="274"/>
                  <a:pt x="10" y="274"/>
                  <a:pt x="27" y="266"/>
                </a:cubicBezTo>
                <a:cubicBezTo>
                  <a:pt x="204" y="159"/>
                  <a:pt x="204" y="159"/>
                  <a:pt x="204" y="159"/>
                </a:cubicBezTo>
                <a:cubicBezTo>
                  <a:pt x="204" y="159"/>
                  <a:pt x="213" y="150"/>
                  <a:pt x="213" y="141"/>
                </a:cubicBezTo>
                <a:lnTo>
                  <a:pt x="204" y="132"/>
                </a:lnTo>
                <a:close/>
                <a:moveTo>
                  <a:pt x="266" y="0"/>
                </a:moveTo>
                <a:lnTo>
                  <a:pt x="266" y="0"/>
                </a:lnTo>
                <a:cubicBezTo>
                  <a:pt x="240" y="0"/>
                  <a:pt x="222" y="9"/>
                  <a:pt x="222" y="26"/>
                </a:cubicBezTo>
                <a:cubicBezTo>
                  <a:pt x="222" y="257"/>
                  <a:pt x="222" y="257"/>
                  <a:pt x="222" y="257"/>
                </a:cubicBezTo>
                <a:cubicBezTo>
                  <a:pt x="222" y="283"/>
                  <a:pt x="240" y="292"/>
                  <a:pt x="266" y="292"/>
                </a:cubicBezTo>
                <a:cubicBezTo>
                  <a:pt x="284" y="292"/>
                  <a:pt x="302" y="283"/>
                  <a:pt x="302" y="257"/>
                </a:cubicBezTo>
                <a:cubicBezTo>
                  <a:pt x="302" y="26"/>
                  <a:pt x="302" y="26"/>
                  <a:pt x="302" y="26"/>
                </a:cubicBezTo>
                <a:cubicBezTo>
                  <a:pt x="302" y="9"/>
                  <a:pt x="284" y="0"/>
                  <a:pt x="2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65" name="Freeform 107"/>
          <p:cNvSpPr>
            <a:spLocks noChangeArrowheads="1"/>
          </p:cNvSpPr>
          <p:nvPr/>
        </p:nvSpPr>
        <p:spPr bwMode="auto">
          <a:xfrm>
            <a:off x="8755715" y="1943018"/>
            <a:ext cx="202501" cy="200226"/>
          </a:xfrm>
          <a:custGeom>
            <a:avLst/>
            <a:gdLst>
              <a:gd name="T0" fmla="*/ 239 w 391"/>
              <a:gd name="T1" fmla="*/ 0 h 390"/>
              <a:gd name="T2" fmla="*/ 292 w 391"/>
              <a:gd name="T3" fmla="*/ 53 h 390"/>
              <a:gd name="T4" fmla="*/ 221 w 391"/>
              <a:gd name="T5" fmla="*/ 123 h 390"/>
              <a:gd name="T6" fmla="*/ 266 w 391"/>
              <a:gd name="T7" fmla="*/ 176 h 390"/>
              <a:gd name="T8" fmla="*/ 345 w 391"/>
              <a:gd name="T9" fmla="*/ 97 h 390"/>
              <a:gd name="T10" fmla="*/ 390 w 391"/>
              <a:gd name="T11" fmla="*/ 159 h 390"/>
              <a:gd name="T12" fmla="*/ 390 w 391"/>
              <a:gd name="T13" fmla="*/ 0 h 390"/>
              <a:gd name="T14" fmla="*/ 239 w 391"/>
              <a:gd name="T15" fmla="*/ 0 h 390"/>
              <a:gd name="T16" fmla="*/ 124 w 391"/>
              <a:gd name="T17" fmla="*/ 221 h 390"/>
              <a:gd name="T18" fmla="*/ 44 w 391"/>
              <a:gd name="T19" fmla="*/ 301 h 390"/>
              <a:gd name="T20" fmla="*/ 0 w 391"/>
              <a:gd name="T21" fmla="*/ 239 h 390"/>
              <a:gd name="T22" fmla="*/ 0 w 391"/>
              <a:gd name="T23" fmla="*/ 389 h 390"/>
              <a:gd name="T24" fmla="*/ 159 w 391"/>
              <a:gd name="T25" fmla="*/ 389 h 390"/>
              <a:gd name="T26" fmla="*/ 97 w 391"/>
              <a:gd name="T27" fmla="*/ 345 h 390"/>
              <a:gd name="T28" fmla="*/ 168 w 391"/>
              <a:gd name="T29" fmla="*/ 274 h 390"/>
              <a:gd name="T30" fmla="*/ 124 w 391"/>
              <a:gd name="T31" fmla="*/ 221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1" h="390">
                <a:moveTo>
                  <a:pt x="239" y="0"/>
                </a:moveTo>
                <a:lnTo>
                  <a:pt x="292" y="53"/>
                </a:lnTo>
                <a:lnTo>
                  <a:pt x="221" y="123"/>
                </a:lnTo>
                <a:lnTo>
                  <a:pt x="266" y="176"/>
                </a:lnTo>
                <a:lnTo>
                  <a:pt x="345" y="97"/>
                </a:lnTo>
                <a:lnTo>
                  <a:pt x="390" y="159"/>
                </a:lnTo>
                <a:lnTo>
                  <a:pt x="390" y="0"/>
                </a:lnTo>
                <a:lnTo>
                  <a:pt x="239" y="0"/>
                </a:lnTo>
                <a:close/>
                <a:moveTo>
                  <a:pt x="124" y="221"/>
                </a:moveTo>
                <a:lnTo>
                  <a:pt x="44" y="301"/>
                </a:lnTo>
                <a:lnTo>
                  <a:pt x="0" y="239"/>
                </a:lnTo>
                <a:lnTo>
                  <a:pt x="0" y="389"/>
                </a:lnTo>
                <a:lnTo>
                  <a:pt x="159" y="389"/>
                </a:lnTo>
                <a:lnTo>
                  <a:pt x="97" y="345"/>
                </a:lnTo>
                <a:lnTo>
                  <a:pt x="168" y="274"/>
                </a:lnTo>
                <a:lnTo>
                  <a:pt x="124" y="2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66" name="Freeform 108"/>
          <p:cNvSpPr>
            <a:spLocks noChangeArrowheads="1"/>
          </p:cNvSpPr>
          <p:nvPr/>
        </p:nvSpPr>
        <p:spPr bwMode="auto">
          <a:xfrm>
            <a:off x="9254006" y="1927092"/>
            <a:ext cx="227531" cy="234356"/>
          </a:xfrm>
          <a:custGeom>
            <a:avLst/>
            <a:gdLst>
              <a:gd name="T0" fmla="*/ 79 w 443"/>
              <a:gd name="T1" fmla="*/ 329 h 454"/>
              <a:gd name="T2" fmla="*/ 0 w 443"/>
              <a:gd name="T3" fmla="*/ 400 h 454"/>
              <a:gd name="T4" fmla="*/ 44 w 443"/>
              <a:gd name="T5" fmla="*/ 453 h 454"/>
              <a:gd name="T6" fmla="*/ 123 w 443"/>
              <a:gd name="T7" fmla="*/ 373 h 454"/>
              <a:gd name="T8" fmla="*/ 168 w 443"/>
              <a:gd name="T9" fmla="*/ 426 h 454"/>
              <a:gd name="T10" fmla="*/ 168 w 443"/>
              <a:gd name="T11" fmla="*/ 275 h 454"/>
              <a:gd name="T12" fmla="*/ 26 w 443"/>
              <a:gd name="T13" fmla="*/ 275 h 454"/>
              <a:gd name="T14" fmla="*/ 79 w 443"/>
              <a:gd name="T15" fmla="*/ 329 h 454"/>
              <a:gd name="T16" fmla="*/ 442 w 443"/>
              <a:gd name="T17" fmla="*/ 54 h 454"/>
              <a:gd name="T18" fmla="*/ 398 w 443"/>
              <a:gd name="T19" fmla="*/ 0 h 454"/>
              <a:gd name="T20" fmla="*/ 328 w 443"/>
              <a:gd name="T21" fmla="*/ 81 h 454"/>
              <a:gd name="T22" fmla="*/ 275 w 443"/>
              <a:gd name="T23" fmla="*/ 28 h 454"/>
              <a:gd name="T24" fmla="*/ 275 w 443"/>
              <a:gd name="T25" fmla="*/ 169 h 454"/>
              <a:gd name="T26" fmla="*/ 416 w 443"/>
              <a:gd name="T27" fmla="*/ 169 h 454"/>
              <a:gd name="T28" fmla="*/ 372 w 443"/>
              <a:gd name="T29" fmla="*/ 125 h 454"/>
              <a:gd name="T30" fmla="*/ 442 w 443"/>
              <a:gd name="T31" fmla="*/ 54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43" h="454">
                <a:moveTo>
                  <a:pt x="79" y="329"/>
                </a:moveTo>
                <a:lnTo>
                  <a:pt x="0" y="400"/>
                </a:lnTo>
                <a:lnTo>
                  <a:pt x="44" y="453"/>
                </a:lnTo>
                <a:lnTo>
                  <a:pt x="123" y="373"/>
                </a:lnTo>
                <a:lnTo>
                  <a:pt x="168" y="426"/>
                </a:lnTo>
                <a:lnTo>
                  <a:pt x="168" y="275"/>
                </a:lnTo>
                <a:lnTo>
                  <a:pt x="26" y="275"/>
                </a:lnTo>
                <a:lnTo>
                  <a:pt x="79" y="329"/>
                </a:lnTo>
                <a:close/>
                <a:moveTo>
                  <a:pt x="442" y="54"/>
                </a:moveTo>
                <a:lnTo>
                  <a:pt x="398" y="0"/>
                </a:lnTo>
                <a:lnTo>
                  <a:pt x="328" y="81"/>
                </a:lnTo>
                <a:lnTo>
                  <a:pt x="275" y="28"/>
                </a:lnTo>
                <a:lnTo>
                  <a:pt x="275" y="169"/>
                </a:lnTo>
                <a:lnTo>
                  <a:pt x="416" y="169"/>
                </a:lnTo>
                <a:lnTo>
                  <a:pt x="372" y="125"/>
                </a:lnTo>
                <a:lnTo>
                  <a:pt x="442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67" name="Freeform 109"/>
          <p:cNvSpPr>
            <a:spLocks noChangeArrowheads="1"/>
          </p:cNvSpPr>
          <p:nvPr/>
        </p:nvSpPr>
        <p:spPr bwMode="auto">
          <a:xfrm>
            <a:off x="4123198" y="3972588"/>
            <a:ext cx="248007" cy="243458"/>
          </a:xfrm>
          <a:custGeom>
            <a:avLst/>
            <a:gdLst>
              <a:gd name="T0" fmla="*/ 239 w 479"/>
              <a:gd name="T1" fmla="*/ 0 h 471"/>
              <a:gd name="T2" fmla="*/ 239 w 479"/>
              <a:gd name="T3" fmla="*/ 0 h 471"/>
              <a:gd name="T4" fmla="*/ 0 w 479"/>
              <a:gd name="T5" fmla="*/ 231 h 471"/>
              <a:gd name="T6" fmla="*/ 239 w 479"/>
              <a:gd name="T7" fmla="*/ 470 h 471"/>
              <a:gd name="T8" fmla="*/ 478 w 479"/>
              <a:gd name="T9" fmla="*/ 231 h 471"/>
              <a:gd name="T10" fmla="*/ 239 w 479"/>
              <a:gd name="T11" fmla="*/ 0 h 471"/>
              <a:gd name="T12" fmla="*/ 239 w 479"/>
              <a:gd name="T13" fmla="*/ 426 h 471"/>
              <a:gd name="T14" fmla="*/ 239 w 479"/>
              <a:gd name="T15" fmla="*/ 426 h 471"/>
              <a:gd name="T16" fmla="*/ 44 w 479"/>
              <a:gd name="T17" fmla="*/ 231 h 471"/>
              <a:gd name="T18" fmla="*/ 239 w 479"/>
              <a:gd name="T19" fmla="*/ 37 h 471"/>
              <a:gd name="T20" fmla="*/ 434 w 479"/>
              <a:gd name="T21" fmla="*/ 231 h 471"/>
              <a:gd name="T22" fmla="*/ 239 w 479"/>
              <a:gd name="T23" fmla="*/ 426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9" h="471">
                <a:moveTo>
                  <a:pt x="239" y="0"/>
                </a:moveTo>
                <a:lnTo>
                  <a:pt x="239" y="0"/>
                </a:lnTo>
                <a:cubicBezTo>
                  <a:pt x="106" y="0"/>
                  <a:pt x="0" y="107"/>
                  <a:pt x="0" y="231"/>
                </a:cubicBezTo>
                <a:cubicBezTo>
                  <a:pt x="0" y="364"/>
                  <a:pt x="106" y="470"/>
                  <a:pt x="239" y="470"/>
                </a:cubicBezTo>
                <a:cubicBezTo>
                  <a:pt x="372" y="470"/>
                  <a:pt x="478" y="364"/>
                  <a:pt x="478" y="231"/>
                </a:cubicBezTo>
                <a:cubicBezTo>
                  <a:pt x="478" y="107"/>
                  <a:pt x="372" y="0"/>
                  <a:pt x="239" y="0"/>
                </a:cubicBezTo>
                <a:close/>
                <a:moveTo>
                  <a:pt x="239" y="426"/>
                </a:moveTo>
                <a:lnTo>
                  <a:pt x="239" y="426"/>
                </a:lnTo>
                <a:cubicBezTo>
                  <a:pt x="133" y="426"/>
                  <a:pt x="44" y="347"/>
                  <a:pt x="44" y="231"/>
                </a:cubicBezTo>
                <a:cubicBezTo>
                  <a:pt x="44" y="125"/>
                  <a:pt x="133" y="37"/>
                  <a:pt x="239" y="37"/>
                </a:cubicBezTo>
                <a:cubicBezTo>
                  <a:pt x="345" y="37"/>
                  <a:pt x="434" y="125"/>
                  <a:pt x="434" y="231"/>
                </a:cubicBezTo>
                <a:cubicBezTo>
                  <a:pt x="434" y="347"/>
                  <a:pt x="345" y="426"/>
                  <a:pt x="239" y="4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68" name="Freeform 110"/>
          <p:cNvSpPr>
            <a:spLocks noChangeArrowheads="1"/>
          </p:cNvSpPr>
          <p:nvPr/>
        </p:nvSpPr>
        <p:spPr bwMode="auto">
          <a:xfrm>
            <a:off x="4635140" y="3972588"/>
            <a:ext cx="248009" cy="243458"/>
          </a:xfrm>
          <a:custGeom>
            <a:avLst/>
            <a:gdLst>
              <a:gd name="T0" fmla="*/ 240 w 479"/>
              <a:gd name="T1" fmla="*/ 0 h 471"/>
              <a:gd name="T2" fmla="*/ 240 w 479"/>
              <a:gd name="T3" fmla="*/ 0 h 471"/>
              <a:gd name="T4" fmla="*/ 0 w 479"/>
              <a:gd name="T5" fmla="*/ 231 h 471"/>
              <a:gd name="T6" fmla="*/ 240 w 479"/>
              <a:gd name="T7" fmla="*/ 470 h 471"/>
              <a:gd name="T8" fmla="*/ 478 w 479"/>
              <a:gd name="T9" fmla="*/ 231 h 471"/>
              <a:gd name="T10" fmla="*/ 240 w 479"/>
              <a:gd name="T11" fmla="*/ 0 h 471"/>
              <a:gd name="T12" fmla="*/ 53 w 479"/>
              <a:gd name="T13" fmla="*/ 169 h 471"/>
              <a:gd name="T14" fmla="*/ 53 w 479"/>
              <a:gd name="T15" fmla="*/ 169 h 471"/>
              <a:gd name="T16" fmla="*/ 177 w 479"/>
              <a:gd name="T17" fmla="*/ 222 h 471"/>
              <a:gd name="T18" fmla="*/ 212 w 479"/>
              <a:gd name="T19" fmla="*/ 240 h 471"/>
              <a:gd name="T20" fmla="*/ 240 w 479"/>
              <a:gd name="T21" fmla="*/ 257 h 471"/>
              <a:gd name="T22" fmla="*/ 265 w 479"/>
              <a:gd name="T23" fmla="*/ 266 h 471"/>
              <a:gd name="T24" fmla="*/ 274 w 479"/>
              <a:gd name="T25" fmla="*/ 275 h 471"/>
              <a:gd name="T26" fmla="*/ 265 w 479"/>
              <a:gd name="T27" fmla="*/ 293 h 471"/>
              <a:gd name="T28" fmla="*/ 240 w 479"/>
              <a:gd name="T29" fmla="*/ 302 h 471"/>
              <a:gd name="T30" fmla="*/ 186 w 479"/>
              <a:gd name="T31" fmla="*/ 284 h 471"/>
              <a:gd name="T32" fmla="*/ 159 w 479"/>
              <a:gd name="T33" fmla="*/ 311 h 471"/>
              <a:gd name="T34" fmla="*/ 230 w 479"/>
              <a:gd name="T35" fmla="*/ 347 h 471"/>
              <a:gd name="T36" fmla="*/ 230 w 479"/>
              <a:gd name="T37" fmla="*/ 382 h 471"/>
              <a:gd name="T38" fmla="*/ 257 w 479"/>
              <a:gd name="T39" fmla="*/ 382 h 471"/>
              <a:gd name="T40" fmla="*/ 257 w 479"/>
              <a:gd name="T41" fmla="*/ 347 h 471"/>
              <a:gd name="T42" fmla="*/ 301 w 479"/>
              <a:gd name="T43" fmla="*/ 328 h 471"/>
              <a:gd name="T44" fmla="*/ 319 w 479"/>
              <a:gd name="T45" fmla="*/ 293 h 471"/>
              <a:gd name="T46" fmla="*/ 408 w 479"/>
              <a:gd name="T47" fmla="*/ 328 h 471"/>
              <a:gd name="T48" fmla="*/ 240 w 479"/>
              <a:gd name="T49" fmla="*/ 426 h 471"/>
              <a:gd name="T50" fmla="*/ 44 w 479"/>
              <a:gd name="T51" fmla="*/ 231 h 471"/>
              <a:gd name="T52" fmla="*/ 53 w 479"/>
              <a:gd name="T53" fmla="*/ 169 h 471"/>
              <a:gd name="T54" fmla="*/ 310 w 479"/>
              <a:gd name="T55" fmla="*/ 231 h 471"/>
              <a:gd name="T56" fmla="*/ 310 w 479"/>
              <a:gd name="T57" fmla="*/ 231 h 471"/>
              <a:gd name="T58" fmla="*/ 265 w 479"/>
              <a:gd name="T59" fmla="*/ 213 h 471"/>
              <a:gd name="T60" fmla="*/ 248 w 479"/>
              <a:gd name="T61" fmla="*/ 204 h 471"/>
              <a:gd name="T62" fmla="*/ 212 w 479"/>
              <a:gd name="T63" fmla="*/ 187 h 471"/>
              <a:gd name="T64" fmla="*/ 212 w 479"/>
              <a:gd name="T65" fmla="*/ 187 h 471"/>
              <a:gd name="T66" fmla="*/ 221 w 479"/>
              <a:gd name="T67" fmla="*/ 169 h 471"/>
              <a:gd name="T68" fmla="*/ 240 w 479"/>
              <a:gd name="T69" fmla="*/ 169 h 471"/>
              <a:gd name="T70" fmla="*/ 284 w 479"/>
              <a:gd name="T71" fmla="*/ 178 h 471"/>
              <a:gd name="T72" fmla="*/ 319 w 479"/>
              <a:gd name="T73" fmla="*/ 151 h 471"/>
              <a:gd name="T74" fmla="*/ 257 w 479"/>
              <a:gd name="T75" fmla="*/ 125 h 471"/>
              <a:gd name="T76" fmla="*/ 257 w 479"/>
              <a:gd name="T77" fmla="*/ 90 h 471"/>
              <a:gd name="T78" fmla="*/ 230 w 479"/>
              <a:gd name="T79" fmla="*/ 90 h 471"/>
              <a:gd name="T80" fmla="*/ 230 w 479"/>
              <a:gd name="T81" fmla="*/ 125 h 471"/>
              <a:gd name="T82" fmla="*/ 186 w 479"/>
              <a:gd name="T83" fmla="*/ 143 h 471"/>
              <a:gd name="T84" fmla="*/ 168 w 479"/>
              <a:gd name="T85" fmla="*/ 169 h 471"/>
              <a:gd name="T86" fmla="*/ 80 w 479"/>
              <a:gd name="T87" fmla="*/ 125 h 471"/>
              <a:gd name="T88" fmla="*/ 240 w 479"/>
              <a:gd name="T89" fmla="*/ 37 h 471"/>
              <a:gd name="T90" fmla="*/ 434 w 479"/>
              <a:gd name="T91" fmla="*/ 231 h 471"/>
              <a:gd name="T92" fmla="*/ 425 w 479"/>
              <a:gd name="T93" fmla="*/ 284 h 471"/>
              <a:gd name="T94" fmla="*/ 310 w 479"/>
              <a:gd name="T95" fmla="*/ 231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79" h="471">
                <a:moveTo>
                  <a:pt x="240" y="0"/>
                </a:moveTo>
                <a:lnTo>
                  <a:pt x="240" y="0"/>
                </a:lnTo>
                <a:cubicBezTo>
                  <a:pt x="106" y="0"/>
                  <a:pt x="0" y="107"/>
                  <a:pt x="0" y="231"/>
                </a:cubicBezTo>
                <a:cubicBezTo>
                  <a:pt x="0" y="364"/>
                  <a:pt x="106" y="470"/>
                  <a:pt x="240" y="470"/>
                </a:cubicBezTo>
                <a:cubicBezTo>
                  <a:pt x="372" y="470"/>
                  <a:pt x="478" y="364"/>
                  <a:pt x="478" y="231"/>
                </a:cubicBezTo>
                <a:cubicBezTo>
                  <a:pt x="478" y="107"/>
                  <a:pt x="372" y="0"/>
                  <a:pt x="240" y="0"/>
                </a:cubicBezTo>
                <a:close/>
                <a:moveTo>
                  <a:pt x="53" y="169"/>
                </a:moveTo>
                <a:lnTo>
                  <a:pt x="53" y="169"/>
                </a:lnTo>
                <a:cubicBezTo>
                  <a:pt x="177" y="222"/>
                  <a:pt x="177" y="222"/>
                  <a:pt x="177" y="222"/>
                </a:cubicBezTo>
                <a:cubicBezTo>
                  <a:pt x="212" y="240"/>
                  <a:pt x="212" y="240"/>
                  <a:pt x="212" y="240"/>
                </a:cubicBezTo>
                <a:cubicBezTo>
                  <a:pt x="240" y="257"/>
                  <a:pt x="240" y="257"/>
                  <a:pt x="240" y="257"/>
                </a:cubicBezTo>
                <a:cubicBezTo>
                  <a:pt x="265" y="266"/>
                  <a:pt x="265" y="266"/>
                  <a:pt x="265" y="266"/>
                </a:cubicBezTo>
                <a:lnTo>
                  <a:pt x="274" y="275"/>
                </a:lnTo>
                <a:cubicBezTo>
                  <a:pt x="274" y="284"/>
                  <a:pt x="265" y="293"/>
                  <a:pt x="265" y="293"/>
                </a:cubicBezTo>
                <a:cubicBezTo>
                  <a:pt x="257" y="302"/>
                  <a:pt x="248" y="302"/>
                  <a:pt x="240" y="302"/>
                </a:cubicBezTo>
                <a:cubicBezTo>
                  <a:pt x="221" y="302"/>
                  <a:pt x="203" y="293"/>
                  <a:pt x="186" y="284"/>
                </a:cubicBezTo>
                <a:cubicBezTo>
                  <a:pt x="159" y="311"/>
                  <a:pt x="159" y="311"/>
                  <a:pt x="159" y="311"/>
                </a:cubicBezTo>
                <a:cubicBezTo>
                  <a:pt x="177" y="328"/>
                  <a:pt x="203" y="347"/>
                  <a:pt x="230" y="347"/>
                </a:cubicBezTo>
                <a:cubicBezTo>
                  <a:pt x="230" y="382"/>
                  <a:pt x="230" y="382"/>
                  <a:pt x="230" y="382"/>
                </a:cubicBezTo>
                <a:cubicBezTo>
                  <a:pt x="257" y="382"/>
                  <a:pt x="257" y="382"/>
                  <a:pt x="257" y="382"/>
                </a:cubicBezTo>
                <a:cubicBezTo>
                  <a:pt x="257" y="347"/>
                  <a:pt x="257" y="347"/>
                  <a:pt x="257" y="347"/>
                </a:cubicBezTo>
                <a:cubicBezTo>
                  <a:pt x="274" y="338"/>
                  <a:pt x="284" y="338"/>
                  <a:pt x="301" y="328"/>
                </a:cubicBezTo>
                <a:cubicBezTo>
                  <a:pt x="310" y="319"/>
                  <a:pt x="319" y="302"/>
                  <a:pt x="319" y="293"/>
                </a:cubicBezTo>
                <a:cubicBezTo>
                  <a:pt x="408" y="328"/>
                  <a:pt x="408" y="328"/>
                  <a:pt x="408" y="328"/>
                </a:cubicBezTo>
                <a:cubicBezTo>
                  <a:pt x="372" y="391"/>
                  <a:pt x="310" y="426"/>
                  <a:pt x="240" y="426"/>
                </a:cubicBezTo>
                <a:cubicBezTo>
                  <a:pt x="133" y="426"/>
                  <a:pt x="44" y="347"/>
                  <a:pt x="44" y="231"/>
                </a:cubicBezTo>
                <a:cubicBezTo>
                  <a:pt x="44" y="213"/>
                  <a:pt x="44" y="187"/>
                  <a:pt x="53" y="169"/>
                </a:cubicBezTo>
                <a:close/>
                <a:moveTo>
                  <a:pt x="310" y="231"/>
                </a:moveTo>
                <a:lnTo>
                  <a:pt x="310" y="231"/>
                </a:lnTo>
                <a:cubicBezTo>
                  <a:pt x="265" y="213"/>
                  <a:pt x="265" y="213"/>
                  <a:pt x="265" y="213"/>
                </a:cubicBezTo>
                <a:cubicBezTo>
                  <a:pt x="248" y="204"/>
                  <a:pt x="248" y="204"/>
                  <a:pt x="248" y="204"/>
                </a:cubicBezTo>
                <a:cubicBezTo>
                  <a:pt x="212" y="187"/>
                  <a:pt x="212" y="187"/>
                  <a:pt x="212" y="187"/>
                </a:cubicBezTo>
                <a:lnTo>
                  <a:pt x="212" y="187"/>
                </a:lnTo>
                <a:cubicBezTo>
                  <a:pt x="212" y="178"/>
                  <a:pt x="221" y="178"/>
                  <a:pt x="221" y="169"/>
                </a:cubicBezTo>
                <a:cubicBezTo>
                  <a:pt x="230" y="169"/>
                  <a:pt x="240" y="169"/>
                  <a:pt x="240" y="169"/>
                </a:cubicBezTo>
                <a:cubicBezTo>
                  <a:pt x="257" y="169"/>
                  <a:pt x="274" y="169"/>
                  <a:pt x="284" y="178"/>
                </a:cubicBezTo>
                <a:cubicBezTo>
                  <a:pt x="319" y="151"/>
                  <a:pt x="319" y="151"/>
                  <a:pt x="319" y="151"/>
                </a:cubicBezTo>
                <a:cubicBezTo>
                  <a:pt x="301" y="134"/>
                  <a:pt x="274" y="125"/>
                  <a:pt x="257" y="125"/>
                </a:cubicBezTo>
                <a:cubicBezTo>
                  <a:pt x="257" y="90"/>
                  <a:pt x="257" y="90"/>
                  <a:pt x="257" y="90"/>
                </a:cubicBezTo>
                <a:cubicBezTo>
                  <a:pt x="230" y="90"/>
                  <a:pt x="230" y="90"/>
                  <a:pt x="230" y="90"/>
                </a:cubicBezTo>
                <a:cubicBezTo>
                  <a:pt x="230" y="125"/>
                  <a:pt x="230" y="125"/>
                  <a:pt x="230" y="125"/>
                </a:cubicBezTo>
                <a:cubicBezTo>
                  <a:pt x="212" y="125"/>
                  <a:pt x="203" y="134"/>
                  <a:pt x="186" y="143"/>
                </a:cubicBezTo>
                <a:cubicBezTo>
                  <a:pt x="177" y="143"/>
                  <a:pt x="168" y="160"/>
                  <a:pt x="168" y="169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106" y="72"/>
                  <a:pt x="168" y="37"/>
                  <a:pt x="240" y="37"/>
                </a:cubicBezTo>
                <a:cubicBezTo>
                  <a:pt x="346" y="37"/>
                  <a:pt x="434" y="125"/>
                  <a:pt x="434" y="231"/>
                </a:cubicBezTo>
                <a:cubicBezTo>
                  <a:pt x="434" y="249"/>
                  <a:pt x="434" y="266"/>
                  <a:pt x="425" y="284"/>
                </a:cubicBezTo>
                <a:lnTo>
                  <a:pt x="310" y="2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69" name="Freeform 111"/>
          <p:cNvSpPr>
            <a:spLocks noChangeArrowheads="1"/>
          </p:cNvSpPr>
          <p:nvPr/>
        </p:nvSpPr>
        <p:spPr bwMode="auto">
          <a:xfrm>
            <a:off x="5147085" y="3972588"/>
            <a:ext cx="248007" cy="243458"/>
          </a:xfrm>
          <a:custGeom>
            <a:avLst/>
            <a:gdLst>
              <a:gd name="T0" fmla="*/ 240 w 480"/>
              <a:gd name="T1" fmla="*/ 0 h 471"/>
              <a:gd name="T2" fmla="*/ 240 w 480"/>
              <a:gd name="T3" fmla="*/ 0 h 471"/>
              <a:gd name="T4" fmla="*/ 0 w 480"/>
              <a:gd name="T5" fmla="*/ 231 h 471"/>
              <a:gd name="T6" fmla="*/ 240 w 480"/>
              <a:gd name="T7" fmla="*/ 470 h 471"/>
              <a:gd name="T8" fmla="*/ 479 w 480"/>
              <a:gd name="T9" fmla="*/ 231 h 471"/>
              <a:gd name="T10" fmla="*/ 240 w 480"/>
              <a:gd name="T11" fmla="*/ 0 h 471"/>
              <a:gd name="T12" fmla="*/ 53 w 480"/>
              <a:gd name="T13" fmla="*/ 169 h 471"/>
              <a:gd name="T14" fmla="*/ 53 w 480"/>
              <a:gd name="T15" fmla="*/ 169 h 471"/>
              <a:gd name="T16" fmla="*/ 115 w 480"/>
              <a:gd name="T17" fmla="*/ 196 h 471"/>
              <a:gd name="T18" fmla="*/ 115 w 480"/>
              <a:gd name="T19" fmla="*/ 196 h 471"/>
              <a:gd name="T20" fmla="*/ 115 w 480"/>
              <a:gd name="T21" fmla="*/ 231 h 471"/>
              <a:gd name="T22" fmla="*/ 134 w 480"/>
              <a:gd name="T23" fmla="*/ 231 h 471"/>
              <a:gd name="T24" fmla="*/ 134 w 480"/>
              <a:gd name="T25" fmla="*/ 240 h 471"/>
              <a:gd name="T26" fmla="*/ 134 w 480"/>
              <a:gd name="T27" fmla="*/ 249 h 471"/>
              <a:gd name="T28" fmla="*/ 115 w 480"/>
              <a:gd name="T29" fmla="*/ 249 h 471"/>
              <a:gd name="T30" fmla="*/ 115 w 480"/>
              <a:gd name="T31" fmla="*/ 275 h 471"/>
              <a:gd name="T32" fmla="*/ 142 w 480"/>
              <a:gd name="T33" fmla="*/ 275 h 471"/>
              <a:gd name="T34" fmla="*/ 160 w 480"/>
              <a:gd name="T35" fmla="*/ 328 h 471"/>
              <a:gd name="T36" fmla="*/ 258 w 480"/>
              <a:gd name="T37" fmla="*/ 373 h 471"/>
              <a:gd name="T38" fmla="*/ 319 w 480"/>
              <a:gd name="T39" fmla="*/ 355 h 471"/>
              <a:gd name="T40" fmla="*/ 311 w 480"/>
              <a:gd name="T41" fmla="*/ 311 h 471"/>
              <a:gd name="T42" fmla="*/ 266 w 480"/>
              <a:gd name="T43" fmla="*/ 319 h 471"/>
              <a:gd name="T44" fmla="*/ 213 w 480"/>
              <a:gd name="T45" fmla="*/ 302 h 471"/>
              <a:gd name="T46" fmla="*/ 205 w 480"/>
              <a:gd name="T47" fmla="*/ 275 h 471"/>
              <a:gd name="T48" fmla="*/ 284 w 480"/>
              <a:gd name="T49" fmla="*/ 275 h 471"/>
              <a:gd name="T50" fmla="*/ 408 w 480"/>
              <a:gd name="T51" fmla="*/ 328 h 471"/>
              <a:gd name="T52" fmla="*/ 240 w 480"/>
              <a:gd name="T53" fmla="*/ 426 h 471"/>
              <a:gd name="T54" fmla="*/ 45 w 480"/>
              <a:gd name="T55" fmla="*/ 231 h 471"/>
              <a:gd name="T56" fmla="*/ 53 w 480"/>
              <a:gd name="T57" fmla="*/ 169 h 471"/>
              <a:gd name="T58" fmla="*/ 302 w 480"/>
              <a:gd name="T59" fmla="*/ 231 h 471"/>
              <a:gd name="T60" fmla="*/ 302 w 480"/>
              <a:gd name="T61" fmla="*/ 231 h 471"/>
              <a:gd name="T62" fmla="*/ 302 w 480"/>
              <a:gd name="T63" fmla="*/ 231 h 471"/>
              <a:gd name="T64" fmla="*/ 302 w 480"/>
              <a:gd name="T65" fmla="*/ 196 h 471"/>
              <a:gd name="T66" fmla="*/ 231 w 480"/>
              <a:gd name="T67" fmla="*/ 196 h 471"/>
              <a:gd name="T68" fmla="*/ 205 w 480"/>
              <a:gd name="T69" fmla="*/ 187 h 471"/>
              <a:gd name="T70" fmla="*/ 213 w 480"/>
              <a:gd name="T71" fmla="*/ 169 h 471"/>
              <a:gd name="T72" fmla="*/ 266 w 480"/>
              <a:gd name="T73" fmla="*/ 151 h 471"/>
              <a:gd name="T74" fmla="*/ 311 w 480"/>
              <a:gd name="T75" fmla="*/ 160 h 471"/>
              <a:gd name="T76" fmla="*/ 319 w 480"/>
              <a:gd name="T77" fmla="*/ 116 h 471"/>
              <a:gd name="T78" fmla="*/ 258 w 480"/>
              <a:gd name="T79" fmla="*/ 107 h 471"/>
              <a:gd name="T80" fmla="*/ 169 w 480"/>
              <a:gd name="T81" fmla="*/ 143 h 471"/>
              <a:gd name="T82" fmla="*/ 151 w 480"/>
              <a:gd name="T83" fmla="*/ 160 h 471"/>
              <a:gd name="T84" fmla="*/ 80 w 480"/>
              <a:gd name="T85" fmla="*/ 125 h 471"/>
              <a:gd name="T86" fmla="*/ 240 w 480"/>
              <a:gd name="T87" fmla="*/ 37 h 471"/>
              <a:gd name="T88" fmla="*/ 434 w 480"/>
              <a:gd name="T89" fmla="*/ 231 h 471"/>
              <a:gd name="T90" fmla="*/ 425 w 480"/>
              <a:gd name="T91" fmla="*/ 284 h 471"/>
              <a:gd name="T92" fmla="*/ 302 w 480"/>
              <a:gd name="T93" fmla="*/ 231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80" h="471">
                <a:moveTo>
                  <a:pt x="240" y="0"/>
                </a:moveTo>
                <a:lnTo>
                  <a:pt x="240" y="0"/>
                </a:lnTo>
                <a:cubicBezTo>
                  <a:pt x="107" y="0"/>
                  <a:pt x="0" y="107"/>
                  <a:pt x="0" y="231"/>
                </a:cubicBezTo>
                <a:cubicBezTo>
                  <a:pt x="0" y="364"/>
                  <a:pt x="107" y="470"/>
                  <a:pt x="240" y="470"/>
                </a:cubicBezTo>
                <a:cubicBezTo>
                  <a:pt x="372" y="470"/>
                  <a:pt x="479" y="364"/>
                  <a:pt x="479" y="231"/>
                </a:cubicBezTo>
                <a:cubicBezTo>
                  <a:pt x="479" y="107"/>
                  <a:pt x="372" y="0"/>
                  <a:pt x="240" y="0"/>
                </a:cubicBezTo>
                <a:close/>
                <a:moveTo>
                  <a:pt x="53" y="169"/>
                </a:moveTo>
                <a:lnTo>
                  <a:pt x="53" y="169"/>
                </a:lnTo>
                <a:cubicBezTo>
                  <a:pt x="115" y="196"/>
                  <a:pt x="115" y="196"/>
                  <a:pt x="115" y="196"/>
                </a:cubicBezTo>
                <a:lnTo>
                  <a:pt x="115" y="196"/>
                </a:lnTo>
                <a:cubicBezTo>
                  <a:pt x="115" y="231"/>
                  <a:pt x="115" y="231"/>
                  <a:pt x="115" y="231"/>
                </a:cubicBezTo>
                <a:cubicBezTo>
                  <a:pt x="134" y="231"/>
                  <a:pt x="134" y="231"/>
                  <a:pt x="134" y="231"/>
                </a:cubicBezTo>
                <a:cubicBezTo>
                  <a:pt x="134" y="231"/>
                  <a:pt x="134" y="231"/>
                  <a:pt x="134" y="240"/>
                </a:cubicBezTo>
                <a:cubicBezTo>
                  <a:pt x="134" y="249"/>
                  <a:pt x="134" y="249"/>
                  <a:pt x="134" y="249"/>
                </a:cubicBezTo>
                <a:cubicBezTo>
                  <a:pt x="115" y="249"/>
                  <a:pt x="115" y="249"/>
                  <a:pt x="115" y="249"/>
                </a:cubicBezTo>
                <a:cubicBezTo>
                  <a:pt x="115" y="275"/>
                  <a:pt x="115" y="275"/>
                  <a:pt x="115" y="275"/>
                </a:cubicBezTo>
                <a:cubicBezTo>
                  <a:pt x="142" y="275"/>
                  <a:pt x="142" y="275"/>
                  <a:pt x="142" y="275"/>
                </a:cubicBezTo>
                <a:cubicBezTo>
                  <a:pt x="142" y="293"/>
                  <a:pt x="151" y="311"/>
                  <a:pt x="160" y="328"/>
                </a:cubicBezTo>
                <a:cubicBezTo>
                  <a:pt x="187" y="355"/>
                  <a:pt x="222" y="373"/>
                  <a:pt x="258" y="373"/>
                </a:cubicBezTo>
                <a:cubicBezTo>
                  <a:pt x="284" y="373"/>
                  <a:pt x="311" y="364"/>
                  <a:pt x="319" y="355"/>
                </a:cubicBezTo>
                <a:cubicBezTo>
                  <a:pt x="311" y="311"/>
                  <a:pt x="311" y="311"/>
                  <a:pt x="311" y="311"/>
                </a:cubicBezTo>
                <a:cubicBezTo>
                  <a:pt x="302" y="319"/>
                  <a:pt x="284" y="319"/>
                  <a:pt x="266" y="319"/>
                </a:cubicBezTo>
                <a:cubicBezTo>
                  <a:pt x="249" y="319"/>
                  <a:pt x="231" y="319"/>
                  <a:pt x="213" y="302"/>
                </a:cubicBezTo>
                <a:cubicBezTo>
                  <a:pt x="205" y="293"/>
                  <a:pt x="205" y="284"/>
                  <a:pt x="205" y="275"/>
                </a:cubicBezTo>
                <a:cubicBezTo>
                  <a:pt x="284" y="275"/>
                  <a:pt x="284" y="275"/>
                  <a:pt x="284" y="275"/>
                </a:cubicBezTo>
                <a:cubicBezTo>
                  <a:pt x="408" y="328"/>
                  <a:pt x="408" y="328"/>
                  <a:pt x="408" y="328"/>
                </a:cubicBezTo>
                <a:cubicBezTo>
                  <a:pt x="372" y="391"/>
                  <a:pt x="311" y="426"/>
                  <a:pt x="240" y="426"/>
                </a:cubicBezTo>
                <a:cubicBezTo>
                  <a:pt x="134" y="426"/>
                  <a:pt x="45" y="347"/>
                  <a:pt x="45" y="231"/>
                </a:cubicBezTo>
                <a:cubicBezTo>
                  <a:pt x="45" y="213"/>
                  <a:pt x="45" y="196"/>
                  <a:pt x="53" y="169"/>
                </a:cubicBezTo>
                <a:close/>
                <a:moveTo>
                  <a:pt x="302" y="231"/>
                </a:moveTo>
                <a:lnTo>
                  <a:pt x="302" y="231"/>
                </a:lnTo>
                <a:lnTo>
                  <a:pt x="302" y="231"/>
                </a:lnTo>
                <a:cubicBezTo>
                  <a:pt x="302" y="196"/>
                  <a:pt x="302" y="196"/>
                  <a:pt x="302" y="196"/>
                </a:cubicBezTo>
                <a:cubicBezTo>
                  <a:pt x="231" y="196"/>
                  <a:pt x="231" y="196"/>
                  <a:pt x="231" y="196"/>
                </a:cubicBezTo>
                <a:cubicBezTo>
                  <a:pt x="205" y="187"/>
                  <a:pt x="205" y="187"/>
                  <a:pt x="205" y="187"/>
                </a:cubicBezTo>
                <a:cubicBezTo>
                  <a:pt x="213" y="178"/>
                  <a:pt x="213" y="178"/>
                  <a:pt x="213" y="169"/>
                </a:cubicBezTo>
                <a:cubicBezTo>
                  <a:pt x="231" y="160"/>
                  <a:pt x="249" y="151"/>
                  <a:pt x="266" y="151"/>
                </a:cubicBezTo>
                <a:cubicBezTo>
                  <a:pt x="284" y="151"/>
                  <a:pt x="302" y="160"/>
                  <a:pt x="311" y="160"/>
                </a:cubicBezTo>
                <a:cubicBezTo>
                  <a:pt x="319" y="116"/>
                  <a:pt x="319" y="116"/>
                  <a:pt x="319" y="116"/>
                </a:cubicBezTo>
                <a:cubicBezTo>
                  <a:pt x="302" y="107"/>
                  <a:pt x="284" y="107"/>
                  <a:pt x="258" y="107"/>
                </a:cubicBezTo>
                <a:cubicBezTo>
                  <a:pt x="222" y="107"/>
                  <a:pt x="187" y="116"/>
                  <a:pt x="169" y="143"/>
                </a:cubicBezTo>
                <a:cubicBezTo>
                  <a:pt x="160" y="151"/>
                  <a:pt x="160" y="160"/>
                  <a:pt x="151" y="160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107" y="72"/>
                  <a:pt x="169" y="37"/>
                  <a:pt x="240" y="37"/>
                </a:cubicBezTo>
                <a:cubicBezTo>
                  <a:pt x="346" y="37"/>
                  <a:pt x="434" y="125"/>
                  <a:pt x="434" y="231"/>
                </a:cubicBezTo>
                <a:cubicBezTo>
                  <a:pt x="434" y="249"/>
                  <a:pt x="434" y="266"/>
                  <a:pt x="425" y="284"/>
                </a:cubicBezTo>
                <a:lnTo>
                  <a:pt x="302" y="2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70" name="Freeform 112"/>
          <p:cNvSpPr>
            <a:spLocks noChangeArrowheads="1"/>
          </p:cNvSpPr>
          <p:nvPr/>
        </p:nvSpPr>
        <p:spPr bwMode="auto">
          <a:xfrm>
            <a:off x="5659027" y="3972588"/>
            <a:ext cx="248009" cy="243458"/>
          </a:xfrm>
          <a:custGeom>
            <a:avLst/>
            <a:gdLst>
              <a:gd name="T0" fmla="*/ 239 w 480"/>
              <a:gd name="T1" fmla="*/ 0 h 471"/>
              <a:gd name="T2" fmla="*/ 239 w 480"/>
              <a:gd name="T3" fmla="*/ 0 h 471"/>
              <a:gd name="T4" fmla="*/ 0 w 480"/>
              <a:gd name="T5" fmla="*/ 231 h 471"/>
              <a:gd name="T6" fmla="*/ 239 w 480"/>
              <a:gd name="T7" fmla="*/ 470 h 471"/>
              <a:gd name="T8" fmla="*/ 479 w 480"/>
              <a:gd name="T9" fmla="*/ 231 h 471"/>
              <a:gd name="T10" fmla="*/ 239 w 480"/>
              <a:gd name="T11" fmla="*/ 0 h 471"/>
              <a:gd name="T12" fmla="*/ 53 w 480"/>
              <a:gd name="T13" fmla="*/ 178 h 471"/>
              <a:gd name="T14" fmla="*/ 53 w 480"/>
              <a:gd name="T15" fmla="*/ 178 h 471"/>
              <a:gd name="T16" fmla="*/ 177 w 480"/>
              <a:gd name="T17" fmla="*/ 231 h 471"/>
              <a:gd name="T18" fmla="*/ 151 w 480"/>
              <a:gd name="T19" fmla="*/ 231 h 471"/>
              <a:gd name="T20" fmla="*/ 151 w 480"/>
              <a:gd name="T21" fmla="*/ 266 h 471"/>
              <a:gd name="T22" fmla="*/ 204 w 480"/>
              <a:gd name="T23" fmla="*/ 266 h 471"/>
              <a:gd name="T24" fmla="*/ 213 w 480"/>
              <a:gd name="T25" fmla="*/ 275 h 471"/>
              <a:gd name="T26" fmla="*/ 213 w 480"/>
              <a:gd name="T27" fmla="*/ 293 h 471"/>
              <a:gd name="T28" fmla="*/ 151 w 480"/>
              <a:gd name="T29" fmla="*/ 293 h 471"/>
              <a:gd name="T30" fmla="*/ 151 w 480"/>
              <a:gd name="T31" fmla="*/ 338 h 471"/>
              <a:gd name="T32" fmla="*/ 213 w 480"/>
              <a:gd name="T33" fmla="*/ 338 h 471"/>
              <a:gd name="T34" fmla="*/ 213 w 480"/>
              <a:gd name="T35" fmla="*/ 391 h 471"/>
              <a:gd name="T36" fmla="*/ 266 w 480"/>
              <a:gd name="T37" fmla="*/ 391 h 471"/>
              <a:gd name="T38" fmla="*/ 266 w 480"/>
              <a:gd name="T39" fmla="*/ 338 h 471"/>
              <a:gd name="T40" fmla="*/ 328 w 480"/>
              <a:gd name="T41" fmla="*/ 338 h 471"/>
              <a:gd name="T42" fmla="*/ 328 w 480"/>
              <a:gd name="T43" fmla="*/ 302 h 471"/>
              <a:gd name="T44" fmla="*/ 407 w 480"/>
              <a:gd name="T45" fmla="*/ 338 h 471"/>
              <a:gd name="T46" fmla="*/ 239 w 480"/>
              <a:gd name="T47" fmla="*/ 426 h 471"/>
              <a:gd name="T48" fmla="*/ 44 w 480"/>
              <a:gd name="T49" fmla="*/ 231 h 471"/>
              <a:gd name="T50" fmla="*/ 53 w 480"/>
              <a:gd name="T51" fmla="*/ 178 h 471"/>
              <a:gd name="T52" fmla="*/ 266 w 480"/>
              <a:gd name="T53" fmla="*/ 293 h 471"/>
              <a:gd name="T54" fmla="*/ 266 w 480"/>
              <a:gd name="T55" fmla="*/ 293 h 471"/>
              <a:gd name="T56" fmla="*/ 266 w 480"/>
              <a:gd name="T57" fmla="*/ 275 h 471"/>
              <a:gd name="T58" fmla="*/ 274 w 480"/>
              <a:gd name="T59" fmla="*/ 275 h 471"/>
              <a:gd name="T60" fmla="*/ 319 w 480"/>
              <a:gd name="T61" fmla="*/ 293 h 471"/>
              <a:gd name="T62" fmla="*/ 266 w 480"/>
              <a:gd name="T63" fmla="*/ 293 h 471"/>
              <a:gd name="T64" fmla="*/ 328 w 480"/>
              <a:gd name="T65" fmla="*/ 249 h 471"/>
              <a:gd name="T66" fmla="*/ 328 w 480"/>
              <a:gd name="T67" fmla="*/ 249 h 471"/>
              <a:gd name="T68" fmla="*/ 328 w 480"/>
              <a:gd name="T69" fmla="*/ 231 h 471"/>
              <a:gd name="T70" fmla="*/ 292 w 480"/>
              <a:gd name="T71" fmla="*/ 231 h 471"/>
              <a:gd name="T72" fmla="*/ 354 w 480"/>
              <a:gd name="T73" fmla="*/ 116 h 471"/>
              <a:gd name="T74" fmla="*/ 292 w 480"/>
              <a:gd name="T75" fmla="*/ 116 h 471"/>
              <a:gd name="T76" fmla="*/ 248 w 480"/>
              <a:gd name="T77" fmla="*/ 213 h 471"/>
              <a:gd name="T78" fmla="*/ 230 w 480"/>
              <a:gd name="T79" fmla="*/ 204 h 471"/>
              <a:gd name="T80" fmla="*/ 186 w 480"/>
              <a:gd name="T81" fmla="*/ 116 h 471"/>
              <a:gd name="T82" fmla="*/ 123 w 480"/>
              <a:gd name="T83" fmla="*/ 116 h 471"/>
              <a:gd name="T84" fmla="*/ 151 w 480"/>
              <a:gd name="T85" fmla="*/ 169 h 471"/>
              <a:gd name="T86" fmla="*/ 70 w 480"/>
              <a:gd name="T87" fmla="*/ 134 h 471"/>
              <a:gd name="T88" fmla="*/ 239 w 480"/>
              <a:gd name="T89" fmla="*/ 37 h 471"/>
              <a:gd name="T90" fmla="*/ 434 w 480"/>
              <a:gd name="T91" fmla="*/ 231 h 471"/>
              <a:gd name="T92" fmla="*/ 426 w 480"/>
              <a:gd name="T93" fmla="*/ 293 h 471"/>
              <a:gd name="T94" fmla="*/ 328 w 480"/>
              <a:gd name="T95" fmla="*/ 249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80" h="471">
                <a:moveTo>
                  <a:pt x="239" y="0"/>
                </a:moveTo>
                <a:lnTo>
                  <a:pt x="239" y="0"/>
                </a:lnTo>
                <a:cubicBezTo>
                  <a:pt x="107" y="0"/>
                  <a:pt x="0" y="107"/>
                  <a:pt x="0" y="231"/>
                </a:cubicBezTo>
                <a:cubicBezTo>
                  <a:pt x="0" y="364"/>
                  <a:pt x="107" y="470"/>
                  <a:pt x="239" y="470"/>
                </a:cubicBezTo>
                <a:cubicBezTo>
                  <a:pt x="372" y="470"/>
                  <a:pt x="479" y="364"/>
                  <a:pt x="479" y="231"/>
                </a:cubicBezTo>
                <a:cubicBezTo>
                  <a:pt x="479" y="107"/>
                  <a:pt x="372" y="0"/>
                  <a:pt x="239" y="0"/>
                </a:cubicBezTo>
                <a:close/>
                <a:moveTo>
                  <a:pt x="53" y="178"/>
                </a:moveTo>
                <a:lnTo>
                  <a:pt x="53" y="178"/>
                </a:lnTo>
                <a:cubicBezTo>
                  <a:pt x="177" y="231"/>
                  <a:pt x="177" y="231"/>
                  <a:pt x="177" y="231"/>
                </a:cubicBezTo>
                <a:cubicBezTo>
                  <a:pt x="151" y="231"/>
                  <a:pt x="151" y="231"/>
                  <a:pt x="151" y="231"/>
                </a:cubicBezTo>
                <a:cubicBezTo>
                  <a:pt x="151" y="266"/>
                  <a:pt x="151" y="266"/>
                  <a:pt x="151" y="266"/>
                </a:cubicBezTo>
                <a:cubicBezTo>
                  <a:pt x="204" y="266"/>
                  <a:pt x="204" y="266"/>
                  <a:pt x="204" y="266"/>
                </a:cubicBezTo>
                <a:cubicBezTo>
                  <a:pt x="213" y="275"/>
                  <a:pt x="213" y="275"/>
                  <a:pt x="213" y="275"/>
                </a:cubicBezTo>
                <a:cubicBezTo>
                  <a:pt x="213" y="293"/>
                  <a:pt x="213" y="293"/>
                  <a:pt x="213" y="293"/>
                </a:cubicBezTo>
                <a:cubicBezTo>
                  <a:pt x="151" y="293"/>
                  <a:pt x="151" y="293"/>
                  <a:pt x="151" y="293"/>
                </a:cubicBezTo>
                <a:cubicBezTo>
                  <a:pt x="151" y="338"/>
                  <a:pt x="151" y="338"/>
                  <a:pt x="151" y="338"/>
                </a:cubicBezTo>
                <a:cubicBezTo>
                  <a:pt x="213" y="338"/>
                  <a:pt x="213" y="338"/>
                  <a:pt x="213" y="338"/>
                </a:cubicBezTo>
                <a:cubicBezTo>
                  <a:pt x="213" y="391"/>
                  <a:pt x="213" y="391"/>
                  <a:pt x="213" y="391"/>
                </a:cubicBezTo>
                <a:cubicBezTo>
                  <a:pt x="266" y="391"/>
                  <a:pt x="266" y="391"/>
                  <a:pt x="266" y="391"/>
                </a:cubicBezTo>
                <a:cubicBezTo>
                  <a:pt x="266" y="338"/>
                  <a:pt x="266" y="338"/>
                  <a:pt x="266" y="338"/>
                </a:cubicBezTo>
                <a:cubicBezTo>
                  <a:pt x="328" y="338"/>
                  <a:pt x="328" y="338"/>
                  <a:pt x="328" y="338"/>
                </a:cubicBezTo>
                <a:cubicBezTo>
                  <a:pt x="328" y="302"/>
                  <a:pt x="328" y="302"/>
                  <a:pt x="328" y="302"/>
                </a:cubicBezTo>
                <a:cubicBezTo>
                  <a:pt x="407" y="338"/>
                  <a:pt x="407" y="338"/>
                  <a:pt x="407" y="338"/>
                </a:cubicBezTo>
                <a:cubicBezTo>
                  <a:pt x="372" y="391"/>
                  <a:pt x="310" y="426"/>
                  <a:pt x="239" y="426"/>
                </a:cubicBezTo>
                <a:cubicBezTo>
                  <a:pt x="133" y="426"/>
                  <a:pt x="44" y="347"/>
                  <a:pt x="44" y="231"/>
                </a:cubicBezTo>
                <a:cubicBezTo>
                  <a:pt x="44" y="213"/>
                  <a:pt x="44" y="196"/>
                  <a:pt x="53" y="178"/>
                </a:cubicBezTo>
                <a:close/>
                <a:moveTo>
                  <a:pt x="266" y="293"/>
                </a:moveTo>
                <a:lnTo>
                  <a:pt x="266" y="293"/>
                </a:lnTo>
                <a:cubicBezTo>
                  <a:pt x="266" y="275"/>
                  <a:pt x="266" y="275"/>
                  <a:pt x="266" y="275"/>
                </a:cubicBezTo>
                <a:cubicBezTo>
                  <a:pt x="274" y="275"/>
                  <a:pt x="274" y="275"/>
                  <a:pt x="274" y="275"/>
                </a:cubicBezTo>
                <a:cubicBezTo>
                  <a:pt x="319" y="293"/>
                  <a:pt x="319" y="293"/>
                  <a:pt x="319" y="293"/>
                </a:cubicBezTo>
                <a:lnTo>
                  <a:pt x="266" y="293"/>
                </a:lnTo>
                <a:close/>
                <a:moveTo>
                  <a:pt x="328" y="249"/>
                </a:moveTo>
                <a:lnTo>
                  <a:pt x="328" y="249"/>
                </a:lnTo>
                <a:cubicBezTo>
                  <a:pt x="328" y="231"/>
                  <a:pt x="328" y="231"/>
                  <a:pt x="328" y="231"/>
                </a:cubicBezTo>
                <a:cubicBezTo>
                  <a:pt x="292" y="231"/>
                  <a:pt x="292" y="231"/>
                  <a:pt x="292" y="231"/>
                </a:cubicBezTo>
                <a:cubicBezTo>
                  <a:pt x="354" y="116"/>
                  <a:pt x="354" y="116"/>
                  <a:pt x="354" y="116"/>
                </a:cubicBezTo>
                <a:cubicBezTo>
                  <a:pt x="292" y="116"/>
                  <a:pt x="292" y="116"/>
                  <a:pt x="292" y="116"/>
                </a:cubicBezTo>
                <a:cubicBezTo>
                  <a:pt x="248" y="213"/>
                  <a:pt x="248" y="213"/>
                  <a:pt x="248" y="213"/>
                </a:cubicBezTo>
                <a:cubicBezTo>
                  <a:pt x="230" y="204"/>
                  <a:pt x="230" y="204"/>
                  <a:pt x="230" y="204"/>
                </a:cubicBezTo>
                <a:cubicBezTo>
                  <a:pt x="186" y="116"/>
                  <a:pt x="186" y="116"/>
                  <a:pt x="186" y="116"/>
                </a:cubicBezTo>
                <a:cubicBezTo>
                  <a:pt x="123" y="116"/>
                  <a:pt x="123" y="116"/>
                  <a:pt x="123" y="116"/>
                </a:cubicBezTo>
                <a:cubicBezTo>
                  <a:pt x="151" y="169"/>
                  <a:pt x="151" y="169"/>
                  <a:pt x="151" y="169"/>
                </a:cubicBezTo>
                <a:cubicBezTo>
                  <a:pt x="70" y="134"/>
                  <a:pt x="70" y="134"/>
                  <a:pt x="70" y="134"/>
                </a:cubicBezTo>
                <a:cubicBezTo>
                  <a:pt x="107" y="81"/>
                  <a:pt x="168" y="37"/>
                  <a:pt x="239" y="37"/>
                </a:cubicBezTo>
                <a:cubicBezTo>
                  <a:pt x="345" y="37"/>
                  <a:pt x="434" y="125"/>
                  <a:pt x="434" y="231"/>
                </a:cubicBezTo>
                <a:cubicBezTo>
                  <a:pt x="434" y="257"/>
                  <a:pt x="434" y="275"/>
                  <a:pt x="426" y="293"/>
                </a:cubicBezTo>
                <a:lnTo>
                  <a:pt x="328" y="2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71" name="Freeform 113"/>
          <p:cNvSpPr>
            <a:spLocks noChangeArrowheads="1"/>
          </p:cNvSpPr>
          <p:nvPr/>
        </p:nvSpPr>
        <p:spPr bwMode="auto">
          <a:xfrm>
            <a:off x="6170971" y="3972588"/>
            <a:ext cx="248007" cy="243458"/>
          </a:xfrm>
          <a:custGeom>
            <a:avLst/>
            <a:gdLst>
              <a:gd name="T0" fmla="*/ 239 w 480"/>
              <a:gd name="T1" fmla="*/ 107 h 471"/>
              <a:gd name="T2" fmla="*/ 239 w 480"/>
              <a:gd name="T3" fmla="*/ 107 h 471"/>
              <a:gd name="T4" fmla="*/ 169 w 480"/>
              <a:gd name="T5" fmla="*/ 134 h 471"/>
              <a:gd name="T6" fmla="*/ 133 w 480"/>
              <a:gd name="T7" fmla="*/ 204 h 471"/>
              <a:gd name="T8" fmla="*/ 116 w 480"/>
              <a:gd name="T9" fmla="*/ 204 h 471"/>
              <a:gd name="T10" fmla="*/ 160 w 480"/>
              <a:gd name="T11" fmla="*/ 249 h 471"/>
              <a:gd name="T12" fmla="*/ 213 w 480"/>
              <a:gd name="T13" fmla="*/ 204 h 471"/>
              <a:gd name="T14" fmla="*/ 195 w 480"/>
              <a:gd name="T15" fmla="*/ 204 h 471"/>
              <a:gd name="T16" fmla="*/ 248 w 480"/>
              <a:gd name="T17" fmla="*/ 160 h 471"/>
              <a:gd name="T18" fmla="*/ 284 w 480"/>
              <a:gd name="T19" fmla="*/ 178 h 471"/>
              <a:gd name="T20" fmla="*/ 301 w 480"/>
              <a:gd name="T21" fmla="*/ 240 h 471"/>
              <a:gd name="T22" fmla="*/ 284 w 480"/>
              <a:gd name="T23" fmla="*/ 293 h 471"/>
              <a:gd name="T24" fmla="*/ 248 w 480"/>
              <a:gd name="T25" fmla="*/ 319 h 471"/>
              <a:gd name="T26" fmla="*/ 195 w 480"/>
              <a:gd name="T27" fmla="*/ 275 h 471"/>
              <a:gd name="T28" fmla="*/ 133 w 480"/>
              <a:gd name="T29" fmla="*/ 275 h 471"/>
              <a:gd name="T30" fmla="*/ 169 w 480"/>
              <a:gd name="T31" fmla="*/ 338 h 471"/>
              <a:gd name="T32" fmla="*/ 239 w 480"/>
              <a:gd name="T33" fmla="*/ 364 h 471"/>
              <a:gd name="T34" fmla="*/ 328 w 480"/>
              <a:gd name="T35" fmla="*/ 328 h 471"/>
              <a:gd name="T36" fmla="*/ 364 w 480"/>
              <a:gd name="T37" fmla="*/ 240 h 471"/>
              <a:gd name="T38" fmla="*/ 328 w 480"/>
              <a:gd name="T39" fmla="*/ 143 h 471"/>
              <a:gd name="T40" fmla="*/ 239 w 480"/>
              <a:gd name="T41" fmla="*/ 107 h 471"/>
              <a:gd name="T42" fmla="*/ 239 w 480"/>
              <a:gd name="T43" fmla="*/ 0 h 471"/>
              <a:gd name="T44" fmla="*/ 239 w 480"/>
              <a:gd name="T45" fmla="*/ 0 h 471"/>
              <a:gd name="T46" fmla="*/ 0 w 480"/>
              <a:gd name="T47" fmla="*/ 231 h 471"/>
              <a:gd name="T48" fmla="*/ 239 w 480"/>
              <a:gd name="T49" fmla="*/ 470 h 471"/>
              <a:gd name="T50" fmla="*/ 479 w 480"/>
              <a:gd name="T51" fmla="*/ 231 h 471"/>
              <a:gd name="T52" fmla="*/ 239 w 480"/>
              <a:gd name="T53" fmla="*/ 0 h 471"/>
              <a:gd name="T54" fmla="*/ 239 w 480"/>
              <a:gd name="T55" fmla="*/ 426 h 471"/>
              <a:gd name="T56" fmla="*/ 239 w 480"/>
              <a:gd name="T57" fmla="*/ 426 h 471"/>
              <a:gd name="T58" fmla="*/ 45 w 480"/>
              <a:gd name="T59" fmla="*/ 231 h 471"/>
              <a:gd name="T60" fmla="*/ 239 w 480"/>
              <a:gd name="T61" fmla="*/ 37 h 471"/>
              <a:gd name="T62" fmla="*/ 435 w 480"/>
              <a:gd name="T63" fmla="*/ 231 h 471"/>
              <a:gd name="T64" fmla="*/ 239 w 480"/>
              <a:gd name="T65" fmla="*/ 426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80" h="471">
                <a:moveTo>
                  <a:pt x="239" y="107"/>
                </a:moveTo>
                <a:lnTo>
                  <a:pt x="239" y="107"/>
                </a:lnTo>
                <a:cubicBezTo>
                  <a:pt x="213" y="107"/>
                  <a:pt x="186" y="116"/>
                  <a:pt x="169" y="134"/>
                </a:cubicBezTo>
                <a:cubicBezTo>
                  <a:pt x="151" y="151"/>
                  <a:pt x="142" y="169"/>
                  <a:pt x="133" y="204"/>
                </a:cubicBezTo>
                <a:cubicBezTo>
                  <a:pt x="116" y="204"/>
                  <a:pt x="116" y="204"/>
                  <a:pt x="116" y="204"/>
                </a:cubicBezTo>
                <a:cubicBezTo>
                  <a:pt x="160" y="249"/>
                  <a:pt x="160" y="249"/>
                  <a:pt x="160" y="249"/>
                </a:cubicBezTo>
                <a:cubicBezTo>
                  <a:pt x="213" y="204"/>
                  <a:pt x="213" y="204"/>
                  <a:pt x="213" y="204"/>
                </a:cubicBezTo>
                <a:cubicBezTo>
                  <a:pt x="195" y="204"/>
                  <a:pt x="195" y="204"/>
                  <a:pt x="195" y="204"/>
                </a:cubicBezTo>
                <a:cubicBezTo>
                  <a:pt x="195" y="169"/>
                  <a:pt x="213" y="160"/>
                  <a:pt x="248" y="160"/>
                </a:cubicBezTo>
                <a:cubicBezTo>
                  <a:pt x="266" y="160"/>
                  <a:pt x="275" y="169"/>
                  <a:pt x="284" y="178"/>
                </a:cubicBezTo>
                <a:cubicBezTo>
                  <a:pt x="292" y="196"/>
                  <a:pt x="301" y="213"/>
                  <a:pt x="301" y="240"/>
                </a:cubicBezTo>
                <a:cubicBezTo>
                  <a:pt x="301" y="257"/>
                  <a:pt x="292" y="275"/>
                  <a:pt x="284" y="293"/>
                </a:cubicBezTo>
                <a:cubicBezTo>
                  <a:pt x="275" y="311"/>
                  <a:pt x="257" y="319"/>
                  <a:pt x="248" y="319"/>
                </a:cubicBezTo>
                <a:cubicBezTo>
                  <a:pt x="213" y="319"/>
                  <a:pt x="195" y="302"/>
                  <a:pt x="195" y="275"/>
                </a:cubicBezTo>
                <a:cubicBezTo>
                  <a:pt x="133" y="275"/>
                  <a:pt x="133" y="275"/>
                  <a:pt x="133" y="275"/>
                </a:cubicBezTo>
                <a:cubicBezTo>
                  <a:pt x="133" y="302"/>
                  <a:pt x="151" y="328"/>
                  <a:pt x="169" y="338"/>
                </a:cubicBezTo>
                <a:cubicBezTo>
                  <a:pt x="186" y="355"/>
                  <a:pt x="213" y="364"/>
                  <a:pt x="239" y="364"/>
                </a:cubicBezTo>
                <a:cubicBezTo>
                  <a:pt x="275" y="364"/>
                  <a:pt x="301" y="355"/>
                  <a:pt x="328" y="328"/>
                </a:cubicBezTo>
                <a:cubicBezTo>
                  <a:pt x="346" y="302"/>
                  <a:pt x="364" y="275"/>
                  <a:pt x="364" y="240"/>
                </a:cubicBezTo>
                <a:cubicBezTo>
                  <a:pt x="364" y="204"/>
                  <a:pt x="346" y="169"/>
                  <a:pt x="328" y="143"/>
                </a:cubicBezTo>
                <a:cubicBezTo>
                  <a:pt x="301" y="125"/>
                  <a:pt x="275" y="107"/>
                  <a:pt x="239" y="107"/>
                </a:cubicBezTo>
                <a:close/>
                <a:moveTo>
                  <a:pt x="239" y="0"/>
                </a:moveTo>
                <a:lnTo>
                  <a:pt x="239" y="0"/>
                </a:lnTo>
                <a:cubicBezTo>
                  <a:pt x="107" y="0"/>
                  <a:pt x="0" y="107"/>
                  <a:pt x="0" y="231"/>
                </a:cubicBezTo>
                <a:cubicBezTo>
                  <a:pt x="0" y="364"/>
                  <a:pt x="107" y="470"/>
                  <a:pt x="239" y="470"/>
                </a:cubicBezTo>
                <a:cubicBezTo>
                  <a:pt x="372" y="470"/>
                  <a:pt x="479" y="364"/>
                  <a:pt x="479" y="231"/>
                </a:cubicBezTo>
                <a:cubicBezTo>
                  <a:pt x="479" y="107"/>
                  <a:pt x="372" y="0"/>
                  <a:pt x="239" y="0"/>
                </a:cubicBezTo>
                <a:close/>
                <a:moveTo>
                  <a:pt x="239" y="426"/>
                </a:moveTo>
                <a:lnTo>
                  <a:pt x="239" y="426"/>
                </a:lnTo>
                <a:cubicBezTo>
                  <a:pt x="133" y="426"/>
                  <a:pt x="45" y="347"/>
                  <a:pt x="45" y="231"/>
                </a:cubicBezTo>
                <a:cubicBezTo>
                  <a:pt x="45" y="125"/>
                  <a:pt x="133" y="37"/>
                  <a:pt x="239" y="37"/>
                </a:cubicBezTo>
                <a:cubicBezTo>
                  <a:pt x="346" y="37"/>
                  <a:pt x="435" y="125"/>
                  <a:pt x="435" y="231"/>
                </a:cubicBezTo>
                <a:cubicBezTo>
                  <a:pt x="435" y="347"/>
                  <a:pt x="346" y="426"/>
                  <a:pt x="239" y="4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72" name="Freeform 114"/>
          <p:cNvSpPr>
            <a:spLocks noChangeArrowheads="1"/>
          </p:cNvSpPr>
          <p:nvPr/>
        </p:nvSpPr>
        <p:spPr bwMode="auto">
          <a:xfrm>
            <a:off x="6685189" y="3972588"/>
            <a:ext cx="248007" cy="243458"/>
          </a:xfrm>
          <a:custGeom>
            <a:avLst/>
            <a:gdLst>
              <a:gd name="T0" fmla="*/ 150 w 479"/>
              <a:gd name="T1" fmla="*/ 222 h 471"/>
              <a:gd name="T2" fmla="*/ 150 w 479"/>
              <a:gd name="T3" fmla="*/ 222 h 471"/>
              <a:gd name="T4" fmla="*/ 328 w 479"/>
              <a:gd name="T5" fmla="*/ 222 h 471"/>
              <a:gd name="T6" fmla="*/ 328 w 479"/>
              <a:gd name="T7" fmla="*/ 178 h 471"/>
              <a:gd name="T8" fmla="*/ 150 w 479"/>
              <a:gd name="T9" fmla="*/ 178 h 471"/>
              <a:gd name="T10" fmla="*/ 150 w 479"/>
              <a:gd name="T11" fmla="*/ 222 h 471"/>
              <a:gd name="T12" fmla="*/ 150 w 479"/>
              <a:gd name="T13" fmla="*/ 293 h 471"/>
              <a:gd name="T14" fmla="*/ 150 w 479"/>
              <a:gd name="T15" fmla="*/ 293 h 471"/>
              <a:gd name="T16" fmla="*/ 328 w 479"/>
              <a:gd name="T17" fmla="*/ 293 h 471"/>
              <a:gd name="T18" fmla="*/ 328 w 479"/>
              <a:gd name="T19" fmla="*/ 257 h 471"/>
              <a:gd name="T20" fmla="*/ 150 w 479"/>
              <a:gd name="T21" fmla="*/ 257 h 471"/>
              <a:gd name="T22" fmla="*/ 150 w 479"/>
              <a:gd name="T23" fmla="*/ 293 h 471"/>
              <a:gd name="T24" fmla="*/ 239 w 479"/>
              <a:gd name="T25" fmla="*/ 0 h 471"/>
              <a:gd name="T26" fmla="*/ 239 w 479"/>
              <a:gd name="T27" fmla="*/ 0 h 471"/>
              <a:gd name="T28" fmla="*/ 0 w 479"/>
              <a:gd name="T29" fmla="*/ 231 h 471"/>
              <a:gd name="T30" fmla="*/ 239 w 479"/>
              <a:gd name="T31" fmla="*/ 470 h 471"/>
              <a:gd name="T32" fmla="*/ 478 w 479"/>
              <a:gd name="T33" fmla="*/ 231 h 471"/>
              <a:gd name="T34" fmla="*/ 239 w 479"/>
              <a:gd name="T35" fmla="*/ 0 h 471"/>
              <a:gd name="T36" fmla="*/ 239 w 479"/>
              <a:gd name="T37" fmla="*/ 426 h 471"/>
              <a:gd name="T38" fmla="*/ 239 w 479"/>
              <a:gd name="T39" fmla="*/ 426 h 471"/>
              <a:gd name="T40" fmla="*/ 44 w 479"/>
              <a:gd name="T41" fmla="*/ 231 h 471"/>
              <a:gd name="T42" fmla="*/ 239 w 479"/>
              <a:gd name="T43" fmla="*/ 37 h 471"/>
              <a:gd name="T44" fmla="*/ 434 w 479"/>
              <a:gd name="T45" fmla="*/ 231 h 471"/>
              <a:gd name="T46" fmla="*/ 239 w 479"/>
              <a:gd name="T47" fmla="*/ 426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79" h="471">
                <a:moveTo>
                  <a:pt x="150" y="222"/>
                </a:moveTo>
                <a:lnTo>
                  <a:pt x="150" y="222"/>
                </a:lnTo>
                <a:cubicBezTo>
                  <a:pt x="328" y="222"/>
                  <a:pt x="328" y="222"/>
                  <a:pt x="328" y="222"/>
                </a:cubicBezTo>
                <a:cubicBezTo>
                  <a:pt x="328" y="178"/>
                  <a:pt x="328" y="178"/>
                  <a:pt x="328" y="178"/>
                </a:cubicBezTo>
                <a:cubicBezTo>
                  <a:pt x="150" y="178"/>
                  <a:pt x="150" y="178"/>
                  <a:pt x="150" y="178"/>
                </a:cubicBezTo>
                <a:lnTo>
                  <a:pt x="150" y="222"/>
                </a:lnTo>
                <a:close/>
                <a:moveTo>
                  <a:pt x="150" y="293"/>
                </a:moveTo>
                <a:lnTo>
                  <a:pt x="150" y="293"/>
                </a:lnTo>
                <a:cubicBezTo>
                  <a:pt x="328" y="293"/>
                  <a:pt x="328" y="293"/>
                  <a:pt x="328" y="293"/>
                </a:cubicBezTo>
                <a:cubicBezTo>
                  <a:pt x="328" y="257"/>
                  <a:pt x="328" y="257"/>
                  <a:pt x="328" y="257"/>
                </a:cubicBezTo>
                <a:cubicBezTo>
                  <a:pt x="150" y="257"/>
                  <a:pt x="150" y="257"/>
                  <a:pt x="150" y="257"/>
                </a:cubicBezTo>
                <a:lnTo>
                  <a:pt x="150" y="293"/>
                </a:lnTo>
                <a:close/>
                <a:moveTo>
                  <a:pt x="239" y="0"/>
                </a:moveTo>
                <a:lnTo>
                  <a:pt x="239" y="0"/>
                </a:lnTo>
                <a:cubicBezTo>
                  <a:pt x="106" y="0"/>
                  <a:pt x="0" y="107"/>
                  <a:pt x="0" y="231"/>
                </a:cubicBezTo>
                <a:cubicBezTo>
                  <a:pt x="0" y="364"/>
                  <a:pt x="106" y="470"/>
                  <a:pt x="239" y="470"/>
                </a:cubicBezTo>
                <a:cubicBezTo>
                  <a:pt x="372" y="470"/>
                  <a:pt x="478" y="364"/>
                  <a:pt x="478" y="231"/>
                </a:cubicBezTo>
                <a:cubicBezTo>
                  <a:pt x="478" y="107"/>
                  <a:pt x="372" y="0"/>
                  <a:pt x="239" y="0"/>
                </a:cubicBezTo>
                <a:close/>
                <a:moveTo>
                  <a:pt x="239" y="426"/>
                </a:moveTo>
                <a:lnTo>
                  <a:pt x="239" y="426"/>
                </a:lnTo>
                <a:cubicBezTo>
                  <a:pt x="133" y="426"/>
                  <a:pt x="44" y="347"/>
                  <a:pt x="44" y="231"/>
                </a:cubicBezTo>
                <a:cubicBezTo>
                  <a:pt x="44" y="125"/>
                  <a:pt x="133" y="37"/>
                  <a:pt x="239" y="37"/>
                </a:cubicBezTo>
                <a:cubicBezTo>
                  <a:pt x="345" y="37"/>
                  <a:pt x="434" y="125"/>
                  <a:pt x="434" y="231"/>
                </a:cubicBezTo>
                <a:cubicBezTo>
                  <a:pt x="434" y="347"/>
                  <a:pt x="345" y="426"/>
                  <a:pt x="239" y="4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73" name="Freeform 115"/>
          <p:cNvSpPr>
            <a:spLocks noChangeArrowheads="1"/>
          </p:cNvSpPr>
          <p:nvPr/>
        </p:nvSpPr>
        <p:spPr bwMode="auto">
          <a:xfrm>
            <a:off x="7197132" y="3972588"/>
            <a:ext cx="248009" cy="243458"/>
          </a:xfrm>
          <a:custGeom>
            <a:avLst/>
            <a:gdLst>
              <a:gd name="T0" fmla="*/ 240 w 479"/>
              <a:gd name="T1" fmla="*/ 0 h 471"/>
              <a:gd name="T2" fmla="*/ 240 w 479"/>
              <a:gd name="T3" fmla="*/ 0 h 471"/>
              <a:gd name="T4" fmla="*/ 0 w 479"/>
              <a:gd name="T5" fmla="*/ 231 h 471"/>
              <a:gd name="T6" fmla="*/ 240 w 479"/>
              <a:gd name="T7" fmla="*/ 470 h 471"/>
              <a:gd name="T8" fmla="*/ 478 w 479"/>
              <a:gd name="T9" fmla="*/ 231 h 471"/>
              <a:gd name="T10" fmla="*/ 240 w 479"/>
              <a:gd name="T11" fmla="*/ 0 h 471"/>
              <a:gd name="T12" fmla="*/ 53 w 479"/>
              <a:gd name="T13" fmla="*/ 169 h 471"/>
              <a:gd name="T14" fmla="*/ 53 w 479"/>
              <a:gd name="T15" fmla="*/ 169 h 471"/>
              <a:gd name="T16" fmla="*/ 133 w 479"/>
              <a:gd name="T17" fmla="*/ 204 h 471"/>
              <a:gd name="T18" fmla="*/ 133 w 479"/>
              <a:gd name="T19" fmla="*/ 240 h 471"/>
              <a:gd name="T20" fmla="*/ 249 w 479"/>
              <a:gd name="T21" fmla="*/ 355 h 471"/>
              <a:gd name="T22" fmla="*/ 310 w 479"/>
              <a:gd name="T23" fmla="*/ 338 h 471"/>
              <a:gd name="T24" fmla="*/ 319 w 479"/>
              <a:gd name="T25" fmla="*/ 328 h 471"/>
              <a:gd name="T26" fmla="*/ 284 w 479"/>
              <a:gd name="T27" fmla="*/ 284 h 471"/>
              <a:gd name="T28" fmla="*/ 284 w 479"/>
              <a:gd name="T29" fmla="*/ 293 h 471"/>
              <a:gd name="T30" fmla="*/ 249 w 479"/>
              <a:gd name="T31" fmla="*/ 302 h 471"/>
              <a:gd name="T32" fmla="*/ 204 w 479"/>
              <a:gd name="T33" fmla="*/ 231 h 471"/>
              <a:gd name="T34" fmla="*/ 408 w 479"/>
              <a:gd name="T35" fmla="*/ 328 h 471"/>
              <a:gd name="T36" fmla="*/ 240 w 479"/>
              <a:gd name="T37" fmla="*/ 426 h 471"/>
              <a:gd name="T38" fmla="*/ 44 w 479"/>
              <a:gd name="T39" fmla="*/ 231 h 471"/>
              <a:gd name="T40" fmla="*/ 53 w 479"/>
              <a:gd name="T41" fmla="*/ 169 h 471"/>
              <a:gd name="T42" fmla="*/ 213 w 479"/>
              <a:gd name="T43" fmla="*/ 187 h 471"/>
              <a:gd name="T44" fmla="*/ 213 w 479"/>
              <a:gd name="T45" fmla="*/ 187 h 471"/>
              <a:gd name="T46" fmla="*/ 249 w 479"/>
              <a:gd name="T47" fmla="*/ 160 h 471"/>
              <a:gd name="T48" fmla="*/ 275 w 479"/>
              <a:gd name="T49" fmla="*/ 169 h 471"/>
              <a:gd name="T50" fmla="*/ 284 w 479"/>
              <a:gd name="T51" fmla="*/ 178 h 471"/>
              <a:gd name="T52" fmla="*/ 319 w 479"/>
              <a:gd name="T53" fmla="*/ 134 h 471"/>
              <a:gd name="T54" fmla="*/ 249 w 479"/>
              <a:gd name="T55" fmla="*/ 107 h 471"/>
              <a:gd name="T56" fmla="*/ 151 w 479"/>
              <a:gd name="T57" fmla="*/ 160 h 471"/>
              <a:gd name="T58" fmla="*/ 80 w 479"/>
              <a:gd name="T59" fmla="*/ 125 h 471"/>
              <a:gd name="T60" fmla="*/ 240 w 479"/>
              <a:gd name="T61" fmla="*/ 37 h 471"/>
              <a:gd name="T62" fmla="*/ 434 w 479"/>
              <a:gd name="T63" fmla="*/ 231 h 471"/>
              <a:gd name="T64" fmla="*/ 425 w 479"/>
              <a:gd name="T65" fmla="*/ 284 h 471"/>
              <a:gd name="T66" fmla="*/ 213 w 479"/>
              <a:gd name="T67" fmla="*/ 18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79" h="471">
                <a:moveTo>
                  <a:pt x="240" y="0"/>
                </a:moveTo>
                <a:lnTo>
                  <a:pt x="240" y="0"/>
                </a:lnTo>
                <a:cubicBezTo>
                  <a:pt x="106" y="0"/>
                  <a:pt x="0" y="107"/>
                  <a:pt x="0" y="231"/>
                </a:cubicBezTo>
                <a:cubicBezTo>
                  <a:pt x="0" y="364"/>
                  <a:pt x="106" y="470"/>
                  <a:pt x="240" y="470"/>
                </a:cubicBezTo>
                <a:cubicBezTo>
                  <a:pt x="372" y="470"/>
                  <a:pt x="478" y="364"/>
                  <a:pt x="478" y="231"/>
                </a:cubicBezTo>
                <a:cubicBezTo>
                  <a:pt x="478" y="107"/>
                  <a:pt x="372" y="0"/>
                  <a:pt x="240" y="0"/>
                </a:cubicBezTo>
                <a:close/>
                <a:moveTo>
                  <a:pt x="53" y="169"/>
                </a:moveTo>
                <a:lnTo>
                  <a:pt x="53" y="169"/>
                </a:lnTo>
                <a:cubicBezTo>
                  <a:pt x="133" y="204"/>
                  <a:pt x="133" y="204"/>
                  <a:pt x="133" y="204"/>
                </a:cubicBezTo>
                <a:cubicBezTo>
                  <a:pt x="133" y="213"/>
                  <a:pt x="133" y="222"/>
                  <a:pt x="133" y="240"/>
                </a:cubicBezTo>
                <a:cubicBezTo>
                  <a:pt x="133" y="328"/>
                  <a:pt x="204" y="355"/>
                  <a:pt x="249" y="355"/>
                </a:cubicBezTo>
                <a:cubicBezTo>
                  <a:pt x="275" y="355"/>
                  <a:pt x="293" y="347"/>
                  <a:pt x="310" y="338"/>
                </a:cubicBezTo>
                <a:cubicBezTo>
                  <a:pt x="319" y="338"/>
                  <a:pt x="319" y="328"/>
                  <a:pt x="319" y="328"/>
                </a:cubicBezTo>
                <a:cubicBezTo>
                  <a:pt x="284" y="284"/>
                  <a:pt x="284" y="284"/>
                  <a:pt x="284" y="284"/>
                </a:cubicBezTo>
                <a:lnTo>
                  <a:pt x="284" y="293"/>
                </a:lnTo>
                <a:cubicBezTo>
                  <a:pt x="266" y="302"/>
                  <a:pt x="257" y="302"/>
                  <a:pt x="249" y="302"/>
                </a:cubicBezTo>
                <a:cubicBezTo>
                  <a:pt x="213" y="302"/>
                  <a:pt x="204" y="266"/>
                  <a:pt x="204" y="231"/>
                </a:cubicBezTo>
                <a:cubicBezTo>
                  <a:pt x="408" y="328"/>
                  <a:pt x="408" y="328"/>
                  <a:pt x="408" y="328"/>
                </a:cubicBezTo>
                <a:cubicBezTo>
                  <a:pt x="372" y="391"/>
                  <a:pt x="310" y="426"/>
                  <a:pt x="240" y="426"/>
                </a:cubicBezTo>
                <a:cubicBezTo>
                  <a:pt x="133" y="426"/>
                  <a:pt x="44" y="347"/>
                  <a:pt x="44" y="231"/>
                </a:cubicBezTo>
                <a:cubicBezTo>
                  <a:pt x="44" y="213"/>
                  <a:pt x="44" y="196"/>
                  <a:pt x="53" y="169"/>
                </a:cubicBezTo>
                <a:close/>
                <a:moveTo>
                  <a:pt x="213" y="187"/>
                </a:moveTo>
                <a:lnTo>
                  <a:pt x="213" y="187"/>
                </a:lnTo>
                <a:cubicBezTo>
                  <a:pt x="222" y="178"/>
                  <a:pt x="230" y="160"/>
                  <a:pt x="249" y="160"/>
                </a:cubicBezTo>
                <a:cubicBezTo>
                  <a:pt x="257" y="160"/>
                  <a:pt x="266" y="169"/>
                  <a:pt x="275" y="169"/>
                </a:cubicBezTo>
                <a:lnTo>
                  <a:pt x="284" y="178"/>
                </a:lnTo>
                <a:cubicBezTo>
                  <a:pt x="319" y="134"/>
                  <a:pt x="319" y="134"/>
                  <a:pt x="319" y="134"/>
                </a:cubicBezTo>
                <a:cubicBezTo>
                  <a:pt x="293" y="116"/>
                  <a:pt x="266" y="107"/>
                  <a:pt x="249" y="107"/>
                </a:cubicBezTo>
                <a:cubicBezTo>
                  <a:pt x="204" y="107"/>
                  <a:pt x="169" y="134"/>
                  <a:pt x="151" y="160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106" y="72"/>
                  <a:pt x="169" y="37"/>
                  <a:pt x="240" y="37"/>
                </a:cubicBezTo>
                <a:cubicBezTo>
                  <a:pt x="346" y="37"/>
                  <a:pt x="434" y="125"/>
                  <a:pt x="434" y="231"/>
                </a:cubicBezTo>
                <a:cubicBezTo>
                  <a:pt x="434" y="249"/>
                  <a:pt x="434" y="266"/>
                  <a:pt x="425" y="284"/>
                </a:cubicBezTo>
                <a:lnTo>
                  <a:pt x="213" y="1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74" name="Freeform 116"/>
          <p:cNvSpPr>
            <a:spLocks noChangeArrowheads="1"/>
          </p:cNvSpPr>
          <p:nvPr/>
        </p:nvSpPr>
        <p:spPr bwMode="auto">
          <a:xfrm>
            <a:off x="7709076" y="3972588"/>
            <a:ext cx="248007" cy="243458"/>
          </a:xfrm>
          <a:custGeom>
            <a:avLst/>
            <a:gdLst>
              <a:gd name="T0" fmla="*/ 239 w 479"/>
              <a:gd name="T1" fmla="*/ 98 h 471"/>
              <a:gd name="T2" fmla="*/ 239 w 479"/>
              <a:gd name="T3" fmla="*/ 98 h 471"/>
              <a:gd name="T4" fmla="*/ 142 w 479"/>
              <a:gd name="T5" fmla="*/ 231 h 471"/>
              <a:gd name="T6" fmla="*/ 239 w 479"/>
              <a:gd name="T7" fmla="*/ 373 h 471"/>
              <a:gd name="T8" fmla="*/ 336 w 479"/>
              <a:gd name="T9" fmla="*/ 231 h 471"/>
              <a:gd name="T10" fmla="*/ 239 w 479"/>
              <a:gd name="T11" fmla="*/ 98 h 471"/>
              <a:gd name="T12" fmla="*/ 195 w 479"/>
              <a:gd name="T13" fmla="*/ 231 h 471"/>
              <a:gd name="T14" fmla="*/ 195 w 479"/>
              <a:gd name="T15" fmla="*/ 231 h 471"/>
              <a:gd name="T16" fmla="*/ 239 w 479"/>
              <a:gd name="T17" fmla="*/ 151 h 471"/>
              <a:gd name="T18" fmla="*/ 248 w 479"/>
              <a:gd name="T19" fmla="*/ 151 h 471"/>
              <a:gd name="T20" fmla="*/ 248 w 479"/>
              <a:gd name="T21" fmla="*/ 169 h 471"/>
              <a:gd name="T22" fmla="*/ 195 w 479"/>
              <a:gd name="T23" fmla="*/ 266 h 471"/>
              <a:gd name="T24" fmla="*/ 195 w 479"/>
              <a:gd name="T25" fmla="*/ 231 h 471"/>
              <a:gd name="T26" fmla="*/ 239 w 479"/>
              <a:gd name="T27" fmla="*/ 319 h 471"/>
              <a:gd name="T28" fmla="*/ 239 w 479"/>
              <a:gd name="T29" fmla="*/ 319 h 471"/>
              <a:gd name="T30" fmla="*/ 230 w 479"/>
              <a:gd name="T31" fmla="*/ 319 h 471"/>
              <a:gd name="T32" fmla="*/ 230 w 479"/>
              <a:gd name="T33" fmla="*/ 319 h 471"/>
              <a:gd name="T34" fmla="*/ 230 w 479"/>
              <a:gd name="T35" fmla="*/ 319 h 471"/>
              <a:gd name="T36" fmla="*/ 221 w 479"/>
              <a:gd name="T37" fmla="*/ 293 h 471"/>
              <a:gd name="T38" fmla="*/ 274 w 479"/>
              <a:gd name="T39" fmla="*/ 196 h 471"/>
              <a:gd name="T40" fmla="*/ 283 w 479"/>
              <a:gd name="T41" fmla="*/ 231 h 471"/>
              <a:gd name="T42" fmla="*/ 239 w 479"/>
              <a:gd name="T43" fmla="*/ 319 h 471"/>
              <a:gd name="T44" fmla="*/ 239 w 479"/>
              <a:gd name="T45" fmla="*/ 0 h 471"/>
              <a:gd name="T46" fmla="*/ 239 w 479"/>
              <a:gd name="T47" fmla="*/ 0 h 471"/>
              <a:gd name="T48" fmla="*/ 0 w 479"/>
              <a:gd name="T49" fmla="*/ 231 h 471"/>
              <a:gd name="T50" fmla="*/ 239 w 479"/>
              <a:gd name="T51" fmla="*/ 470 h 471"/>
              <a:gd name="T52" fmla="*/ 478 w 479"/>
              <a:gd name="T53" fmla="*/ 231 h 471"/>
              <a:gd name="T54" fmla="*/ 239 w 479"/>
              <a:gd name="T55" fmla="*/ 0 h 471"/>
              <a:gd name="T56" fmla="*/ 239 w 479"/>
              <a:gd name="T57" fmla="*/ 426 h 471"/>
              <a:gd name="T58" fmla="*/ 239 w 479"/>
              <a:gd name="T59" fmla="*/ 426 h 471"/>
              <a:gd name="T60" fmla="*/ 44 w 479"/>
              <a:gd name="T61" fmla="*/ 231 h 471"/>
              <a:gd name="T62" fmla="*/ 239 w 479"/>
              <a:gd name="T63" fmla="*/ 37 h 471"/>
              <a:gd name="T64" fmla="*/ 433 w 479"/>
              <a:gd name="T65" fmla="*/ 231 h 471"/>
              <a:gd name="T66" fmla="*/ 239 w 479"/>
              <a:gd name="T67" fmla="*/ 426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79" h="471">
                <a:moveTo>
                  <a:pt x="239" y="98"/>
                </a:moveTo>
                <a:lnTo>
                  <a:pt x="239" y="98"/>
                </a:lnTo>
                <a:cubicBezTo>
                  <a:pt x="159" y="98"/>
                  <a:pt x="142" y="169"/>
                  <a:pt x="142" y="231"/>
                </a:cubicBezTo>
                <a:cubicBezTo>
                  <a:pt x="142" y="293"/>
                  <a:pt x="159" y="373"/>
                  <a:pt x="239" y="373"/>
                </a:cubicBezTo>
                <a:cubicBezTo>
                  <a:pt x="318" y="373"/>
                  <a:pt x="336" y="293"/>
                  <a:pt x="336" y="231"/>
                </a:cubicBezTo>
                <a:cubicBezTo>
                  <a:pt x="336" y="169"/>
                  <a:pt x="318" y="98"/>
                  <a:pt x="239" y="98"/>
                </a:cubicBezTo>
                <a:close/>
                <a:moveTo>
                  <a:pt x="195" y="231"/>
                </a:moveTo>
                <a:lnTo>
                  <a:pt x="195" y="231"/>
                </a:lnTo>
                <a:cubicBezTo>
                  <a:pt x="195" y="204"/>
                  <a:pt x="195" y="151"/>
                  <a:pt x="239" y="151"/>
                </a:cubicBezTo>
                <a:lnTo>
                  <a:pt x="248" y="151"/>
                </a:lnTo>
                <a:cubicBezTo>
                  <a:pt x="257" y="151"/>
                  <a:pt x="257" y="160"/>
                  <a:pt x="248" y="169"/>
                </a:cubicBezTo>
                <a:cubicBezTo>
                  <a:pt x="195" y="266"/>
                  <a:pt x="195" y="266"/>
                  <a:pt x="195" y="266"/>
                </a:cubicBezTo>
                <a:cubicBezTo>
                  <a:pt x="195" y="257"/>
                  <a:pt x="195" y="240"/>
                  <a:pt x="195" y="231"/>
                </a:cubicBezTo>
                <a:close/>
                <a:moveTo>
                  <a:pt x="239" y="319"/>
                </a:moveTo>
                <a:lnTo>
                  <a:pt x="239" y="319"/>
                </a:lnTo>
                <a:lnTo>
                  <a:pt x="230" y="319"/>
                </a:lnTo>
                <a:lnTo>
                  <a:pt x="230" y="319"/>
                </a:lnTo>
                <a:lnTo>
                  <a:pt x="230" y="319"/>
                </a:lnTo>
                <a:cubicBezTo>
                  <a:pt x="221" y="311"/>
                  <a:pt x="212" y="311"/>
                  <a:pt x="221" y="293"/>
                </a:cubicBezTo>
                <a:cubicBezTo>
                  <a:pt x="274" y="196"/>
                  <a:pt x="274" y="196"/>
                  <a:pt x="274" y="196"/>
                </a:cubicBezTo>
                <a:cubicBezTo>
                  <a:pt x="283" y="204"/>
                  <a:pt x="283" y="222"/>
                  <a:pt x="283" y="231"/>
                </a:cubicBezTo>
                <a:cubicBezTo>
                  <a:pt x="283" y="266"/>
                  <a:pt x="283" y="319"/>
                  <a:pt x="239" y="319"/>
                </a:cubicBezTo>
                <a:close/>
                <a:moveTo>
                  <a:pt x="239" y="0"/>
                </a:moveTo>
                <a:lnTo>
                  <a:pt x="239" y="0"/>
                </a:lnTo>
                <a:cubicBezTo>
                  <a:pt x="106" y="0"/>
                  <a:pt x="0" y="107"/>
                  <a:pt x="0" y="231"/>
                </a:cubicBezTo>
                <a:cubicBezTo>
                  <a:pt x="0" y="364"/>
                  <a:pt x="106" y="470"/>
                  <a:pt x="239" y="470"/>
                </a:cubicBezTo>
                <a:cubicBezTo>
                  <a:pt x="372" y="470"/>
                  <a:pt x="478" y="364"/>
                  <a:pt x="478" y="231"/>
                </a:cubicBezTo>
                <a:cubicBezTo>
                  <a:pt x="478" y="107"/>
                  <a:pt x="372" y="0"/>
                  <a:pt x="239" y="0"/>
                </a:cubicBezTo>
                <a:close/>
                <a:moveTo>
                  <a:pt x="239" y="426"/>
                </a:moveTo>
                <a:lnTo>
                  <a:pt x="239" y="426"/>
                </a:lnTo>
                <a:cubicBezTo>
                  <a:pt x="132" y="426"/>
                  <a:pt x="44" y="347"/>
                  <a:pt x="44" y="231"/>
                </a:cubicBezTo>
                <a:cubicBezTo>
                  <a:pt x="44" y="125"/>
                  <a:pt x="132" y="37"/>
                  <a:pt x="239" y="37"/>
                </a:cubicBezTo>
                <a:cubicBezTo>
                  <a:pt x="345" y="37"/>
                  <a:pt x="433" y="125"/>
                  <a:pt x="433" y="231"/>
                </a:cubicBezTo>
                <a:cubicBezTo>
                  <a:pt x="433" y="347"/>
                  <a:pt x="345" y="426"/>
                  <a:pt x="239" y="4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75" name="Freeform 117"/>
          <p:cNvSpPr>
            <a:spLocks noChangeArrowheads="1"/>
          </p:cNvSpPr>
          <p:nvPr/>
        </p:nvSpPr>
        <p:spPr bwMode="auto">
          <a:xfrm>
            <a:off x="8221019" y="3972588"/>
            <a:ext cx="248009" cy="243458"/>
          </a:xfrm>
          <a:custGeom>
            <a:avLst/>
            <a:gdLst>
              <a:gd name="T0" fmla="*/ 336 w 480"/>
              <a:gd name="T1" fmla="*/ 169 h 471"/>
              <a:gd name="T2" fmla="*/ 336 w 480"/>
              <a:gd name="T3" fmla="*/ 169 h 471"/>
              <a:gd name="T4" fmla="*/ 283 w 480"/>
              <a:gd name="T5" fmla="*/ 169 h 471"/>
              <a:gd name="T6" fmla="*/ 283 w 480"/>
              <a:gd name="T7" fmla="*/ 116 h 471"/>
              <a:gd name="T8" fmla="*/ 283 w 480"/>
              <a:gd name="T9" fmla="*/ 107 h 471"/>
              <a:gd name="T10" fmla="*/ 275 w 480"/>
              <a:gd name="T11" fmla="*/ 98 h 471"/>
              <a:gd name="T12" fmla="*/ 142 w 480"/>
              <a:gd name="T13" fmla="*/ 98 h 471"/>
              <a:gd name="T14" fmla="*/ 133 w 480"/>
              <a:gd name="T15" fmla="*/ 107 h 471"/>
              <a:gd name="T16" fmla="*/ 133 w 480"/>
              <a:gd name="T17" fmla="*/ 116 h 471"/>
              <a:gd name="T18" fmla="*/ 133 w 480"/>
              <a:gd name="T19" fmla="*/ 293 h 471"/>
              <a:gd name="T20" fmla="*/ 133 w 480"/>
              <a:gd name="T21" fmla="*/ 302 h 471"/>
              <a:gd name="T22" fmla="*/ 142 w 480"/>
              <a:gd name="T23" fmla="*/ 302 h 471"/>
              <a:gd name="T24" fmla="*/ 195 w 480"/>
              <a:gd name="T25" fmla="*/ 302 h 471"/>
              <a:gd name="T26" fmla="*/ 195 w 480"/>
              <a:gd name="T27" fmla="*/ 355 h 471"/>
              <a:gd name="T28" fmla="*/ 195 w 480"/>
              <a:gd name="T29" fmla="*/ 364 h 471"/>
              <a:gd name="T30" fmla="*/ 204 w 480"/>
              <a:gd name="T31" fmla="*/ 364 h 471"/>
              <a:gd name="T32" fmla="*/ 336 w 480"/>
              <a:gd name="T33" fmla="*/ 364 h 471"/>
              <a:gd name="T34" fmla="*/ 345 w 480"/>
              <a:gd name="T35" fmla="*/ 364 h 471"/>
              <a:gd name="T36" fmla="*/ 345 w 480"/>
              <a:gd name="T37" fmla="*/ 355 h 471"/>
              <a:gd name="T38" fmla="*/ 345 w 480"/>
              <a:gd name="T39" fmla="*/ 178 h 471"/>
              <a:gd name="T40" fmla="*/ 345 w 480"/>
              <a:gd name="T41" fmla="*/ 169 h 471"/>
              <a:gd name="T42" fmla="*/ 336 w 480"/>
              <a:gd name="T43" fmla="*/ 169 h 471"/>
              <a:gd name="T44" fmla="*/ 204 w 480"/>
              <a:gd name="T45" fmla="*/ 169 h 471"/>
              <a:gd name="T46" fmla="*/ 204 w 480"/>
              <a:gd name="T47" fmla="*/ 169 h 471"/>
              <a:gd name="T48" fmla="*/ 195 w 480"/>
              <a:gd name="T49" fmla="*/ 169 h 471"/>
              <a:gd name="T50" fmla="*/ 195 w 480"/>
              <a:gd name="T51" fmla="*/ 178 h 471"/>
              <a:gd name="T52" fmla="*/ 195 w 480"/>
              <a:gd name="T53" fmla="*/ 275 h 471"/>
              <a:gd name="T54" fmla="*/ 151 w 480"/>
              <a:gd name="T55" fmla="*/ 275 h 471"/>
              <a:gd name="T56" fmla="*/ 151 w 480"/>
              <a:gd name="T57" fmla="*/ 125 h 471"/>
              <a:gd name="T58" fmla="*/ 257 w 480"/>
              <a:gd name="T59" fmla="*/ 125 h 471"/>
              <a:gd name="T60" fmla="*/ 257 w 480"/>
              <a:gd name="T61" fmla="*/ 169 h 471"/>
              <a:gd name="T62" fmla="*/ 204 w 480"/>
              <a:gd name="T63" fmla="*/ 169 h 471"/>
              <a:gd name="T64" fmla="*/ 328 w 480"/>
              <a:gd name="T65" fmla="*/ 338 h 471"/>
              <a:gd name="T66" fmla="*/ 328 w 480"/>
              <a:gd name="T67" fmla="*/ 338 h 471"/>
              <a:gd name="T68" fmla="*/ 222 w 480"/>
              <a:gd name="T69" fmla="*/ 338 h 471"/>
              <a:gd name="T70" fmla="*/ 222 w 480"/>
              <a:gd name="T71" fmla="*/ 196 h 471"/>
              <a:gd name="T72" fmla="*/ 328 w 480"/>
              <a:gd name="T73" fmla="*/ 196 h 471"/>
              <a:gd name="T74" fmla="*/ 328 w 480"/>
              <a:gd name="T75" fmla="*/ 338 h 471"/>
              <a:gd name="T76" fmla="*/ 239 w 480"/>
              <a:gd name="T77" fmla="*/ 0 h 471"/>
              <a:gd name="T78" fmla="*/ 239 w 480"/>
              <a:gd name="T79" fmla="*/ 0 h 471"/>
              <a:gd name="T80" fmla="*/ 0 w 480"/>
              <a:gd name="T81" fmla="*/ 231 h 471"/>
              <a:gd name="T82" fmla="*/ 239 w 480"/>
              <a:gd name="T83" fmla="*/ 470 h 471"/>
              <a:gd name="T84" fmla="*/ 479 w 480"/>
              <a:gd name="T85" fmla="*/ 231 h 471"/>
              <a:gd name="T86" fmla="*/ 239 w 480"/>
              <a:gd name="T87" fmla="*/ 0 h 471"/>
              <a:gd name="T88" fmla="*/ 239 w 480"/>
              <a:gd name="T89" fmla="*/ 426 h 471"/>
              <a:gd name="T90" fmla="*/ 239 w 480"/>
              <a:gd name="T91" fmla="*/ 426 h 471"/>
              <a:gd name="T92" fmla="*/ 44 w 480"/>
              <a:gd name="T93" fmla="*/ 231 h 471"/>
              <a:gd name="T94" fmla="*/ 239 w 480"/>
              <a:gd name="T95" fmla="*/ 37 h 471"/>
              <a:gd name="T96" fmla="*/ 434 w 480"/>
              <a:gd name="T97" fmla="*/ 231 h 471"/>
              <a:gd name="T98" fmla="*/ 239 w 480"/>
              <a:gd name="T99" fmla="*/ 426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80" h="471">
                <a:moveTo>
                  <a:pt x="336" y="169"/>
                </a:moveTo>
                <a:lnTo>
                  <a:pt x="336" y="169"/>
                </a:lnTo>
                <a:cubicBezTo>
                  <a:pt x="283" y="169"/>
                  <a:pt x="283" y="169"/>
                  <a:pt x="283" y="169"/>
                </a:cubicBezTo>
                <a:cubicBezTo>
                  <a:pt x="283" y="116"/>
                  <a:pt x="283" y="116"/>
                  <a:pt x="283" y="116"/>
                </a:cubicBezTo>
                <a:cubicBezTo>
                  <a:pt x="283" y="107"/>
                  <a:pt x="283" y="107"/>
                  <a:pt x="283" y="107"/>
                </a:cubicBezTo>
                <a:cubicBezTo>
                  <a:pt x="275" y="107"/>
                  <a:pt x="275" y="98"/>
                  <a:pt x="275" y="98"/>
                </a:cubicBezTo>
                <a:cubicBezTo>
                  <a:pt x="142" y="98"/>
                  <a:pt x="142" y="98"/>
                  <a:pt x="142" y="98"/>
                </a:cubicBezTo>
                <a:cubicBezTo>
                  <a:pt x="133" y="98"/>
                  <a:pt x="133" y="107"/>
                  <a:pt x="133" y="107"/>
                </a:cubicBezTo>
                <a:cubicBezTo>
                  <a:pt x="133" y="107"/>
                  <a:pt x="133" y="107"/>
                  <a:pt x="133" y="116"/>
                </a:cubicBezTo>
                <a:cubicBezTo>
                  <a:pt x="133" y="293"/>
                  <a:pt x="133" y="293"/>
                  <a:pt x="133" y="293"/>
                </a:cubicBezTo>
                <a:cubicBezTo>
                  <a:pt x="133" y="293"/>
                  <a:pt x="133" y="293"/>
                  <a:pt x="133" y="302"/>
                </a:cubicBezTo>
                <a:lnTo>
                  <a:pt x="142" y="302"/>
                </a:lnTo>
                <a:cubicBezTo>
                  <a:pt x="195" y="302"/>
                  <a:pt x="195" y="302"/>
                  <a:pt x="195" y="302"/>
                </a:cubicBezTo>
                <a:cubicBezTo>
                  <a:pt x="195" y="355"/>
                  <a:pt x="195" y="355"/>
                  <a:pt x="195" y="355"/>
                </a:cubicBezTo>
                <a:lnTo>
                  <a:pt x="195" y="364"/>
                </a:lnTo>
                <a:cubicBezTo>
                  <a:pt x="204" y="364"/>
                  <a:pt x="204" y="364"/>
                  <a:pt x="204" y="364"/>
                </a:cubicBezTo>
                <a:cubicBezTo>
                  <a:pt x="336" y="364"/>
                  <a:pt x="336" y="364"/>
                  <a:pt x="336" y="364"/>
                </a:cubicBezTo>
                <a:lnTo>
                  <a:pt x="345" y="364"/>
                </a:lnTo>
                <a:lnTo>
                  <a:pt x="345" y="355"/>
                </a:lnTo>
                <a:cubicBezTo>
                  <a:pt x="345" y="178"/>
                  <a:pt x="345" y="178"/>
                  <a:pt x="345" y="178"/>
                </a:cubicBezTo>
                <a:lnTo>
                  <a:pt x="345" y="169"/>
                </a:lnTo>
                <a:lnTo>
                  <a:pt x="336" y="169"/>
                </a:lnTo>
                <a:close/>
                <a:moveTo>
                  <a:pt x="204" y="169"/>
                </a:moveTo>
                <a:lnTo>
                  <a:pt x="204" y="169"/>
                </a:lnTo>
                <a:cubicBezTo>
                  <a:pt x="204" y="169"/>
                  <a:pt x="204" y="169"/>
                  <a:pt x="195" y="169"/>
                </a:cubicBezTo>
                <a:lnTo>
                  <a:pt x="195" y="178"/>
                </a:lnTo>
                <a:cubicBezTo>
                  <a:pt x="195" y="275"/>
                  <a:pt x="195" y="275"/>
                  <a:pt x="195" y="275"/>
                </a:cubicBezTo>
                <a:cubicBezTo>
                  <a:pt x="151" y="275"/>
                  <a:pt x="151" y="275"/>
                  <a:pt x="151" y="275"/>
                </a:cubicBezTo>
                <a:cubicBezTo>
                  <a:pt x="151" y="125"/>
                  <a:pt x="151" y="125"/>
                  <a:pt x="151" y="125"/>
                </a:cubicBezTo>
                <a:cubicBezTo>
                  <a:pt x="257" y="125"/>
                  <a:pt x="257" y="125"/>
                  <a:pt x="257" y="125"/>
                </a:cubicBezTo>
                <a:cubicBezTo>
                  <a:pt x="257" y="169"/>
                  <a:pt x="257" y="169"/>
                  <a:pt x="257" y="169"/>
                </a:cubicBezTo>
                <a:lnTo>
                  <a:pt x="204" y="169"/>
                </a:lnTo>
                <a:close/>
                <a:moveTo>
                  <a:pt x="328" y="338"/>
                </a:moveTo>
                <a:lnTo>
                  <a:pt x="328" y="338"/>
                </a:lnTo>
                <a:cubicBezTo>
                  <a:pt x="222" y="338"/>
                  <a:pt x="222" y="338"/>
                  <a:pt x="222" y="338"/>
                </a:cubicBezTo>
                <a:cubicBezTo>
                  <a:pt x="222" y="196"/>
                  <a:pt x="222" y="196"/>
                  <a:pt x="222" y="196"/>
                </a:cubicBezTo>
                <a:cubicBezTo>
                  <a:pt x="328" y="196"/>
                  <a:pt x="328" y="196"/>
                  <a:pt x="328" y="196"/>
                </a:cubicBezTo>
                <a:lnTo>
                  <a:pt x="328" y="338"/>
                </a:lnTo>
                <a:close/>
                <a:moveTo>
                  <a:pt x="239" y="0"/>
                </a:moveTo>
                <a:lnTo>
                  <a:pt x="239" y="0"/>
                </a:lnTo>
                <a:cubicBezTo>
                  <a:pt x="107" y="0"/>
                  <a:pt x="0" y="107"/>
                  <a:pt x="0" y="231"/>
                </a:cubicBezTo>
                <a:cubicBezTo>
                  <a:pt x="0" y="364"/>
                  <a:pt x="107" y="470"/>
                  <a:pt x="239" y="470"/>
                </a:cubicBezTo>
                <a:cubicBezTo>
                  <a:pt x="372" y="470"/>
                  <a:pt x="479" y="364"/>
                  <a:pt x="479" y="231"/>
                </a:cubicBezTo>
                <a:cubicBezTo>
                  <a:pt x="479" y="107"/>
                  <a:pt x="372" y="0"/>
                  <a:pt x="239" y="0"/>
                </a:cubicBezTo>
                <a:close/>
                <a:moveTo>
                  <a:pt x="239" y="426"/>
                </a:moveTo>
                <a:lnTo>
                  <a:pt x="239" y="426"/>
                </a:lnTo>
                <a:cubicBezTo>
                  <a:pt x="133" y="426"/>
                  <a:pt x="44" y="347"/>
                  <a:pt x="44" y="231"/>
                </a:cubicBezTo>
                <a:cubicBezTo>
                  <a:pt x="44" y="125"/>
                  <a:pt x="133" y="37"/>
                  <a:pt x="239" y="37"/>
                </a:cubicBezTo>
                <a:cubicBezTo>
                  <a:pt x="345" y="37"/>
                  <a:pt x="434" y="125"/>
                  <a:pt x="434" y="231"/>
                </a:cubicBezTo>
                <a:cubicBezTo>
                  <a:pt x="434" y="347"/>
                  <a:pt x="345" y="426"/>
                  <a:pt x="239" y="4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76" name="Freeform 118"/>
          <p:cNvSpPr>
            <a:spLocks noChangeArrowheads="1"/>
          </p:cNvSpPr>
          <p:nvPr/>
        </p:nvSpPr>
        <p:spPr bwMode="auto">
          <a:xfrm>
            <a:off x="8732963" y="3972588"/>
            <a:ext cx="248007" cy="243458"/>
          </a:xfrm>
          <a:custGeom>
            <a:avLst/>
            <a:gdLst>
              <a:gd name="T0" fmla="*/ 398 w 479"/>
              <a:gd name="T1" fmla="*/ 240 h 471"/>
              <a:gd name="T2" fmla="*/ 398 w 479"/>
              <a:gd name="T3" fmla="*/ 240 h 471"/>
              <a:gd name="T4" fmla="*/ 345 w 479"/>
              <a:gd name="T5" fmla="*/ 222 h 471"/>
              <a:gd name="T6" fmla="*/ 345 w 479"/>
              <a:gd name="T7" fmla="*/ 160 h 471"/>
              <a:gd name="T8" fmla="*/ 203 w 479"/>
              <a:gd name="T9" fmla="*/ 98 h 471"/>
              <a:gd name="T10" fmla="*/ 141 w 479"/>
              <a:gd name="T11" fmla="*/ 125 h 471"/>
              <a:gd name="T12" fmla="*/ 141 w 479"/>
              <a:gd name="T13" fmla="*/ 196 h 471"/>
              <a:gd name="T14" fmla="*/ 141 w 479"/>
              <a:gd name="T15" fmla="*/ 196 h 471"/>
              <a:gd name="T16" fmla="*/ 79 w 479"/>
              <a:gd name="T17" fmla="*/ 222 h 471"/>
              <a:gd name="T18" fmla="*/ 79 w 479"/>
              <a:gd name="T19" fmla="*/ 284 h 471"/>
              <a:gd name="T20" fmla="*/ 141 w 479"/>
              <a:gd name="T21" fmla="*/ 311 h 471"/>
              <a:gd name="T22" fmla="*/ 203 w 479"/>
              <a:gd name="T23" fmla="*/ 284 h 471"/>
              <a:gd name="T24" fmla="*/ 203 w 479"/>
              <a:gd name="T25" fmla="*/ 284 h 471"/>
              <a:gd name="T26" fmla="*/ 328 w 479"/>
              <a:gd name="T27" fmla="*/ 338 h 471"/>
              <a:gd name="T28" fmla="*/ 336 w 479"/>
              <a:gd name="T29" fmla="*/ 338 h 471"/>
              <a:gd name="T30" fmla="*/ 336 w 479"/>
              <a:gd name="T31" fmla="*/ 338 h 471"/>
              <a:gd name="T32" fmla="*/ 398 w 479"/>
              <a:gd name="T33" fmla="*/ 311 h 471"/>
              <a:gd name="T34" fmla="*/ 398 w 479"/>
              <a:gd name="T35" fmla="*/ 311 h 471"/>
              <a:gd name="T36" fmla="*/ 398 w 479"/>
              <a:gd name="T37" fmla="*/ 240 h 471"/>
              <a:gd name="T38" fmla="*/ 328 w 479"/>
              <a:gd name="T39" fmla="*/ 319 h 471"/>
              <a:gd name="T40" fmla="*/ 328 w 479"/>
              <a:gd name="T41" fmla="*/ 319 h 471"/>
              <a:gd name="T42" fmla="*/ 328 w 479"/>
              <a:gd name="T43" fmla="*/ 319 h 471"/>
              <a:gd name="T44" fmla="*/ 328 w 479"/>
              <a:gd name="T45" fmla="*/ 319 h 471"/>
              <a:gd name="T46" fmla="*/ 221 w 479"/>
              <a:gd name="T47" fmla="*/ 275 h 471"/>
              <a:gd name="T48" fmla="*/ 221 w 479"/>
              <a:gd name="T49" fmla="*/ 231 h 471"/>
              <a:gd name="T50" fmla="*/ 328 w 479"/>
              <a:gd name="T51" fmla="*/ 275 h 471"/>
              <a:gd name="T52" fmla="*/ 328 w 479"/>
              <a:gd name="T53" fmla="*/ 275 h 471"/>
              <a:gd name="T54" fmla="*/ 328 w 479"/>
              <a:gd name="T55" fmla="*/ 275 h 471"/>
              <a:gd name="T56" fmla="*/ 328 w 479"/>
              <a:gd name="T57" fmla="*/ 319 h 471"/>
              <a:gd name="T58" fmla="*/ 336 w 479"/>
              <a:gd name="T59" fmla="*/ 257 h 471"/>
              <a:gd name="T60" fmla="*/ 336 w 479"/>
              <a:gd name="T61" fmla="*/ 257 h 471"/>
              <a:gd name="T62" fmla="*/ 300 w 479"/>
              <a:gd name="T63" fmla="*/ 249 h 471"/>
              <a:gd name="T64" fmla="*/ 336 w 479"/>
              <a:gd name="T65" fmla="*/ 231 h 471"/>
              <a:gd name="T66" fmla="*/ 372 w 479"/>
              <a:gd name="T67" fmla="*/ 249 h 471"/>
              <a:gd name="T68" fmla="*/ 336 w 479"/>
              <a:gd name="T69" fmla="*/ 257 h 471"/>
              <a:gd name="T70" fmla="*/ 381 w 479"/>
              <a:gd name="T71" fmla="*/ 302 h 471"/>
              <a:gd name="T72" fmla="*/ 381 w 479"/>
              <a:gd name="T73" fmla="*/ 302 h 471"/>
              <a:gd name="T74" fmla="*/ 345 w 479"/>
              <a:gd name="T75" fmla="*/ 319 h 471"/>
              <a:gd name="T76" fmla="*/ 345 w 479"/>
              <a:gd name="T77" fmla="*/ 275 h 471"/>
              <a:gd name="T78" fmla="*/ 381 w 479"/>
              <a:gd name="T79" fmla="*/ 257 h 471"/>
              <a:gd name="T80" fmla="*/ 381 w 479"/>
              <a:gd name="T81" fmla="*/ 302 h 471"/>
              <a:gd name="T82" fmla="*/ 238 w 479"/>
              <a:gd name="T83" fmla="*/ 0 h 471"/>
              <a:gd name="T84" fmla="*/ 238 w 479"/>
              <a:gd name="T85" fmla="*/ 0 h 471"/>
              <a:gd name="T86" fmla="*/ 0 w 479"/>
              <a:gd name="T87" fmla="*/ 231 h 471"/>
              <a:gd name="T88" fmla="*/ 238 w 479"/>
              <a:gd name="T89" fmla="*/ 470 h 471"/>
              <a:gd name="T90" fmla="*/ 478 w 479"/>
              <a:gd name="T91" fmla="*/ 231 h 471"/>
              <a:gd name="T92" fmla="*/ 238 w 479"/>
              <a:gd name="T93" fmla="*/ 0 h 471"/>
              <a:gd name="T94" fmla="*/ 238 w 479"/>
              <a:gd name="T95" fmla="*/ 426 h 471"/>
              <a:gd name="T96" fmla="*/ 238 w 479"/>
              <a:gd name="T97" fmla="*/ 426 h 471"/>
              <a:gd name="T98" fmla="*/ 44 w 479"/>
              <a:gd name="T99" fmla="*/ 231 h 471"/>
              <a:gd name="T100" fmla="*/ 238 w 479"/>
              <a:gd name="T101" fmla="*/ 37 h 471"/>
              <a:gd name="T102" fmla="*/ 434 w 479"/>
              <a:gd name="T103" fmla="*/ 231 h 471"/>
              <a:gd name="T104" fmla="*/ 238 w 479"/>
              <a:gd name="T105" fmla="*/ 426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79" h="471">
                <a:moveTo>
                  <a:pt x="398" y="240"/>
                </a:moveTo>
                <a:lnTo>
                  <a:pt x="398" y="240"/>
                </a:lnTo>
                <a:cubicBezTo>
                  <a:pt x="345" y="222"/>
                  <a:pt x="345" y="222"/>
                  <a:pt x="345" y="222"/>
                </a:cubicBezTo>
                <a:cubicBezTo>
                  <a:pt x="345" y="160"/>
                  <a:pt x="345" y="160"/>
                  <a:pt x="345" y="160"/>
                </a:cubicBezTo>
                <a:cubicBezTo>
                  <a:pt x="203" y="98"/>
                  <a:pt x="203" y="98"/>
                  <a:pt x="203" y="98"/>
                </a:cubicBezTo>
                <a:cubicBezTo>
                  <a:pt x="141" y="125"/>
                  <a:pt x="141" y="125"/>
                  <a:pt x="141" y="125"/>
                </a:cubicBezTo>
                <a:cubicBezTo>
                  <a:pt x="141" y="196"/>
                  <a:pt x="141" y="196"/>
                  <a:pt x="141" y="196"/>
                </a:cubicBezTo>
                <a:lnTo>
                  <a:pt x="141" y="196"/>
                </a:lnTo>
                <a:cubicBezTo>
                  <a:pt x="79" y="222"/>
                  <a:pt x="79" y="222"/>
                  <a:pt x="79" y="222"/>
                </a:cubicBezTo>
                <a:cubicBezTo>
                  <a:pt x="79" y="284"/>
                  <a:pt x="79" y="284"/>
                  <a:pt x="79" y="284"/>
                </a:cubicBezTo>
                <a:cubicBezTo>
                  <a:pt x="141" y="311"/>
                  <a:pt x="141" y="311"/>
                  <a:pt x="141" y="311"/>
                </a:cubicBezTo>
                <a:cubicBezTo>
                  <a:pt x="203" y="284"/>
                  <a:pt x="203" y="284"/>
                  <a:pt x="203" y="284"/>
                </a:cubicBezTo>
                <a:lnTo>
                  <a:pt x="203" y="284"/>
                </a:lnTo>
                <a:cubicBezTo>
                  <a:pt x="328" y="338"/>
                  <a:pt x="328" y="338"/>
                  <a:pt x="328" y="338"/>
                </a:cubicBezTo>
                <a:cubicBezTo>
                  <a:pt x="336" y="338"/>
                  <a:pt x="336" y="338"/>
                  <a:pt x="336" y="338"/>
                </a:cubicBezTo>
                <a:lnTo>
                  <a:pt x="336" y="338"/>
                </a:lnTo>
                <a:cubicBezTo>
                  <a:pt x="398" y="311"/>
                  <a:pt x="398" y="311"/>
                  <a:pt x="398" y="311"/>
                </a:cubicBezTo>
                <a:lnTo>
                  <a:pt x="398" y="311"/>
                </a:lnTo>
                <a:cubicBezTo>
                  <a:pt x="398" y="240"/>
                  <a:pt x="398" y="240"/>
                  <a:pt x="398" y="240"/>
                </a:cubicBezTo>
                <a:close/>
                <a:moveTo>
                  <a:pt x="328" y="319"/>
                </a:moveTo>
                <a:lnTo>
                  <a:pt x="328" y="319"/>
                </a:lnTo>
                <a:lnTo>
                  <a:pt x="328" y="319"/>
                </a:lnTo>
                <a:lnTo>
                  <a:pt x="328" y="319"/>
                </a:lnTo>
                <a:cubicBezTo>
                  <a:pt x="221" y="275"/>
                  <a:pt x="221" y="275"/>
                  <a:pt x="221" y="275"/>
                </a:cubicBezTo>
                <a:cubicBezTo>
                  <a:pt x="221" y="231"/>
                  <a:pt x="221" y="231"/>
                  <a:pt x="221" y="231"/>
                </a:cubicBezTo>
                <a:cubicBezTo>
                  <a:pt x="328" y="275"/>
                  <a:pt x="328" y="275"/>
                  <a:pt x="328" y="275"/>
                </a:cubicBezTo>
                <a:lnTo>
                  <a:pt x="328" y="275"/>
                </a:lnTo>
                <a:lnTo>
                  <a:pt x="328" y="275"/>
                </a:lnTo>
                <a:lnTo>
                  <a:pt x="328" y="319"/>
                </a:lnTo>
                <a:close/>
                <a:moveTo>
                  <a:pt x="336" y="257"/>
                </a:moveTo>
                <a:lnTo>
                  <a:pt x="336" y="257"/>
                </a:lnTo>
                <a:cubicBezTo>
                  <a:pt x="300" y="249"/>
                  <a:pt x="300" y="249"/>
                  <a:pt x="300" y="249"/>
                </a:cubicBezTo>
                <a:cubicBezTo>
                  <a:pt x="336" y="231"/>
                  <a:pt x="336" y="231"/>
                  <a:pt x="336" y="231"/>
                </a:cubicBezTo>
                <a:cubicBezTo>
                  <a:pt x="372" y="249"/>
                  <a:pt x="372" y="249"/>
                  <a:pt x="372" y="249"/>
                </a:cubicBezTo>
                <a:lnTo>
                  <a:pt x="336" y="257"/>
                </a:lnTo>
                <a:close/>
                <a:moveTo>
                  <a:pt x="381" y="302"/>
                </a:moveTo>
                <a:lnTo>
                  <a:pt x="381" y="302"/>
                </a:lnTo>
                <a:cubicBezTo>
                  <a:pt x="345" y="319"/>
                  <a:pt x="345" y="319"/>
                  <a:pt x="345" y="319"/>
                </a:cubicBezTo>
                <a:cubicBezTo>
                  <a:pt x="345" y="275"/>
                  <a:pt x="345" y="275"/>
                  <a:pt x="345" y="275"/>
                </a:cubicBezTo>
                <a:cubicBezTo>
                  <a:pt x="381" y="257"/>
                  <a:pt x="381" y="257"/>
                  <a:pt x="381" y="257"/>
                </a:cubicBezTo>
                <a:lnTo>
                  <a:pt x="381" y="302"/>
                </a:lnTo>
                <a:close/>
                <a:moveTo>
                  <a:pt x="238" y="0"/>
                </a:moveTo>
                <a:lnTo>
                  <a:pt x="238" y="0"/>
                </a:lnTo>
                <a:cubicBezTo>
                  <a:pt x="106" y="0"/>
                  <a:pt x="0" y="107"/>
                  <a:pt x="0" y="231"/>
                </a:cubicBezTo>
                <a:cubicBezTo>
                  <a:pt x="0" y="364"/>
                  <a:pt x="106" y="470"/>
                  <a:pt x="238" y="470"/>
                </a:cubicBezTo>
                <a:cubicBezTo>
                  <a:pt x="372" y="470"/>
                  <a:pt x="478" y="364"/>
                  <a:pt x="478" y="231"/>
                </a:cubicBezTo>
                <a:cubicBezTo>
                  <a:pt x="478" y="107"/>
                  <a:pt x="372" y="0"/>
                  <a:pt x="238" y="0"/>
                </a:cubicBezTo>
                <a:close/>
                <a:moveTo>
                  <a:pt x="238" y="426"/>
                </a:moveTo>
                <a:lnTo>
                  <a:pt x="238" y="426"/>
                </a:lnTo>
                <a:cubicBezTo>
                  <a:pt x="132" y="426"/>
                  <a:pt x="44" y="347"/>
                  <a:pt x="44" y="231"/>
                </a:cubicBezTo>
                <a:cubicBezTo>
                  <a:pt x="44" y="125"/>
                  <a:pt x="132" y="37"/>
                  <a:pt x="238" y="37"/>
                </a:cubicBezTo>
                <a:cubicBezTo>
                  <a:pt x="345" y="37"/>
                  <a:pt x="434" y="125"/>
                  <a:pt x="434" y="231"/>
                </a:cubicBezTo>
                <a:cubicBezTo>
                  <a:pt x="434" y="347"/>
                  <a:pt x="345" y="426"/>
                  <a:pt x="238" y="4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77" name="Freeform 16"/>
          <p:cNvSpPr>
            <a:spLocks noChangeArrowheads="1"/>
          </p:cNvSpPr>
          <p:nvPr/>
        </p:nvSpPr>
        <p:spPr bwMode="auto">
          <a:xfrm>
            <a:off x="4194546" y="1956670"/>
            <a:ext cx="143990" cy="228166"/>
          </a:xfrm>
          <a:custGeom>
            <a:avLst/>
            <a:gdLst>
              <a:gd name="T0" fmla="*/ 240 w 285"/>
              <a:gd name="T1" fmla="*/ 35 h 452"/>
              <a:gd name="T2" fmla="*/ 240 w 285"/>
              <a:gd name="T3" fmla="*/ 35 h 452"/>
              <a:gd name="T4" fmla="*/ 133 w 285"/>
              <a:gd name="T5" fmla="*/ 0 h 452"/>
              <a:gd name="T6" fmla="*/ 53 w 285"/>
              <a:gd name="T7" fmla="*/ 26 h 452"/>
              <a:gd name="T8" fmla="*/ 0 w 285"/>
              <a:gd name="T9" fmla="*/ 132 h 452"/>
              <a:gd name="T10" fmla="*/ 80 w 285"/>
              <a:gd name="T11" fmla="*/ 132 h 452"/>
              <a:gd name="T12" fmla="*/ 97 w 285"/>
              <a:gd name="T13" fmla="*/ 88 h 452"/>
              <a:gd name="T14" fmla="*/ 142 w 285"/>
              <a:gd name="T15" fmla="*/ 70 h 452"/>
              <a:gd name="T16" fmla="*/ 187 w 285"/>
              <a:gd name="T17" fmla="*/ 88 h 452"/>
              <a:gd name="T18" fmla="*/ 195 w 285"/>
              <a:gd name="T19" fmla="*/ 123 h 452"/>
              <a:gd name="T20" fmla="*/ 187 w 285"/>
              <a:gd name="T21" fmla="*/ 159 h 452"/>
              <a:gd name="T22" fmla="*/ 168 w 285"/>
              <a:gd name="T23" fmla="*/ 176 h 452"/>
              <a:gd name="T24" fmla="*/ 106 w 285"/>
              <a:gd name="T25" fmla="*/ 230 h 452"/>
              <a:gd name="T26" fmla="*/ 89 w 285"/>
              <a:gd name="T27" fmla="*/ 292 h 452"/>
              <a:gd name="T28" fmla="*/ 97 w 285"/>
              <a:gd name="T29" fmla="*/ 301 h 452"/>
              <a:gd name="T30" fmla="*/ 159 w 285"/>
              <a:gd name="T31" fmla="*/ 301 h 452"/>
              <a:gd name="T32" fmla="*/ 168 w 285"/>
              <a:gd name="T33" fmla="*/ 292 h 452"/>
              <a:gd name="T34" fmla="*/ 178 w 285"/>
              <a:gd name="T35" fmla="*/ 265 h 452"/>
              <a:gd name="T36" fmla="*/ 195 w 285"/>
              <a:gd name="T37" fmla="*/ 239 h 452"/>
              <a:gd name="T38" fmla="*/ 222 w 285"/>
              <a:gd name="T39" fmla="*/ 221 h 452"/>
              <a:gd name="T40" fmla="*/ 266 w 285"/>
              <a:gd name="T41" fmla="*/ 186 h 452"/>
              <a:gd name="T42" fmla="*/ 284 w 285"/>
              <a:gd name="T43" fmla="*/ 123 h 452"/>
              <a:gd name="T44" fmla="*/ 240 w 285"/>
              <a:gd name="T45" fmla="*/ 35 h 452"/>
              <a:gd name="T46" fmla="*/ 133 w 285"/>
              <a:gd name="T47" fmla="*/ 345 h 452"/>
              <a:gd name="T48" fmla="*/ 133 w 285"/>
              <a:gd name="T49" fmla="*/ 345 h 452"/>
              <a:gd name="T50" fmla="*/ 80 w 285"/>
              <a:gd name="T51" fmla="*/ 398 h 452"/>
              <a:gd name="T52" fmla="*/ 133 w 285"/>
              <a:gd name="T53" fmla="*/ 451 h 452"/>
              <a:gd name="T54" fmla="*/ 187 w 285"/>
              <a:gd name="T55" fmla="*/ 398 h 452"/>
              <a:gd name="T56" fmla="*/ 133 w 285"/>
              <a:gd name="T57" fmla="*/ 345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5" h="452">
                <a:moveTo>
                  <a:pt x="240" y="35"/>
                </a:moveTo>
                <a:lnTo>
                  <a:pt x="240" y="35"/>
                </a:lnTo>
                <a:cubicBezTo>
                  <a:pt x="213" y="8"/>
                  <a:pt x="178" y="0"/>
                  <a:pt x="133" y="0"/>
                </a:cubicBezTo>
                <a:cubicBezTo>
                  <a:pt x="106" y="0"/>
                  <a:pt x="80" y="8"/>
                  <a:pt x="53" y="26"/>
                </a:cubicBezTo>
                <a:cubicBezTo>
                  <a:pt x="18" y="44"/>
                  <a:pt x="0" y="79"/>
                  <a:pt x="0" y="132"/>
                </a:cubicBezTo>
                <a:cubicBezTo>
                  <a:pt x="80" y="132"/>
                  <a:pt x="80" y="132"/>
                  <a:pt x="80" y="132"/>
                </a:cubicBezTo>
                <a:cubicBezTo>
                  <a:pt x="80" y="123"/>
                  <a:pt x="89" y="106"/>
                  <a:pt x="97" y="88"/>
                </a:cubicBezTo>
                <a:cubicBezTo>
                  <a:pt x="106" y="79"/>
                  <a:pt x="115" y="70"/>
                  <a:pt x="142" y="70"/>
                </a:cubicBezTo>
                <a:cubicBezTo>
                  <a:pt x="159" y="70"/>
                  <a:pt x="178" y="79"/>
                  <a:pt x="187" y="88"/>
                </a:cubicBezTo>
                <a:cubicBezTo>
                  <a:pt x="195" y="97"/>
                  <a:pt x="195" y="114"/>
                  <a:pt x="195" y="123"/>
                </a:cubicBezTo>
                <a:cubicBezTo>
                  <a:pt x="195" y="141"/>
                  <a:pt x="195" y="151"/>
                  <a:pt x="187" y="159"/>
                </a:cubicBezTo>
                <a:cubicBezTo>
                  <a:pt x="178" y="167"/>
                  <a:pt x="178" y="167"/>
                  <a:pt x="168" y="176"/>
                </a:cubicBezTo>
                <a:cubicBezTo>
                  <a:pt x="168" y="176"/>
                  <a:pt x="124" y="204"/>
                  <a:pt x="106" y="230"/>
                </a:cubicBezTo>
                <a:cubicBezTo>
                  <a:pt x="97" y="239"/>
                  <a:pt x="89" y="265"/>
                  <a:pt x="89" y="292"/>
                </a:cubicBezTo>
                <a:cubicBezTo>
                  <a:pt x="89" y="292"/>
                  <a:pt x="89" y="301"/>
                  <a:pt x="97" y="301"/>
                </a:cubicBezTo>
                <a:cubicBezTo>
                  <a:pt x="106" y="301"/>
                  <a:pt x="159" y="301"/>
                  <a:pt x="159" y="301"/>
                </a:cubicBezTo>
                <a:cubicBezTo>
                  <a:pt x="168" y="301"/>
                  <a:pt x="168" y="292"/>
                  <a:pt x="168" y="292"/>
                </a:cubicBezTo>
                <a:cubicBezTo>
                  <a:pt x="168" y="283"/>
                  <a:pt x="168" y="274"/>
                  <a:pt x="178" y="265"/>
                </a:cubicBezTo>
                <a:cubicBezTo>
                  <a:pt x="178" y="257"/>
                  <a:pt x="187" y="248"/>
                  <a:pt x="195" y="239"/>
                </a:cubicBezTo>
                <a:cubicBezTo>
                  <a:pt x="222" y="221"/>
                  <a:pt x="222" y="221"/>
                  <a:pt x="222" y="221"/>
                </a:cubicBezTo>
                <a:cubicBezTo>
                  <a:pt x="240" y="204"/>
                  <a:pt x="257" y="195"/>
                  <a:pt x="266" y="186"/>
                </a:cubicBezTo>
                <a:cubicBezTo>
                  <a:pt x="275" y="167"/>
                  <a:pt x="284" y="151"/>
                  <a:pt x="284" y="123"/>
                </a:cubicBezTo>
                <a:cubicBezTo>
                  <a:pt x="284" y="79"/>
                  <a:pt x="275" y="53"/>
                  <a:pt x="240" y="35"/>
                </a:cubicBezTo>
                <a:close/>
                <a:moveTo>
                  <a:pt x="133" y="345"/>
                </a:moveTo>
                <a:lnTo>
                  <a:pt x="133" y="345"/>
                </a:lnTo>
                <a:cubicBezTo>
                  <a:pt x="106" y="345"/>
                  <a:pt x="80" y="363"/>
                  <a:pt x="80" y="398"/>
                </a:cubicBezTo>
                <a:cubicBezTo>
                  <a:pt x="80" y="425"/>
                  <a:pt x="106" y="442"/>
                  <a:pt x="133" y="451"/>
                </a:cubicBezTo>
                <a:cubicBezTo>
                  <a:pt x="159" y="451"/>
                  <a:pt x="187" y="425"/>
                  <a:pt x="187" y="398"/>
                </a:cubicBezTo>
                <a:cubicBezTo>
                  <a:pt x="187" y="372"/>
                  <a:pt x="168" y="345"/>
                  <a:pt x="133" y="3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78" name="Freeform 56"/>
          <p:cNvSpPr>
            <a:spLocks noChangeArrowheads="1"/>
          </p:cNvSpPr>
          <p:nvPr/>
        </p:nvSpPr>
        <p:spPr bwMode="auto">
          <a:xfrm>
            <a:off x="10699403" y="3904775"/>
            <a:ext cx="232598" cy="206014"/>
          </a:xfrm>
          <a:custGeom>
            <a:avLst/>
            <a:gdLst>
              <a:gd name="T0" fmla="*/ 257 w 462"/>
              <a:gd name="T1" fmla="*/ 0 h 408"/>
              <a:gd name="T2" fmla="*/ 257 w 462"/>
              <a:gd name="T3" fmla="*/ 0 h 408"/>
              <a:gd name="T4" fmla="*/ 62 w 462"/>
              <a:gd name="T5" fmla="*/ 195 h 408"/>
              <a:gd name="T6" fmla="*/ 0 w 462"/>
              <a:gd name="T7" fmla="*/ 195 h 408"/>
              <a:gd name="T8" fmla="*/ 89 w 462"/>
              <a:gd name="T9" fmla="*/ 301 h 408"/>
              <a:gd name="T10" fmla="*/ 177 w 462"/>
              <a:gd name="T11" fmla="*/ 195 h 408"/>
              <a:gd name="T12" fmla="*/ 106 w 462"/>
              <a:gd name="T13" fmla="*/ 195 h 408"/>
              <a:gd name="T14" fmla="*/ 257 w 462"/>
              <a:gd name="T15" fmla="*/ 44 h 408"/>
              <a:gd name="T16" fmla="*/ 416 w 462"/>
              <a:gd name="T17" fmla="*/ 204 h 408"/>
              <a:gd name="T18" fmla="*/ 257 w 462"/>
              <a:gd name="T19" fmla="*/ 354 h 408"/>
              <a:gd name="T20" fmla="*/ 169 w 462"/>
              <a:gd name="T21" fmla="*/ 328 h 408"/>
              <a:gd name="T22" fmla="*/ 133 w 462"/>
              <a:gd name="T23" fmla="*/ 363 h 408"/>
              <a:gd name="T24" fmla="*/ 257 w 462"/>
              <a:gd name="T25" fmla="*/ 407 h 408"/>
              <a:gd name="T26" fmla="*/ 461 w 462"/>
              <a:gd name="T27" fmla="*/ 204 h 408"/>
              <a:gd name="T28" fmla="*/ 257 w 462"/>
              <a:gd name="T29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62" h="408">
                <a:moveTo>
                  <a:pt x="257" y="0"/>
                </a:moveTo>
                <a:lnTo>
                  <a:pt x="257" y="0"/>
                </a:lnTo>
                <a:cubicBezTo>
                  <a:pt x="150" y="0"/>
                  <a:pt x="62" y="88"/>
                  <a:pt x="62" y="195"/>
                </a:cubicBezTo>
                <a:cubicBezTo>
                  <a:pt x="0" y="195"/>
                  <a:pt x="0" y="195"/>
                  <a:pt x="0" y="195"/>
                </a:cubicBezTo>
                <a:cubicBezTo>
                  <a:pt x="89" y="301"/>
                  <a:pt x="89" y="301"/>
                  <a:pt x="89" y="301"/>
                </a:cubicBezTo>
                <a:cubicBezTo>
                  <a:pt x="177" y="195"/>
                  <a:pt x="177" y="195"/>
                  <a:pt x="177" y="195"/>
                </a:cubicBezTo>
                <a:cubicBezTo>
                  <a:pt x="106" y="195"/>
                  <a:pt x="106" y="195"/>
                  <a:pt x="106" y="195"/>
                </a:cubicBezTo>
                <a:cubicBezTo>
                  <a:pt x="115" y="116"/>
                  <a:pt x="177" y="44"/>
                  <a:pt x="257" y="44"/>
                </a:cubicBezTo>
                <a:cubicBezTo>
                  <a:pt x="346" y="44"/>
                  <a:pt x="416" y="116"/>
                  <a:pt x="416" y="204"/>
                </a:cubicBezTo>
                <a:cubicBezTo>
                  <a:pt x="416" y="283"/>
                  <a:pt x="346" y="354"/>
                  <a:pt x="257" y="354"/>
                </a:cubicBezTo>
                <a:cubicBezTo>
                  <a:pt x="231" y="354"/>
                  <a:pt x="195" y="345"/>
                  <a:pt x="169" y="328"/>
                </a:cubicBezTo>
                <a:cubicBezTo>
                  <a:pt x="133" y="363"/>
                  <a:pt x="133" y="363"/>
                  <a:pt x="133" y="363"/>
                </a:cubicBezTo>
                <a:cubicBezTo>
                  <a:pt x="169" y="390"/>
                  <a:pt x="213" y="407"/>
                  <a:pt x="257" y="407"/>
                </a:cubicBezTo>
                <a:cubicBezTo>
                  <a:pt x="372" y="407"/>
                  <a:pt x="461" y="310"/>
                  <a:pt x="461" y="204"/>
                </a:cubicBezTo>
                <a:cubicBezTo>
                  <a:pt x="461" y="88"/>
                  <a:pt x="372" y="0"/>
                  <a:pt x="25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79" name="Freeform 57"/>
          <p:cNvSpPr>
            <a:spLocks noChangeArrowheads="1"/>
          </p:cNvSpPr>
          <p:nvPr/>
        </p:nvSpPr>
        <p:spPr bwMode="auto">
          <a:xfrm>
            <a:off x="11096452" y="3011792"/>
            <a:ext cx="232596" cy="206014"/>
          </a:xfrm>
          <a:custGeom>
            <a:avLst/>
            <a:gdLst>
              <a:gd name="T0" fmla="*/ 203 w 461"/>
              <a:gd name="T1" fmla="*/ 0 h 409"/>
              <a:gd name="T2" fmla="*/ 203 w 461"/>
              <a:gd name="T3" fmla="*/ 0 h 409"/>
              <a:gd name="T4" fmla="*/ 398 w 461"/>
              <a:gd name="T5" fmla="*/ 204 h 409"/>
              <a:gd name="T6" fmla="*/ 460 w 461"/>
              <a:gd name="T7" fmla="*/ 204 h 409"/>
              <a:gd name="T8" fmla="*/ 372 w 461"/>
              <a:gd name="T9" fmla="*/ 301 h 409"/>
              <a:gd name="T10" fmla="*/ 284 w 461"/>
              <a:gd name="T11" fmla="*/ 204 h 409"/>
              <a:gd name="T12" fmla="*/ 354 w 461"/>
              <a:gd name="T13" fmla="*/ 204 h 409"/>
              <a:gd name="T14" fmla="*/ 203 w 461"/>
              <a:gd name="T15" fmla="*/ 53 h 409"/>
              <a:gd name="T16" fmla="*/ 44 w 461"/>
              <a:gd name="T17" fmla="*/ 204 h 409"/>
              <a:gd name="T18" fmla="*/ 203 w 461"/>
              <a:gd name="T19" fmla="*/ 363 h 409"/>
              <a:gd name="T20" fmla="*/ 292 w 461"/>
              <a:gd name="T21" fmla="*/ 328 h 409"/>
              <a:gd name="T22" fmla="*/ 328 w 461"/>
              <a:gd name="T23" fmla="*/ 363 h 409"/>
              <a:gd name="T24" fmla="*/ 203 w 461"/>
              <a:gd name="T25" fmla="*/ 408 h 409"/>
              <a:gd name="T26" fmla="*/ 0 w 461"/>
              <a:gd name="T27" fmla="*/ 204 h 409"/>
              <a:gd name="T28" fmla="*/ 203 w 461"/>
              <a:gd name="T29" fmla="*/ 0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61" h="409">
                <a:moveTo>
                  <a:pt x="203" y="0"/>
                </a:moveTo>
                <a:lnTo>
                  <a:pt x="203" y="0"/>
                </a:lnTo>
                <a:cubicBezTo>
                  <a:pt x="310" y="0"/>
                  <a:pt x="398" y="89"/>
                  <a:pt x="398" y="204"/>
                </a:cubicBezTo>
                <a:cubicBezTo>
                  <a:pt x="460" y="204"/>
                  <a:pt x="460" y="204"/>
                  <a:pt x="460" y="204"/>
                </a:cubicBezTo>
                <a:cubicBezTo>
                  <a:pt x="372" y="301"/>
                  <a:pt x="372" y="301"/>
                  <a:pt x="372" y="301"/>
                </a:cubicBezTo>
                <a:cubicBezTo>
                  <a:pt x="284" y="204"/>
                  <a:pt x="284" y="204"/>
                  <a:pt x="284" y="204"/>
                </a:cubicBezTo>
                <a:cubicBezTo>
                  <a:pt x="354" y="204"/>
                  <a:pt x="354" y="204"/>
                  <a:pt x="354" y="204"/>
                </a:cubicBezTo>
                <a:cubicBezTo>
                  <a:pt x="345" y="115"/>
                  <a:pt x="284" y="53"/>
                  <a:pt x="203" y="53"/>
                </a:cubicBezTo>
                <a:cubicBezTo>
                  <a:pt x="115" y="53"/>
                  <a:pt x="44" y="124"/>
                  <a:pt x="44" y="204"/>
                </a:cubicBezTo>
                <a:cubicBezTo>
                  <a:pt x="44" y="293"/>
                  <a:pt x="115" y="363"/>
                  <a:pt x="203" y="363"/>
                </a:cubicBezTo>
                <a:cubicBezTo>
                  <a:pt x="230" y="363"/>
                  <a:pt x="266" y="346"/>
                  <a:pt x="292" y="328"/>
                </a:cubicBezTo>
                <a:cubicBezTo>
                  <a:pt x="328" y="363"/>
                  <a:pt x="328" y="363"/>
                  <a:pt x="328" y="363"/>
                </a:cubicBezTo>
                <a:cubicBezTo>
                  <a:pt x="292" y="390"/>
                  <a:pt x="248" y="408"/>
                  <a:pt x="203" y="408"/>
                </a:cubicBezTo>
                <a:cubicBezTo>
                  <a:pt x="88" y="408"/>
                  <a:pt x="0" y="319"/>
                  <a:pt x="0" y="204"/>
                </a:cubicBezTo>
                <a:cubicBezTo>
                  <a:pt x="0" y="97"/>
                  <a:pt x="88" y="0"/>
                  <a:pt x="20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80" name="Freeform 58"/>
          <p:cNvSpPr>
            <a:spLocks noChangeArrowheads="1"/>
          </p:cNvSpPr>
          <p:nvPr/>
        </p:nvSpPr>
        <p:spPr bwMode="auto">
          <a:xfrm>
            <a:off x="4188758" y="4489592"/>
            <a:ext cx="179433" cy="124052"/>
          </a:xfrm>
          <a:custGeom>
            <a:avLst/>
            <a:gdLst>
              <a:gd name="T0" fmla="*/ 327 w 355"/>
              <a:gd name="T1" fmla="*/ 107 h 249"/>
              <a:gd name="T2" fmla="*/ 327 w 355"/>
              <a:gd name="T3" fmla="*/ 107 h 249"/>
              <a:gd name="T4" fmla="*/ 26 w 355"/>
              <a:gd name="T5" fmla="*/ 107 h 249"/>
              <a:gd name="T6" fmla="*/ 0 w 355"/>
              <a:gd name="T7" fmla="*/ 125 h 249"/>
              <a:gd name="T8" fmla="*/ 26 w 355"/>
              <a:gd name="T9" fmla="*/ 151 h 249"/>
              <a:gd name="T10" fmla="*/ 327 w 355"/>
              <a:gd name="T11" fmla="*/ 151 h 249"/>
              <a:gd name="T12" fmla="*/ 354 w 355"/>
              <a:gd name="T13" fmla="*/ 125 h 249"/>
              <a:gd name="T14" fmla="*/ 327 w 355"/>
              <a:gd name="T15" fmla="*/ 107 h 249"/>
              <a:gd name="T16" fmla="*/ 26 w 355"/>
              <a:gd name="T17" fmla="*/ 54 h 249"/>
              <a:gd name="T18" fmla="*/ 26 w 355"/>
              <a:gd name="T19" fmla="*/ 54 h 249"/>
              <a:gd name="T20" fmla="*/ 327 w 355"/>
              <a:gd name="T21" fmla="*/ 54 h 249"/>
              <a:gd name="T22" fmla="*/ 354 w 355"/>
              <a:gd name="T23" fmla="*/ 27 h 249"/>
              <a:gd name="T24" fmla="*/ 327 w 355"/>
              <a:gd name="T25" fmla="*/ 0 h 249"/>
              <a:gd name="T26" fmla="*/ 26 w 355"/>
              <a:gd name="T27" fmla="*/ 0 h 249"/>
              <a:gd name="T28" fmla="*/ 0 w 355"/>
              <a:gd name="T29" fmla="*/ 27 h 249"/>
              <a:gd name="T30" fmla="*/ 26 w 355"/>
              <a:gd name="T31" fmla="*/ 54 h 249"/>
              <a:gd name="T32" fmla="*/ 327 w 355"/>
              <a:gd name="T33" fmla="*/ 204 h 249"/>
              <a:gd name="T34" fmla="*/ 327 w 355"/>
              <a:gd name="T35" fmla="*/ 204 h 249"/>
              <a:gd name="T36" fmla="*/ 26 w 355"/>
              <a:gd name="T37" fmla="*/ 204 h 249"/>
              <a:gd name="T38" fmla="*/ 0 w 355"/>
              <a:gd name="T39" fmla="*/ 231 h 249"/>
              <a:gd name="T40" fmla="*/ 26 w 355"/>
              <a:gd name="T41" fmla="*/ 248 h 249"/>
              <a:gd name="T42" fmla="*/ 327 w 355"/>
              <a:gd name="T43" fmla="*/ 248 h 249"/>
              <a:gd name="T44" fmla="*/ 354 w 355"/>
              <a:gd name="T45" fmla="*/ 231 h 249"/>
              <a:gd name="T46" fmla="*/ 327 w 355"/>
              <a:gd name="T47" fmla="*/ 204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5" h="249">
                <a:moveTo>
                  <a:pt x="327" y="107"/>
                </a:moveTo>
                <a:lnTo>
                  <a:pt x="327" y="107"/>
                </a:lnTo>
                <a:cubicBezTo>
                  <a:pt x="26" y="107"/>
                  <a:pt x="26" y="107"/>
                  <a:pt x="26" y="107"/>
                </a:cubicBezTo>
                <a:cubicBezTo>
                  <a:pt x="17" y="107"/>
                  <a:pt x="0" y="116"/>
                  <a:pt x="0" y="125"/>
                </a:cubicBezTo>
                <a:cubicBezTo>
                  <a:pt x="0" y="142"/>
                  <a:pt x="17" y="151"/>
                  <a:pt x="26" y="151"/>
                </a:cubicBezTo>
                <a:cubicBezTo>
                  <a:pt x="327" y="151"/>
                  <a:pt x="327" y="151"/>
                  <a:pt x="327" y="151"/>
                </a:cubicBezTo>
                <a:cubicBezTo>
                  <a:pt x="336" y="151"/>
                  <a:pt x="354" y="142"/>
                  <a:pt x="354" y="125"/>
                </a:cubicBezTo>
                <a:cubicBezTo>
                  <a:pt x="354" y="116"/>
                  <a:pt x="336" y="107"/>
                  <a:pt x="327" y="107"/>
                </a:cubicBezTo>
                <a:close/>
                <a:moveTo>
                  <a:pt x="26" y="54"/>
                </a:moveTo>
                <a:lnTo>
                  <a:pt x="26" y="54"/>
                </a:lnTo>
                <a:cubicBezTo>
                  <a:pt x="327" y="54"/>
                  <a:pt x="327" y="54"/>
                  <a:pt x="327" y="54"/>
                </a:cubicBezTo>
                <a:cubicBezTo>
                  <a:pt x="336" y="54"/>
                  <a:pt x="354" y="44"/>
                  <a:pt x="354" y="27"/>
                </a:cubicBezTo>
                <a:cubicBezTo>
                  <a:pt x="354" y="18"/>
                  <a:pt x="336" y="0"/>
                  <a:pt x="327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17" y="0"/>
                  <a:pt x="0" y="18"/>
                  <a:pt x="0" y="27"/>
                </a:cubicBezTo>
                <a:cubicBezTo>
                  <a:pt x="0" y="44"/>
                  <a:pt x="17" y="54"/>
                  <a:pt x="26" y="54"/>
                </a:cubicBezTo>
                <a:close/>
                <a:moveTo>
                  <a:pt x="327" y="204"/>
                </a:moveTo>
                <a:lnTo>
                  <a:pt x="327" y="204"/>
                </a:lnTo>
                <a:cubicBezTo>
                  <a:pt x="26" y="204"/>
                  <a:pt x="26" y="204"/>
                  <a:pt x="26" y="204"/>
                </a:cubicBezTo>
                <a:cubicBezTo>
                  <a:pt x="17" y="204"/>
                  <a:pt x="0" y="213"/>
                  <a:pt x="0" y="231"/>
                </a:cubicBezTo>
                <a:cubicBezTo>
                  <a:pt x="0" y="239"/>
                  <a:pt x="17" y="248"/>
                  <a:pt x="26" y="248"/>
                </a:cubicBezTo>
                <a:cubicBezTo>
                  <a:pt x="327" y="248"/>
                  <a:pt x="327" y="248"/>
                  <a:pt x="327" y="248"/>
                </a:cubicBezTo>
                <a:cubicBezTo>
                  <a:pt x="336" y="248"/>
                  <a:pt x="354" y="239"/>
                  <a:pt x="354" y="231"/>
                </a:cubicBezTo>
                <a:cubicBezTo>
                  <a:pt x="354" y="213"/>
                  <a:pt x="336" y="204"/>
                  <a:pt x="327" y="2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81" name="Freeform 59"/>
          <p:cNvSpPr>
            <a:spLocks noChangeArrowheads="1"/>
          </p:cNvSpPr>
          <p:nvPr/>
        </p:nvSpPr>
        <p:spPr bwMode="auto">
          <a:xfrm>
            <a:off x="3156470" y="4489592"/>
            <a:ext cx="250320" cy="124052"/>
          </a:xfrm>
          <a:custGeom>
            <a:avLst/>
            <a:gdLst>
              <a:gd name="T0" fmla="*/ 177 w 497"/>
              <a:gd name="T1" fmla="*/ 107 h 249"/>
              <a:gd name="T2" fmla="*/ 177 w 497"/>
              <a:gd name="T3" fmla="*/ 107 h 249"/>
              <a:gd name="T4" fmla="*/ 26 w 497"/>
              <a:gd name="T5" fmla="*/ 107 h 249"/>
              <a:gd name="T6" fmla="*/ 0 w 497"/>
              <a:gd name="T7" fmla="*/ 125 h 249"/>
              <a:gd name="T8" fmla="*/ 26 w 497"/>
              <a:gd name="T9" fmla="*/ 151 h 249"/>
              <a:gd name="T10" fmla="*/ 177 w 497"/>
              <a:gd name="T11" fmla="*/ 151 h 249"/>
              <a:gd name="T12" fmla="*/ 195 w 497"/>
              <a:gd name="T13" fmla="*/ 125 h 249"/>
              <a:gd name="T14" fmla="*/ 177 w 497"/>
              <a:gd name="T15" fmla="*/ 107 h 249"/>
              <a:gd name="T16" fmla="*/ 177 w 497"/>
              <a:gd name="T17" fmla="*/ 204 h 249"/>
              <a:gd name="T18" fmla="*/ 177 w 497"/>
              <a:gd name="T19" fmla="*/ 204 h 249"/>
              <a:gd name="T20" fmla="*/ 26 w 497"/>
              <a:gd name="T21" fmla="*/ 204 h 249"/>
              <a:gd name="T22" fmla="*/ 0 w 497"/>
              <a:gd name="T23" fmla="*/ 231 h 249"/>
              <a:gd name="T24" fmla="*/ 26 w 497"/>
              <a:gd name="T25" fmla="*/ 248 h 249"/>
              <a:gd name="T26" fmla="*/ 177 w 497"/>
              <a:gd name="T27" fmla="*/ 248 h 249"/>
              <a:gd name="T28" fmla="*/ 195 w 497"/>
              <a:gd name="T29" fmla="*/ 231 h 249"/>
              <a:gd name="T30" fmla="*/ 177 w 497"/>
              <a:gd name="T31" fmla="*/ 204 h 249"/>
              <a:gd name="T32" fmla="*/ 479 w 497"/>
              <a:gd name="T33" fmla="*/ 107 h 249"/>
              <a:gd name="T34" fmla="*/ 479 w 497"/>
              <a:gd name="T35" fmla="*/ 107 h 249"/>
              <a:gd name="T36" fmla="*/ 398 w 497"/>
              <a:gd name="T37" fmla="*/ 107 h 249"/>
              <a:gd name="T38" fmla="*/ 398 w 497"/>
              <a:gd name="T39" fmla="*/ 18 h 249"/>
              <a:gd name="T40" fmla="*/ 372 w 497"/>
              <a:gd name="T41" fmla="*/ 0 h 249"/>
              <a:gd name="T42" fmla="*/ 345 w 497"/>
              <a:gd name="T43" fmla="*/ 18 h 249"/>
              <a:gd name="T44" fmla="*/ 345 w 497"/>
              <a:gd name="T45" fmla="*/ 107 h 249"/>
              <a:gd name="T46" fmla="*/ 266 w 497"/>
              <a:gd name="T47" fmla="*/ 107 h 249"/>
              <a:gd name="T48" fmla="*/ 248 w 497"/>
              <a:gd name="T49" fmla="*/ 125 h 249"/>
              <a:gd name="T50" fmla="*/ 266 w 497"/>
              <a:gd name="T51" fmla="*/ 151 h 249"/>
              <a:gd name="T52" fmla="*/ 345 w 497"/>
              <a:gd name="T53" fmla="*/ 151 h 249"/>
              <a:gd name="T54" fmla="*/ 345 w 497"/>
              <a:gd name="T55" fmla="*/ 239 h 249"/>
              <a:gd name="T56" fmla="*/ 372 w 497"/>
              <a:gd name="T57" fmla="*/ 248 h 249"/>
              <a:gd name="T58" fmla="*/ 398 w 497"/>
              <a:gd name="T59" fmla="*/ 239 h 249"/>
              <a:gd name="T60" fmla="*/ 398 w 497"/>
              <a:gd name="T61" fmla="*/ 151 h 249"/>
              <a:gd name="T62" fmla="*/ 479 w 497"/>
              <a:gd name="T63" fmla="*/ 151 h 249"/>
              <a:gd name="T64" fmla="*/ 496 w 497"/>
              <a:gd name="T65" fmla="*/ 125 h 249"/>
              <a:gd name="T66" fmla="*/ 479 w 497"/>
              <a:gd name="T67" fmla="*/ 107 h 249"/>
              <a:gd name="T68" fmla="*/ 177 w 497"/>
              <a:gd name="T69" fmla="*/ 0 h 249"/>
              <a:gd name="T70" fmla="*/ 177 w 497"/>
              <a:gd name="T71" fmla="*/ 0 h 249"/>
              <a:gd name="T72" fmla="*/ 26 w 497"/>
              <a:gd name="T73" fmla="*/ 0 h 249"/>
              <a:gd name="T74" fmla="*/ 0 w 497"/>
              <a:gd name="T75" fmla="*/ 27 h 249"/>
              <a:gd name="T76" fmla="*/ 26 w 497"/>
              <a:gd name="T77" fmla="*/ 54 h 249"/>
              <a:gd name="T78" fmla="*/ 177 w 497"/>
              <a:gd name="T79" fmla="*/ 54 h 249"/>
              <a:gd name="T80" fmla="*/ 195 w 497"/>
              <a:gd name="T81" fmla="*/ 27 h 249"/>
              <a:gd name="T82" fmla="*/ 177 w 497"/>
              <a:gd name="T83" fmla="*/ 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97" h="249">
                <a:moveTo>
                  <a:pt x="177" y="107"/>
                </a:moveTo>
                <a:lnTo>
                  <a:pt x="177" y="107"/>
                </a:lnTo>
                <a:cubicBezTo>
                  <a:pt x="26" y="107"/>
                  <a:pt x="26" y="107"/>
                  <a:pt x="26" y="107"/>
                </a:cubicBezTo>
                <a:cubicBezTo>
                  <a:pt x="9" y="107"/>
                  <a:pt x="0" y="116"/>
                  <a:pt x="0" y="125"/>
                </a:cubicBezTo>
                <a:cubicBezTo>
                  <a:pt x="0" y="142"/>
                  <a:pt x="9" y="151"/>
                  <a:pt x="26" y="151"/>
                </a:cubicBezTo>
                <a:cubicBezTo>
                  <a:pt x="177" y="151"/>
                  <a:pt x="177" y="151"/>
                  <a:pt x="177" y="151"/>
                </a:cubicBezTo>
                <a:cubicBezTo>
                  <a:pt x="186" y="151"/>
                  <a:pt x="195" y="142"/>
                  <a:pt x="195" y="125"/>
                </a:cubicBezTo>
                <a:cubicBezTo>
                  <a:pt x="195" y="116"/>
                  <a:pt x="186" y="107"/>
                  <a:pt x="177" y="107"/>
                </a:cubicBezTo>
                <a:close/>
                <a:moveTo>
                  <a:pt x="177" y="204"/>
                </a:moveTo>
                <a:lnTo>
                  <a:pt x="177" y="204"/>
                </a:lnTo>
                <a:cubicBezTo>
                  <a:pt x="26" y="204"/>
                  <a:pt x="26" y="204"/>
                  <a:pt x="26" y="204"/>
                </a:cubicBezTo>
                <a:cubicBezTo>
                  <a:pt x="9" y="204"/>
                  <a:pt x="0" y="213"/>
                  <a:pt x="0" y="231"/>
                </a:cubicBezTo>
                <a:cubicBezTo>
                  <a:pt x="0" y="239"/>
                  <a:pt x="9" y="248"/>
                  <a:pt x="26" y="248"/>
                </a:cubicBezTo>
                <a:cubicBezTo>
                  <a:pt x="177" y="248"/>
                  <a:pt x="177" y="248"/>
                  <a:pt x="177" y="248"/>
                </a:cubicBezTo>
                <a:cubicBezTo>
                  <a:pt x="186" y="248"/>
                  <a:pt x="195" y="239"/>
                  <a:pt x="195" y="231"/>
                </a:cubicBezTo>
                <a:cubicBezTo>
                  <a:pt x="195" y="213"/>
                  <a:pt x="186" y="204"/>
                  <a:pt x="177" y="204"/>
                </a:cubicBezTo>
                <a:close/>
                <a:moveTo>
                  <a:pt x="479" y="107"/>
                </a:moveTo>
                <a:lnTo>
                  <a:pt x="479" y="107"/>
                </a:lnTo>
                <a:cubicBezTo>
                  <a:pt x="398" y="107"/>
                  <a:pt x="398" y="107"/>
                  <a:pt x="398" y="107"/>
                </a:cubicBezTo>
                <a:cubicBezTo>
                  <a:pt x="398" y="18"/>
                  <a:pt x="398" y="18"/>
                  <a:pt x="398" y="18"/>
                </a:cubicBezTo>
                <a:cubicBezTo>
                  <a:pt x="398" y="0"/>
                  <a:pt x="389" y="0"/>
                  <a:pt x="372" y="0"/>
                </a:cubicBezTo>
                <a:cubicBezTo>
                  <a:pt x="354" y="0"/>
                  <a:pt x="345" y="0"/>
                  <a:pt x="345" y="18"/>
                </a:cubicBezTo>
                <a:cubicBezTo>
                  <a:pt x="345" y="107"/>
                  <a:pt x="345" y="107"/>
                  <a:pt x="345" y="107"/>
                </a:cubicBezTo>
                <a:cubicBezTo>
                  <a:pt x="266" y="107"/>
                  <a:pt x="266" y="107"/>
                  <a:pt x="266" y="107"/>
                </a:cubicBezTo>
                <a:cubicBezTo>
                  <a:pt x="248" y="107"/>
                  <a:pt x="248" y="116"/>
                  <a:pt x="248" y="125"/>
                </a:cubicBezTo>
                <a:cubicBezTo>
                  <a:pt x="248" y="142"/>
                  <a:pt x="248" y="151"/>
                  <a:pt x="266" y="151"/>
                </a:cubicBezTo>
                <a:cubicBezTo>
                  <a:pt x="345" y="151"/>
                  <a:pt x="345" y="151"/>
                  <a:pt x="345" y="151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45" y="248"/>
                  <a:pt x="354" y="248"/>
                  <a:pt x="372" y="248"/>
                </a:cubicBezTo>
                <a:cubicBezTo>
                  <a:pt x="389" y="248"/>
                  <a:pt x="398" y="248"/>
                  <a:pt x="398" y="239"/>
                </a:cubicBezTo>
                <a:cubicBezTo>
                  <a:pt x="398" y="151"/>
                  <a:pt x="398" y="151"/>
                  <a:pt x="398" y="151"/>
                </a:cubicBezTo>
                <a:cubicBezTo>
                  <a:pt x="479" y="151"/>
                  <a:pt x="479" y="151"/>
                  <a:pt x="479" y="151"/>
                </a:cubicBezTo>
                <a:cubicBezTo>
                  <a:pt x="496" y="151"/>
                  <a:pt x="496" y="142"/>
                  <a:pt x="496" y="125"/>
                </a:cubicBezTo>
                <a:cubicBezTo>
                  <a:pt x="496" y="116"/>
                  <a:pt x="496" y="107"/>
                  <a:pt x="479" y="107"/>
                </a:cubicBezTo>
                <a:close/>
                <a:moveTo>
                  <a:pt x="177" y="0"/>
                </a:moveTo>
                <a:lnTo>
                  <a:pt x="177" y="0"/>
                </a:lnTo>
                <a:cubicBezTo>
                  <a:pt x="26" y="0"/>
                  <a:pt x="26" y="0"/>
                  <a:pt x="26" y="0"/>
                </a:cubicBezTo>
                <a:cubicBezTo>
                  <a:pt x="9" y="0"/>
                  <a:pt x="0" y="18"/>
                  <a:pt x="0" y="27"/>
                </a:cubicBezTo>
                <a:cubicBezTo>
                  <a:pt x="0" y="44"/>
                  <a:pt x="9" y="54"/>
                  <a:pt x="26" y="54"/>
                </a:cubicBezTo>
                <a:cubicBezTo>
                  <a:pt x="177" y="54"/>
                  <a:pt x="177" y="54"/>
                  <a:pt x="177" y="54"/>
                </a:cubicBezTo>
                <a:cubicBezTo>
                  <a:pt x="186" y="54"/>
                  <a:pt x="195" y="44"/>
                  <a:pt x="195" y="27"/>
                </a:cubicBezTo>
                <a:cubicBezTo>
                  <a:pt x="195" y="18"/>
                  <a:pt x="186" y="0"/>
                  <a:pt x="1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82" name="Freeform 60"/>
          <p:cNvSpPr>
            <a:spLocks noChangeArrowheads="1"/>
          </p:cNvSpPr>
          <p:nvPr/>
        </p:nvSpPr>
        <p:spPr bwMode="auto">
          <a:xfrm>
            <a:off x="3703628" y="4480731"/>
            <a:ext cx="152848" cy="146204"/>
          </a:xfrm>
          <a:custGeom>
            <a:avLst/>
            <a:gdLst>
              <a:gd name="T0" fmla="*/ 89 w 303"/>
              <a:gd name="T1" fmla="*/ 0 h 293"/>
              <a:gd name="T2" fmla="*/ 89 w 303"/>
              <a:gd name="T3" fmla="*/ 0 h 293"/>
              <a:gd name="T4" fmla="*/ 45 w 303"/>
              <a:gd name="T5" fmla="*/ 0 h 293"/>
              <a:gd name="T6" fmla="*/ 0 w 303"/>
              <a:gd name="T7" fmla="*/ 35 h 293"/>
              <a:gd name="T8" fmla="*/ 0 w 303"/>
              <a:gd name="T9" fmla="*/ 80 h 293"/>
              <a:gd name="T10" fmla="*/ 45 w 303"/>
              <a:gd name="T11" fmla="*/ 124 h 293"/>
              <a:gd name="T12" fmla="*/ 89 w 303"/>
              <a:gd name="T13" fmla="*/ 124 h 293"/>
              <a:gd name="T14" fmla="*/ 125 w 303"/>
              <a:gd name="T15" fmla="*/ 80 h 293"/>
              <a:gd name="T16" fmla="*/ 125 w 303"/>
              <a:gd name="T17" fmla="*/ 35 h 293"/>
              <a:gd name="T18" fmla="*/ 89 w 303"/>
              <a:gd name="T19" fmla="*/ 0 h 293"/>
              <a:gd name="T20" fmla="*/ 257 w 303"/>
              <a:gd name="T21" fmla="*/ 0 h 293"/>
              <a:gd name="T22" fmla="*/ 257 w 303"/>
              <a:gd name="T23" fmla="*/ 0 h 293"/>
              <a:gd name="T24" fmla="*/ 213 w 303"/>
              <a:gd name="T25" fmla="*/ 0 h 293"/>
              <a:gd name="T26" fmla="*/ 178 w 303"/>
              <a:gd name="T27" fmla="*/ 35 h 293"/>
              <a:gd name="T28" fmla="*/ 178 w 303"/>
              <a:gd name="T29" fmla="*/ 80 h 293"/>
              <a:gd name="T30" fmla="*/ 213 w 303"/>
              <a:gd name="T31" fmla="*/ 124 h 293"/>
              <a:gd name="T32" fmla="*/ 257 w 303"/>
              <a:gd name="T33" fmla="*/ 124 h 293"/>
              <a:gd name="T34" fmla="*/ 302 w 303"/>
              <a:gd name="T35" fmla="*/ 80 h 293"/>
              <a:gd name="T36" fmla="*/ 302 w 303"/>
              <a:gd name="T37" fmla="*/ 35 h 293"/>
              <a:gd name="T38" fmla="*/ 257 w 303"/>
              <a:gd name="T39" fmla="*/ 0 h 293"/>
              <a:gd name="T40" fmla="*/ 89 w 303"/>
              <a:gd name="T41" fmla="*/ 168 h 293"/>
              <a:gd name="T42" fmla="*/ 89 w 303"/>
              <a:gd name="T43" fmla="*/ 168 h 293"/>
              <a:gd name="T44" fmla="*/ 45 w 303"/>
              <a:gd name="T45" fmla="*/ 168 h 293"/>
              <a:gd name="T46" fmla="*/ 0 w 303"/>
              <a:gd name="T47" fmla="*/ 212 h 293"/>
              <a:gd name="T48" fmla="*/ 0 w 303"/>
              <a:gd name="T49" fmla="*/ 256 h 293"/>
              <a:gd name="T50" fmla="*/ 45 w 303"/>
              <a:gd name="T51" fmla="*/ 292 h 293"/>
              <a:gd name="T52" fmla="*/ 89 w 303"/>
              <a:gd name="T53" fmla="*/ 292 h 293"/>
              <a:gd name="T54" fmla="*/ 125 w 303"/>
              <a:gd name="T55" fmla="*/ 256 h 293"/>
              <a:gd name="T56" fmla="*/ 125 w 303"/>
              <a:gd name="T57" fmla="*/ 212 h 293"/>
              <a:gd name="T58" fmla="*/ 89 w 303"/>
              <a:gd name="T59" fmla="*/ 168 h 293"/>
              <a:gd name="T60" fmla="*/ 257 w 303"/>
              <a:gd name="T61" fmla="*/ 168 h 293"/>
              <a:gd name="T62" fmla="*/ 257 w 303"/>
              <a:gd name="T63" fmla="*/ 168 h 293"/>
              <a:gd name="T64" fmla="*/ 213 w 303"/>
              <a:gd name="T65" fmla="*/ 168 h 293"/>
              <a:gd name="T66" fmla="*/ 178 w 303"/>
              <a:gd name="T67" fmla="*/ 212 h 293"/>
              <a:gd name="T68" fmla="*/ 178 w 303"/>
              <a:gd name="T69" fmla="*/ 256 h 293"/>
              <a:gd name="T70" fmla="*/ 213 w 303"/>
              <a:gd name="T71" fmla="*/ 292 h 293"/>
              <a:gd name="T72" fmla="*/ 257 w 303"/>
              <a:gd name="T73" fmla="*/ 292 h 293"/>
              <a:gd name="T74" fmla="*/ 302 w 303"/>
              <a:gd name="T75" fmla="*/ 256 h 293"/>
              <a:gd name="T76" fmla="*/ 302 w 303"/>
              <a:gd name="T77" fmla="*/ 212 h 293"/>
              <a:gd name="T78" fmla="*/ 257 w 303"/>
              <a:gd name="T79" fmla="*/ 168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03" h="293">
                <a:moveTo>
                  <a:pt x="89" y="0"/>
                </a:moveTo>
                <a:lnTo>
                  <a:pt x="89" y="0"/>
                </a:lnTo>
                <a:cubicBezTo>
                  <a:pt x="45" y="0"/>
                  <a:pt x="45" y="0"/>
                  <a:pt x="45" y="0"/>
                </a:cubicBezTo>
                <a:cubicBezTo>
                  <a:pt x="19" y="0"/>
                  <a:pt x="0" y="8"/>
                  <a:pt x="0" y="35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106"/>
                  <a:pt x="19" y="124"/>
                  <a:pt x="45" y="124"/>
                </a:cubicBezTo>
                <a:cubicBezTo>
                  <a:pt x="89" y="124"/>
                  <a:pt x="89" y="124"/>
                  <a:pt x="89" y="124"/>
                </a:cubicBezTo>
                <a:cubicBezTo>
                  <a:pt x="116" y="124"/>
                  <a:pt x="125" y="106"/>
                  <a:pt x="125" y="80"/>
                </a:cubicBezTo>
                <a:cubicBezTo>
                  <a:pt x="125" y="35"/>
                  <a:pt x="125" y="35"/>
                  <a:pt x="125" y="35"/>
                </a:cubicBezTo>
                <a:cubicBezTo>
                  <a:pt x="125" y="8"/>
                  <a:pt x="116" y="0"/>
                  <a:pt x="89" y="0"/>
                </a:cubicBezTo>
                <a:close/>
                <a:moveTo>
                  <a:pt x="257" y="0"/>
                </a:moveTo>
                <a:lnTo>
                  <a:pt x="257" y="0"/>
                </a:lnTo>
                <a:cubicBezTo>
                  <a:pt x="213" y="0"/>
                  <a:pt x="213" y="0"/>
                  <a:pt x="213" y="0"/>
                </a:cubicBezTo>
                <a:cubicBezTo>
                  <a:pt x="187" y="0"/>
                  <a:pt x="178" y="8"/>
                  <a:pt x="178" y="35"/>
                </a:cubicBezTo>
                <a:cubicBezTo>
                  <a:pt x="178" y="80"/>
                  <a:pt x="178" y="80"/>
                  <a:pt x="178" y="80"/>
                </a:cubicBezTo>
                <a:cubicBezTo>
                  <a:pt x="178" y="106"/>
                  <a:pt x="187" y="124"/>
                  <a:pt x="213" y="124"/>
                </a:cubicBezTo>
                <a:cubicBezTo>
                  <a:pt x="257" y="124"/>
                  <a:pt x="257" y="124"/>
                  <a:pt x="257" y="124"/>
                </a:cubicBezTo>
                <a:cubicBezTo>
                  <a:pt x="284" y="124"/>
                  <a:pt x="302" y="106"/>
                  <a:pt x="302" y="80"/>
                </a:cubicBezTo>
                <a:cubicBezTo>
                  <a:pt x="302" y="35"/>
                  <a:pt x="302" y="35"/>
                  <a:pt x="302" y="35"/>
                </a:cubicBezTo>
                <a:cubicBezTo>
                  <a:pt x="302" y="8"/>
                  <a:pt x="284" y="0"/>
                  <a:pt x="257" y="0"/>
                </a:cubicBezTo>
                <a:close/>
                <a:moveTo>
                  <a:pt x="89" y="168"/>
                </a:moveTo>
                <a:lnTo>
                  <a:pt x="89" y="168"/>
                </a:lnTo>
                <a:cubicBezTo>
                  <a:pt x="45" y="168"/>
                  <a:pt x="45" y="168"/>
                  <a:pt x="45" y="168"/>
                </a:cubicBezTo>
                <a:cubicBezTo>
                  <a:pt x="19" y="168"/>
                  <a:pt x="0" y="186"/>
                  <a:pt x="0" y="212"/>
                </a:cubicBezTo>
                <a:cubicBezTo>
                  <a:pt x="0" y="256"/>
                  <a:pt x="0" y="256"/>
                  <a:pt x="0" y="256"/>
                </a:cubicBezTo>
                <a:cubicBezTo>
                  <a:pt x="0" y="283"/>
                  <a:pt x="19" y="292"/>
                  <a:pt x="45" y="292"/>
                </a:cubicBezTo>
                <a:cubicBezTo>
                  <a:pt x="89" y="292"/>
                  <a:pt x="89" y="292"/>
                  <a:pt x="89" y="292"/>
                </a:cubicBezTo>
                <a:cubicBezTo>
                  <a:pt x="116" y="292"/>
                  <a:pt x="125" y="283"/>
                  <a:pt x="125" y="256"/>
                </a:cubicBezTo>
                <a:cubicBezTo>
                  <a:pt x="125" y="212"/>
                  <a:pt x="125" y="212"/>
                  <a:pt x="125" y="212"/>
                </a:cubicBezTo>
                <a:cubicBezTo>
                  <a:pt x="125" y="186"/>
                  <a:pt x="116" y="168"/>
                  <a:pt x="89" y="168"/>
                </a:cubicBezTo>
                <a:close/>
                <a:moveTo>
                  <a:pt x="257" y="168"/>
                </a:moveTo>
                <a:lnTo>
                  <a:pt x="257" y="168"/>
                </a:lnTo>
                <a:cubicBezTo>
                  <a:pt x="213" y="168"/>
                  <a:pt x="213" y="168"/>
                  <a:pt x="213" y="168"/>
                </a:cubicBezTo>
                <a:cubicBezTo>
                  <a:pt x="187" y="168"/>
                  <a:pt x="178" y="186"/>
                  <a:pt x="178" y="212"/>
                </a:cubicBezTo>
                <a:cubicBezTo>
                  <a:pt x="178" y="256"/>
                  <a:pt x="178" y="256"/>
                  <a:pt x="178" y="256"/>
                </a:cubicBezTo>
                <a:cubicBezTo>
                  <a:pt x="178" y="283"/>
                  <a:pt x="187" y="292"/>
                  <a:pt x="213" y="292"/>
                </a:cubicBezTo>
                <a:cubicBezTo>
                  <a:pt x="257" y="292"/>
                  <a:pt x="257" y="292"/>
                  <a:pt x="257" y="292"/>
                </a:cubicBezTo>
                <a:cubicBezTo>
                  <a:pt x="284" y="292"/>
                  <a:pt x="302" y="283"/>
                  <a:pt x="302" y="256"/>
                </a:cubicBezTo>
                <a:cubicBezTo>
                  <a:pt x="302" y="212"/>
                  <a:pt x="302" y="212"/>
                  <a:pt x="302" y="212"/>
                </a:cubicBezTo>
                <a:cubicBezTo>
                  <a:pt x="302" y="186"/>
                  <a:pt x="284" y="168"/>
                  <a:pt x="257" y="1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83" name="Freeform 98"/>
          <p:cNvSpPr>
            <a:spLocks noChangeArrowheads="1"/>
          </p:cNvSpPr>
          <p:nvPr/>
        </p:nvSpPr>
        <p:spPr bwMode="auto">
          <a:xfrm>
            <a:off x="4643612" y="4471871"/>
            <a:ext cx="214876" cy="119621"/>
          </a:xfrm>
          <a:custGeom>
            <a:avLst/>
            <a:gdLst>
              <a:gd name="T0" fmla="*/ 97 w 427"/>
              <a:gd name="T1" fmla="*/ 116 h 240"/>
              <a:gd name="T2" fmla="*/ 97 w 427"/>
              <a:gd name="T3" fmla="*/ 116 h 240"/>
              <a:gd name="T4" fmla="*/ 355 w 427"/>
              <a:gd name="T5" fmla="*/ 116 h 240"/>
              <a:gd name="T6" fmla="*/ 355 w 427"/>
              <a:gd name="T7" fmla="*/ 239 h 240"/>
              <a:gd name="T8" fmla="*/ 426 w 427"/>
              <a:gd name="T9" fmla="*/ 239 h 240"/>
              <a:gd name="T10" fmla="*/ 426 w 427"/>
              <a:gd name="T11" fmla="*/ 98 h 240"/>
              <a:gd name="T12" fmla="*/ 372 w 427"/>
              <a:gd name="T13" fmla="*/ 45 h 240"/>
              <a:gd name="T14" fmla="*/ 97 w 427"/>
              <a:gd name="T15" fmla="*/ 45 h 240"/>
              <a:gd name="T16" fmla="*/ 97 w 427"/>
              <a:gd name="T17" fmla="*/ 0 h 240"/>
              <a:gd name="T18" fmla="*/ 0 w 427"/>
              <a:gd name="T19" fmla="*/ 80 h 240"/>
              <a:gd name="T20" fmla="*/ 97 w 427"/>
              <a:gd name="T21" fmla="*/ 160 h 240"/>
              <a:gd name="T22" fmla="*/ 97 w 427"/>
              <a:gd name="T23" fmla="*/ 11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240">
                <a:moveTo>
                  <a:pt x="97" y="116"/>
                </a:moveTo>
                <a:lnTo>
                  <a:pt x="97" y="116"/>
                </a:lnTo>
                <a:cubicBezTo>
                  <a:pt x="355" y="116"/>
                  <a:pt x="355" y="116"/>
                  <a:pt x="355" y="116"/>
                </a:cubicBezTo>
                <a:cubicBezTo>
                  <a:pt x="355" y="239"/>
                  <a:pt x="355" y="239"/>
                  <a:pt x="355" y="239"/>
                </a:cubicBezTo>
                <a:cubicBezTo>
                  <a:pt x="426" y="239"/>
                  <a:pt x="426" y="239"/>
                  <a:pt x="426" y="239"/>
                </a:cubicBezTo>
                <a:cubicBezTo>
                  <a:pt x="426" y="98"/>
                  <a:pt x="426" y="98"/>
                  <a:pt x="426" y="98"/>
                </a:cubicBezTo>
                <a:cubicBezTo>
                  <a:pt x="426" y="71"/>
                  <a:pt x="400" y="45"/>
                  <a:pt x="372" y="45"/>
                </a:cubicBezTo>
                <a:cubicBezTo>
                  <a:pt x="97" y="45"/>
                  <a:pt x="97" y="45"/>
                  <a:pt x="97" y="45"/>
                </a:cubicBezTo>
                <a:cubicBezTo>
                  <a:pt x="97" y="0"/>
                  <a:pt x="97" y="0"/>
                  <a:pt x="97" y="0"/>
                </a:cubicBezTo>
                <a:cubicBezTo>
                  <a:pt x="0" y="80"/>
                  <a:pt x="0" y="80"/>
                  <a:pt x="0" y="80"/>
                </a:cubicBezTo>
                <a:cubicBezTo>
                  <a:pt x="97" y="160"/>
                  <a:pt x="97" y="160"/>
                  <a:pt x="97" y="160"/>
                </a:cubicBezTo>
                <a:lnTo>
                  <a:pt x="97" y="11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84" name="Freeform 113"/>
          <p:cNvSpPr>
            <a:spLocks noChangeArrowheads="1"/>
          </p:cNvSpPr>
          <p:nvPr/>
        </p:nvSpPr>
        <p:spPr bwMode="auto">
          <a:xfrm>
            <a:off x="2693492" y="4489592"/>
            <a:ext cx="179432" cy="124052"/>
          </a:xfrm>
          <a:custGeom>
            <a:avLst/>
            <a:gdLst>
              <a:gd name="T0" fmla="*/ 53 w 355"/>
              <a:gd name="T1" fmla="*/ 204 h 249"/>
              <a:gd name="T2" fmla="*/ 53 w 355"/>
              <a:gd name="T3" fmla="*/ 204 h 249"/>
              <a:gd name="T4" fmla="*/ 27 w 355"/>
              <a:gd name="T5" fmla="*/ 204 h 249"/>
              <a:gd name="T6" fmla="*/ 0 w 355"/>
              <a:gd name="T7" fmla="*/ 231 h 249"/>
              <a:gd name="T8" fmla="*/ 27 w 355"/>
              <a:gd name="T9" fmla="*/ 248 h 249"/>
              <a:gd name="T10" fmla="*/ 53 w 355"/>
              <a:gd name="T11" fmla="*/ 248 h 249"/>
              <a:gd name="T12" fmla="*/ 80 w 355"/>
              <a:gd name="T13" fmla="*/ 231 h 249"/>
              <a:gd name="T14" fmla="*/ 53 w 355"/>
              <a:gd name="T15" fmla="*/ 204 h 249"/>
              <a:gd name="T16" fmla="*/ 53 w 355"/>
              <a:gd name="T17" fmla="*/ 107 h 249"/>
              <a:gd name="T18" fmla="*/ 53 w 355"/>
              <a:gd name="T19" fmla="*/ 107 h 249"/>
              <a:gd name="T20" fmla="*/ 27 w 355"/>
              <a:gd name="T21" fmla="*/ 107 h 249"/>
              <a:gd name="T22" fmla="*/ 0 w 355"/>
              <a:gd name="T23" fmla="*/ 125 h 249"/>
              <a:gd name="T24" fmla="*/ 27 w 355"/>
              <a:gd name="T25" fmla="*/ 151 h 249"/>
              <a:gd name="T26" fmla="*/ 53 w 355"/>
              <a:gd name="T27" fmla="*/ 151 h 249"/>
              <a:gd name="T28" fmla="*/ 80 w 355"/>
              <a:gd name="T29" fmla="*/ 125 h 249"/>
              <a:gd name="T30" fmla="*/ 53 w 355"/>
              <a:gd name="T31" fmla="*/ 107 h 249"/>
              <a:gd name="T32" fmla="*/ 53 w 355"/>
              <a:gd name="T33" fmla="*/ 0 h 249"/>
              <a:gd name="T34" fmla="*/ 53 w 355"/>
              <a:gd name="T35" fmla="*/ 0 h 249"/>
              <a:gd name="T36" fmla="*/ 27 w 355"/>
              <a:gd name="T37" fmla="*/ 0 h 249"/>
              <a:gd name="T38" fmla="*/ 0 w 355"/>
              <a:gd name="T39" fmla="*/ 27 h 249"/>
              <a:gd name="T40" fmla="*/ 27 w 355"/>
              <a:gd name="T41" fmla="*/ 54 h 249"/>
              <a:gd name="T42" fmla="*/ 53 w 355"/>
              <a:gd name="T43" fmla="*/ 54 h 249"/>
              <a:gd name="T44" fmla="*/ 80 w 355"/>
              <a:gd name="T45" fmla="*/ 27 h 249"/>
              <a:gd name="T46" fmla="*/ 53 w 355"/>
              <a:gd name="T47" fmla="*/ 0 h 249"/>
              <a:gd name="T48" fmla="*/ 151 w 355"/>
              <a:gd name="T49" fmla="*/ 54 h 249"/>
              <a:gd name="T50" fmla="*/ 151 w 355"/>
              <a:gd name="T51" fmla="*/ 54 h 249"/>
              <a:gd name="T52" fmla="*/ 328 w 355"/>
              <a:gd name="T53" fmla="*/ 54 h 249"/>
              <a:gd name="T54" fmla="*/ 354 w 355"/>
              <a:gd name="T55" fmla="*/ 27 h 249"/>
              <a:gd name="T56" fmla="*/ 328 w 355"/>
              <a:gd name="T57" fmla="*/ 0 h 249"/>
              <a:gd name="T58" fmla="*/ 151 w 355"/>
              <a:gd name="T59" fmla="*/ 0 h 249"/>
              <a:gd name="T60" fmla="*/ 124 w 355"/>
              <a:gd name="T61" fmla="*/ 27 h 249"/>
              <a:gd name="T62" fmla="*/ 151 w 355"/>
              <a:gd name="T63" fmla="*/ 54 h 249"/>
              <a:gd name="T64" fmla="*/ 328 w 355"/>
              <a:gd name="T65" fmla="*/ 107 h 249"/>
              <a:gd name="T66" fmla="*/ 328 w 355"/>
              <a:gd name="T67" fmla="*/ 107 h 249"/>
              <a:gd name="T68" fmla="*/ 151 w 355"/>
              <a:gd name="T69" fmla="*/ 107 h 249"/>
              <a:gd name="T70" fmla="*/ 124 w 355"/>
              <a:gd name="T71" fmla="*/ 125 h 249"/>
              <a:gd name="T72" fmla="*/ 151 w 355"/>
              <a:gd name="T73" fmla="*/ 151 h 249"/>
              <a:gd name="T74" fmla="*/ 328 w 355"/>
              <a:gd name="T75" fmla="*/ 151 h 249"/>
              <a:gd name="T76" fmla="*/ 354 w 355"/>
              <a:gd name="T77" fmla="*/ 125 h 249"/>
              <a:gd name="T78" fmla="*/ 328 w 355"/>
              <a:gd name="T79" fmla="*/ 107 h 249"/>
              <a:gd name="T80" fmla="*/ 328 w 355"/>
              <a:gd name="T81" fmla="*/ 204 h 249"/>
              <a:gd name="T82" fmla="*/ 328 w 355"/>
              <a:gd name="T83" fmla="*/ 204 h 249"/>
              <a:gd name="T84" fmla="*/ 151 w 355"/>
              <a:gd name="T85" fmla="*/ 204 h 249"/>
              <a:gd name="T86" fmla="*/ 124 w 355"/>
              <a:gd name="T87" fmla="*/ 231 h 249"/>
              <a:gd name="T88" fmla="*/ 151 w 355"/>
              <a:gd name="T89" fmla="*/ 248 h 249"/>
              <a:gd name="T90" fmla="*/ 328 w 355"/>
              <a:gd name="T91" fmla="*/ 248 h 249"/>
              <a:gd name="T92" fmla="*/ 354 w 355"/>
              <a:gd name="T93" fmla="*/ 231 h 249"/>
              <a:gd name="T94" fmla="*/ 328 w 355"/>
              <a:gd name="T95" fmla="*/ 204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55" h="249">
                <a:moveTo>
                  <a:pt x="53" y="204"/>
                </a:moveTo>
                <a:lnTo>
                  <a:pt x="53" y="204"/>
                </a:lnTo>
                <a:cubicBezTo>
                  <a:pt x="27" y="204"/>
                  <a:pt x="27" y="204"/>
                  <a:pt x="27" y="204"/>
                </a:cubicBezTo>
                <a:cubicBezTo>
                  <a:pt x="18" y="204"/>
                  <a:pt x="0" y="213"/>
                  <a:pt x="0" y="231"/>
                </a:cubicBezTo>
                <a:cubicBezTo>
                  <a:pt x="0" y="239"/>
                  <a:pt x="18" y="248"/>
                  <a:pt x="27" y="248"/>
                </a:cubicBezTo>
                <a:cubicBezTo>
                  <a:pt x="53" y="248"/>
                  <a:pt x="53" y="248"/>
                  <a:pt x="53" y="248"/>
                </a:cubicBezTo>
                <a:cubicBezTo>
                  <a:pt x="71" y="248"/>
                  <a:pt x="80" y="239"/>
                  <a:pt x="80" y="231"/>
                </a:cubicBezTo>
                <a:cubicBezTo>
                  <a:pt x="80" y="213"/>
                  <a:pt x="71" y="204"/>
                  <a:pt x="53" y="204"/>
                </a:cubicBezTo>
                <a:close/>
                <a:moveTo>
                  <a:pt x="53" y="107"/>
                </a:moveTo>
                <a:lnTo>
                  <a:pt x="53" y="107"/>
                </a:lnTo>
                <a:cubicBezTo>
                  <a:pt x="27" y="107"/>
                  <a:pt x="27" y="107"/>
                  <a:pt x="27" y="107"/>
                </a:cubicBezTo>
                <a:cubicBezTo>
                  <a:pt x="18" y="107"/>
                  <a:pt x="0" y="116"/>
                  <a:pt x="0" y="125"/>
                </a:cubicBezTo>
                <a:cubicBezTo>
                  <a:pt x="0" y="142"/>
                  <a:pt x="18" y="151"/>
                  <a:pt x="27" y="151"/>
                </a:cubicBezTo>
                <a:cubicBezTo>
                  <a:pt x="53" y="151"/>
                  <a:pt x="53" y="151"/>
                  <a:pt x="53" y="151"/>
                </a:cubicBezTo>
                <a:cubicBezTo>
                  <a:pt x="71" y="151"/>
                  <a:pt x="80" y="142"/>
                  <a:pt x="80" y="125"/>
                </a:cubicBezTo>
                <a:cubicBezTo>
                  <a:pt x="80" y="116"/>
                  <a:pt x="71" y="107"/>
                  <a:pt x="53" y="107"/>
                </a:cubicBezTo>
                <a:close/>
                <a:moveTo>
                  <a:pt x="53" y="0"/>
                </a:moveTo>
                <a:lnTo>
                  <a:pt x="53" y="0"/>
                </a:lnTo>
                <a:cubicBezTo>
                  <a:pt x="27" y="0"/>
                  <a:pt x="27" y="0"/>
                  <a:pt x="27" y="0"/>
                </a:cubicBezTo>
                <a:cubicBezTo>
                  <a:pt x="18" y="0"/>
                  <a:pt x="0" y="18"/>
                  <a:pt x="0" y="27"/>
                </a:cubicBezTo>
                <a:cubicBezTo>
                  <a:pt x="0" y="44"/>
                  <a:pt x="18" y="54"/>
                  <a:pt x="27" y="54"/>
                </a:cubicBezTo>
                <a:cubicBezTo>
                  <a:pt x="53" y="54"/>
                  <a:pt x="53" y="54"/>
                  <a:pt x="53" y="54"/>
                </a:cubicBezTo>
                <a:cubicBezTo>
                  <a:pt x="71" y="54"/>
                  <a:pt x="80" y="44"/>
                  <a:pt x="80" y="27"/>
                </a:cubicBezTo>
                <a:cubicBezTo>
                  <a:pt x="80" y="18"/>
                  <a:pt x="71" y="0"/>
                  <a:pt x="53" y="0"/>
                </a:cubicBezTo>
                <a:close/>
                <a:moveTo>
                  <a:pt x="151" y="54"/>
                </a:moveTo>
                <a:lnTo>
                  <a:pt x="151" y="54"/>
                </a:lnTo>
                <a:cubicBezTo>
                  <a:pt x="328" y="54"/>
                  <a:pt x="328" y="54"/>
                  <a:pt x="328" y="54"/>
                </a:cubicBezTo>
                <a:cubicBezTo>
                  <a:pt x="337" y="54"/>
                  <a:pt x="354" y="44"/>
                  <a:pt x="354" y="27"/>
                </a:cubicBezTo>
                <a:cubicBezTo>
                  <a:pt x="354" y="18"/>
                  <a:pt x="337" y="0"/>
                  <a:pt x="328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42" y="0"/>
                  <a:pt x="124" y="18"/>
                  <a:pt x="124" y="27"/>
                </a:cubicBezTo>
                <a:cubicBezTo>
                  <a:pt x="124" y="44"/>
                  <a:pt x="142" y="54"/>
                  <a:pt x="151" y="54"/>
                </a:cubicBezTo>
                <a:close/>
                <a:moveTo>
                  <a:pt x="328" y="107"/>
                </a:moveTo>
                <a:lnTo>
                  <a:pt x="328" y="107"/>
                </a:lnTo>
                <a:cubicBezTo>
                  <a:pt x="151" y="107"/>
                  <a:pt x="151" y="107"/>
                  <a:pt x="151" y="107"/>
                </a:cubicBezTo>
                <a:cubicBezTo>
                  <a:pt x="142" y="107"/>
                  <a:pt x="124" y="116"/>
                  <a:pt x="124" y="125"/>
                </a:cubicBezTo>
                <a:cubicBezTo>
                  <a:pt x="124" y="142"/>
                  <a:pt x="142" y="151"/>
                  <a:pt x="151" y="151"/>
                </a:cubicBezTo>
                <a:cubicBezTo>
                  <a:pt x="328" y="151"/>
                  <a:pt x="328" y="151"/>
                  <a:pt x="328" y="151"/>
                </a:cubicBezTo>
                <a:cubicBezTo>
                  <a:pt x="337" y="151"/>
                  <a:pt x="354" y="142"/>
                  <a:pt x="354" y="125"/>
                </a:cubicBezTo>
                <a:cubicBezTo>
                  <a:pt x="354" y="116"/>
                  <a:pt x="337" y="107"/>
                  <a:pt x="328" y="107"/>
                </a:cubicBezTo>
                <a:close/>
                <a:moveTo>
                  <a:pt x="328" y="204"/>
                </a:moveTo>
                <a:lnTo>
                  <a:pt x="328" y="204"/>
                </a:lnTo>
                <a:cubicBezTo>
                  <a:pt x="151" y="204"/>
                  <a:pt x="151" y="204"/>
                  <a:pt x="151" y="204"/>
                </a:cubicBezTo>
                <a:cubicBezTo>
                  <a:pt x="142" y="204"/>
                  <a:pt x="124" y="213"/>
                  <a:pt x="124" y="231"/>
                </a:cubicBezTo>
                <a:cubicBezTo>
                  <a:pt x="124" y="239"/>
                  <a:pt x="142" y="248"/>
                  <a:pt x="151" y="248"/>
                </a:cubicBezTo>
                <a:cubicBezTo>
                  <a:pt x="328" y="248"/>
                  <a:pt x="328" y="248"/>
                  <a:pt x="328" y="248"/>
                </a:cubicBezTo>
                <a:cubicBezTo>
                  <a:pt x="337" y="248"/>
                  <a:pt x="354" y="239"/>
                  <a:pt x="354" y="231"/>
                </a:cubicBezTo>
                <a:cubicBezTo>
                  <a:pt x="354" y="213"/>
                  <a:pt x="337" y="204"/>
                  <a:pt x="328" y="2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85" name="Freeform 121"/>
          <p:cNvSpPr>
            <a:spLocks noChangeArrowheads="1"/>
          </p:cNvSpPr>
          <p:nvPr/>
        </p:nvSpPr>
        <p:spPr bwMode="auto">
          <a:xfrm>
            <a:off x="8725978" y="3466624"/>
            <a:ext cx="223737" cy="206014"/>
          </a:xfrm>
          <a:custGeom>
            <a:avLst/>
            <a:gdLst>
              <a:gd name="T0" fmla="*/ 107 w 444"/>
              <a:gd name="T1" fmla="*/ 310 h 409"/>
              <a:gd name="T2" fmla="*/ 107 w 444"/>
              <a:gd name="T3" fmla="*/ 310 h 409"/>
              <a:gd name="T4" fmla="*/ 115 w 444"/>
              <a:gd name="T5" fmla="*/ 97 h 409"/>
              <a:gd name="T6" fmla="*/ 195 w 444"/>
              <a:gd name="T7" fmla="*/ 53 h 409"/>
              <a:gd name="T8" fmla="*/ 195 w 444"/>
              <a:gd name="T9" fmla="*/ 0 h 409"/>
              <a:gd name="T10" fmla="*/ 80 w 444"/>
              <a:gd name="T11" fmla="*/ 62 h 409"/>
              <a:gd name="T12" fmla="*/ 71 w 444"/>
              <a:gd name="T13" fmla="*/ 346 h 409"/>
              <a:gd name="T14" fmla="*/ 36 w 444"/>
              <a:gd name="T15" fmla="*/ 390 h 409"/>
              <a:gd name="T16" fmla="*/ 168 w 444"/>
              <a:gd name="T17" fmla="*/ 399 h 409"/>
              <a:gd name="T18" fmla="*/ 168 w 444"/>
              <a:gd name="T19" fmla="*/ 257 h 409"/>
              <a:gd name="T20" fmla="*/ 107 w 444"/>
              <a:gd name="T21" fmla="*/ 310 h 409"/>
              <a:gd name="T22" fmla="*/ 274 w 444"/>
              <a:gd name="T23" fmla="*/ 18 h 409"/>
              <a:gd name="T24" fmla="*/ 274 w 444"/>
              <a:gd name="T25" fmla="*/ 18 h 409"/>
              <a:gd name="T26" fmla="*/ 274 w 444"/>
              <a:gd name="T27" fmla="*/ 159 h 409"/>
              <a:gd name="T28" fmla="*/ 337 w 444"/>
              <a:gd name="T29" fmla="*/ 97 h 409"/>
              <a:gd name="T30" fmla="*/ 328 w 444"/>
              <a:gd name="T31" fmla="*/ 319 h 409"/>
              <a:gd name="T32" fmla="*/ 248 w 444"/>
              <a:gd name="T33" fmla="*/ 355 h 409"/>
              <a:gd name="T34" fmla="*/ 248 w 444"/>
              <a:gd name="T35" fmla="*/ 408 h 409"/>
              <a:gd name="T36" fmla="*/ 364 w 444"/>
              <a:gd name="T37" fmla="*/ 355 h 409"/>
              <a:gd name="T38" fmla="*/ 372 w 444"/>
              <a:gd name="T39" fmla="*/ 62 h 409"/>
              <a:gd name="T40" fmla="*/ 417 w 444"/>
              <a:gd name="T41" fmla="*/ 18 h 409"/>
              <a:gd name="T42" fmla="*/ 274 w 444"/>
              <a:gd name="T43" fmla="*/ 18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44" h="409">
                <a:moveTo>
                  <a:pt x="107" y="310"/>
                </a:moveTo>
                <a:lnTo>
                  <a:pt x="107" y="310"/>
                </a:lnTo>
                <a:cubicBezTo>
                  <a:pt x="54" y="248"/>
                  <a:pt x="54" y="159"/>
                  <a:pt x="115" y="97"/>
                </a:cubicBezTo>
                <a:cubicBezTo>
                  <a:pt x="142" y="71"/>
                  <a:pt x="168" y="62"/>
                  <a:pt x="195" y="53"/>
                </a:cubicBezTo>
                <a:cubicBezTo>
                  <a:pt x="195" y="0"/>
                  <a:pt x="195" y="0"/>
                  <a:pt x="195" y="0"/>
                </a:cubicBezTo>
                <a:cubicBezTo>
                  <a:pt x="151" y="9"/>
                  <a:pt x="115" y="27"/>
                  <a:pt x="80" y="62"/>
                </a:cubicBezTo>
                <a:cubicBezTo>
                  <a:pt x="0" y="142"/>
                  <a:pt x="0" y="266"/>
                  <a:pt x="71" y="346"/>
                </a:cubicBezTo>
                <a:cubicBezTo>
                  <a:pt x="36" y="390"/>
                  <a:pt x="36" y="390"/>
                  <a:pt x="36" y="390"/>
                </a:cubicBezTo>
                <a:cubicBezTo>
                  <a:pt x="168" y="399"/>
                  <a:pt x="168" y="399"/>
                  <a:pt x="168" y="399"/>
                </a:cubicBezTo>
                <a:cubicBezTo>
                  <a:pt x="168" y="257"/>
                  <a:pt x="168" y="257"/>
                  <a:pt x="168" y="257"/>
                </a:cubicBezTo>
                <a:lnTo>
                  <a:pt x="107" y="310"/>
                </a:lnTo>
                <a:close/>
                <a:moveTo>
                  <a:pt x="274" y="18"/>
                </a:moveTo>
                <a:lnTo>
                  <a:pt x="274" y="18"/>
                </a:lnTo>
                <a:cubicBezTo>
                  <a:pt x="274" y="159"/>
                  <a:pt x="274" y="159"/>
                  <a:pt x="274" y="159"/>
                </a:cubicBezTo>
                <a:cubicBezTo>
                  <a:pt x="337" y="97"/>
                  <a:pt x="337" y="97"/>
                  <a:pt x="337" y="97"/>
                </a:cubicBezTo>
                <a:cubicBezTo>
                  <a:pt x="390" y="159"/>
                  <a:pt x="390" y="257"/>
                  <a:pt x="328" y="319"/>
                </a:cubicBezTo>
                <a:cubicBezTo>
                  <a:pt x="311" y="337"/>
                  <a:pt x="274" y="355"/>
                  <a:pt x="248" y="355"/>
                </a:cubicBezTo>
                <a:cubicBezTo>
                  <a:pt x="248" y="408"/>
                  <a:pt x="248" y="408"/>
                  <a:pt x="248" y="408"/>
                </a:cubicBezTo>
                <a:cubicBezTo>
                  <a:pt x="293" y="408"/>
                  <a:pt x="337" y="381"/>
                  <a:pt x="364" y="355"/>
                </a:cubicBezTo>
                <a:cubicBezTo>
                  <a:pt x="443" y="275"/>
                  <a:pt x="443" y="142"/>
                  <a:pt x="372" y="62"/>
                </a:cubicBezTo>
                <a:cubicBezTo>
                  <a:pt x="417" y="18"/>
                  <a:pt x="417" y="18"/>
                  <a:pt x="417" y="18"/>
                </a:cubicBezTo>
                <a:lnTo>
                  <a:pt x="274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86" name="Freeform 131"/>
          <p:cNvSpPr>
            <a:spLocks noChangeArrowheads="1"/>
          </p:cNvSpPr>
          <p:nvPr/>
        </p:nvSpPr>
        <p:spPr bwMode="auto">
          <a:xfrm>
            <a:off x="11087590" y="4030790"/>
            <a:ext cx="250319" cy="166141"/>
          </a:xfrm>
          <a:custGeom>
            <a:avLst/>
            <a:gdLst>
              <a:gd name="T0" fmla="*/ 381 w 497"/>
              <a:gd name="T1" fmla="*/ 88 h 329"/>
              <a:gd name="T2" fmla="*/ 381 w 497"/>
              <a:gd name="T3" fmla="*/ 88 h 329"/>
              <a:gd name="T4" fmla="*/ 355 w 497"/>
              <a:gd name="T5" fmla="*/ 97 h 329"/>
              <a:gd name="T6" fmla="*/ 230 w 497"/>
              <a:gd name="T7" fmla="*/ 0 h 329"/>
              <a:gd name="T8" fmla="*/ 97 w 497"/>
              <a:gd name="T9" fmla="*/ 132 h 329"/>
              <a:gd name="T10" fmla="*/ 97 w 497"/>
              <a:gd name="T11" fmla="*/ 150 h 329"/>
              <a:gd name="T12" fmla="*/ 89 w 497"/>
              <a:gd name="T13" fmla="*/ 150 h 329"/>
              <a:gd name="T14" fmla="*/ 0 w 497"/>
              <a:gd name="T15" fmla="*/ 238 h 329"/>
              <a:gd name="T16" fmla="*/ 89 w 497"/>
              <a:gd name="T17" fmla="*/ 328 h 329"/>
              <a:gd name="T18" fmla="*/ 381 w 497"/>
              <a:gd name="T19" fmla="*/ 328 h 329"/>
              <a:gd name="T20" fmla="*/ 496 w 497"/>
              <a:gd name="T21" fmla="*/ 203 h 329"/>
              <a:gd name="T22" fmla="*/ 381 w 497"/>
              <a:gd name="T23" fmla="*/ 88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7" h="329">
                <a:moveTo>
                  <a:pt x="381" y="88"/>
                </a:moveTo>
                <a:lnTo>
                  <a:pt x="381" y="88"/>
                </a:lnTo>
                <a:cubicBezTo>
                  <a:pt x="372" y="88"/>
                  <a:pt x="363" y="88"/>
                  <a:pt x="355" y="97"/>
                </a:cubicBezTo>
                <a:cubicBezTo>
                  <a:pt x="346" y="44"/>
                  <a:pt x="293" y="0"/>
                  <a:pt x="230" y="0"/>
                </a:cubicBezTo>
                <a:cubicBezTo>
                  <a:pt x="159" y="0"/>
                  <a:pt x="97" y="62"/>
                  <a:pt x="97" y="132"/>
                </a:cubicBezTo>
                <a:cubicBezTo>
                  <a:pt x="97" y="132"/>
                  <a:pt x="97" y="141"/>
                  <a:pt x="97" y="150"/>
                </a:cubicBezTo>
                <a:cubicBezTo>
                  <a:pt x="97" y="150"/>
                  <a:pt x="97" y="150"/>
                  <a:pt x="89" y="150"/>
                </a:cubicBezTo>
                <a:cubicBezTo>
                  <a:pt x="44" y="150"/>
                  <a:pt x="0" y="185"/>
                  <a:pt x="0" y="238"/>
                </a:cubicBezTo>
                <a:cubicBezTo>
                  <a:pt x="0" y="283"/>
                  <a:pt x="44" y="328"/>
                  <a:pt x="89" y="328"/>
                </a:cubicBezTo>
                <a:cubicBezTo>
                  <a:pt x="381" y="328"/>
                  <a:pt x="381" y="328"/>
                  <a:pt x="381" y="328"/>
                </a:cubicBezTo>
                <a:cubicBezTo>
                  <a:pt x="443" y="328"/>
                  <a:pt x="496" y="275"/>
                  <a:pt x="496" y="203"/>
                </a:cubicBezTo>
                <a:cubicBezTo>
                  <a:pt x="496" y="141"/>
                  <a:pt x="443" y="88"/>
                  <a:pt x="381" y="8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87" name="Freeform 132"/>
          <p:cNvSpPr>
            <a:spLocks noChangeArrowheads="1"/>
          </p:cNvSpPr>
          <p:nvPr/>
        </p:nvSpPr>
        <p:spPr bwMode="auto">
          <a:xfrm>
            <a:off x="9577780" y="4408825"/>
            <a:ext cx="250320" cy="166141"/>
          </a:xfrm>
          <a:custGeom>
            <a:avLst/>
            <a:gdLst>
              <a:gd name="T0" fmla="*/ 381 w 498"/>
              <a:gd name="T1" fmla="*/ 88 h 329"/>
              <a:gd name="T2" fmla="*/ 381 w 498"/>
              <a:gd name="T3" fmla="*/ 88 h 329"/>
              <a:gd name="T4" fmla="*/ 355 w 498"/>
              <a:gd name="T5" fmla="*/ 97 h 329"/>
              <a:gd name="T6" fmla="*/ 231 w 498"/>
              <a:gd name="T7" fmla="*/ 0 h 329"/>
              <a:gd name="T8" fmla="*/ 98 w 498"/>
              <a:gd name="T9" fmla="*/ 132 h 329"/>
              <a:gd name="T10" fmla="*/ 98 w 498"/>
              <a:gd name="T11" fmla="*/ 150 h 329"/>
              <a:gd name="T12" fmla="*/ 89 w 498"/>
              <a:gd name="T13" fmla="*/ 150 h 329"/>
              <a:gd name="T14" fmla="*/ 0 w 498"/>
              <a:gd name="T15" fmla="*/ 238 h 329"/>
              <a:gd name="T16" fmla="*/ 89 w 498"/>
              <a:gd name="T17" fmla="*/ 328 h 329"/>
              <a:gd name="T18" fmla="*/ 213 w 498"/>
              <a:gd name="T19" fmla="*/ 328 h 329"/>
              <a:gd name="T20" fmla="*/ 213 w 498"/>
              <a:gd name="T21" fmla="*/ 230 h 329"/>
              <a:gd name="T22" fmla="*/ 160 w 498"/>
              <a:gd name="T23" fmla="*/ 230 h 329"/>
              <a:gd name="T24" fmla="*/ 249 w 498"/>
              <a:gd name="T25" fmla="*/ 115 h 329"/>
              <a:gd name="T26" fmla="*/ 337 w 498"/>
              <a:gd name="T27" fmla="*/ 230 h 329"/>
              <a:gd name="T28" fmla="*/ 284 w 498"/>
              <a:gd name="T29" fmla="*/ 230 h 329"/>
              <a:gd name="T30" fmla="*/ 284 w 498"/>
              <a:gd name="T31" fmla="*/ 328 h 329"/>
              <a:gd name="T32" fmla="*/ 381 w 498"/>
              <a:gd name="T33" fmla="*/ 328 h 329"/>
              <a:gd name="T34" fmla="*/ 497 w 498"/>
              <a:gd name="T35" fmla="*/ 203 h 329"/>
              <a:gd name="T36" fmla="*/ 381 w 498"/>
              <a:gd name="T37" fmla="*/ 88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98" h="329">
                <a:moveTo>
                  <a:pt x="381" y="88"/>
                </a:moveTo>
                <a:lnTo>
                  <a:pt x="381" y="88"/>
                </a:lnTo>
                <a:cubicBezTo>
                  <a:pt x="372" y="88"/>
                  <a:pt x="364" y="88"/>
                  <a:pt x="355" y="97"/>
                </a:cubicBezTo>
                <a:cubicBezTo>
                  <a:pt x="346" y="44"/>
                  <a:pt x="293" y="0"/>
                  <a:pt x="231" y="0"/>
                </a:cubicBezTo>
                <a:cubicBezTo>
                  <a:pt x="160" y="0"/>
                  <a:pt x="98" y="62"/>
                  <a:pt x="98" y="132"/>
                </a:cubicBezTo>
                <a:cubicBezTo>
                  <a:pt x="98" y="132"/>
                  <a:pt x="98" y="141"/>
                  <a:pt x="98" y="150"/>
                </a:cubicBezTo>
                <a:cubicBezTo>
                  <a:pt x="98" y="150"/>
                  <a:pt x="98" y="150"/>
                  <a:pt x="89" y="150"/>
                </a:cubicBezTo>
                <a:cubicBezTo>
                  <a:pt x="45" y="150"/>
                  <a:pt x="0" y="185"/>
                  <a:pt x="0" y="238"/>
                </a:cubicBezTo>
                <a:cubicBezTo>
                  <a:pt x="0" y="283"/>
                  <a:pt x="45" y="328"/>
                  <a:pt x="89" y="328"/>
                </a:cubicBezTo>
                <a:cubicBezTo>
                  <a:pt x="213" y="328"/>
                  <a:pt x="213" y="328"/>
                  <a:pt x="213" y="328"/>
                </a:cubicBezTo>
                <a:cubicBezTo>
                  <a:pt x="213" y="230"/>
                  <a:pt x="213" y="230"/>
                  <a:pt x="213" y="230"/>
                </a:cubicBezTo>
                <a:cubicBezTo>
                  <a:pt x="160" y="230"/>
                  <a:pt x="160" y="230"/>
                  <a:pt x="160" y="230"/>
                </a:cubicBezTo>
                <a:cubicBezTo>
                  <a:pt x="249" y="115"/>
                  <a:pt x="249" y="115"/>
                  <a:pt x="249" y="115"/>
                </a:cubicBezTo>
                <a:cubicBezTo>
                  <a:pt x="337" y="230"/>
                  <a:pt x="337" y="230"/>
                  <a:pt x="337" y="230"/>
                </a:cubicBezTo>
                <a:cubicBezTo>
                  <a:pt x="284" y="230"/>
                  <a:pt x="284" y="230"/>
                  <a:pt x="284" y="230"/>
                </a:cubicBezTo>
                <a:cubicBezTo>
                  <a:pt x="284" y="328"/>
                  <a:pt x="284" y="328"/>
                  <a:pt x="284" y="328"/>
                </a:cubicBezTo>
                <a:cubicBezTo>
                  <a:pt x="381" y="328"/>
                  <a:pt x="381" y="328"/>
                  <a:pt x="381" y="328"/>
                </a:cubicBezTo>
                <a:cubicBezTo>
                  <a:pt x="443" y="328"/>
                  <a:pt x="497" y="275"/>
                  <a:pt x="497" y="203"/>
                </a:cubicBezTo>
                <a:cubicBezTo>
                  <a:pt x="497" y="141"/>
                  <a:pt x="443" y="88"/>
                  <a:pt x="381" y="8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88" name="Freeform 134"/>
          <p:cNvSpPr>
            <a:spLocks noChangeArrowheads="1"/>
          </p:cNvSpPr>
          <p:nvPr/>
        </p:nvSpPr>
        <p:spPr bwMode="auto">
          <a:xfrm>
            <a:off x="11123034" y="3501354"/>
            <a:ext cx="179432" cy="228168"/>
          </a:xfrm>
          <a:custGeom>
            <a:avLst/>
            <a:gdLst>
              <a:gd name="T0" fmla="*/ 106 w 355"/>
              <a:gd name="T1" fmla="*/ 248 h 453"/>
              <a:gd name="T2" fmla="*/ 106 w 355"/>
              <a:gd name="T3" fmla="*/ 248 h 453"/>
              <a:gd name="T4" fmla="*/ 248 w 355"/>
              <a:gd name="T5" fmla="*/ 248 h 453"/>
              <a:gd name="T6" fmla="*/ 248 w 355"/>
              <a:gd name="T7" fmla="*/ 204 h 453"/>
              <a:gd name="T8" fmla="*/ 106 w 355"/>
              <a:gd name="T9" fmla="*/ 204 h 453"/>
              <a:gd name="T10" fmla="*/ 106 w 355"/>
              <a:gd name="T11" fmla="*/ 248 h 453"/>
              <a:gd name="T12" fmla="*/ 301 w 355"/>
              <a:gd name="T13" fmla="*/ 0 h 453"/>
              <a:gd name="T14" fmla="*/ 301 w 355"/>
              <a:gd name="T15" fmla="*/ 0 h 453"/>
              <a:gd name="T16" fmla="*/ 53 w 355"/>
              <a:gd name="T17" fmla="*/ 0 h 453"/>
              <a:gd name="T18" fmla="*/ 0 w 355"/>
              <a:gd name="T19" fmla="*/ 53 h 453"/>
              <a:gd name="T20" fmla="*/ 0 w 355"/>
              <a:gd name="T21" fmla="*/ 399 h 453"/>
              <a:gd name="T22" fmla="*/ 53 w 355"/>
              <a:gd name="T23" fmla="*/ 452 h 453"/>
              <a:gd name="T24" fmla="*/ 301 w 355"/>
              <a:gd name="T25" fmla="*/ 452 h 453"/>
              <a:gd name="T26" fmla="*/ 354 w 355"/>
              <a:gd name="T27" fmla="*/ 399 h 453"/>
              <a:gd name="T28" fmla="*/ 354 w 355"/>
              <a:gd name="T29" fmla="*/ 53 h 453"/>
              <a:gd name="T30" fmla="*/ 301 w 355"/>
              <a:gd name="T31" fmla="*/ 0 h 453"/>
              <a:gd name="T32" fmla="*/ 301 w 355"/>
              <a:gd name="T33" fmla="*/ 399 h 453"/>
              <a:gd name="T34" fmla="*/ 301 w 355"/>
              <a:gd name="T35" fmla="*/ 399 h 453"/>
              <a:gd name="T36" fmla="*/ 53 w 355"/>
              <a:gd name="T37" fmla="*/ 399 h 453"/>
              <a:gd name="T38" fmla="*/ 53 w 355"/>
              <a:gd name="T39" fmla="*/ 53 h 453"/>
              <a:gd name="T40" fmla="*/ 301 w 355"/>
              <a:gd name="T41" fmla="*/ 53 h 453"/>
              <a:gd name="T42" fmla="*/ 301 w 355"/>
              <a:gd name="T43" fmla="*/ 399 h 453"/>
              <a:gd name="T44" fmla="*/ 248 w 355"/>
              <a:gd name="T45" fmla="*/ 106 h 453"/>
              <a:gd name="T46" fmla="*/ 248 w 355"/>
              <a:gd name="T47" fmla="*/ 106 h 453"/>
              <a:gd name="T48" fmla="*/ 106 w 355"/>
              <a:gd name="T49" fmla="*/ 106 h 453"/>
              <a:gd name="T50" fmla="*/ 106 w 355"/>
              <a:gd name="T51" fmla="*/ 151 h 453"/>
              <a:gd name="T52" fmla="*/ 248 w 355"/>
              <a:gd name="T53" fmla="*/ 151 h 453"/>
              <a:gd name="T54" fmla="*/ 248 w 355"/>
              <a:gd name="T55" fmla="*/ 106 h 453"/>
              <a:gd name="T56" fmla="*/ 248 w 355"/>
              <a:gd name="T57" fmla="*/ 301 h 453"/>
              <a:gd name="T58" fmla="*/ 248 w 355"/>
              <a:gd name="T59" fmla="*/ 301 h 453"/>
              <a:gd name="T60" fmla="*/ 106 w 355"/>
              <a:gd name="T61" fmla="*/ 301 h 453"/>
              <a:gd name="T62" fmla="*/ 106 w 355"/>
              <a:gd name="T63" fmla="*/ 345 h 453"/>
              <a:gd name="T64" fmla="*/ 248 w 355"/>
              <a:gd name="T65" fmla="*/ 345 h 453"/>
              <a:gd name="T66" fmla="*/ 248 w 355"/>
              <a:gd name="T67" fmla="*/ 301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55" h="453">
                <a:moveTo>
                  <a:pt x="106" y="248"/>
                </a:moveTo>
                <a:lnTo>
                  <a:pt x="106" y="248"/>
                </a:lnTo>
                <a:cubicBezTo>
                  <a:pt x="248" y="248"/>
                  <a:pt x="248" y="248"/>
                  <a:pt x="248" y="248"/>
                </a:cubicBezTo>
                <a:cubicBezTo>
                  <a:pt x="248" y="204"/>
                  <a:pt x="248" y="204"/>
                  <a:pt x="248" y="204"/>
                </a:cubicBezTo>
                <a:cubicBezTo>
                  <a:pt x="106" y="204"/>
                  <a:pt x="106" y="204"/>
                  <a:pt x="106" y="204"/>
                </a:cubicBezTo>
                <a:lnTo>
                  <a:pt x="106" y="248"/>
                </a:lnTo>
                <a:close/>
                <a:moveTo>
                  <a:pt x="301" y="0"/>
                </a:moveTo>
                <a:lnTo>
                  <a:pt x="301" y="0"/>
                </a:lnTo>
                <a:cubicBezTo>
                  <a:pt x="53" y="0"/>
                  <a:pt x="53" y="0"/>
                  <a:pt x="53" y="0"/>
                </a:cubicBezTo>
                <a:cubicBezTo>
                  <a:pt x="26" y="0"/>
                  <a:pt x="0" y="26"/>
                  <a:pt x="0" y="53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26" y="452"/>
                  <a:pt x="53" y="452"/>
                </a:cubicBezTo>
                <a:cubicBezTo>
                  <a:pt x="301" y="452"/>
                  <a:pt x="301" y="452"/>
                  <a:pt x="301" y="452"/>
                </a:cubicBezTo>
                <a:cubicBezTo>
                  <a:pt x="328" y="452"/>
                  <a:pt x="354" y="425"/>
                  <a:pt x="354" y="399"/>
                </a:cubicBezTo>
                <a:cubicBezTo>
                  <a:pt x="354" y="53"/>
                  <a:pt x="354" y="53"/>
                  <a:pt x="354" y="53"/>
                </a:cubicBezTo>
                <a:cubicBezTo>
                  <a:pt x="354" y="26"/>
                  <a:pt x="328" y="0"/>
                  <a:pt x="301" y="0"/>
                </a:cubicBezTo>
                <a:close/>
                <a:moveTo>
                  <a:pt x="301" y="399"/>
                </a:moveTo>
                <a:lnTo>
                  <a:pt x="301" y="399"/>
                </a:lnTo>
                <a:cubicBezTo>
                  <a:pt x="53" y="399"/>
                  <a:pt x="53" y="399"/>
                  <a:pt x="53" y="399"/>
                </a:cubicBezTo>
                <a:cubicBezTo>
                  <a:pt x="53" y="53"/>
                  <a:pt x="53" y="53"/>
                  <a:pt x="53" y="53"/>
                </a:cubicBezTo>
                <a:cubicBezTo>
                  <a:pt x="301" y="53"/>
                  <a:pt x="301" y="53"/>
                  <a:pt x="301" y="53"/>
                </a:cubicBezTo>
                <a:lnTo>
                  <a:pt x="301" y="399"/>
                </a:lnTo>
                <a:close/>
                <a:moveTo>
                  <a:pt x="248" y="106"/>
                </a:moveTo>
                <a:lnTo>
                  <a:pt x="248" y="106"/>
                </a:lnTo>
                <a:cubicBezTo>
                  <a:pt x="106" y="106"/>
                  <a:pt x="106" y="106"/>
                  <a:pt x="106" y="106"/>
                </a:cubicBezTo>
                <a:cubicBezTo>
                  <a:pt x="106" y="151"/>
                  <a:pt x="106" y="151"/>
                  <a:pt x="106" y="151"/>
                </a:cubicBezTo>
                <a:cubicBezTo>
                  <a:pt x="248" y="151"/>
                  <a:pt x="248" y="151"/>
                  <a:pt x="248" y="151"/>
                </a:cubicBezTo>
                <a:lnTo>
                  <a:pt x="248" y="106"/>
                </a:lnTo>
                <a:close/>
                <a:moveTo>
                  <a:pt x="248" y="301"/>
                </a:moveTo>
                <a:lnTo>
                  <a:pt x="248" y="301"/>
                </a:lnTo>
                <a:cubicBezTo>
                  <a:pt x="106" y="301"/>
                  <a:pt x="106" y="301"/>
                  <a:pt x="106" y="301"/>
                </a:cubicBezTo>
                <a:cubicBezTo>
                  <a:pt x="106" y="345"/>
                  <a:pt x="106" y="345"/>
                  <a:pt x="106" y="345"/>
                </a:cubicBezTo>
                <a:cubicBezTo>
                  <a:pt x="248" y="345"/>
                  <a:pt x="248" y="345"/>
                  <a:pt x="248" y="345"/>
                </a:cubicBezTo>
                <a:lnTo>
                  <a:pt x="248" y="3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89" name="Freeform 137"/>
          <p:cNvSpPr>
            <a:spLocks noChangeArrowheads="1"/>
          </p:cNvSpPr>
          <p:nvPr/>
        </p:nvSpPr>
        <p:spPr bwMode="auto">
          <a:xfrm>
            <a:off x="3640815" y="2479900"/>
            <a:ext cx="250320" cy="201583"/>
          </a:xfrm>
          <a:custGeom>
            <a:avLst/>
            <a:gdLst>
              <a:gd name="T0" fmla="*/ 470 w 497"/>
              <a:gd name="T1" fmla="*/ 124 h 400"/>
              <a:gd name="T2" fmla="*/ 470 w 497"/>
              <a:gd name="T3" fmla="*/ 124 h 400"/>
              <a:gd name="T4" fmla="*/ 26 w 497"/>
              <a:gd name="T5" fmla="*/ 124 h 400"/>
              <a:gd name="T6" fmla="*/ 0 w 497"/>
              <a:gd name="T7" fmla="*/ 151 h 400"/>
              <a:gd name="T8" fmla="*/ 18 w 497"/>
              <a:gd name="T9" fmla="*/ 372 h 400"/>
              <a:gd name="T10" fmla="*/ 44 w 497"/>
              <a:gd name="T11" fmla="*/ 399 h 400"/>
              <a:gd name="T12" fmla="*/ 452 w 497"/>
              <a:gd name="T13" fmla="*/ 399 h 400"/>
              <a:gd name="T14" fmla="*/ 479 w 497"/>
              <a:gd name="T15" fmla="*/ 372 h 400"/>
              <a:gd name="T16" fmla="*/ 496 w 497"/>
              <a:gd name="T17" fmla="*/ 151 h 400"/>
              <a:gd name="T18" fmla="*/ 470 w 497"/>
              <a:gd name="T19" fmla="*/ 124 h 400"/>
              <a:gd name="T20" fmla="*/ 461 w 497"/>
              <a:gd name="T21" fmla="*/ 71 h 400"/>
              <a:gd name="T22" fmla="*/ 461 w 497"/>
              <a:gd name="T23" fmla="*/ 71 h 400"/>
              <a:gd name="T24" fmla="*/ 426 w 497"/>
              <a:gd name="T25" fmla="*/ 53 h 400"/>
              <a:gd name="T26" fmla="*/ 257 w 497"/>
              <a:gd name="T27" fmla="*/ 53 h 400"/>
              <a:gd name="T28" fmla="*/ 213 w 497"/>
              <a:gd name="T29" fmla="*/ 36 h 400"/>
              <a:gd name="T30" fmla="*/ 204 w 497"/>
              <a:gd name="T31" fmla="*/ 18 h 400"/>
              <a:gd name="T32" fmla="*/ 160 w 497"/>
              <a:gd name="T33" fmla="*/ 0 h 400"/>
              <a:gd name="T34" fmla="*/ 79 w 497"/>
              <a:gd name="T35" fmla="*/ 0 h 400"/>
              <a:gd name="T36" fmla="*/ 44 w 497"/>
              <a:gd name="T37" fmla="*/ 27 h 400"/>
              <a:gd name="T38" fmla="*/ 44 w 497"/>
              <a:gd name="T39" fmla="*/ 89 h 400"/>
              <a:gd name="T40" fmla="*/ 461 w 497"/>
              <a:gd name="T41" fmla="*/ 89 h 400"/>
              <a:gd name="T42" fmla="*/ 461 w 497"/>
              <a:gd name="T43" fmla="*/ 71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97" h="400">
                <a:moveTo>
                  <a:pt x="470" y="124"/>
                </a:moveTo>
                <a:lnTo>
                  <a:pt x="470" y="124"/>
                </a:lnTo>
                <a:cubicBezTo>
                  <a:pt x="26" y="124"/>
                  <a:pt x="26" y="124"/>
                  <a:pt x="26" y="124"/>
                </a:cubicBezTo>
                <a:cubicBezTo>
                  <a:pt x="0" y="124"/>
                  <a:pt x="0" y="133"/>
                  <a:pt x="0" y="151"/>
                </a:cubicBezTo>
                <a:cubicBezTo>
                  <a:pt x="18" y="372"/>
                  <a:pt x="18" y="372"/>
                  <a:pt x="18" y="372"/>
                </a:cubicBezTo>
                <a:cubicBezTo>
                  <a:pt x="18" y="381"/>
                  <a:pt x="26" y="399"/>
                  <a:pt x="44" y="399"/>
                </a:cubicBezTo>
                <a:cubicBezTo>
                  <a:pt x="452" y="399"/>
                  <a:pt x="452" y="399"/>
                  <a:pt x="452" y="399"/>
                </a:cubicBezTo>
                <a:cubicBezTo>
                  <a:pt x="470" y="399"/>
                  <a:pt x="470" y="381"/>
                  <a:pt x="479" y="372"/>
                </a:cubicBezTo>
                <a:cubicBezTo>
                  <a:pt x="496" y="151"/>
                  <a:pt x="496" y="151"/>
                  <a:pt x="496" y="151"/>
                </a:cubicBezTo>
                <a:cubicBezTo>
                  <a:pt x="496" y="133"/>
                  <a:pt x="496" y="124"/>
                  <a:pt x="470" y="124"/>
                </a:cubicBezTo>
                <a:close/>
                <a:moveTo>
                  <a:pt x="461" y="71"/>
                </a:moveTo>
                <a:lnTo>
                  <a:pt x="461" y="71"/>
                </a:lnTo>
                <a:cubicBezTo>
                  <a:pt x="452" y="62"/>
                  <a:pt x="443" y="53"/>
                  <a:pt x="426" y="53"/>
                </a:cubicBezTo>
                <a:cubicBezTo>
                  <a:pt x="257" y="53"/>
                  <a:pt x="257" y="53"/>
                  <a:pt x="257" y="53"/>
                </a:cubicBezTo>
                <a:cubicBezTo>
                  <a:pt x="239" y="53"/>
                  <a:pt x="222" y="44"/>
                  <a:pt x="213" y="36"/>
                </a:cubicBezTo>
                <a:cubicBezTo>
                  <a:pt x="204" y="18"/>
                  <a:pt x="204" y="18"/>
                  <a:pt x="204" y="18"/>
                </a:cubicBezTo>
                <a:cubicBezTo>
                  <a:pt x="186" y="8"/>
                  <a:pt x="169" y="0"/>
                  <a:pt x="160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62" y="0"/>
                  <a:pt x="53" y="8"/>
                  <a:pt x="44" y="27"/>
                </a:cubicBezTo>
                <a:cubicBezTo>
                  <a:pt x="44" y="89"/>
                  <a:pt x="44" y="89"/>
                  <a:pt x="44" y="89"/>
                </a:cubicBezTo>
                <a:cubicBezTo>
                  <a:pt x="461" y="89"/>
                  <a:pt x="461" y="89"/>
                  <a:pt x="461" y="89"/>
                </a:cubicBezTo>
                <a:lnTo>
                  <a:pt x="461" y="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90" name="Freeform 139"/>
          <p:cNvSpPr>
            <a:spLocks noChangeArrowheads="1"/>
          </p:cNvSpPr>
          <p:nvPr/>
        </p:nvSpPr>
        <p:spPr bwMode="auto">
          <a:xfrm>
            <a:off x="6742054" y="2452616"/>
            <a:ext cx="250319" cy="201583"/>
          </a:xfrm>
          <a:custGeom>
            <a:avLst/>
            <a:gdLst>
              <a:gd name="T0" fmla="*/ 416 w 497"/>
              <a:gd name="T1" fmla="*/ 71 h 400"/>
              <a:gd name="T2" fmla="*/ 416 w 497"/>
              <a:gd name="T3" fmla="*/ 71 h 400"/>
              <a:gd name="T4" fmla="*/ 398 w 497"/>
              <a:gd name="T5" fmla="*/ 53 h 400"/>
              <a:gd name="T6" fmla="*/ 97 w 497"/>
              <a:gd name="T7" fmla="*/ 53 h 400"/>
              <a:gd name="T8" fmla="*/ 71 w 497"/>
              <a:gd name="T9" fmla="*/ 71 h 400"/>
              <a:gd name="T10" fmla="*/ 71 w 497"/>
              <a:gd name="T11" fmla="*/ 98 h 400"/>
              <a:gd name="T12" fmla="*/ 416 w 497"/>
              <a:gd name="T13" fmla="*/ 98 h 400"/>
              <a:gd name="T14" fmla="*/ 416 w 497"/>
              <a:gd name="T15" fmla="*/ 71 h 400"/>
              <a:gd name="T16" fmla="*/ 345 w 497"/>
              <a:gd name="T17" fmla="*/ 0 h 400"/>
              <a:gd name="T18" fmla="*/ 345 w 497"/>
              <a:gd name="T19" fmla="*/ 0 h 400"/>
              <a:gd name="T20" fmla="*/ 150 w 497"/>
              <a:gd name="T21" fmla="*/ 0 h 400"/>
              <a:gd name="T22" fmla="*/ 124 w 497"/>
              <a:gd name="T23" fmla="*/ 27 h 400"/>
              <a:gd name="T24" fmla="*/ 372 w 497"/>
              <a:gd name="T25" fmla="*/ 27 h 400"/>
              <a:gd name="T26" fmla="*/ 345 w 497"/>
              <a:gd name="T27" fmla="*/ 0 h 400"/>
              <a:gd name="T28" fmla="*/ 469 w 497"/>
              <a:gd name="T29" fmla="*/ 98 h 400"/>
              <a:gd name="T30" fmla="*/ 469 w 497"/>
              <a:gd name="T31" fmla="*/ 98 h 400"/>
              <a:gd name="T32" fmla="*/ 451 w 497"/>
              <a:gd name="T33" fmla="*/ 80 h 400"/>
              <a:gd name="T34" fmla="*/ 451 w 497"/>
              <a:gd name="T35" fmla="*/ 124 h 400"/>
              <a:gd name="T36" fmla="*/ 44 w 497"/>
              <a:gd name="T37" fmla="*/ 124 h 400"/>
              <a:gd name="T38" fmla="*/ 44 w 497"/>
              <a:gd name="T39" fmla="*/ 80 h 400"/>
              <a:gd name="T40" fmla="*/ 26 w 497"/>
              <a:gd name="T41" fmla="*/ 98 h 400"/>
              <a:gd name="T42" fmla="*/ 8 w 497"/>
              <a:gd name="T43" fmla="*/ 151 h 400"/>
              <a:gd name="T44" fmla="*/ 44 w 497"/>
              <a:gd name="T45" fmla="*/ 372 h 400"/>
              <a:gd name="T46" fmla="*/ 71 w 497"/>
              <a:gd name="T47" fmla="*/ 399 h 400"/>
              <a:gd name="T48" fmla="*/ 416 w 497"/>
              <a:gd name="T49" fmla="*/ 399 h 400"/>
              <a:gd name="T50" fmla="*/ 451 w 497"/>
              <a:gd name="T51" fmla="*/ 372 h 400"/>
              <a:gd name="T52" fmla="*/ 487 w 497"/>
              <a:gd name="T53" fmla="*/ 151 h 400"/>
              <a:gd name="T54" fmla="*/ 469 w 497"/>
              <a:gd name="T55" fmla="*/ 98 h 400"/>
              <a:gd name="T56" fmla="*/ 345 w 497"/>
              <a:gd name="T57" fmla="*/ 230 h 400"/>
              <a:gd name="T58" fmla="*/ 345 w 497"/>
              <a:gd name="T59" fmla="*/ 230 h 400"/>
              <a:gd name="T60" fmla="*/ 319 w 497"/>
              <a:gd name="T61" fmla="*/ 257 h 400"/>
              <a:gd name="T62" fmla="*/ 177 w 497"/>
              <a:gd name="T63" fmla="*/ 257 h 400"/>
              <a:gd name="T64" fmla="*/ 150 w 497"/>
              <a:gd name="T65" fmla="*/ 230 h 400"/>
              <a:gd name="T66" fmla="*/ 150 w 497"/>
              <a:gd name="T67" fmla="*/ 186 h 400"/>
              <a:gd name="T68" fmla="*/ 186 w 497"/>
              <a:gd name="T69" fmla="*/ 186 h 400"/>
              <a:gd name="T70" fmla="*/ 186 w 497"/>
              <a:gd name="T71" fmla="*/ 221 h 400"/>
              <a:gd name="T72" fmla="*/ 309 w 497"/>
              <a:gd name="T73" fmla="*/ 221 h 400"/>
              <a:gd name="T74" fmla="*/ 309 w 497"/>
              <a:gd name="T75" fmla="*/ 186 h 400"/>
              <a:gd name="T76" fmla="*/ 345 w 497"/>
              <a:gd name="T77" fmla="*/ 186 h 400"/>
              <a:gd name="T78" fmla="*/ 345 w 497"/>
              <a:gd name="T79" fmla="*/ 23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97" h="400">
                <a:moveTo>
                  <a:pt x="416" y="71"/>
                </a:moveTo>
                <a:lnTo>
                  <a:pt x="416" y="71"/>
                </a:lnTo>
                <a:cubicBezTo>
                  <a:pt x="416" y="53"/>
                  <a:pt x="398" y="53"/>
                  <a:pt x="398" y="53"/>
                </a:cubicBezTo>
                <a:cubicBezTo>
                  <a:pt x="97" y="53"/>
                  <a:pt x="97" y="53"/>
                  <a:pt x="97" y="53"/>
                </a:cubicBezTo>
                <a:cubicBezTo>
                  <a:pt x="97" y="53"/>
                  <a:pt x="71" y="53"/>
                  <a:pt x="71" y="71"/>
                </a:cubicBezTo>
                <a:cubicBezTo>
                  <a:pt x="71" y="98"/>
                  <a:pt x="71" y="98"/>
                  <a:pt x="71" y="98"/>
                </a:cubicBezTo>
                <a:cubicBezTo>
                  <a:pt x="416" y="98"/>
                  <a:pt x="416" y="98"/>
                  <a:pt x="416" y="98"/>
                </a:cubicBezTo>
                <a:lnTo>
                  <a:pt x="416" y="71"/>
                </a:lnTo>
                <a:close/>
                <a:moveTo>
                  <a:pt x="345" y="0"/>
                </a:moveTo>
                <a:lnTo>
                  <a:pt x="345" y="0"/>
                </a:lnTo>
                <a:cubicBezTo>
                  <a:pt x="150" y="0"/>
                  <a:pt x="150" y="0"/>
                  <a:pt x="150" y="0"/>
                </a:cubicBezTo>
                <a:cubicBezTo>
                  <a:pt x="150" y="0"/>
                  <a:pt x="124" y="0"/>
                  <a:pt x="124" y="27"/>
                </a:cubicBezTo>
                <a:cubicBezTo>
                  <a:pt x="372" y="27"/>
                  <a:pt x="372" y="27"/>
                  <a:pt x="372" y="27"/>
                </a:cubicBezTo>
                <a:cubicBezTo>
                  <a:pt x="372" y="0"/>
                  <a:pt x="345" y="0"/>
                  <a:pt x="345" y="0"/>
                </a:cubicBezTo>
                <a:close/>
                <a:moveTo>
                  <a:pt x="469" y="98"/>
                </a:moveTo>
                <a:lnTo>
                  <a:pt x="469" y="98"/>
                </a:lnTo>
                <a:cubicBezTo>
                  <a:pt x="451" y="80"/>
                  <a:pt x="451" y="80"/>
                  <a:pt x="451" y="80"/>
                </a:cubicBezTo>
                <a:cubicBezTo>
                  <a:pt x="451" y="124"/>
                  <a:pt x="451" y="124"/>
                  <a:pt x="451" y="124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44" y="80"/>
                  <a:pt x="44" y="80"/>
                  <a:pt x="44" y="80"/>
                </a:cubicBezTo>
                <a:cubicBezTo>
                  <a:pt x="44" y="80"/>
                  <a:pt x="44" y="80"/>
                  <a:pt x="26" y="98"/>
                </a:cubicBezTo>
                <a:cubicBezTo>
                  <a:pt x="8" y="115"/>
                  <a:pt x="0" y="115"/>
                  <a:pt x="8" y="151"/>
                </a:cubicBezTo>
                <a:cubicBezTo>
                  <a:pt x="8" y="177"/>
                  <a:pt x="44" y="346"/>
                  <a:pt x="44" y="372"/>
                </a:cubicBezTo>
                <a:cubicBezTo>
                  <a:pt x="53" y="399"/>
                  <a:pt x="71" y="399"/>
                  <a:pt x="71" y="399"/>
                </a:cubicBezTo>
                <a:cubicBezTo>
                  <a:pt x="416" y="399"/>
                  <a:pt x="416" y="399"/>
                  <a:pt x="416" y="399"/>
                </a:cubicBezTo>
                <a:cubicBezTo>
                  <a:pt x="416" y="399"/>
                  <a:pt x="443" y="399"/>
                  <a:pt x="451" y="372"/>
                </a:cubicBezTo>
                <a:cubicBezTo>
                  <a:pt x="451" y="346"/>
                  <a:pt x="487" y="177"/>
                  <a:pt x="487" y="151"/>
                </a:cubicBezTo>
                <a:cubicBezTo>
                  <a:pt x="496" y="115"/>
                  <a:pt x="487" y="115"/>
                  <a:pt x="469" y="98"/>
                </a:cubicBezTo>
                <a:close/>
                <a:moveTo>
                  <a:pt x="345" y="230"/>
                </a:moveTo>
                <a:lnTo>
                  <a:pt x="345" y="230"/>
                </a:lnTo>
                <a:cubicBezTo>
                  <a:pt x="345" y="230"/>
                  <a:pt x="345" y="257"/>
                  <a:pt x="319" y="257"/>
                </a:cubicBezTo>
                <a:cubicBezTo>
                  <a:pt x="177" y="257"/>
                  <a:pt x="177" y="257"/>
                  <a:pt x="177" y="257"/>
                </a:cubicBezTo>
                <a:cubicBezTo>
                  <a:pt x="150" y="257"/>
                  <a:pt x="150" y="230"/>
                  <a:pt x="150" y="230"/>
                </a:cubicBezTo>
                <a:cubicBezTo>
                  <a:pt x="150" y="186"/>
                  <a:pt x="150" y="186"/>
                  <a:pt x="150" y="186"/>
                </a:cubicBezTo>
                <a:cubicBezTo>
                  <a:pt x="186" y="186"/>
                  <a:pt x="186" y="186"/>
                  <a:pt x="186" y="186"/>
                </a:cubicBezTo>
                <a:cubicBezTo>
                  <a:pt x="186" y="221"/>
                  <a:pt x="186" y="221"/>
                  <a:pt x="186" y="221"/>
                </a:cubicBezTo>
                <a:cubicBezTo>
                  <a:pt x="309" y="221"/>
                  <a:pt x="309" y="221"/>
                  <a:pt x="309" y="221"/>
                </a:cubicBezTo>
                <a:cubicBezTo>
                  <a:pt x="309" y="186"/>
                  <a:pt x="309" y="186"/>
                  <a:pt x="309" y="186"/>
                </a:cubicBezTo>
                <a:cubicBezTo>
                  <a:pt x="345" y="186"/>
                  <a:pt x="345" y="186"/>
                  <a:pt x="345" y="186"/>
                </a:cubicBezTo>
                <a:lnTo>
                  <a:pt x="345" y="2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91" name="Freeform 142"/>
          <p:cNvSpPr>
            <a:spLocks noChangeArrowheads="1"/>
          </p:cNvSpPr>
          <p:nvPr/>
        </p:nvSpPr>
        <p:spPr bwMode="auto">
          <a:xfrm>
            <a:off x="3087134" y="3929220"/>
            <a:ext cx="188294" cy="241457"/>
          </a:xfrm>
          <a:custGeom>
            <a:avLst/>
            <a:gdLst>
              <a:gd name="T0" fmla="*/ 18 w 373"/>
              <a:gd name="T1" fmla="*/ 187 h 480"/>
              <a:gd name="T2" fmla="*/ 18 w 373"/>
              <a:gd name="T3" fmla="*/ 187 h 480"/>
              <a:gd name="T4" fmla="*/ 53 w 373"/>
              <a:gd name="T5" fmla="*/ 435 h 480"/>
              <a:gd name="T6" fmla="*/ 186 w 373"/>
              <a:gd name="T7" fmla="*/ 479 h 480"/>
              <a:gd name="T8" fmla="*/ 319 w 373"/>
              <a:gd name="T9" fmla="*/ 435 h 480"/>
              <a:gd name="T10" fmla="*/ 354 w 373"/>
              <a:gd name="T11" fmla="*/ 187 h 480"/>
              <a:gd name="T12" fmla="*/ 186 w 373"/>
              <a:gd name="T13" fmla="*/ 222 h 480"/>
              <a:gd name="T14" fmla="*/ 18 w 373"/>
              <a:gd name="T15" fmla="*/ 187 h 480"/>
              <a:gd name="T16" fmla="*/ 266 w 373"/>
              <a:gd name="T17" fmla="*/ 45 h 480"/>
              <a:gd name="T18" fmla="*/ 266 w 373"/>
              <a:gd name="T19" fmla="*/ 45 h 480"/>
              <a:gd name="T20" fmla="*/ 239 w 373"/>
              <a:gd name="T21" fmla="*/ 18 h 480"/>
              <a:gd name="T22" fmla="*/ 212 w 373"/>
              <a:gd name="T23" fmla="*/ 0 h 480"/>
              <a:gd name="T24" fmla="*/ 159 w 373"/>
              <a:gd name="T25" fmla="*/ 0 h 480"/>
              <a:gd name="T26" fmla="*/ 133 w 373"/>
              <a:gd name="T27" fmla="*/ 18 h 480"/>
              <a:gd name="T28" fmla="*/ 106 w 373"/>
              <a:gd name="T29" fmla="*/ 45 h 480"/>
              <a:gd name="T30" fmla="*/ 0 w 373"/>
              <a:gd name="T31" fmla="*/ 107 h 480"/>
              <a:gd name="T32" fmla="*/ 0 w 373"/>
              <a:gd name="T33" fmla="*/ 107 h 480"/>
              <a:gd name="T34" fmla="*/ 186 w 373"/>
              <a:gd name="T35" fmla="*/ 178 h 480"/>
              <a:gd name="T36" fmla="*/ 372 w 373"/>
              <a:gd name="T37" fmla="*/ 107 h 480"/>
              <a:gd name="T38" fmla="*/ 372 w 373"/>
              <a:gd name="T39" fmla="*/ 107 h 480"/>
              <a:gd name="T40" fmla="*/ 266 w 373"/>
              <a:gd name="T41" fmla="*/ 45 h 480"/>
              <a:gd name="T42" fmla="*/ 239 w 373"/>
              <a:gd name="T43" fmla="*/ 98 h 480"/>
              <a:gd name="T44" fmla="*/ 239 w 373"/>
              <a:gd name="T45" fmla="*/ 98 h 480"/>
              <a:gd name="T46" fmla="*/ 203 w 373"/>
              <a:gd name="T47" fmla="*/ 63 h 480"/>
              <a:gd name="T48" fmla="*/ 168 w 373"/>
              <a:gd name="T49" fmla="*/ 63 h 480"/>
              <a:gd name="T50" fmla="*/ 133 w 373"/>
              <a:gd name="T51" fmla="*/ 98 h 480"/>
              <a:gd name="T52" fmla="*/ 88 w 373"/>
              <a:gd name="T53" fmla="*/ 98 h 480"/>
              <a:gd name="T54" fmla="*/ 141 w 373"/>
              <a:gd name="T55" fmla="*/ 36 h 480"/>
              <a:gd name="T56" fmla="*/ 159 w 373"/>
              <a:gd name="T57" fmla="*/ 28 h 480"/>
              <a:gd name="T58" fmla="*/ 212 w 373"/>
              <a:gd name="T59" fmla="*/ 28 h 480"/>
              <a:gd name="T60" fmla="*/ 231 w 373"/>
              <a:gd name="T61" fmla="*/ 36 h 480"/>
              <a:gd name="T62" fmla="*/ 284 w 373"/>
              <a:gd name="T63" fmla="*/ 98 h 480"/>
              <a:gd name="T64" fmla="*/ 239 w 373"/>
              <a:gd name="T65" fmla="*/ 98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73" h="480">
                <a:moveTo>
                  <a:pt x="18" y="187"/>
                </a:moveTo>
                <a:lnTo>
                  <a:pt x="18" y="187"/>
                </a:lnTo>
                <a:cubicBezTo>
                  <a:pt x="53" y="435"/>
                  <a:pt x="53" y="435"/>
                  <a:pt x="53" y="435"/>
                </a:cubicBezTo>
                <a:cubicBezTo>
                  <a:pt x="53" y="444"/>
                  <a:pt x="106" y="479"/>
                  <a:pt x="186" y="479"/>
                </a:cubicBezTo>
                <a:cubicBezTo>
                  <a:pt x="266" y="479"/>
                  <a:pt x="319" y="444"/>
                  <a:pt x="319" y="435"/>
                </a:cubicBezTo>
                <a:cubicBezTo>
                  <a:pt x="354" y="187"/>
                  <a:pt x="354" y="187"/>
                  <a:pt x="354" y="187"/>
                </a:cubicBezTo>
                <a:cubicBezTo>
                  <a:pt x="310" y="213"/>
                  <a:pt x="247" y="222"/>
                  <a:pt x="186" y="222"/>
                </a:cubicBezTo>
                <a:cubicBezTo>
                  <a:pt x="124" y="222"/>
                  <a:pt x="62" y="213"/>
                  <a:pt x="18" y="187"/>
                </a:cubicBezTo>
                <a:close/>
                <a:moveTo>
                  <a:pt x="266" y="45"/>
                </a:moveTo>
                <a:lnTo>
                  <a:pt x="266" y="45"/>
                </a:lnTo>
                <a:cubicBezTo>
                  <a:pt x="239" y="18"/>
                  <a:pt x="239" y="18"/>
                  <a:pt x="239" y="18"/>
                </a:cubicBezTo>
                <a:cubicBezTo>
                  <a:pt x="239" y="9"/>
                  <a:pt x="231" y="0"/>
                  <a:pt x="212" y="0"/>
                </a:cubicBezTo>
                <a:cubicBezTo>
                  <a:pt x="159" y="0"/>
                  <a:pt x="159" y="0"/>
                  <a:pt x="159" y="0"/>
                </a:cubicBezTo>
                <a:cubicBezTo>
                  <a:pt x="141" y="0"/>
                  <a:pt x="133" y="9"/>
                  <a:pt x="133" y="18"/>
                </a:cubicBezTo>
                <a:cubicBezTo>
                  <a:pt x="106" y="45"/>
                  <a:pt x="106" y="45"/>
                  <a:pt x="106" y="45"/>
                </a:cubicBezTo>
                <a:cubicBezTo>
                  <a:pt x="44" y="53"/>
                  <a:pt x="0" y="81"/>
                  <a:pt x="0" y="107"/>
                </a:cubicBezTo>
                <a:lnTo>
                  <a:pt x="0" y="107"/>
                </a:lnTo>
                <a:cubicBezTo>
                  <a:pt x="0" y="151"/>
                  <a:pt x="80" y="178"/>
                  <a:pt x="186" y="178"/>
                </a:cubicBezTo>
                <a:cubicBezTo>
                  <a:pt x="292" y="178"/>
                  <a:pt x="372" y="151"/>
                  <a:pt x="372" y="107"/>
                </a:cubicBezTo>
                <a:lnTo>
                  <a:pt x="372" y="107"/>
                </a:lnTo>
                <a:cubicBezTo>
                  <a:pt x="372" y="81"/>
                  <a:pt x="328" y="53"/>
                  <a:pt x="266" y="45"/>
                </a:cubicBezTo>
                <a:close/>
                <a:moveTo>
                  <a:pt x="239" y="98"/>
                </a:moveTo>
                <a:lnTo>
                  <a:pt x="239" y="98"/>
                </a:lnTo>
                <a:cubicBezTo>
                  <a:pt x="203" y="63"/>
                  <a:pt x="203" y="63"/>
                  <a:pt x="203" y="63"/>
                </a:cubicBezTo>
                <a:cubicBezTo>
                  <a:pt x="168" y="63"/>
                  <a:pt x="168" y="63"/>
                  <a:pt x="168" y="63"/>
                </a:cubicBezTo>
                <a:cubicBezTo>
                  <a:pt x="133" y="98"/>
                  <a:pt x="133" y="98"/>
                  <a:pt x="133" y="98"/>
                </a:cubicBezTo>
                <a:cubicBezTo>
                  <a:pt x="88" y="98"/>
                  <a:pt x="88" y="98"/>
                  <a:pt x="88" y="98"/>
                </a:cubicBezTo>
                <a:cubicBezTo>
                  <a:pt x="88" y="98"/>
                  <a:pt x="141" y="45"/>
                  <a:pt x="141" y="36"/>
                </a:cubicBezTo>
                <a:cubicBezTo>
                  <a:pt x="150" y="28"/>
                  <a:pt x="150" y="28"/>
                  <a:pt x="159" y="28"/>
                </a:cubicBezTo>
                <a:cubicBezTo>
                  <a:pt x="212" y="28"/>
                  <a:pt x="212" y="28"/>
                  <a:pt x="212" y="28"/>
                </a:cubicBezTo>
                <a:cubicBezTo>
                  <a:pt x="222" y="28"/>
                  <a:pt x="222" y="28"/>
                  <a:pt x="231" y="36"/>
                </a:cubicBezTo>
                <a:cubicBezTo>
                  <a:pt x="231" y="45"/>
                  <a:pt x="284" y="98"/>
                  <a:pt x="284" y="98"/>
                </a:cubicBezTo>
                <a:lnTo>
                  <a:pt x="239" y="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92" name="Freeform 143"/>
          <p:cNvSpPr>
            <a:spLocks noChangeArrowheads="1"/>
          </p:cNvSpPr>
          <p:nvPr/>
        </p:nvSpPr>
        <p:spPr bwMode="auto">
          <a:xfrm>
            <a:off x="6691774" y="4420921"/>
            <a:ext cx="197153" cy="201583"/>
          </a:xfrm>
          <a:custGeom>
            <a:avLst/>
            <a:gdLst>
              <a:gd name="T0" fmla="*/ 328 w 391"/>
              <a:gd name="T1" fmla="*/ 0 h 400"/>
              <a:gd name="T2" fmla="*/ 328 w 391"/>
              <a:gd name="T3" fmla="*/ 0 h 400"/>
              <a:gd name="T4" fmla="*/ 44 w 391"/>
              <a:gd name="T5" fmla="*/ 0 h 400"/>
              <a:gd name="T6" fmla="*/ 0 w 391"/>
              <a:gd name="T7" fmla="*/ 53 h 400"/>
              <a:gd name="T8" fmla="*/ 0 w 391"/>
              <a:gd name="T9" fmla="*/ 346 h 400"/>
              <a:gd name="T10" fmla="*/ 44 w 391"/>
              <a:gd name="T11" fmla="*/ 399 h 400"/>
              <a:gd name="T12" fmla="*/ 346 w 391"/>
              <a:gd name="T13" fmla="*/ 399 h 400"/>
              <a:gd name="T14" fmla="*/ 390 w 391"/>
              <a:gd name="T15" fmla="*/ 346 h 400"/>
              <a:gd name="T16" fmla="*/ 390 w 391"/>
              <a:gd name="T17" fmla="*/ 80 h 400"/>
              <a:gd name="T18" fmla="*/ 328 w 391"/>
              <a:gd name="T19" fmla="*/ 0 h 400"/>
              <a:gd name="T20" fmla="*/ 292 w 391"/>
              <a:gd name="T21" fmla="*/ 151 h 400"/>
              <a:gd name="T22" fmla="*/ 292 w 391"/>
              <a:gd name="T23" fmla="*/ 151 h 400"/>
              <a:gd name="T24" fmla="*/ 266 w 391"/>
              <a:gd name="T25" fmla="*/ 177 h 400"/>
              <a:gd name="T26" fmla="*/ 124 w 391"/>
              <a:gd name="T27" fmla="*/ 177 h 400"/>
              <a:gd name="T28" fmla="*/ 98 w 391"/>
              <a:gd name="T29" fmla="*/ 151 h 400"/>
              <a:gd name="T30" fmla="*/ 98 w 391"/>
              <a:gd name="T31" fmla="*/ 27 h 400"/>
              <a:gd name="T32" fmla="*/ 292 w 391"/>
              <a:gd name="T33" fmla="*/ 27 h 400"/>
              <a:gd name="T34" fmla="*/ 292 w 391"/>
              <a:gd name="T35" fmla="*/ 151 h 400"/>
              <a:gd name="T36" fmla="*/ 266 w 391"/>
              <a:gd name="T37" fmla="*/ 53 h 400"/>
              <a:gd name="T38" fmla="*/ 266 w 391"/>
              <a:gd name="T39" fmla="*/ 53 h 400"/>
              <a:gd name="T40" fmla="*/ 222 w 391"/>
              <a:gd name="T41" fmla="*/ 53 h 400"/>
              <a:gd name="T42" fmla="*/ 222 w 391"/>
              <a:gd name="T43" fmla="*/ 151 h 400"/>
              <a:gd name="T44" fmla="*/ 266 w 391"/>
              <a:gd name="T45" fmla="*/ 151 h 400"/>
              <a:gd name="T46" fmla="*/ 266 w 391"/>
              <a:gd name="T47" fmla="*/ 53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91" h="400">
                <a:moveTo>
                  <a:pt x="328" y="0"/>
                </a:moveTo>
                <a:lnTo>
                  <a:pt x="328" y="0"/>
                </a:lnTo>
                <a:cubicBezTo>
                  <a:pt x="44" y="0"/>
                  <a:pt x="44" y="0"/>
                  <a:pt x="44" y="0"/>
                </a:cubicBezTo>
                <a:cubicBezTo>
                  <a:pt x="18" y="0"/>
                  <a:pt x="0" y="18"/>
                  <a:pt x="0" y="53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72"/>
                  <a:pt x="18" y="399"/>
                  <a:pt x="44" y="399"/>
                </a:cubicBezTo>
                <a:cubicBezTo>
                  <a:pt x="346" y="399"/>
                  <a:pt x="346" y="399"/>
                  <a:pt x="346" y="399"/>
                </a:cubicBezTo>
                <a:cubicBezTo>
                  <a:pt x="373" y="399"/>
                  <a:pt x="390" y="372"/>
                  <a:pt x="390" y="346"/>
                </a:cubicBezTo>
                <a:cubicBezTo>
                  <a:pt x="390" y="80"/>
                  <a:pt x="390" y="80"/>
                  <a:pt x="390" y="80"/>
                </a:cubicBezTo>
                <a:lnTo>
                  <a:pt x="328" y="0"/>
                </a:lnTo>
                <a:close/>
                <a:moveTo>
                  <a:pt x="292" y="151"/>
                </a:moveTo>
                <a:lnTo>
                  <a:pt x="292" y="151"/>
                </a:lnTo>
                <a:cubicBezTo>
                  <a:pt x="292" y="159"/>
                  <a:pt x="284" y="177"/>
                  <a:pt x="266" y="177"/>
                </a:cubicBezTo>
                <a:cubicBezTo>
                  <a:pt x="124" y="177"/>
                  <a:pt x="124" y="177"/>
                  <a:pt x="124" y="177"/>
                </a:cubicBezTo>
                <a:cubicBezTo>
                  <a:pt x="107" y="177"/>
                  <a:pt x="98" y="159"/>
                  <a:pt x="98" y="151"/>
                </a:cubicBezTo>
                <a:cubicBezTo>
                  <a:pt x="98" y="27"/>
                  <a:pt x="98" y="27"/>
                  <a:pt x="98" y="27"/>
                </a:cubicBezTo>
                <a:cubicBezTo>
                  <a:pt x="292" y="27"/>
                  <a:pt x="292" y="27"/>
                  <a:pt x="292" y="27"/>
                </a:cubicBezTo>
                <a:lnTo>
                  <a:pt x="292" y="151"/>
                </a:lnTo>
                <a:close/>
                <a:moveTo>
                  <a:pt x="266" y="53"/>
                </a:moveTo>
                <a:lnTo>
                  <a:pt x="266" y="53"/>
                </a:lnTo>
                <a:cubicBezTo>
                  <a:pt x="222" y="53"/>
                  <a:pt x="222" y="53"/>
                  <a:pt x="222" y="53"/>
                </a:cubicBezTo>
                <a:cubicBezTo>
                  <a:pt x="222" y="151"/>
                  <a:pt x="222" y="151"/>
                  <a:pt x="222" y="151"/>
                </a:cubicBezTo>
                <a:cubicBezTo>
                  <a:pt x="266" y="151"/>
                  <a:pt x="266" y="151"/>
                  <a:pt x="266" y="151"/>
                </a:cubicBezTo>
                <a:lnTo>
                  <a:pt x="266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93" name="Freeform 147"/>
          <p:cNvSpPr>
            <a:spLocks noChangeArrowheads="1"/>
          </p:cNvSpPr>
          <p:nvPr/>
        </p:nvSpPr>
        <p:spPr bwMode="auto">
          <a:xfrm>
            <a:off x="5668347" y="4416490"/>
            <a:ext cx="250319" cy="210445"/>
          </a:xfrm>
          <a:custGeom>
            <a:avLst/>
            <a:gdLst>
              <a:gd name="T0" fmla="*/ 249 w 498"/>
              <a:gd name="T1" fmla="*/ 0 h 418"/>
              <a:gd name="T2" fmla="*/ 249 w 498"/>
              <a:gd name="T3" fmla="*/ 0 h 418"/>
              <a:gd name="T4" fmla="*/ 115 w 498"/>
              <a:gd name="T5" fmla="*/ 115 h 418"/>
              <a:gd name="T6" fmla="*/ 204 w 498"/>
              <a:gd name="T7" fmla="*/ 115 h 418"/>
              <a:gd name="T8" fmla="*/ 204 w 498"/>
              <a:gd name="T9" fmla="*/ 248 h 418"/>
              <a:gd name="T10" fmla="*/ 293 w 498"/>
              <a:gd name="T11" fmla="*/ 248 h 418"/>
              <a:gd name="T12" fmla="*/ 293 w 498"/>
              <a:gd name="T13" fmla="*/ 115 h 418"/>
              <a:gd name="T14" fmla="*/ 381 w 498"/>
              <a:gd name="T15" fmla="*/ 115 h 418"/>
              <a:gd name="T16" fmla="*/ 249 w 498"/>
              <a:gd name="T17" fmla="*/ 0 h 418"/>
              <a:gd name="T18" fmla="*/ 478 w 498"/>
              <a:gd name="T19" fmla="*/ 283 h 418"/>
              <a:gd name="T20" fmla="*/ 478 w 498"/>
              <a:gd name="T21" fmla="*/ 283 h 418"/>
              <a:gd name="T22" fmla="*/ 399 w 498"/>
              <a:gd name="T23" fmla="*/ 230 h 418"/>
              <a:gd name="T24" fmla="*/ 355 w 498"/>
              <a:gd name="T25" fmla="*/ 230 h 418"/>
              <a:gd name="T26" fmla="*/ 434 w 498"/>
              <a:gd name="T27" fmla="*/ 292 h 418"/>
              <a:gd name="T28" fmla="*/ 346 w 498"/>
              <a:gd name="T29" fmla="*/ 292 h 418"/>
              <a:gd name="T30" fmla="*/ 346 w 498"/>
              <a:gd name="T31" fmla="*/ 301 h 418"/>
              <a:gd name="T32" fmla="*/ 319 w 498"/>
              <a:gd name="T33" fmla="*/ 355 h 418"/>
              <a:gd name="T34" fmla="*/ 178 w 498"/>
              <a:gd name="T35" fmla="*/ 355 h 418"/>
              <a:gd name="T36" fmla="*/ 151 w 498"/>
              <a:gd name="T37" fmla="*/ 301 h 418"/>
              <a:gd name="T38" fmla="*/ 151 w 498"/>
              <a:gd name="T39" fmla="*/ 292 h 418"/>
              <a:gd name="T40" fmla="*/ 62 w 498"/>
              <a:gd name="T41" fmla="*/ 292 h 418"/>
              <a:gd name="T42" fmla="*/ 142 w 498"/>
              <a:gd name="T43" fmla="*/ 230 h 418"/>
              <a:gd name="T44" fmla="*/ 98 w 498"/>
              <a:gd name="T45" fmla="*/ 230 h 418"/>
              <a:gd name="T46" fmla="*/ 18 w 498"/>
              <a:gd name="T47" fmla="*/ 283 h 418"/>
              <a:gd name="T48" fmla="*/ 0 w 498"/>
              <a:gd name="T49" fmla="*/ 320 h 418"/>
              <a:gd name="T50" fmla="*/ 18 w 498"/>
              <a:gd name="T51" fmla="*/ 399 h 418"/>
              <a:gd name="T52" fmla="*/ 45 w 498"/>
              <a:gd name="T53" fmla="*/ 417 h 418"/>
              <a:gd name="T54" fmla="*/ 452 w 498"/>
              <a:gd name="T55" fmla="*/ 417 h 418"/>
              <a:gd name="T56" fmla="*/ 478 w 498"/>
              <a:gd name="T57" fmla="*/ 399 h 418"/>
              <a:gd name="T58" fmla="*/ 497 w 498"/>
              <a:gd name="T59" fmla="*/ 320 h 418"/>
              <a:gd name="T60" fmla="*/ 478 w 498"/>
              <a:gd name="T61" fmla="*/ 283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98" h="418">
                <a:moveTo>
                  <a:pt x="249" y="0"/>
                </a:moveTo>
                <a:lnTo>
                  <a:pt x="249" y="0"/>
                </a:lnTo>
                <a:cubicBezTo>
                  <a:pt x="115" y="115"/>
                  <a:pt x="115" y="115"/>
                  <a:pt x="115" y="115"/>
                </a:cubicBezTo>
                <a:cubicBezTo>
                  <a:pt x="204" y="115"/>
                  <a:pt x="204" y="115"/>
                  <a:pt x="204" y="115"/>
                </a:cubicBezTo>
                <a:cubicBezTo>
                  <a:pt x="204" y="248"/>
                  <a:pt x="204" y="248"/>
                  <a:pt x="204" y="248"/>
                </a:cubicBezTo>
                <a:cubicBezTo>
                  <a:pt x="293" y="248"/>
                  <a:pt x="293" y="248"/>
                  <a:pt x="293" y="248"/>
                </a:cubicBezTo>
                <a:cubicBezTo>
                  <a:pt x="293" y="115"/>
                  <a:pt x="293" y="115"/>
                  <a:pt x="293" y="115"/>
                </a:cubicBezTo>
                <a:cubicBezTo>
                  <a:pt x="381" y="115"/>
                  <a:pt x="381" y="115"/>
                  <a:pt x="381" y="115"/>
                </a:cubicBezTo>
                <a:lnTo>
                  <a:pt x="249" y="0"/>
                </a:lnTo>
                <a:close/>
                <a:moveTo>
                  <a:pt x="478" y="283"/>
                </a:moveTo>
                <a:lnTo>
                  <a:pt x="478" y="283"/>
                </a:lnTo>
                <a:cubicBezTo>
                  <a:pt x="399" y="230"/>
                  <a:pt x="399" y="230"/>
                  <a:pt x="399" y="230"/>
                </a:cubicBezTo>
                <a:cubicBezTo>
                  <a:pt x="355" y="230"/>
                  <a:pt x="355" y="230"/>
                  <a:pt x="355" y="230"/>
                </a:cubicBezTo>
                <a:cubicBezTo>
                  <a:pt x="434" y="292"/>
                  <a:pt x="434" y="292"/>
                  <a:pt x="434" y="292"/>
                </a:cubicBezTo>
                <a:cubicBezTo>
                  <a:pt x="346" y="292"/>
                  <a:pt x="346" y="292"/>
                  <a:pt x="346" y="292"/>
                </a:cubicBezTo>
                <a:cubicBezTo>
                  <a:pt x="346" y="292"/>
                  <a:pt x="346" y="292"/>
                  <a:pt x="346" y="301"/>
                </a:cubicBezTo>
                <a:cubicBezTo>
                  <a:pt x="319" y="355"/>
                  <a:pt x="319" y="355"/>
                  <a:pt x="319" y="355"/>
                </a:cubicBezTo>
                <a:cubicBezTo>
                  <a:pt x="178" y="355"/>
                  <a:pt x="178" y="355"/>
                  <a:pt x="178" y="355"/>
                </a:cubicBezTo>
                <a:cubicBezTo>
                  <a:pt x="151" y="301"/>
                  <a:pt x="151" y="301"/>
                  <a:pt x="151" y="301"/>
                </a:cubicBezTo>
                <a:cubicBezTo>
                  <a:pt x="151" y="292"/>
                  <a:pt x="151" y="292"/>
                  <a:pt x="151" y="292"/>
                </a:cubicBezTo>
                <a:cubicBezTo>
                  <a:pt x="62" y="292"/>
                  <a:pt x="62" y="292"/>
                  <a:pt x="62" y="292"/>
                </a:cubicBezTo>
                <a:cubicBezTo>
                  <a:pt x="142" y="230"/>
                  <a:pt x="142" y="230"/>
                  <a:pt x="142" y="230"/>
                </a:cubicBezTo>
                <a:cubicBezTo>
                  <a:pt x="98" y="230"/>
                  <a:pt x="98" y="230"/>
                  <a:pt x="98" y="230"/>
                </a:cubicBezTo>
                <a:cubicBezTo>
                  <a:pt x="18" y="283"/>
                  <a:pt x="18" y="283"/>
                  <a:pt x="18" y="283"/>
                </a:cubicBezTo>
                <a:cubicBezTo>
                  <a:pt x="9" y="292"/>
                  <a:pt x="0" y="301"/>
                  <a:pt x="0" y="320"/>
                </a:cubicBezTo>
                <a:cubicBezTo>
                  <a:pt x="18" y="399"/>
                  <a:pt x="18" y="399"/>
                  <a:pt x="18" y="399"/>
                </a:cubicBezTo>
                <a:cubicBezTo>
                  <a:pt x="18" y="408"/>
                  <a:pt x="36" y="417"/>
                  <a:pt x="45" y="417"/>
                </a:cubicBezTo>
                <a:cubicBezTo>
                  <a:pt x="452" y="417"/>
                  <a:pt x="452" y="417"/>
                  <a:pt x="452" y="417"/>
                </a:cubicBezTo>
                <a:cubicBezTo>
                  <a:pt x="461" y="417"/>
                  <a:pt x="478" y="408"/>
                  <a:pt x="478" y="399"/>
                </a:cubicBezTo>
                <a:cubicBezTo>
                  <a:pt x="497" y="320"/>
                  <a:pt x="497" y="320"/>
                  <a:pt x="497" y="320"/>
                </a:cubicBezTo>
                <a:cubicBezTo>
                  <a:pt x="497" y="301"/>
                  <a:pt x="487" y="292"/>
                  <a:pt x="478" y="2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94" name="Freeform 148"/>
          <p:cNvSpPr>
            <a:spLocks noChangeArrowheads="1"/>
          </p:cNvSpPr>
          <p:nvPr/>
        </p:nvSpPr>
        <p:spPr bwMode="auto">
          <a:xfrm>
            <a:off x="6166768" y="4416490"/>
            <a:ext cx="250320" cy="210445"/>
          </a:xfrm>
          <a:custGeom>
            <a:avLst/>
            <a:gdLst>
              <a:gd name="T0" fmla="*/ 479 w 497"/>
              <a:gd name="T1" fmla="*/ 283 h 418"/>
              <a:gd name="T2" fmla="*/ 479 w 497"/>
              <a:gd name="T3" fmla="*/ 283 h 418"/>
              <a:gd name="T4" fmla="*/ 398 w 497"/>
              <a:gd name="T5" fmla="*/ 230 h 418"/>
              <a:gd name="T6" fmla="*/ 354 w 497"/>
              <a:gd name="T7" fmla="*/ 230 h 418"/>
              <a:gd name="T8" fmla="*/ 434 w 497"/>
              <a:gd name="T9" fmla="*/ 292 h 418"/>
              <a:gd name="T10" fmla="*/ 345 w 497"/>
              <a:gd name="T11" fmla="*/ 292 h 418"/>
              <a:gd name="T12" fmla="*/ 345 w 497"/>
              <a:gd name="T13" fmla="*/ 301 h 418"/>
              <a:gd name="T14" fmla="*/ 319 w 497"/>
              <a:gd name="T15" fmla="*/ 355 h 418"/>
              <a:gd name="T16" fmla="*/ 177 w 497"/>
              <a:gd name="T17" fmla="*/ 355 h 418"/>
              <a:gd name="T18" fmla="*/ 151 w 497"/>
              <a:gd name="T19" fmla="*/ 301 h 418"/>
              <a:gd name="T20" fmla="*/ 151 w 497"/>
              <a:gd name="T21" fmla="*/ 292 h 418"/>
              <a:gd name="T22" fmla="*/ 62 w 497"/>
              <a:gd name="T23" fmla="*/ 292 h 418"/>
              <a:gd name="T24" fmla="*/ 141 w 497"/>
              <a:gd name="T25" fmla="*/ 230 h 418"/>
              <a:gd name="T26" fmla="*/ 97 w 497"/>
              <a:gd name="T27" fmla="*/ 230 h 418"/>
              <a:gd name="T28" fmla="*/ 17 w 497"/>
              <a:gd name="T29" fmla="*/ 283 h 418"/>
              <a:gd name="T30" fmla="*/ 0 w 497"/>
              <a:gd name="T31" fmla="*/ 320 h 418"/>
              <a:gd name="T32" fmla="*/ 17 w 497"/>
              <a:gd name="T33" fmla="*/ 399 h 418"/>
              <a:gd name="T34" fmla="*/ 44 w 497"/>
              <a:gd name="T35" fmla="*/ 417 h 418"/>
              <a:gd name="T36" fmla="*/ 451 w 497"/>
              <a:gd name="T37" fmla="*/ 417 h 418"/>
              <a:gd name="T38" fmla="*/ 479 w 497"/>
              <a:gd name="T39" fmla="*/ 399 h 418"/>
              <a:gd name="T40" fmla="*/ 496 w 497"/>
              <a:gd name="T41" fmla="*/ 320 h 418"/>
              <a:gd name="T42" fmla="*/ 479 w 497"/>
              <a:gd name="T43" fmla="*/ 283 h 418"/>
              <a:gd name="T44" fmla="*/ 381 w 497"/>
              <a:gd name="T45" fmla="*/ 124 h 418"/>
              <a:gd name="T46" fmla="*/ 381 w 497"/>
              <a:gd name="T47" fmla="*/ 124 h 418"/>
              <a:gd name="T48" fmla="*/ 292 w 497"/>
              <a:gd name="T49" fmla="*/ 124 h 418"/>
              <a:gd name="T50" fmla="*/ 292 w 497"/>
              <a:gd name="T51" fmla="*/ 0 h 418"/>
              <a:gd name="T52" fmla="*/ 204 w 497"/>
              <a:gd name="T53" fmla="*/ 0 h 418"/>
              <a:gd name="T54" fmla="*/ 204 w 497"/>
              <a:gd name="T55" fmla="*/ 124 h 418"/>
              <a:gd name="T56" fmla="*/ 115 w 497"/>
              <a:gd name="T57" fmla="*/ 124 h 418"/>
              <a:gd name="T58" fmla="*/ 248 w 497"/>
              <a:gd name="T59" fmla="*/ 248 h 418"/>
              <a:gd name="T60" fmla="*/ 381 w 497"/>
              <a:gd name="T61" fmla="*/ 124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97" h="418">
                <a:moveTo>
                  <a:pt x="479" y="283"/>
                </a:moveTo>
                <a:lnTo>
                  <a:pt x="479" y="283"/>
                </a:lnTo>
                <a:cubicBezTo>
                  <a:pt x="398" y="230"/>
                  <a:pt x="398" y="230"/>
                  <a:pt x="398" y="230"/>
                </a:cubicBezTo>
                <a:cubicBezTo>
                  <a:pt x="354" y="230"/>
                  <a:pt x="354" y="230"/>
                  <a:pt x="354" y="230"/>
                </a:cubicBezTo>
                <a:cubicBezTo>
                  <a:pt x="434" y="292"/>
                  <a:pt x="434" y="292"/>
                  <a:pt x="434" y="292"/>
                </a:cubicBezTo>
                <a:cubicBezTo>
                  <a:pt x="345" y="292"/>
                  <a:pt x="345" y="292"/>
                  <a:pt x="345" y="292"/>
                </a:cubicBezTo>
                <a:cubicBezTo>
                  <a:pt x="345" y="292"/>
                  <a:pt x="345" y="292"/>
                  <a:pt x="345" y="301"/>
                </a:cubicBezTo>
                <a:cubicBezTo>
                  <a:pt x="319" y="355"/>
                  <a:pt x="319" y="355"/>
                  <a:pt x="319" y="355"/>
                </a:cubicBezTo>
                <a:cubicBezTo>
                  <a:pt x="177" y="355"/>
                  <a:pt x="177" y="355"/>
                  <a:pt x="177" y="355"/>
                </a:cubicBezTo>
                <a:cubicBezTo>
                  <a:pt x="151" y="301"/>
                  <a:pt x="151" y="301"/>
                  <a:pt x="151" y="301"/>
                </a:cubicBezTo>
                <a:cubicBezTo>
                  <a:pt x="151" y="292"/>
                  <a:pt x="151" y="292"/>
                  <a:pt x="151" y="292"/>
                </a:cubicBezTo>
                <a:cubicBezTo>
                  <a:pt x="62" y="292"/>
                  <a:pt x="62" y="292"/>
                  <a:pt x="62" y="292"/>
                </a:cubicBezTo>
                <a:cubicBezTo>
                  <a:pt x="141" y="230"/>
                  <a:pt x="141" y="230"/>
                  <a:pt x="141" y="230"/>
                </a:cubicBezTo>
                <a:cubicBezTo>
                  <a:pt x="97" y="230"/>
                  <a:pt x="97" y="230"/>
                  <a:pt x="97" y="230"/>
                </a:cubicBezTo>
                <a:cubicBezTo>
                  <a:pt x="17" y="283"/>
                  <a:pt x="17" y="283"/>
                  <a:pt x="17" y="283"/>
                </a:cubicBezTo>
                <a:cubicBezTo>
                  <a:pt x="9" y="292"/>
                  <a:pt x="0" y="301"/>
                  <a:pt x="0" y="320"/>
                </a:cubicBezTo>
                <a:cubicBezTo>
                  <a:pt x="17" y="399"/>
                  <a:pt x="17" y="399"/>
                  <a:pt x="17" y="399"/>
                </a:cubicBezTo>
                <a:cubicBezTo>
                  <a:pt x="17" y="408"/>
                  <a:pt x="35" y="417"/>
                  <a:pt x="44" y="417"/>
                </a:cubicBezTo>
                <a:cubicBezTo>
                  <a:pt x="451" y="417"/>
                  <a:pt x="451" y="417"/>
                  <a:pt x="451" y="417"/>
                </a:cubicBezTo>
                <a:cubicBezTo>
                  <a:pt x="460" y="417"/>
                  <a:pt x="479" y="408"/>
                  <a:pt x="479" y="399"/>
                </a:cubicBezTo>
                <a:cubicBezTo>
                  <a:pt x="496" y="320"/>
                  <a:pt x="496" y="320"/>
                  <a:pt x="496" y="320"/>
                </a:cubicBezTo>
                <a:cubicBezTo>
                  <a:pt x="496" y="301"/>
                  <a:pt x="487" y="292"/>
                  <a:pt x="479" y="283"/>
                </a:cubicBezTo>
                <a:close/>
                <a:moveTo>
                  <a:pt x="381" y="124"/>
                </a:moveTo>
                <a:lnTo>
                  <a:pt x="381" y="124"/>
                </a:lnTo>
                <a:cubicBezTo>
                  <a:pt x="292" y="124"/>
                  <a:pt x="292" y="124"/>
                  <a:pt x="292" y="124"/>
                </a:cubicBezTo>
                <a:cubicBezTo>
                  <a:pt x="292" y="0"/>
                  <a:pt x="292" y="0"/>
                  <a:pt x="292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204" y="124"/>
                  <a:pt x="204" y="124"/>
                  <a:pt x="204" y="124"/>
                </a:cubicBezTo>
                <a:cubicBezTo>
                  <a:pt x="115" y="124"/>
                  <a:pt x="115" y="124"/>
                  <a:pt x="115" y="124"/>
                </a:cubicBezTo>
                <a:cubicBezTo>
                  <a:pt x="248" y="248"/>
                  <a:pt x="248" y="248"/>
                  <a:pt x="248" y="248"/>
                </a:cubicBezTo>
                <a:lnTo>
                  <a:pt x="381" y="1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95" name="Freeform 152"/>
          <p:cNvSpPr>
            <a:spLocks noChangeArrowheads="1"/>
          </p:cNvSpPr>
          <p:nvPr/>
        </p:nvSpPr>
        <p:spPr bwMode="auto">
          <a:xfrm>
            <a:off x="9127346" y="4377811"/>
            <a:ext cx="179433" cy="228168"/>
          </a:xfrm>
          <a:custGeom>
            <a:avLst/>
            <a:gdLst>
              <a:gd name="T0" fmla="*/ 301 w 355"/>
              <a:gd name="T1" fmla="*/ 0 h 453"/>
              <a:gd name="T2" fmla="*/ 301 w 355"/>
              <a:gd name="T3" fmla="*/ 0 h 453"/>
              <a:gd name="T4" fmla="*/ 53 w 355"/>
              <a:gd name="T5" fmla="*/ 0 h 453"/>
              <a:gd name="T6" fmla="*/ 0 w 355"/>
              <a:gd name="T7" fmla="*/ 53 h 453"/>
              <a:gd name="T8" fmla="*/ 0 w 355"/>
              <a:gd name="T9" fmla="*/ 399 h 453"/>
              <a:gd name="T10" fmla="*/ 53 w 355"/>
              <a:gd name="T11" fmla="*/ 452 h 453"/>
              <a:gd name="T12" fmla="*/ 301 w 355"/>
              <a:gd name="T13" fmla="*/ 452 h 453"/>
              <a:gd name="T14" fmla="*/ 354 w 355"/>
              <a:gd name="T15" fmla="*/ 399 h 453"/>
              <a:gd name="T16" fmla="*/ 354 w 355"/>
              <a:gd name="T17" fmla="*/ 53 h 453"/>
              <a:gd name="T18" fmla="*/ 301 w 355"/>
              <a:gd name="T19" fmla="*/ 0 h 453"/>
              <a:gd name="T20" fmla="*/ 71 w 355"/>
              <a:gd name="T21" fmla="*/ 106 h 453"/>
              <a:gd name="T22" fmla="*/ 71 w 355"/>
              <a:gd name="T23" fmla="*/ 106 h 453"/>
              <a:gd name="T24" fmla="*/ 284 w 355"/>
              <a:gd name="T25" fmla="*/ 106 h 453"/>
              <a:gd name="T26" fmla="*/ 284 w 355"/>
              <a:gd name="T27" fmla="*/ 151 h 453"/>
              <a:gd name="T28" fmla="*/ 71 w 355"/>
              <a:gd name="T29" fmla="*/ 151 h 453"/>
              <a:gd name="T30" fmla="*/ 71 w 355"/>
              <a:gd name="T31" fmla="*/ 106 h 453"/>
              <a:gd name="T32" fmla="*/ 284 w 355"/>
              <a:gd name="T33" fmla="*/ 345 h 453"/>
              <a:gd name="T34" fmla="*/ 284 w 355"/>
              <a:gd name="T35" fmla="*/ 345 h 453"/>
              <a:gd name="T36" fmla="*/ 71 w 355"/>
              <a:gd name="T37" fmla="*/ 345 h 453"/>
              <a:gd name="T38" fmla="*/ 71 w 355"/>
              <a:gd name="T39" fmla="*/ 301 h 453"/>
              <a:gd name="T40" fmla="*/ 284 w 355"/>
              <a:gd name="T41" fmla="*/ 301 h 453"/>
              <a:gd name="T42" fmla="*/ 284 w 355"/>
              <a:gd name="T43" fmla="*/ 345 h 453"/>
              <a:gd name="T44" fmla="*/ 284 w 355"/>
              <a:gd name="T45" fmla="*/ 248 h 453"/>
              <a:gd name="T46" fmla="*/ 284 w 355"/>
              <a:gd name="T47" fmla="*/ 248 h 453"/>
              <a:gd name="T48" fmla="*/ 71 w 355"/>
              <a:gd name="T49" fmla="*/ 248 h 453"/>
              <a:gd name="T50" fmla="*/ 71 w 355"/>
              <a:gd name="T51" fmla="*/ 204 h 453"/>
              <a:gd name="T52" fmla="*/ 284 w 355"/>
              <a:gd name="T53" fmla="*/ 204 h 453"/>
              <a:gd name="T54" fmla="*/ 284 w 355"/>
              <a:gd name="T55" fmla="*/ 2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55" h="453">
                <a:moveTo>
                  <a:pt x="301" y="0"/>
                </a:moveTo>
                <a:lnTo>
                  <a:pt x="301" y="0"/>
                </a:lnTo>
                <a:cubicBezTo>
                  <a:pt x="53" y="0"/>
                  <a:pt x="53" y="0"/>
                  <a:pt x="53" y="0"/>
                </a:cubicBezTo>
                <a:cubicBezTo>
                  <a:pt x="27" y="0"/>
                  <a:pt x="0" y="26"/>
                  <a:pt x="0" y="53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27" y="452"/>
                  <a:pt x="53" y="452"/>
                </a:cubicBezTo>
                <a:cubicBezTo>
                  <a:pt x="301" y="452"/>
                  <a:pt x="301" y="452"/>
                  <a:pt x="301" y="452"/>
                </a:cubicBezTo>
                <a:cubicBezTo>
                  <a:pt x="328" y="452"/>
                  <a:pt x="354" y="425"/>
                  <a:pt x="354" y="399"/>
                </a:cubicBezTo>
                <a:cubicBezTo>
                  <a:pt x="354" y="53"/>
                  <a:pt x="354" y="53"/>
                  <a:pt x="354" y="53"/>
                </a:cubicBezTo>
                <a:cubicBezTo>
                  <a:pt x="354" y="26"/>
                  <a:pt x="328" y="0"/>
                  <a:pt x="301" y="0"/>
                </a:cubicBezTo>
                <a:close/>
                <a:moveTo>
                  <a:pt x="71" y="106"/>
                </a:moveTo>
                <a:lnTo>
                  <a:pt x="71" y="106"/>
                </a:lnTo>
                <a:cubicBezTo>
                  <a:pt x="284" y="106"/>
                  <a:pt x="284" y="106"/>
                  <a:pt x="284" y="106"/>
                </a:cubicBezTo>
                <a:cubicBezTo>
                  <a:pt x="284" y="151"/>
                  <a:pt x="284" y="151"/>
                  <a:pt x="284" y="151"/>
                </a:cubicBezTo>
                <a:cubicBezTo>
                  <a:pt x="71" y="151"/>
                  <a:pt x="71" y="151"/>
                  <a:pt x="71" y="151"/>
                </a:cubicBezTo>
                <a:lnTo>
                  <a:pt x="71" y="106"/>
                </a:lnTo>
                <a:close/>
                <a:moveTo>
                  <a:pt x="284" y="345"/>
                </a:moveTo>
                <a:lnTo>
                  <a:pt x="284" y="345"/>
                </a:lnTo>
                <a:cubicBezTo>
                  <a:pt x="71" y="345"/>
                  <a:pt x="71" y="345"/>
                  <a:pt x="71" y="345"/>
                </a:cubicBezTo>
                <a:cubicBezTo>
                  <a:pt x="71" y="301"/>
                  <a:pt x="71" y="301"/>
                  <a:pt x="71" y="301"/>
                </a:cubicBezTo>
                <a:cubicBezTo>
                  <a:pt x="284" y="301"/>
                  <a:pt x="284" y="301"/>
                  <a:pt x="284" y="301"/>
                </a:cubicBezTo>
                <a:lnTo>
                  <a:pt x="284" y="345"/>
                </a:lnTo>
                <a:close/>
                <a:moveTo>
                  <a:pt x="284" y="248"/>
                </a:moveTo>
                <a:lnTo>
                  <a:pt x="284" y="248"/>
                </a:lnTo>
                <a:cubicBezTo>
                  <a:pt x="71" y="248"/>
                  <a:pt x="71" y="248"/>
                  <a:pt x="71" y="248"/>
                </a:cubicBezTo>
                <a:cubicBezTo>
                  <a:pt x="71" y="204"/>
                  <a:pt x="71" y="204"/>
                  <a:pt x="71" y="204"/>
                </a:cubicBezTo>
                <a:cubicBezTo>
                  <a:pt x="284" y="204"/>
                  <a:pt x="284" y="204"/>
                  <a:pt x="284" y="204"/>
                </a:cubicBezTo>
                <a:lnTo>
                  <a:pt x="284" y="2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96" name="Freeform 153"/>
          <p:cNvSpPr>
            <a:spLocks noChangeArrowheads="1"/>
          </p:cNvSpPr>
          <p:nvPr/>
        </p:nvSpPr>
        <p:spPr bwMode="auto">
          <a:xfrm>
            <a:off x="7176905" y="4425352"/>
            <a:ext cx="223737" cy="188292"/>
          </a:xfrm>
          <a:custGeom>
            <a:avLst/>
            <a:gdLst>
              <a:gd name="T0" fmla="*/ 434 w 444"/>
              <a:gd name="T1" fmla="*/ 213 h 374"/>
              <a:gd name="T2" fmla="*/ 434 w 444"/>
              <a:gd name="T3" fmla="*/ 213 h 374"/>
              <a:gd name="T4" fmla="*/ 364 w 444"/>
              <a:gd name="T5" fmla="*/ 28 h 374"/>
              <a:gd name="T6" fmla="*/ 319 w 444"/>
              <a:gd name="T7" fmla="*/ 0 h 374"/>
              <a:gd name="T8" fmla="*/ 274 w 444"/>
              <a:gd name="T9" fmla="*/ 0 h 374"/>
              <a:gd name="T10" fmla="*/ 283 w 444"/>
              <a:gd name="T11" fmla="*/ 107 h 374"/>
              <a:gd name="T12" fmla="*/ 346 w 444"/>
              <a:gd name="T13" fmla="*/ 107 h 374"/>
              <a:gd name="T14" fmla="*/ 221 w 444"/>
              <a:gd name="T15" fmla="*/ 213 h 374"/>
              <a:gd name="T16" fmla="*/ 98 w 444"/>
              <a:gd name="T17" fmla="*/ 107 h 374"/>
              <a:gd name="T18" fmla="*/ 160 w 444"/>
              <a:gd name="T19" fmla="*/ 107 h 374"/>
              <a:gd name="T20" fmla="*/ 168 w 444"/>
              <a:gd name="T21" fmla="*/ 0 h 374"/>
              <a:gd name="T22" fmla="*/ 124 w 444"/>
              <a:gd name="T23" fmla="*/ 0 h 374"/>
              <a:gd name="T24" fmla="*/ 89 w 444"/>
              <a:gd name="T25" fmla="*/ 28 h 374"/>
              <a:gd name="T26" fmla="*/ 9 w 444"/>
              <a:gd name="T27" fmla="*/ 213 h 374"/>
              <a:gd name="T28" fmla="*/ 0 w 444"/>
              <a:gd name="T29" fmla="*/ 258 h 374"/>
              <a:gd name="T30" fmla="*/ 18 w 444"/>
              <a:gd name="T31" fmla="*/ 356 h 374"/>
              <a:gd name="T32" fmla="*/ 45 w 444"/>
              <a:gd name="T33" fmla="*/ 373 h 374"/>
              <a:gd name="T34" fmla="*/ 399 w 444"/>
              <a:gd name="T35" fmla="*/ 373 h 374"/>
              <a:gd name="T36" fmla="*/ 426 w 444"/>
              <a:gd name="T37" fmla="*/ 356 h 374"/>
              <a:gd name="T38" fmla="*/ 443 w 444"/>
              <a:gd name="T39" fmla="*/ 258 h 374"/>
              <a:gd name="T40" fmla="*/ 434 w 444"/>
              <a:gd name="T41" fmla="*/ 213 h 374"/>
              <a:gd name="T42" fmla="*/ 408 w 444"/>
              <a:gd name="T43" fmla="*/ 275 h 374"/>
              <a:gd name="T44" fmla="*/ 408 w 444"/>
              <a:gd name="T45" fmla="*/ 275 h 374"/>
              <a:gd name="T46" fmla="*/ 399 w 444"/>
              <a:gd name="T47" fmla="*/ 311 h 374"/>
              <a:gd name="T48" fmla="*/ 372 w 444"/>
              <a:gd name="T49" fmla="*/ 338 h 374"/>
              <a:gd name="T50" fmla="*/ 71 w 444"/>
              <a:gd name="T51" fmla="*/ 338 h 374"/>
              <a:gd name="T52" fmla="*/ 45 w 444"/>
              <a:gd name="T53" fmla="*/ 311 h 374"/>
              <a:gd name="T54" fmla="*/ 45 w 444"/>
              <a:gd name="T55" fmla="*/ 275 h 374"/>
              <a:gd name="T56" fmla="*/ 62 w 444"/>
              <a:gd name="T57" fmla="*/ 249 h 374"/>
              <a:gd name="T58" fmla="*/ 381 w 444"/>
              <a:gd name="T59" fmla="*/ 249 h 374"/>
              <a:gd name="T60" fmla="*/ 408 w 444"/>
              <a:gd name="T61" fmla="*/ 275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4" h="374">
                <a:moveTo>
                  <a:pt x="434" y="213"/>
                </a:moveTo>
                <a:lnTo>
                  <a:pt x="434" y="213"/>
                </a:lnTo>
                <a:cubicBezTo>
                  <a:pt x="364" y="28"/>
                  <a:pt x="364" y="28"/>
                  <a:pt x="364" y="28"/>
                </a:cubicBezTo>
                <a:cubicBezTo>
                  <a:pt x="355" y="10"/>
                  <a:pt x="337" y="0"/>
                  <a:pt x="319" y="0"/>
                </a:cubicBezTo>
                <a:cubicBezTo>
                  <a:pt x="274" y="0"/>
                  <a:pt x="274" y="0"/>
                  <a:pt x="274" y="0"/>
                </a:cubicBezTo>
                <a:cubicBezTo>
                  <a:pt x="283" y="107"/>
                  <a:pt x="283" y="107"/>
                  <a:pt x="283" y="107"/>
                </a:cubicBezTo>
                <a:cubicBezTo>
                  <a:pt x="346" y="107"/>
                  <a:pt x="346" y="107"/>
                  <a:pt x="346" y="107"/>
                </a:cubicBezTo>
                <a:cubicBezTo>
                  <a:pt x="221" y="213"/>
                  <a:pt x="221" y="213"/>
                  <a:pt x="221" y="213"/>
                </a:cubicBezTo>
                <a:cubicBezTo>
                  <a:pt x="98" y="107"/>
                  <a:pt x="98" y="107"/>
                  <a:pt x="98" y="107"/>
                </a:cubicBezTo>
                <a:cubicBezTo>
                  <a:pt x="160" y="107"/>
                  <a:pt x="160" y="107"/>
                  <a:pt x="160" y="107"/>
                </a:cubicBezTo>
                <a:cubicBezTo>
                  <a:pt x="168" y="0"/>
                  <a:pt x="168" y="0"/>
                  <a:pt x="168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07" y="0"/>
                  <a:pt x="89" y="10"/>
                  <a:pt x="89" y="28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2"/>
                  <a:pt x="0" y="249"/>
                  <a:pt x="0" y="258"/>
                </a:cubicBezTo>
                <a:cubicBezTo>
                  <a:pt x="18" y="356"/>
                  <a:pt x="18" y="356"/>
                  <a:pt x="18" y="356"/>
                </a:cubicBezTo>
                <a:cubicBezTo>
                  <a:pt x="18" y="364"/>
                  <a:pt x="36" y="373"/>
                  <a:pt x="45" y="373"/>
                </a:cubicBezTo>
                <a:cubicBezTo>
                  <a:pt x="399" y="373"/>
                  <a:pt x="399" y="373"/>
                  <a:pt x="399" y="373"/>
                </a:cubicBezTo>
                <a:cubicBezTo>
                  <a:pt x="408" y="373"/>
                  <a:pt x="426" y="364"/>
                  <a:pt x="426" y="356"/>
                </a:cubicBezTo>
                <a:cubicBezTo>
                  <a:pt x="443" y="258"/>
                  <a:pt x="443" y="258"/>
                  <a:pt x="443" y="258"/>
                </a:cubicBezTo>
                <a:cubicBezTo>
                  <a:pt x="443" y="249"/>
                  <a:pt x="443" y="222"/>
                  <a:pt x="434" y="213"/>
                </a:cubicBezTo>
                <a:close/>
                <a:moveTo>
                  <a:pt x="408" y="275"/>
                </a:moveTo>
                <a:lnTo>
                  <a:pt x="408" y="275"/>
                </a:lnTo>
                <a:cubicBezTo>
                  <a:pt x="399" y="311"/>
                  <a:pt x="399" y="311"/>
                  <a:pt x="399" y="311"/>
                </a:cubicBezTo>
                <a:cubicBezTo>
                  <a:pt x="399" y="329"/>
                  <a:pt x="381" y="338"/>
                  <a:pt x="372" y="338"/>
                </a:cubicBezTo>
                <a:cubicBezTo>
                  <a:pt x="71" y="338"/>
                  <a:pt x="71" y="338"/>
                  <a:pt x="71" y="338"/>
                </a:cubicBezTo>
                <a:cubicBezTo>
                  <a:pt x="62" y="338"/>
                  <a:pt x="45" y="329"/>
                  <a:pt x="45" y="311"/>
                </a:cubicBezTo>
                <a:cubicBezTo>
                  <a:pt x="45" y="275"/>
                  <a:pt x="45" y="275"/>
                  <a:pt x="45" y="275"/>
                </a:cubicBezTo>
                <a:cubicBezTo>
                  <a:pt x="36" y="266"/>
                  <a:pt x="45" y="249"/>
                  <a:pt x="62" y="249"/>
                </a:cubicBezTo>
                <a:cubicBezTo>
                  <a:pt x="381" y="249"/>
                  <a:pt x="381" y="249"/>
                  <a:pt x="381" y="249"/>
                </a:cubicBezTo>
                <a:cubicBezTo>
                  <a:pt x="399" y="249"/>
                  <a:pt x="408" y="266"/>
                  <a:pt x="408" y="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97" name="Freeform 165"/>
          <p:cNvSpPr>
            <a:spLocks noChangeArrowheads="1"/>
          </p:cNvSpPr>
          <p:nvPr/>
        </p:nvSpPr>
        <p:spPr bwMode="auto">
          <a:xfrm>
            <a:off x="5124313" y="4445288"/>
            <a:ext cx="250319" cy="168356"/>
          </a:xfrm>
          <a:custGeom>
            <a:avLst/>
            <a:gdLst>
              <a:gd name="T0" fmla="*/ 345 w 497"/>
              <a:gd name="T1" fmla="*/ 53 h 337"/>
              <a:gd name="T2" fmla="*/ 97 w 497"/>
              <a:gd name="T3" fmla="*/ 53 h 337"/>
              <a:gd name="T4" fmla="*/ 97 w 497"/>
              <a:gd name="T5" fmla="*/ 0 h 337"/>
              <a:gd name="T6" fmla="*/ 0 w 497"/>
              <a:gd name="T7" fmla="*/ 88 h 337"/>
              <a:gd name="T8" fmla="*/ 97 w 497"/>
              <a:gd name="T9" fmla="*/ 169 h 337"/>
              <a:gd name="T10" fmla="*/ 97 w 497"/>
              <a:gd name="T11" fmla="*/ 124 h 337"/>
              <a:gd name="T12" fmla="*/ 345 w 497"/>
              <a:gd name="T13" fmla="*/ 124 h 337"/>
              <a:gd name="T14" fmla="*/ 345 w 497"/>
              <a:gd name="T15" fmla="*/ 53 h 337"/>
              <a:gd name="T16" fmla="*/ 496 w 497"/>
              <a:gd name="T17" fmla="*/ 257 h 337"/>
              <a:gd name="T18" fmla="*/ 398 w 497"/>
              <a:gd name="T19" fmla="*/ 177 h 337"/>
              <a:gd name="T20" fmla="*/ 398 w 497"/>
              <a:gd name="T21" fmla="*/ 222 h 337"/>
              <a:gd name="T22" fmla="*/ 150 w 497"/>
              <a:gd name="T23" fmla="*/ 222 h 337"/>
              <a:gd name="T24" fmla="*/ 150 w 497"/>
              <a:gd name="T25" fmla="*/ 292 h 337"/>
              <a:gd name="T26" fmla="*/ 398 w 497"/>
              <a:gd name="T27" fmla="*/ 292 h 337"/>
              <a:gd name="T28" fmla="*/ 398 w 497"/>
              <a:gd name="T29" fmla="*/ 336 h 337"/>
              <a:gd name="T30" fmla="*/ 496 w 497"/>
              <a:gd name="T31" fmla="*/ 257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97" h="337">
                <a:moveTo>
                  <a:pt x="345" y="53"/>
                </a:moveTo>
                <a:lnTo>
                  <a:pt x="97" y="53"/>
                </a:lnTo>
                <a:lnTo>
                  <a:pt x="97" y="0"/>
                </a:lnTo>
                <a:lnTo>
                  <a:pt x="0" y="88"/>
                </a:lnTo>
                <a:lnTo>
                  <a:pt x="97" y="169"/>
                </a:lnTo>
                <a:lnTo>
                  <a:pt x="97" y="124"/>
                </a:lnTo>
                <a:lnTo>
                  <a:pt x="345" y="124"/>
                </a:lnTo>
                <a:lnTo>
                  <a:pt x="345" y="53"/>
                </a:lnTo>
                <a:close/>
                <a:moveTo>
                  <a:pt x="496" y="257"/>
                </a:moveTo>
                <a:lnTo>
                  <a:pt x="398" y="177"/>
                </a:lnTo>
                <a:lnTo>
                  <a:pt x="398" y="222"/>
                </a:lnTo>
                <a:lnTo>
                  <a:pt x="150" y="222"/>
                </a:lnTo>
                <a:lnTo>
                  <a:pt x="150" y="292"/>
                </a:lnTo>
                <a:lnTo>
                  <a:pt x="398" y="292"/>
                </a:lnTo>
                <a:lnTo>
                  <a:pt x="398" y="336"/>
                </a:lnTo>
                <a:lnTo>
                  <a:pt x="496" y="2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98" name="Freeform 10"/>
          <p:cNvSpPr>
            <a:spLocks noChangeArrowheads="1"/>
          </p:cNvSpPr>
          <p:nvPr/>
        </p:nvSpPr>
        <p:spPr bwMode="auto">
          <a:xfrm>
            <a:off x="10674874" y="2939670"/>
            <a:ext cx="249083" cy="249084"/>
          </a:xfrm>
          <a:custGeom>
            <a:avLst/>
            <a:gdLst>
              <a:gd name="T0" fmla="*/ 240 w 480"/>
              <a:gd name="T1" fmla="*/ 0 h 479"/>
              <a:gd name="T2" fmla="*/ 240 w 480"/>
              <a:gd name="T3" fmla="*/ 0 h 479"/>
              <a:gd name="T4" fmla="*/ 0 w 480"/>
              <a:gd name="T5" fmla="*/ 239 h 479"/>
              <a:gd name="T6" fmla="*/ 240 w 480"/>
              <a:gd name="T7" fmla="*/ 478 h 479"/>
              <a:gd name="T8" fmla="*/ 479 w 480"/>
              <a:gd name="T9" fmla="*/ 239 h 479"/>
              <a:gd name="T10" fmla="*/ 240 w 480"/>
              <a:gd name="T11" fmla="*/ 0 h 479"/>
              <a:gd name="T12" fmla="*/ 364 w 480"/>
              <a:gd name="T13" fmla="*/ 115 h 479"/>
              <a:gd name="T14" fmla="*/ 364 w 480"/>
              <a:gd name="T15" fmla="*/ 115 h 479"/>
              <a:gd name="T16" fmla="*/ 62 w 480"/>
              <a:gd name="T17" fmla="*/ 239 h 479"/>
              <a:gd name="T18" fmla="*/ 62 w 480"/>
              <a:gd name="T19" fmla="*/ 239 h 479"/>
              <a:gd name="T20" fmla="*/ 240 w 480"/>
              <a:gd name="T21" fmla="*/ 62 h 479"/>
              <a:gd name="T22" fmla="*/ 355 w 480"/>
              <a:gd name="T23" fmla="*/ 97 h 479"/>
              <a:gd name="T24" fmla="*/ 98 w 480"/>
              <a:gd name="T25" fmla="*/ 354 h 479"/>
              <a:gd name="T26" fmla="*/ 62 w 480"/>
              <a:gd name="T27" fmla="*/ 239 h 479"/>
              <a:gd name="T28" fmla="*/ 107 w 480"/>
              <a:gd name="T29" fmla="*/ 372 h 479"/>
              <a:gd name="T30" fmla="*/ 107 w 480"/>
              <a:gd name="T31" fmla="*/ 372 h 479"/>
              <a:gd name="T32" fmla="*/ 240 w 480"/>
              <a:gd name="T33" fmla="*/ 425 h 479"/>
              <a:gd name="T34" fmla="*/ 240 w 480"/>
              <a:gd name="T35" fmla="*/ 425 h 479"/>
              <a:gd name="T36" fmla="*/ 124 w 480"/>
              <a:gd name="T37" fmla="*/ 381 h 479"/>
              <a:gd name="T38" fmla="*/ 381 w 480"/>
              <a:gd name="T39" fmla="*/ 124 h 479"/>
              <a:gd name="T40" fmla="*/ 417 w 480"/>
              <a:gd name="T41" fmla="*/ 239 h 479"/>
              <a:gd name="T42" fmla="*/ 240 w 480"/>
              <a:gd name="T43" fmla="*/ 425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80" h="479">
                <a:moveTo>
                  <a:pt x="240" y="0"/>
                </a:moveTo>
                <a:lnTo>
                  <a:pt x="240" y="0"/>
                </a:lnTo>
                <a:cubicBezTo>
                  <a:pt x="107" y="0"/>
                  <a:pt x="0" y="106"/>
                  <a:pt x="0" y="239"/>
                </a:cubicBezTo>
                <a:cubicBezTo>
                  <a:pt x="0" y="372"/>
                  <a:pt x="107" y="478"/>
                  <a:pt x="240" y="478"/>
                </a:cubicBezTo>
                <a:cubicBezTo>
                  <a:pt x="372" y="478"/>
                  <a:pt x="479" y="372"/>
                  <a:pt x="479" y="239"/>
                </a:cubicBezTo>
                <a:cubicBezTo>
                  <a:pt x="479" y="106"/>
                  <a:pt x="372" y="0"/>
                  <a:pt x="240" y="0"/>
                </a:cubicBezTo>
                <a:close/>
                <a:moveTo>
                  <a:pt x="364" y="115"/>
                </a:moveTo>
                <a:lnTo>
                  <a:pt x="364" y="115"/>
                </a:lnTo>
                <a:close/>
                <a:moveTo>
                  <a:pt x="62" y="239"/>
                </a:moveTo>
                <a:lnTo>
                  <a:pt x="62" y="239"/>
                </a:lnTo>
                <a:cubicBezTo>
                  <a:pt x="62" y="141"/>
                  <a:pt x="142" y="62"/>
                  <a:pt x="240" y="62"/>
                </a:cubicBezTo>
                <a:cubicBezTo>
                  <a:pt x="284" y="62"/>
                  <a:pt x="319" y="79"/>
                  <a:pt x="355" y="97"/>
                </a:cubicBezTo>
                <a:cubicBezTo>
                  <a:pt x="98" y="354"/>
                  <a:pt x="98" y="354"/>
                  <a:pt x="98" y="354"/>
                </a:cubicBezTo>
                <a:cubicBezTo>
                  <a:pt x="71" y="328"/>
                  <a:pt x="62" y="283"/>
                  <a:pt x="62" y="239"/>
                </a:cubicBezTo>
                <a:close/>
                <a:moveTo>
                  <a:pt x="107" y="372"/>
                </a:moveTo>
                <a:lnTo>
                  <a:pt x="107" y="372"/>
                </a:lnTo>
                <a:close/>
                <a:moveTo>
                  <a:pt x="240" y="425"/>
                </a:moveTo>
                <a:lnTo>
                  <a:pt x="240" y="425"/>
                </a:lnTo>
                <a:cubicBezTo>
                  <a:pt x="195" y="425"/>
                  <a:pt x="160" y="407"/>
                  <a:pt x="124" y="381"/>
                </a:cubicBezTo>
                <a:cubicBezTo>
                  <a:pt x="381" y="124"/>
                  <a:pt x="381" y="124"/>
                  <a:pt x="381" y="124"/>
                </a:cubicBezTo>
                <a:cubicBezTo>
                  <a:pt x="408" y="159"/>
                  <a:pt x="417" y="194"/>
                  <a:pt x="417" y="239"/>
                </a:cubicBezTo>
                <a:cubicBezTo>
                  <a:pt x="417" y="345"/>
                  <a:pt x="337" y="425"/>
                  <a:pt x="240" y="4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99" name="Freeform 14"/>
          <p:cNvSpPr>
            <a:spLocks noChangeArrowheads="1"/>
          </p:cNvSpPr>
          <p:nvPr/>
        </p:nvSpPr>
        <p:spPr bwMode="auto">
          <a:xfrm>
            <a:off x="7708777" y="4383349"/>
            <a:ext cx="217092" cy="217092"/>
          </a:xfrm>
          <a:custGeom>
            <a:avLst/>
            <a:gdLst>
              <a:gd name="T0" fmla="*/ 204 w 418"/>
              <a:gd name="T1" fmla="*/ 0 h 417"/>
              <a:gd name="T2" fmla="*/ 204 w 418"/>
              <a:gd name="T3" fmla="*/ 0 h 417"/>
              <a:gd name="T4" fmla="*/ 0 w 418"/>
              <a:gd name="T5" fmla="*/ 204 h 417"/>
              <a:gd name="T6" fmla="*/ 204 w 418"/>
              <a:gd name="T7" fmla="*/ 416 h 417"/>
              <a:gd name="T8" fmla="*/ 417 w 418"/>
              <a:gd name="T9" fmla="*/ 204 h 417"/>
              <a:gd name="T10" fmla="*/ 204 w 418"/>
              <a:gd name="T11" fmla="*/ 0 h 417"/>
              <a:gd name="T12" fmla="*/ 230 w 418"/>
              <a:gd name="T13" fmla="*/ 230 h 417"/>
              <a:gd name="T14" fmla="*/ 230 w 418"/>
              <a:gd name="T15" fmla="*/ 230 h 417"/>
              <a:gd name="T16" fmla="*/ 230 w 418"/>
              <a:gd name="T17" fmla="*/ 328 h 417"/>
              <a:gd name="T18" fmla="*/ 177 w 418"/>
              <a:gd name="T19" fmla="*/ 328 h 417"/>
              <a:gd name="T20" fmla="*/ 177 w 418"/>
              <a:gd name="T21" fmla="*/ 230 h 417"/>
              <a:gd name="T22" fmla="*/ 79 w 418"/>
              <a:gd name="T23" fmla="*/ 230 h 417"/>
              <a:gd name="T24" fmla="*/ 79 w 418"/>
              <a:gd name="T25" fmla="*/ 177 h 417"/>
              <a:gd name="T26" fmla="*/ 177 w 418"/>
              <a:gd name="T27" fmla="*/ 177 h 417"/>
              <a:gd name="T28" fmla="*/ 177 w 418"/>
              <a:gd name="T29" fmla="*/ 79 h 417"/>
              <a:gd name="T30" fmla="*/ 230 w 418"/>
              <a:gd name="T31" fmla="*/ 79 h 417"/>
              <a:gd name="T32" fmla="*/ 230 w 418"/>
              <a:gd name="T33" fmla="*/ 177 h 417"/>
              <a:gd name="T34" fmla="*/ 327 w 418"/>
              <a:gd name="T35" fmla="*/ 177 h 417"/>
              <a:gd name="T36" fmla="*/ 327 w 418"/>
              <a:gd name="T37" fmla="*/ 230 h 417"/>
              <a:gd name="T38" fmla="*/ 230 w 418"/>
              <a:gd name="T39" fmla="*/ 23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18" h="417">
                <a:moveTo>
                  <a:pt x="204" y="0"/>
                </a:moveTo>
                <a:lnTo>
                  <a:pt x="204" y="0"/>
                </a:lnTo>
                <a:cubicBezTo>
                  <a:pt x="88" y="0"/>
                  <a:pt x="0" y="88"/>
                  <a:pt x="0" y="204"/>
                </a:cubicBezTo>
                <a:cubicBezTo>
                  <a:pt x="0" y="319"/>
                  <a:pt x="88" y="416"/>
                  <a:pt x="204" y="416"/>
                </a:cubicBezTo>
                <a:cubicBezTo>
                  <a:pt x="319" y="416"/>
                  <a:pt x="417" y="319"/>
                  <a:pt x="417" y="204"/>
                </a:cubicBezTo>
                <a:cubicBezTo>
                  <a:pt x="417" y="88"/>
                  <a:pt x="319" y="0"/>
                  <a:pt x="204" y="0"/>
                </a:cubicBezTo>
                <a:close/>
                <a:moveTo>
                  <a:pt x="230" y="230"/>
                </a:moveTo>
                <a:lnTo>
                  <a:pt x="230" y="230"/>
                </a:lnTo>
                <a:cubicBezTo>
                  <a:pt x="230" y="328"/>
                  <a:pt x="230" y="328"/>
                  <a:pt x="230" y="328"/>
                </a:cubicBezTo>
                <a:cubicBezTo>
                  <a:pt x="177" y="328"/>
                  <a:pt x="177" y="328"/>
                  <a:pt x="177" y="328"/>
                </a:cubicBezTo>
                <a:cubicBezTo>
                  <a:pt x="177" y="230"/>
                  <a:pt x="177" y="230"/>
                  <a:pt x="177" y="230"/>
                </a:cubicBezTo>
                <a:cubicBezTo>
                  <a:pt x="79" y="230"/>
                  <a:pt x="79" y="230"/>
                  <a:pt x="79" y="230"/>
                </a:cubicBezTo>
                <a:cubicBezTo>
                  <a:pt x="79" y="177"/>
                  <a:pt x="79" y="177"/>
                  <a:pt x="79" y="177"/>
                </a:cubicBezTo>
                <a:cubicBezTo>
                  <a:pt x="177" y="177"/>
                  <a:pt x="177" y="177"/>
                  <a:pt x="177" y="177"/>
                </a:cubicBezTo>
                <a:cubicBezTo>
                  <a:pt x="177" y="79"/>
                  <a:pt x="177" y="79"/>
                  <a:pt x="177" y="79"/>
                </a:cubicBezTo>
                <a:cubicBezTo>
                  <a:pt x="230" y="79"/>
                  <a:pt x="230" y="79"/>
                  <a:pt x="230" y="79"/>
                </a:cubicBezTo>
                <a:cubicBezTo>
                  <a:pt x="230" y="177"/>
                  <a:pt x="230" y="177"/>
                  <a:pt x="230" y="177"/>
                </a:cubicBezTo>
                <a:cubicBezTo>
                  <a:pt x="327" y="177"/>
                  <a:pt x="327" y="177"/>
                  <a:pt x="327" y="177"/>
                </a:cubicBezTo>
                <a:cubicBezTo>
                  <a:pt x="327" y="230"/>
                  <a:pt x="327" y="230"/>
                  <a:pt x="327" y="230"/>
                </a:cubicBezTo>
                <a:lnTo>
                  <a:pt x="230" y="2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00" name="Freeform 43"/>
          <p:cNvSpPr>
            <a:spLocks noChangeArrowheads="1"/>
          </p:cNvSpPr>
          <p:nvPr/>
        </p:nvSpPr>
        <p:spPr bwMode="auto">
          <a:xfrm>
            <a:off x="10702296" y="1938765"/>
            <a:ext cx="194239" cy="198809"/>
          </a:xfrm>
          <a:custGeom>
            <a:avLst/>
            <a:gdLst>
              <a:gd name="T0" fmla="*/ 0 w 373"/>
              <a:gd name="T1" fmla="*/ 0 h 382"/>
              <a:gd name="T2" fmla="*/ 0 w 373"/>
              <a:gd name="T3" fmla="*/ 0 h 382"/>
              <a:gd name="T4" fmla="*/ 0 w 373"/>
              <a:gd name="T5" fmla="*/ 62 h 382"/>
              <a:gd name="T6" fmla="*/ 319 w 373"/>
              <a:gd name="T7" fmla="*/ 381 h 382"/>
              <a:gd name="T8" fmla="*/ 372 w 373"/>
              <a:gd name="T9" fmla="*/ 381 h 382"/>
              <a:gd name="T10" fmla="*/ 0 w 373"/>
              <a:gd name="T11" fmla="*/ 0 h 382"/>
              <a:gd name="T12" fmla="*/ 0 w 373"/>
              <a:gd name="T13" fmla="*/ 115 h 382"/>
              <a:gd name="T14" fmla="*/ 0 w 373"/>
              <a:gd name="T15" fmla="*/ 115 h 382"/>
              <a:gd name="T16" fmla="*/ 0 w 373"/>
              <a:gd name="T17" fmla="*/ 177 h 382"/>
              <a:gd name="T18" fmla="*/ 196 w 373"/>
              <a:gd name="T19" fmla="*/ 381 h 382"/>
              <a:gd name="T20" fmla="*/ 258 w 373"/>
              <a:gd name="T21" fmla="*/ 381 h 382"/>
              <a:gd name="T22" fmla="*/ 0 w 373"/>
              <a:gd name="T23" fmla="*/ 115 h 382"/>
              <a:gd name="T24" fmla="*/ 54 w 373"/>
              <a:gd name="T25" fmla="*/ 266 h 382"/>
              <a:gd name="T26" fmla="*/ 54 w 373"/>
              <a:gd name="T27" fmla="*/ 266 h 382"/>
              <a:gd name="T28" fmla="*/ 0 w 373"/>
              <a:gd name="T29" fmla="*/ 319 h 382"/>
              <a:gd name="T30" fmla="*/ 54 w 373"/>
              <a:gd name="T31" fmla="*/ 381 h 382"/>
              <a:gd name="T32" fmla="*/ 107 w 373"/>
              <a:gd name="T33" fmla="*/ 319 h 382"/>
              <a:gd name="T34" fmla="*/ 54 w 373"/>
              <a:gd name="T35" fmla="*/ 266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3" h="382">
                <a:moveTo>
                  <a:pt x="0" y="0"/>
                </a:moveTo>
                <a:lnTo>
                  <a:pt x="0" y="0"/>
                </a:lnTo>
                <a:cubicBezTo>
                  <a:pt x="0" y="62"/>
                  <a:pt x="0" y="62"/>
                  <a:pt x="0" y="62"/>
                </a:cubicBezTo>
                <a:cubicBezTo>
                  <a:pt x="178" y="62"/>
                  <a:pt x="319" y="204"/>
                  <a:pt x="319" y="381"/>
                </a:cubicBezTo>
                <a:cubicBezTo>
                  <a:pt x="372" y="381"/>
                  <a:pt x="372" y="381"/>
                  <a:pt x="372" y="381"/>
                </a:cubicBezTo>
                <a:cubicBezTo>
                  <a:pt x="372" y="168"/>
                  <a:pt x="205" y="0"/>
                  <a:pt x="0" y="0"/>
                </a:cubicBezTo>
                <a:close/>
                <a:moveTo>
                  <a:pt x="0" y="115"/>
                </a:moveTo>
                <a:lnTo>
                  <a:pt x="0" y="115"/>
                </a:lnTo>
                <a:cubicBezTo>
                  <a:pt x="0" y="177"/>
                  <a:pt x="0" y="177"/>
                  <a:pt x="0" y="177"/>
                </a:cubicBezTo>
                <a:cubicBezTo>
                  <a:pt x="107" y="177"/>
                  <a:pt x="196" y="266"/>
                  <a:pt x="196" y="381"/>
                </a:cubicBezTo>
                <a:cubicBezTo>
                  <a:pt x="258" y="381"/>
                  <a:pt x="258" y="381"/>
                  <a:pt x="258" y="381"/>
                </a:cubicBezTo>
                <a:cubicBezTo>
                  <a:pt x="258" y="230"/>
                  <a:pt x="142" y="115"/>
                  <a:pt x="0" y="115"/>
                </a:cubicBezTo>
                <a:close/>
                <a:moveTo>
                  <a:pt x="54" y="266"/>
                </a:moveTo>
                <a:lnTo>
                  <a:pt x="54" y="266"/>
                </a:lnTo>
                <a:cubicBezTo>
                  <a:pt x="27" y="266"/>
                  <a:pt x="0" y="293"/>
                  <a:pt x="0" y="319"/>
                </a:cubicBezTo>
                <a:cubicBezTo>
                  <a:pt x="0" y="355"/>
                  <a:pt x="27" y="381"/>
                  <a:pt x="54" y="381"/>
                </a:cubicBezTo>
                <a:cubicBezTo>
                  <a:pt x="89" y="381"/>
                  <a:pt x="107" y="355"/>
                  <a:pt x="107" y="319"/>
                </a:cubicBezTo>
                <a:cubicBezTo>
                  <a:pt x="107" y="293"/>
                  <a:pt x="89" y="266"/>
                  <a:pt x="54" y="2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01" name="Freeform 95"/>
          <p:cNvSpPr>
            <a:spLocks noChangeArrowheads="1"/>
          </p:cNvSpPr>
          <p:nvPr/>
        </p:nvSpPr>
        <p:spPr bwMode="auto">
          <a:xfrm>
            <a:off x="10679444" y="3472114"/>
            <a:ext cx="239942" cy="212522"/>
          </a:xfrm>
          <a:custGeom>
            <a:avLst/>
            <a:gdLst>
              <a:gd name="T0" fmla="*/ 257 w 462"/>
              <a:gd name="T1" fmla="*/ 0 h 409"/>
              <a:gd name="T2" fmla="*/ 257 w 462"/>
              <a:gd name="T3" fmla="*/ 0 h 409"/>
              <a:gd name="T4" fmla="*/ 62 w 462"/>
              <a:gd name="T5" fmla="*/ 205 h 409"/>
              <a:gd name="T6" fmla="*/ 0 w 462"/>
              <a:gd name="T7" fmla="*/ 205 h 409"/>
              <a:gd name="T8" fmla="*/ 89 w 462"/>
              <a:gd name="T9" fmla="*/ 302 h 409"/>
              <a:gd name="T10" fmla="*/ 178 w 462"/>
              <a:gd name="T11" fmla="*/ 205 h 409"/>
              <a:gd name="T12" fmla="*/ 106 w 462"/>
              <a:gd name="T13" fmla="*/ 205 h 409"/>
              <a:gd name="T14" fmla="*/ 257 w 462"/>
              <a:gd name="T15" fmla="*/ 53 h 409"/>
              <a:gd name="T16" fmla="*/ 416 w 462"/>
              <a:gd name="T17" fmla="*/ 205 h 409"/>
              <a:gd name="T18" fmla="*/ 257 w 462"/>
              <a:gd name="T19" fmla="*/ 364 h 409"/>
              <a:gd name="T20" fmla="*/ 169 w 462"/>
              <a:gd name="T21" fmla="*/ 328 h 409"/>
              <a:gd name="T22" fmla="*/ 133 w 462"/>
              <a:gd name="T23" fmla="*/ 364 h 409"/>
              <a:gd name="T24" fmla="*/ 257 w 462"/>
              <a:gd name="T25" fmla="*/ 408 h 409"/>
              <a:gd name="T26" fmla="*/ 461 w 462"/>
              <a:gd name="T27" fmla="*/ 205 h 409"/>
              <a:gd name="T28" fmla="*/ 257 w 462"/>
              <a:gd name="T29" fmla="*/ 0 h 409"/>
              <a:gd name="T30" fmla="*/ 240 w 462"/>
              <a:gd name="T31" fmla="*/ 98 h 409"/>
              <a:gd name="T32" fmla="*/ 240 w 462"/>
              <a:gd name="T33" fmla="*/ 98 h 409"/>
              <a:gd name="T34" fmla="*/ 240 w 462"/>
              <a:gd name="T35" fmla="*/ 213 h 409"/>
              <a:gd name="T36" fmla="*/ 319 w 462"/>
              <a:gd name="T37" fmla="*/ 293 h 409"/>
              <a:gd name="T38" fmla="*/ 346 w 462"/>
              <a:gd name="T39" fmla="*/ 266 h 409"/>
              <a:gd name="T40" fmla="*/ 275 w 462"/>
              <a:gd name="T41" fmla="*/ 205 h 409"/>
              <a:gd name="T42" fmla="*/ 275 w 462"/>
              <a:gd name="T43" fmla="*/ 98 h 409"/>
              <a:gd name="T44" fmla="*/ 240 w 462"/>
              <a:gd name="T45" fmla="*/ 98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62" h="409">
                <a:moveTo>
                  <a:pt x="257" y="0"/>
                </a:moveTo>
                <a:lnTo>
                  <a:pt x="257" y="0"/>
                </a:lnTo>
                <a:cubicBezTo>
                  <a:pt x="151" y="0"/>
                  <a:pt x="62" y="89"/>
                  <a:pt x="62" y="205"/>
                </a:cubicBezTo>
                <a:cubicBezTo>
                  <a:pt x="0" y="205"/>
                  <a:pt x="0" y="205"/>
                  <a:pt x="0" y="205"/>
                </a:cubicBezTo>
                <a:cubicBezTo>
                  <a:pt x="89" y="302"/>
                  <a:pt x="89" y="302"/>
                  <a:pt x="89" y="302"/>
                </a:cubicBezTo>
                <a:cubicBezTo>
                  <a:pt x="178" y="205"/>
                  <a:pt x="178" y="205"/>
                  <a:pt x="178" y="205"/>
                </a:cubicBezTo>
                <a:cubicBezTo>
                  <a:pt x="106" y="205"/>
                  <a:pt x="106" y="205"/>
                  <a:pt x="106" y="205"/>
                </a:cubicBezTo>
                <a:cubicBezTo>
                  <a:pt x="115" y="124"/>
                  <a:pt x="178" y="53"/>
                  <a:pt x="257" y="53"/>
                </a:cubicBezTo>
                <a:cubicBezTo>
                  <a:pt x="346" y="53"/>
                  <a:pt x="416" y="124"/>
                  <a:pt x="416" y="205"/>
                </a:cubicBezTo>
                <a:cubicBezTo>
                  <a:pt x="416" y="293"/>
                  <a:pt x="346" y="364"/>
                  <a:pt x="257" y="364"/>
                </a:cubicBezTo>
                <a:cubicBezTo>
                  <a:pt x="231" y="364"/>
                  <a:pt x="196" y="346"/>
                  <a:pt x="169" y="328"/>
                </a:cubicBezTo>
                <a:cubicBezTo>
                  <a:pt x="133" y="364"/>
                  <a:pt x="133" y="364"/>
                  <a:pt x="133" y="364"/>
                </a:cubicBezTo>
                <a:cubicBezTo>
                  <a:pt x="169" y="391"/>
                  <a:pt x="213" y="408"/>
                  <a:pt x="257" y="408"/>
                </a:cubicBezTo>
                <a:cubicBezTo>
                  <a:pt x="372" y="408"/>
                  <a:pt x="461" y="319"/>
                  <a:pt x="461" y="205"/>
                </a:cubicBezTo>
                <a:cubicBezTo>
                  <a:pt x="461" y="98"/>
                  <a:pt x="372" y="0"/>
                  <a:pt x="257" y="0"/>
                </a:cubicBezTo>
                <a:close/>
                <a:moveTo>
                  <a:pt x="240" y="98"/>
                </a:moveTo>
                <a:lnTo>
                  <a:pt x="240" y="98"/>
                </a:lnTo>
                <a:cubicBezTo>
                  <a:pt x="240" y="213"/>
                  <a:pt x="240" y="213"/>
                  <a:pt x="240" y="213"/>
                </a:cubicBezTo>
                <a:cubicBezTo>
                  <a:pt x="319" y="293"/>
                  <a:pt x="319" y="293"/>
                  <a:pt x="319" y="293"/>
                </a:cubicBezTo>
                <a:cubicBezTo>
                  <a:pt x="346" y="266"/>
                  <a:pt x="346" y="266"/>
                  <a:pt x="346" y="266"/>
                </a:cubicBezTo>
                <a:cubicBezTo>
                  <a:pt x="275" y="205"/>
                  <a:pt x="275" y="205"/>
                  <a:pt x="275" y="205"/>
                </a:cubicBezTo>
                <a:cubicBezTo>
                  <a:pt x="275" y="98"/>
                  <a:pt x="275" y="98"/>
                  <a:pt x="275" y="98"/>
                </a:cubicBezTo>
                <a:lnTo>
                  <a:pt x="240" y="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02" name="Freeform 125"/>
          <p:cNvSpPr>
            <a:spLocks noChangeArrowheads="1"/>
          </p:cNvSpPr>
          <p:nvPr/>
        </p:nvSpPr>
        <p:spPr bwMode="auto">
          <a:xfrm>
            <a:off x="10684015" y="2434647"/>
            <a:ext cx="230802" cy="235374"/>
          </a:xfrm>
          <a:custGeom>
            <a:avLst/>
            <a:gdLst>
              <a:gd name="T0" fmla="*/ 399 w 445"/>
              <a:gd name="T1" fmla="*/ 0 h 453"/>
              <a:gd name="T2" fmla="*/ 399 w 445"/>
              <a:gd name="T3" fmla="*/ 0 h 453"/>
              <a:gd name="T4" fmla="*/ 169 w 445"/>
              <a:gd name="T5" fmla="*/ 0 h 453"/>
              <a:gd name="T6" fmla="*/ 124 w 445"/>
              <a:gd name="T7" fmla="*/ 53 h 453"/>
              <a:gd name="T8" fmla="*/ 124 w 445"/>
              <a:gd name="T9" fmla="*/ 124 h 453"/>
              <a:gd name="T10" fmla="*/ 169 w 445"/>
              <a:gd name="T11" fmla="*/ 124 h 453"/>
              <a:gd name="T12" fmla="*/ 169 w 445"/>
              <a:gd name="T13" fmla="*/ 53 h 453"/>
              <a:gd name="T14" fmla="*/ 399 w 445"/>
              <a:gd name="T15" fmla="*/ 53 h 453"/>
              <a:gd name="T16" fmla="*/ 399 w 445"/>
              <a:gd name="T17" fmla="*/ 399 h 453"/>
              <a:gd name="T18" fmla="*/ 169 w 445"/>
              <a:gd name="T19" fmla="*/ 399 h 453"/>
              <a:gd name="T20" fmla="*/ 169 w 445"/>
              <a:gd name="T21" fmla="*/ 346 h 453"/>
              <a:gd name="T22" fmla="*/ 124 w 445"/>
              <a:gd name="T23" fmla="*/ 346 h 453"/>
              <a:gd name="T24" fmla="*/ 124 w 445"/>
              <a:gd name="T25" fmla="*/ 399 h 453"/>
              <a:gd name="T26" fmla="*/ 169 w 445"/>
              <a:gd name="T27" fmla="*/ 452 h 453"/>
              <a:gd name="T28" fmla="*/ 399 w 445"/>
              <a:gd name="T29" fmla="*/ 452 h 453"/>
              <a:gd name="T30" fmla="*/ 444 w 445"/>
              <a:gd name="T31" fmla="*/ 399 h 453"/>
              <a:gd name="T32" fmla="*/ 444 w 445"/>
              <a:gd name="T33" fmla="*/ 53 h 453"/>
              <a:gd name="T34" fmla="*/ 399 w 445"/>
              <a:gd name="T35" fmla="*/ 0 h 453"/>
              <a:gd name="T36" fmla="*/ 222 w 445"/>
              <a:gd name="T37" fmla="*/ 337 h 453"/>
              <a:gd name="T38" fmla="*/ 222 w 445"/>
              <a:gd name="T39" fmla="*/ 337 h 453"/>
              <a:gd name="T40" fmla="*/ 319 w 445"/>
              <a:gd name="T41" fmla="*/ 239 h 453"/>
              <a:gd name="T42" fmla="*/ 222 w 445"/>
              <a:gd name="T43" fmla="*/ 142 h 453"/>
              <a:gd name="T44" fmla="*/ 222 w 445"/>
              <a:gd name="T45" fmla="*/ 204 h 453"/>
              <a:gd name="T46" fmla="*/ 0 w 445"/>
              <a:gd name="T47" fmla="*/ 204 h 453"/>
              <a:gd name="T48" fmla="*/ 0 w 445"/>
              <a:gd name="T49" fmla="*/ 275 h 453"/>
              <a:gd name="T50" fmla="*/ 222 w 445"/>
              <a:gd name="T51" fmla="*/ 275 h 453"/>
              <a:gd name="T52" fmla="*/ 222 w 445"/>
              <a:gd name="T53" fmla="*/ 337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45" h="453">
                <a:moveTo>
                  <a:pt x="399" y="0"/>
                </a:moveTo>
                <a:lnTo>
                  <a:pt x="399" y="0"/>
                </a:lnTo>
                <a:cubicBezTo>
                  <a:pt x="169" y="0"/>
                  <a:pt x="169" y="0"/>
                  <a:pt x="169" y="0"/>
                </a:cubicBezTo>
                <a:cubicBezTo>
                  <a:pt x="142" y="0"/>
                  <a:pt x="124" y="27"/>
                  <a:pt x="124" y="53"/>
                </a:cubicBezTo>
                <a:cubicBezTo>
                  <a:pt x="124" y="124"/>
                  <a:pt x="124" y="124"/>
                  <a:pt x="124" y="124"/>
                </a:cubicBezTo>
                <a:cubicBezTo>
                  <a:pt x="169" y="124"/>
                  <a:pt x="169" y="124"/>
                  <a:pt x="169" y="124"/>
                </a:cubicBezTo>
                <a:cubicBezTo>
                  <a:pt x="169" y="53"/>
                  <a:pt x="169" y="53"/>
                  <a:pt x="169" y="53"/>
                </a:cubicBezTo>
                <a:cubicBezTo>
                  <a:pt x="399" y="53"/>
                  <a:pt x="399" y="53"/>
                  <a:pt x="399" y="53"/>
                </a:cubicBezTo>
                <a:cubicBezTo>
                  <a:pt x="399" y="399"/>
                  <a:pt x="399" y="399"/>
                  <a:pt x="399" y="399"/>
                </a:cubicBezTo>
                <a:cubicBezTo>
                  <a:pt x="169" y="399"/>
                  <a:pt x="169" y="399"/>
                  <a:pt x="169" y="399"/>
                </a:cubicBezTo>
                <a:cubicBezTo>
                  <a:pt x="169" y="346"/>
                  <a:pt x="169" y="346"/>
                  <a:pt x="169" y="346"/>
                </a:cubicBezTo>
                <a:cubicBezTo>
                  <a:pt x="124" y="346"/>
                  <a:pt x="124" y="346"/>
                  <a:pt x="124" y="346"/>
                </a:cubicBezTo>
                <a:cubicBezTo>
                  <a:pt x="124" y="399"/>
                  <a:pt x="124" y="399"/>
                  <a:pt x="124" y="399"/>
                </a:cubicBezTo>
                <a:cubicBezTo>
                  <a:pt x="124" y="425"/>
                  <a:pt x="142" y="452"/>
                  <a:pt x="169" y="452"/>
                </a:cubicBezTo>
                <a:cubicBezTo>
                  <a:pt x="399" y="452"/>
                  <a:pt x="399" y="452"/>
                  <a:pt x="399" y="452"/>
                </a:cubicBezTo>
                <a:cubicBezTo>
                  <a:pt x="425" y="452"/>
                  <a:pt x="444" y="425"/>
                  <a:pt x="444" y="399"/>
                </a:cubicBezTo>
                <a:cubicBezTo>
                  <a:pt x="444" y="53"/>
                  <a:pt x="444" y="53"/>
                  <a:pt x="444" y="53"/>
                </a:cubicBezTo>
                <a:cubicBezTo>
                  <a:pt x="444" y="27"/>
                  <a:pt x="425" y="0"/>
                  <a:pt x="399" y="0"/>
                </a:cubicBezTo>
                <a:close/>
                <a:moveTo>
                  <a:pt x="222" y="337"/>
                </a:moveTo>
                <a:lnTo>
                  <a:pt x="222" y="337"/>
                </a:lnTo>
                <a:cubicBezTo>
                  <a:pt x="319" y="239"/>
                  <a:pt x="319" y="239"/>
                  <a:pt x="319" y="239"/>
                </a:cubicBezTo>
                <a:cubicBezTo>
                  <a:pt x="222" y="142"/>
                  <a:pt x="222" y="142"/>
                  <a:pt x="222" y="142"/>
                </a:cubicBezTo>
                <a:cubicBezTo>
                  <a:pt x="222" y="204"/>
                  <a:pt x="222" y="204"/>
                  <a:pt x="222" y="204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275"/>
                  <a:pt x="0" y="275"/>
                  <a:pt x="0" y="275"/>
                </a:cubicBezTo>
                <a:cubicBezTo>
                  <a:pt x="222" y="275"/>
                  <a:pt x="222" y="275"/>
                  <a:pt x="222" y="275"/>
                </a:cubicBezTo>
                <a:lnTo>
                  <a:pt x="222" y="3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03" name="Freeform 128"/>
          <p:cNvSpPr>
            <a:spLocks noChangeArrowheads="1"/>
          </p:cNvSpPr>
          <p:nvPr/>
        </p:nvSpPr>
        <p:spPr bwMode="auto">
          <a:xfrm>
            <a:off x="10160711" y="1915914"/>
            <a:ext cx="249084" cy="244512"/>
          </a:xfrm>
          <a:custGeom>
            <a:avLst/>
            <a:gdLst>
              <a:gd name="T0" fmla="*/ 115 w 479"/>
              <a:gd name="T1" fmla="*/ 275 h 471"/>
              <a:gd name="T2" fmla="*/ 115 w 479"/>
              <a:gd name="T3" fmla="*/ 275 h 471"/>
              <a:gd name="T4" fmla="*/ 203 w 479"/>
              <a:gd name="T5" fmla="*/ 364 h 471"/>
              <a:gd name="T6" fmla="*/ 363 w 479"/>
              <a:gd name="T7" fmla="*/ 196 h 471"/>
              <a:gd name="T8" fmla="*/ 274 w 479"/>
              <a:gd name="T9" fmla="*/ 107 h 471"/>
              <a:gd name="T10" fmla="*/ 115 w 479"/>
              <a:gd name="T11" fmla="*/ 275 h 471"/>
              <a:gd name="T12" fmla="*/ 461 w 479"/>
              <a:gd name="T13" fmla="*/ 151 h 471"/>
              <a:gd name="T14" fmla="*/ 461 w 479"/>
              <a:gd name="T15" fmla="*/ 151 h 471"/>
              <a:gd name="T16" fmla="*/ 425 w 479"/>
              <a:gd name="T17" fmla="*/ 116 h 471"/>
              <a:gd name="T18" fmla="*/ 399 w 479"/>
              <a:gd name="T19" fmla="*/ 116 h 471"/>
              <a:gd name="T20" fmla="*/ 355 w 479"/>
              <a:gd name="T21" fmla="*/ 72 h 471"/>
              <a:gd name="T22" fmla="*/ 363 w 479"/>
              <a:gd name="T23" fmla="*/ 45 h 471"/>
              <a:gd name="T24" fmla="*/ 319 w 479"/>
              <a:gd name="T25" fmla="*/ 9 h 471"/>
              <a:gd name="T26" fmla="*/ 284 w 479"/>
              <a:gd name="T27" fmla="*/ 9 h 471"/>
              <a:gd name="T28" fmla="*/ 9 w 479"/>
              <a:gd name="T29" fmla="*/ 284 h 471"/>
              <a:gd name="T30" fmla="*/ 9 w 479"/>
              <a:gd name="T31" fmla="*/ 319 h 471"/>
              <a:gd name="T32" fmla="*/ 53 w 479"/>
              <a:gd name="T33" fmla="*/ 355 h 471"/>
              <a:gd name="T34" fmla="*/ 71 w 479"/>
              <a:gd name="T35" fmla="*/ 347 h 471"/>
              <a:gd name="T36" fmla="*/ 124 w 479"/>
              <a:gd name="T37" fmla="*/ 400 h 471"/>
              <a:gd name="T38" fmla="*/ 115 w 479"/>
              <a:gd name="T39" fmla="*/ 426 h 471"/>
              <a:gd name="T40" fmla="*/ 159 w 479"/>
              <a:gd name="T41" fmla="*/ 462 h 471"/>
              <a:gd name="T42" fmla="*/ 195 w 479"/>
              <a:gd name="T43" fmla="*/ 462 h 471"/>
              <a:gd name="T44" fmla="*/ 461 w 479"/>
              <a:gd name="T45" fmla="*/ 187 h 471"/>
              <a:gd name="T46" fmla="*/ 461 w 479"/>
              <a:gd name="T47" fmla="*/ 151 h 471"/>
              <a:gd name="T48" fmla="*/ 203 w 479"/>
              <a:gd name="T49" fmla="*/ 400 h 471"/>
              <a:gd name="T50" fmla="*/ 203 w 479"/>
              <a:gd name="T51" fmla="*/ 400 h 471"/>
              <a:gd name="T52" fmla="*/ 71 w 479"/>
              <a:gd name="T53" fmla="*/ 275 h 471"/>
              <a:gd name="T54" fmla="*/ 274 w 479"/>
              <a:gd name="T55" fmla="*/ 72 h 471"/>
              <a:gd name="T56" fmla="*/ 399 w 479"/>
              <a:gd name="T57" fmla="*/ 196 h 471"/>
              <a:gd name="T58" fmla="*/ 203 w 479"/>
              <a:gd name="T59" fmla="*/ 40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9" h="471">
                <a:moveTo>
                  <a:pt x="115" y="275"/>
                </a:moveTo>
                <a:lnTo>
                  <a:pt x="115" y="275"/>
                </a:lnTo>
                <a:cubicBezTo>
                  <a:pt x="203" y="364"/>
                  <a:pt x="203" y="364"/>
                  <a:pt x="203" y="364"/>
                </a:cubicBezTo>
                <a:cubicBezTo>
                  <a:pt x="363" y="196"/>
                  <a:pt x="363" y="196"/>
                  <a:pt x="363" y="196"/>
                </a:cubicBezTo>
                <a:cubicBezTo>
                  <a:pt x="274" y="107"/>
                  <a:pt x="274" y="107"/>
                  <a:pt x="274" y="107"/>
                </a:cubicBezTo>
                <a:lnTo>
                  <a:pt x="115" y="275"/>
                </a:lnTo>
                <a:close/>
                <a:moveTo>
                  <a:pt x="461" y="151"/>
                </a:moveTo>
                <a:lnTo>
                  <a:pt x="461" y="151"/>
                </a:lnTo>
                <a:cubicBezTo>
                  <a:pt x="425" y="116"/>
                  <a:pt x="425" y="116"/>
                  <a:pt x="425" y="116"/>
                </a:cubicBezTo>
                <a:cubicBezTo>
                  <a:pt x="416" y="116"/>
                  <a:pt x="408" y="116"/>
                  <a:pt x="399" y="116"/>
                </a:cubicBezTo>
                <a:cubicBezTo>
                  <a:pt x="372" y="116"/>
                  <a:pt x="355" y="98"/>
                  <a:pt x="355" y="72"/>
                </a:cubicBezTo>
                <a:cubicBezTo>
                  <a:pt x="355" y="63"/>
                  <a:pt x="355" y="54"/>
                  <a:pt x="363" y="45"/>
                </a:cubicBezTo>
                <a:cubicBezTo>
                  <a:pt x="319" y="9"/>
                  <a:pt x="319" y="9"/>
                  <a:pt x="319" y="9"/>
                </a:cubicBezTo>
                <a:cubicBezTo>
                  <a:pt x="310" y="0"/>
                  <a:pt x="293" y="0"/>
                  <a:pt x="284" y="9"/>
                </a:cubicBezTo>
                <a:cubicBezTo>
                  <a:pt x="9" y="284"/>
                  <a:pt x="9" y="284"/>
                  <a:pt x="9" y="284"/>
                </a:cubicBezTo>
                <a:cubicBezTo>
                  <a:pt x="0" y="293"/>
                  <a:pt x="0" y="311"/>
                  <a:pt x="9" y="319"/>
                </a:cubicBezTo>
                <a:cubicBezTo>
                  <a:pt x="53" y="355"/>
                  <a:pt x="53" y="355"/>
                  <a:pt x="53" y="355"/>
                </a:cubicBezTo>
                <a:cubicBezTo>
                  <a:pt x="53" y="347"/>
                  <a:pt x="62" y="347"/>
                  <a:pt x="71" y="347"/>
                </a:cubicBezTo>
                <a:cubicBezTo>
                  <a:pt x="106" y="347"/>
                  <a:pt x="124" y="373"/>
                  <a:pt x="124" y="400"/>
                </a:cubicBezTo>
                <a:cubicBezTo>
                  <a:pt x="124" y="409"/>
                  <a:pt x="124" y="417"/>
                  <a:pt x="115" y="426"/>
                </a:cubicBezTo>
                <a:cubicBezTo>
                  <a:pt x="159" y="462"/>
                  <a:pt x="159" y="462"/>
                  <a:pt x="159" y="462"/>
                </a:cubicBezTo>
                <a:cubicBezTo>
                  <a:pt x="168" y="470"/>
                  <a:pt x="186" y="470"/>
                  <a:pt x="195" y="462"/>
                </a:cubicBezTo>
                <a:cubicBezTo>
                  <a:pt x="461" y="187"/>
                  <a:pt x="461" y="187"/>
                  <a:pt x="461" y="187"/>
                </a:cubicBezTo>
                <a:cubicBezTo>
                  <a:pt x="478" y="178"/>
                  <a:pt x="478" y="160"/>
                  <a:pt x="461" y="151"/>
                </a:cubicBezTo>
                <a:close/>
                <a:moveTo>
                  <a:pt x="203" y="400"/>
                </a:moveTo>
                <a:lnTo>
                  <a:pt x="203" y="400"/>
                </a:lnTo>
                <a:cubicBezTo>
                  <a:pt x="71" y="275"/>
                  <a:pt x="71" y="275"/>
                  <a:pt x="71" y="275"/>
                </a:cubicBezTo>
                <a:cubicBezTo>
                  <a:pt x="274" y="72"/>
                  <a:pt x="274" y="72"/>
                  <a:pt x="274" y="72"/>
                </a:cubicBezTo>
                <a:cubicBezTo>
                  <a:pt x="399" y="196"/>
                  <a:pt x="399" y="196"/>
                  <a:pt x="399" y="196"/>
                </a:cubicBezTo>
                <a:lnTo>
                  <a:pt x="203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04" name="Freeform 130"/>
          <p:cNvSpPr>
            <a:spLocks noChangeArrowheads="1"/>
          </p:cNvSpPr>
          <p:nvPr/>
        </p:nvSpPr>
        <p:spPr bwMode="auto">
          <a:xfrm>
            <a:off x="11082740" y="1961306"/>
            <a:ext cx="230804" cy="155392"/>
          </a:xfrm>
          <a:custGeom>
            <a:avLst/>
            <a:gdLst>
              <a:gd name="T0" fmla="*/ 416 w 445"/>
              <a:gd name="T1" fmla="*/ 0 h 302"/>
              <a:gd name="T2" fmla="*/ 416 w 445"/>
              <a:gd name="T3" fmla="*/ 0 h 302"/>
              <a:gd name="T4" fmla="*/ 195 w 445"/>
              <a:gd name="T5" fmla="*/ 0 h 302"/>
              <a:gd name="T6" fmla="*/ 195 w 445"/>
              <a:gd name="T7" fmla="*/ 123 h 302"/>
              <a:gd name="T8" fmla="*/ 444 w 445"/>
              <a:gd name="T9" fmla="*/ 123 h 302"/>
              <a:gd name="T10" fmla="*/ 444 w 445"/>
              <a:gd name="T11" fmla="*/ 26 h 302"/>
              <a:gd name="T12" fmla="*/ 416 w 445"/>
              <a:gd name="T13" fmla="*/ 0 h 302"/>
              <a:gd name="T14" fmla="*/ 0 w 445"/>
              <a:gd name="T15" fmla="*/ 274 h 302"/>
              <a:gd name="T16" fmla="*/ 0 w 445"/>
              <a:gd name="T17" fmla="*/ 274 h 302"/>
              <a:gd name="T18" fmla="*/ 18 w 445"/>
              <a:gd name="T19" fmla="*/ 301 h 302"/>
              <a:gd name="T20" fmla="*/ 151 w 445"/>
              <a:gd name="T21" fmla="*/ 301 h 302"/>
              <a:gd name="T22" fmla="*/ 151 w 445"/>
              <a:gd name="T23" fmla="*/ 176 h 302"/>
              <a:gd name="T24" fmla="*/ 0 w 445"/>
              <a:gd name="T25" fmla="*/ 176 h 302"/>
              <a:gd name="T26" fmla="*/ 0 w 445"/>
              <a:gd name="T27" fmla="*/ 274 h 302"/>
              <a:gd name="T28" fmla="*/ 195 w 445"/>
              <a:gd name="T29" fmla="*/ 301 h 302"/>
              <a:gd name="T30" fmla="*/ 195 w 445"/>
              <a:gd name="T31" fmla="*/ 301 h 302"/>
              <a:gd name="T32" fmla="*/ 416 w 445"/>
              <a:gd name="T33" fmla="*/ 301 h 302"/>
              <a:gd name="T34" fmla="*/ 444 w 445"/>
              <a:gd name="T35" fmla="*/ 274 h 302"/>
              <a:gd name="T36" fmla="*/ 444 w 445"/>
              <a:gd name="T37" fmla="*/ 176 h 302"/>
              <a:gd name="T38" fmla="*/ 195 w 445"/>
              <a:gd name="T39" fmla="*/ 176 h 302"/>
              <a:gd name="T40" fmla="*/ 195 w 445"/>
              <a:gd name="T41" fmla="*/ 301 h 302"/>
              <a:gd name="T42" fmla="*/ 0 w 445"/>
              <a:gd name="T43" fmla="*/ 26 h 302"/>
              <a:gd name="T44" fmla="*/ 0 w 445"/>
              <a:gd name="T45" fmla="*/ 26 h 302"/>
              <a:gd name="T46" fmla="*/ 0 w 445"/>
              <a:gd name="T47" fmla="*/ 123 h 302"/>
              <a:gd name="T48" fmla="*/ 151 w 445"/>
              <a:gd name="T49" fmla="*/ 123 h 302"/>
              <a:gd name="T50" fmla="*/ 151 w 445"/>
              <a:gd name="T51" fmla="*/ 0 h 302"/>
              <a:gd name="T52" fmla="*/ 18 w 445"/>
              <a:gd name="T53" fmla="*/ 0 h 302"/>
              <a:gd name="T54" fmla="*/ 0 w 445"/>
              <a:gd name="T55" fmla="*/ 26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45" h="302">
                <a:moveTo>
                  <a:pt x="416" y="0"/>
                </a:moveTo>
                <a:lnTo>
                  <a:pt x="416" y="0"/>
                </a:lnTo>
                <a:cubicBezTo>
                  <a:pt x="195" y="0"/>
                  <a:pt x="195" y="0"/>
                  <a:pt x="195" y="0"/>
                </a:cubicBezTo>
                <a:cubicBezTo>
                  <a:pt x="195" y="123"/>
                  <a:pt x="195" y="123"/>
                  <a:pt x="195" y="123"/>
                </a:cubicBezTo>
                <a:cubicBezTo>
                  <a:pt x="444" y="123"/>
                  <a:pt x="444" y="123"/>
                  <a:pt x="444" y="123"/>
                </a:cubicBezTo>
                <a:cubicBezTo>
                  <a:pt x="444" y="26"/>
                  <a:pt x="444" y="26"/>
                  <a:pt x="444" y="26"/>
                </a:cubicBezTo>
                <a:cubicBezTo>
                  <a:pt x="444" y="17"/>
                  <a:pt x="434" y="0"/>
                  <a:pt x="416" y="0"/>
                </a:cubicBezTo>
                <a:close/>
                <a:moveTo>
                  <a:pt x="0" y="274"/>
                </a:moveTo>
                <a:lnTo>
                  <a:pt x="0" y="274"/>
                </a:lnTo>
                <a:cubicBezTo>
                  <a:pt x="0" y="292"/>
                  <a:pt x="0" y="301"/>
                  <a:pt x="18" y="301"/>
                </a:cubicBezTo>
                <a:cubicBezTo>
                  <a:pt x="151" y="301"/>
                  <a:pt x="151" y="301"/>
                  <a:pt x="151" y="301"/>
                </a:cubicBezTo>
                <a:cubicBezTo>
                  <a:pt x="151" y="176"/>
                  <a:pt x="151" y="176"/>
                  <a:pt x="151" y="176"/>
                </a:cubicBezTo>
                <a:cubicBezTo>
                  <a:pt x="0" y="176"/>
                  <a:pt x="0" y="176"/>
                  <a:pt x="0" y="176"/>
                </a:cubicBezTo>
                <a:lnTo>
                  <a:pt x="0" y="274"/>
                </a:lnTo>
                <a:close/>
                <a:moveTo>
                  <a:pt x="195" y="301"/>
                </a:moveTo>
                <a:lnTo>
                  <a:pt x="195" y="301"/>
                </a:lnTo>
                <a:cubicBezTo>
                  <a:pt x="416" y="301"/>
                  <a:pt x="416" y="301"/>
                  <a:pt x="416" y="301"/>
                </a:cubicBezTo>
                <a:cubicBezTo>
                  <a:pt x="434" y="301"/>
                  <a:pt x="444" y="292"/>
                  <a:pt x="444" y="274"/>
                </a:cubicBezTo>
                <a:cubicBezTo>
                  <a:pt x="444" y="176"/>
                  <a:pt x="444" y="176"/>
                  <a:pt x="444" y="176"/>
                </a:cubicBezTo>
                <a:cubicBezTo>
                  <a:pt x="195" y="176"/>
                  <a:pt x="195" y="176"/>
                  <a:pt x="195" y="176"/>
                </a:cubicBezTo>
                <a:lnTo>
                  <a:pt x="195" y="301"/>
                </a:lnTo>
                <a:close/>
                <a:moveTo>
                  <a:pt x="0" y="26"/>
                </a:moveTo>
                <a:lnTo>
                  <a:pt x="0" y="26"/>
                </a:lnTo>
                <a:cubicBezTo>
                  <a:pt x="0" y="123"/>
                  <a:pt x="0" y="123"/>
                  <a:pt x="0" y="123"/>
                </a:cubicBezTo>
                <a:cubicBezTo>
                  <a:pt x="151" y="123"/>
                  <a:pt x="151" y="123"/>
                  <a:pt x="151" y="123"/>
                </a:cubicBezTo>
                <a:cubicBezTo>
                  <a:pt x="151" y="0"/>
                  <a:pt x="151" y="0"/>
                  <a:pt x="151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0"/>
                  <a:pt x="0" y="17"/>
                  <a:pt x="0" y="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05" name="Freeform 138"/>
          <p:cNvSpPr>
            <a:spLocks noChangeArrowheads="1"/>
          </p:cNvSpPr>
          <p:nvPr/>
        </p:nvSpPr>
        <p:spPr bwMode="auto">
          <a:xfrm>
            <a:off x="10160711" y="4004562"/>
            <a:ext cx="249084" cy="178243"/>
          </a:xfrm>
          <a:custGeom>
            <a:avLst/>
            <a:gdLst>
              <a:gd name="T0" fmla="*/ 478 w 479"/>
              <a:gd name="T1" fmla="*/ 44 h 346"/>
              <a:gd name="T2" fmla="*/ 478 w 479"/>
              <a:gd name="T3" fmla="*/ 44 h 346"/>
              <a:gd name="T4" fmla="*/ 478 w 479"/>
              <a:gd name="T5" fmla="*/ 17 h 346"/>
              <a:gd name="T6" fmla="*/ 461 w 479"/>
              <a:gd name="T7" fmla="*/ 0 h 346"/>
              <a:gd name="T8" fmla="*/ 18 w 479"/>
              <a:gd name="T9" fmla="*/ 0 h 346"/>
              <a:gd name="T10" fmla="*/ 0 w 479"/>
              <a:gd name="T11" fmla="*/ 17 h 346"/>
              <a:gd name="T12" fmla="*/ 0 w 479"/>
              <a:gd name="T13" fmla="*/ 44 h 346"/>
              <a:gd name="T14" fmla="*/ 44 w 479"/>
              <a:gd name="T15" fmla="*/ 44 h 346"/>
              <a:gd name="T16" fmla="*/ 44 w 479"/>
              <a:gd name="T17" fmla="*/ 97 h 346"/>
              <a:gd name="T18" fmla="*/ 0 w 479"/>
              <a:gd name="T19" fmla="*/ 97 h 346"/>
              <a:gd name="T20" fmla="*/ 0 w 479"/>
              <a:gd name="T21" fmla="*/ 150 h 346"/>
              <a:gd name="T22" fmla="*/ 44 w 479"/>
              <a:gd name="T23" fmla="*/ 150 h 346"/>
              <a:gd name="T24" fmla="*/ 44 w 479"/>
              <a:gd name="T25" fmla="*/ 194 h 346"/>
              <a:gd name="T26" fmla="*/ 0 w 479"/>
              <a:gd name="T27" fmla="*/ 194 h 346"/>
              <a:gd name="T28" fmla="*/ 0 w 479"/>
              <a:gd name="T29" fmla="*/ 247 h 346"/>
              <a:gd name="T30" fmla="*/ 44 w 479"/>
              <a:gd name="T31" fmla="*/ 247 h 346"/>
              <a:gd name="T32" fmla="*/ 44 w 479"/>
              <a:gd name="T33" fmla="*/ 292 h 346"/>
              <a:gd name="T34" fmla="*/ 0 w 479"/>
              <a:gd name="T35" fmla="*/ 292 h 346"/>
              <a:gd name="T36" fmla="*/ 0 w 479"/>
              <a:gd name="T37" fmla="*/ 328 h 346"/>
              <a:gd name="T38" fmla="*/ 18 w 479"/>
              <a:gd name="T39" fmla="*/ 345 h 346"/>
              <a:gd name="T40" fmla="*/ 461 w 479"/>
              <a:gd name="T41" fmla="*/ 345 h 346"/>
              <a:gd name="T42" fmla="*/ 478 w 479"/>
              <a:gd name="T43" fmla="*/ 328 h 346"/>
              <a:gd name="T44" fmla="*/ 478 w 479"/>
              <a:gd name="T45" fmla="*/ 292 h 346"/>
              <a:gd name="T46" fmla="*/ 434 w 479"/>
              <a:gd name="T47" fmla="*/ 292 h 346"/>
              <a:gd name="T48" fmla="*/ 434 w 479"/>
              <a:gd name="T49" fmla="*/ 247 h 346"/>
              <a:gd name="T50" fmla="*/ 478 w 479"/>
              <a:gd name="T51" fmla="*/ 247 h 346"/>
              <a:gd name="T52" fmla="*/ 478 w 479"/>
              <a:gd name="T53" fmla="*/ 194 h 346"/>
              <a:gd name="T54" fmla="*/ 434 w 479"/>
              <a:gd name="T55" fmla="*/ 194 h 346"/>
              <a:gd name="T56" fmla="*/ 434 w 479"/>
              <a:gd name="T57" fmla="*/ 150 h 346"/>
              <a:gd name="T58" fmla="*/ 478 w 479"/>
              <a:gd name="T59" fmla="*/ 150 h 346"/>
              <a:gd name="T60" fmla="*/ 478 w 479"/>
              <a:gd name="T61" fmla="*/ 97 h 346"/>
              <a:gd name="T62" fmla="*/ 434 w 479"/>
              <a:gd name="T63" fmla="*/ 97 h 346"/>
              <a:gd name="T64" fmla="*/ 434 w 479"/>
              <a:gd name="T65" fmla="*/ 44 h 346"/>
              <a:gd name="T66" fmla="*/ 478 w 479"/>
              <a:gd name="T67" fmla="*/ 44 h 346"/>
              <a:gd name="T68" fmla="*/ 186 w 479"/>
              <a:gd name="T69" fmla="*/ 247 h 346"/>
              <a:gd name="T70" fmla="*/ 186 w 479"/>
              <a:gd name="T71" fmla="*/ 247 h 346"/>
              <a:gd name="T72" fmla="*/ 186 w 479"/>
              <a:gd name="T73" fmla="*/ 97 h 346"/>
              <a:gd name="T74" fmla="*/ 310 w 479"/>
              <a:gd name="T75" fmla="*/ 168 h 346"/>
              <a:gd name="T76" fmla="*/ 186 w 479"/>
              <a:gd name="T77" fmla="*/ 247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79" h="346">
                <a:moveTo>
                  <a:pt x="478" y="44"/>
                </a:moveTo>
                <a:lnTo>
                  <a:pt x="478" y="44"/>
                </a:lnTo>
                <a:cubicBezTo>
                  <a:pt x="478" y="17"/>
                  <a:pt x="478" y="17"/>
                  <a:pt x="478" y="17"/>
                </a:cubicBezTo>
                <a:cubicBezTo>
                  <a:pt x="478" y="9"/>
                  <a:pt x="469" y="0"/>
                  <a:pt x="461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0" y="17"/>
                </a:cubicBezTo>
                <a:cubicBezTo>
                  <a:pt x="0" y="44"/>
                  <a:pt x="0" y="44"/>
                  <a:pt x="0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4" y="97"/>
                  <a:pt x="44" y="97"/>
                  <a:pt x="44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50"/>
                  <a:pt x="0" y="150"/>
                  <a:pt x="0" y="150"/>
                </a:cubicBezTo>
                <a:cubicBezTo>
                  <a:pt x="44" y="150"/>
                  <a:pt x="44" y="150"/>
                  <a:pt x="44" y="150"/>
                </a:cubicBezTo>
                <a:cubicBezTo>
                  <a:pt x="44" y="194"/>
                  <a:pt x="44" y="194"/>
                  <a:pt x="44" y="194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247"/>
                  <a:pt x="0" y="247"/>
                  <a:pt x="0" y="247"/>
                </a:cubicBezTo>
                <a:cubicBezTo>
                  <a:pt x="44" y="247"/>
                  <a:pt x="44" y="247"/>
                  <a:pt x="44" y="247"/>
                </a:cubicBezTo>
                <a:cubicBezTo>
                  <a:pt x="44" y="292"/>
                  <a:pt x="44" y="292"/>
                  <a:pt x="44" y="292"/>
                </a:cubicBezTo>
                <a:cubicBezTo>
                  <a:pt x="0" y="292"/>
                  <a:pt x="0" y="292"/>
                  <a:pt x="0" y="292"/>
                </a:cubicBezTo>
                <a:cubicBezTo>
                  <a:pt x="0" y="328"/>
                  <a:pt x="0" y="328"/>
                  <a:pt x="0" y="328"/>
                </a:cubicBezTo>
                <a:cubicBezTo>
                  <a:pt x="0" y="337"/>
                  <a:pt x="9" y="345"/>
                  <a:pt x="18" y="345"/>
                </a:cubicBezTo>
                <a:cubicBezTo>
                  <a:pt x="461" y="345"/>
                  <a:pt x="461" y="345"/>
                  <a:pt x="461" y="345"/>
                </a:cubicBezTo>
                <a:cubicBezTo>
                  <a:pt x="469" y="345"/>
                  <a:pt x="478" y="337"/>
                  <a:pt x="478" y="328"/>
                </a:cubicBezTo>
                <a:cubicBezTo>
                  <a:pt x="478" y="292"/>
                  <a:pt x="478" y="292"/>
                  <a:pt x="478" y="292"/>
                </a:cubicBezTo>
                <a:cubicBezTo>
                  <a:pt x="434" y="292"/>
                  <a:pt x="434" y="292"/>
                  <a:pt x="434" y="292"/>
                </a:cubicBezTo>
                <a:cubicBezTo>
                  <a:pt x="434" y="247"/>
                  <a:pt x="434" y="247"/>
                  <a:pt x="434" y="247"/>
                </a:cubicBezTo>
                <a:cubicBezTo>
                  <a:pt x="478" y="247"/>
                  <a:pt x="478" y="247"/>
                  <a:pt x="478" y="247"/>
                </a:cubicBezTo>
                <a:cubicBezTo>
                  <a:pt x="478" y="194"/>
                  <a:pt x="478" y="194"/>
                  <a:pt x="478" y="194"/>
                </a:cubicBezTo>
                <a:cubicBezTo>
                  <a:pt x="434" y="194"/>
                  <a:pt x="434" y="194"/>
                  <a:pt x="434" y="194"/>
                </a:cubicBezTo>
                <a:cubicBezTo>
                  <a:pt x="434" y="150"/>
                  <a:pt x="434" y="150"/>
                  <a:pt x="434" y="150"/>
                </a:cubicBezTo>
                <a:cubicBezTo>
                  <a:pt x="478" y="150"/>
                  <a:pt x="478" y="150"/>
                  <a:pt x="478" y="150"/>
                </a:cubicBezTo>
                <a:cubicBezTo>
                  <a:pt x="478" y="97"/>
                  <a:pt x="478" y="97"/>
                  <a:pt x="478" y="97"/>
                </a:cubicBezTo>
                <a:cubicBezTo>
                  <a:pt x="434" y="97"/>
                  <a:pt x="434" y="97"/>
                  <a:pt x="434" y="97"/>
                </a:cubicBezTo>
                <a:cubicBezTo>
                  <a:pt x="434" y="44"/>
                  <a:pt x="434" y="44"/>
                  <a:pt x="434" y="44"/>
                </a:cubicBezTo>
                <a:lnTo>
                  <a:pt x="478" y="44"/>
                </a:lnTo>
                <a:close/>
                <a:moveTo>
                  <a:pt x="186" y="247"/>
                </a:moveTo>
                <a:lnTo>
                  <a:pt x="186" y="247"/>
                </a:lnTo>
                <a:cubicBezTo>
                  <a:pt x="186" y="97"/>
                  <a:pt x="186" y="97"/>
                  <a:pt x="186" y="97"/>
                </a:cubicBezTo>
                <a:cubicBezTo>
                  <a:pt x="310" y="168"/>
                  <a:pt x="310" y="168"/>
                  <a:pt x="310" y="168"/>
                </a:cubicBezTo>
                <a:lnTo>
                  <a:pt x="186" y="2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06" name="Freeform 140"/>
          <p:cNvSpPr>
            <a:spLocks noChangeArrowheads="1"/>
          </p:cNvSpPr>
          <p:nvPr/>
        </p:nvSpPr>
        <p:spPr bwMode="auto">
          <a:xfrm>
            <a:off x="8671248" y="4374209"/>
            <a:ext cx="185098" cy="235372"/>
          </a:xfrm>
          <a:custGeom>
            <a:avLst/>
            <a:gdLst>
              <a:gd name="T0" fmla="*/ 302 w 356"/>
              <a:gd name="T1" fmla="*/ 0 h 453"/>
              <a:gd name="T2" fmla="*/ 302 w 356"/>
              <a:gd name="T3" fmla="*/ 0 h 453"/>
              <a:gd name="T4" fmla="*/ 53 w 356"/>
              <a:gd name="T5" fmla="*/ 0 h 453"/>
              <a:gd name="T6" fmla="*/ 0 w 356"/>
              <a:gd name="T7" fmla="*/ 54 h 453"/>
              <a:gd name="T8" fmla="*/ 0 w 356"/>
              <a:gd name="T9" fmla="*/ 399 h 453"/>
              <a:gd name="T10" fmla="*/ 53 w 356"/>
              <a:gd name="T11" fmla="*/ 452 h 453"/>
              <a:gd name="T12" fmla="*/ 302 w 356"/>
              <a:gd name="T13" fmla="*/ 452 h 453"/>
              <a:gd name="T14" fmla="*/ 355 w 356"/>
              <a:gd name="T15" fmla="*/ 399 h 453"/>
              <a:gd name="T16" fmla="*/ 355 w 356"/>
              <a:gd name="T17" fmla="*/ 54 h 453"/>
              <a:gd name="T18" fmla="*/ 302 w 356"/>
              <a:gd name="T19" fmla="*/ 0 h 453"/>
              <a:gd name="T20" fmla="*/ 249 w 356"/>
              <a:gd name="T21" fmla="*/ 239 h 453"/>
              <a:gd name="T22" fmla="*/ 249 w 356"/>
              <a:gd name="T23" fmla="*/ 239 h 453"/>
              <a:gd name="T24" fmla="*/ 240 w 356"/>
              <a:gd name="T25" fmla="*/ 239 h 453"/>
              <a:gd name="T26" fmla="*/ 204 w 356"/>
              <a:gd name="T27" fmla="*/ 178 h 453"/>
              <a:gd name="T28" fmla="*/ 204 w 356"/>
              <a:gd name="T29" fmla="*/ 301 h 453"/>
              <a:gd name="T30" fmla="*/ 160 w 356"/>
              <a:gd name="T31" fmla="*/ 354 h 453"/>
              <a:gd name="T32" fmla="*/ 89 w 356"/>
              <a:gd name="T33" fmla="*/ 338 h 453"/>
              <a:gd name="T34" fmla="*/ 133 w 356"/>
              <a:gd name="T35" fmla="*/ 275 h 453"/>
              <a:gd name="T36" fmla="*/ 178 w 356"/>
              <a:gd name="T37" fmla="*/ 275 h 453"/>
              <a:gd name="T38" fmla="*/ 178 w 356"/>
              <a:gd name="T39" fmla="*/ 98 h 453"/>
              <a:gd name="T40" fmla="*/ 204 w 356"/>
              <a:gd name="T41" fmla="*/ 98 h 453"/>
              <a:gd name="T42" fmla="*/ 249 w 356"/>
              <a:gd name="T43" fmla="*/ 239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56" h="453">
                <a:moveTo>
                  <a:pt x="302" y="0"/>
                </a:moveTo>
                <a:lnTo>
                  <a:pt x="302" y="0"/>
                </a:lnTo>
                <a:cubicBezTo>
                  <a:pt x="53" y="0"/>
                  <a:pt x="53" y="0"/>
                  <a:pt x="53" y="0"/>
                </a:cubicBezTo>
                <a:cubicBezTo>
                  <a:pt x="27" y="0"/>
                  <a:pt x="0" y="27"/>
                  <a:pt x="0" y="54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6"/>
                  <a:pt x="27" y="452"/>
                  <a:pt x="53" y="452"/>
                </a:cubicBezTo>
                <a:cubicBezTo>
                  <a:pt x="302" y="452"/>
                  <a:pt x="302" y="452"/>
                  <a:pt x="302" y="452"/>
                </a:cubicBezTo>
                <a:cubicBezTo>
                  <a:pt x="328" y="452"/>
                  <a:pt x="355" y="426"/>
                  <a:pt x="355" y="399"/>
                </a:cubicBezTo>
                <a:cubicBezTo>
                  <a:pt x="355" y="54"/>
                  <a:pt x="355" y="54"/>
                  <a:pt x="355" y="54"/>
                </a:cubicBezTo>
                <a:cubicBezTo>
                  <a:pt x="355" y="27"/>
                  <a:pt x="328" y="0"/>
                  <a:pt x="302" y="0"/>
                </a:cubicBezTo>
                <a:close/>
                <a:moveTo>
                  <a:pt x="249" y="239"/>
                </a:moveTo>
                <a:lnTo>
                  <a:pt x="249" y="239"/>
                </a:lnTo>
                <a:cubicBezTo>
                  <a:pt x="240" y="248"/>
                  <a:pt x="240" y="239"/>
                  <a:pt x="240" y="239"/>
                </a:cubicBezTo>
                <a:cubicBezTo>
                  <a:pt x="240" y="222"/>
                  <a:pt x="240" y="186"/>
                  <a:pt x="204" y="178"/>
                </a:cubicBezTo>
                <a:cubicBezTo>
                  <a:pt x="204" y="301"/>
                  <a:pt x="204" y="301"/>
                  <a:pt x="204" y="301"/>
                </a:cubicBezTo>
                <a:cubicBezTo>
                  <a:pt x="204" y="329"/>
                  <a:pt x="196" y="346"/>
                  <a:pt x="160" y="354"/>
                </a:cubicBezTo>
                <a:cubicBezTo>
                  <a:pt x="133" y="364"/>
                  <a:pt x="98" y="354"/>
                  <a:pt x="89" y="338"/>
                </a:cubicBezTo>
                <a:cubicBezTo>
                  <a:pt x="89" y="310"/>
                  <a:pt x="107" y="284"/>
                  <a:pt x="133" y="275"/>
                </a:cubicBezTo>
                <a:cubicBezTo>
                  <a:pt x="143" y="275"/>
                  <a:pt x="160" y="275"/>
                  <a:pt x="178" y="275"/>
                </a:cubicBezTo>
                <a:cubicBezTo>
                  <a:pt x="178" y="98"/>
                  <a:pt x="178" y="98"/>
                  <a:pt x="178" y="98"/>
                </a:cubicBezTo>
                <a:cubicBezTo>
                  <a:pt x="204" y="98"/>
                  <a:pt x="204" y="98"/>
                  <a:pt x="204" y="98"/>
                </a:cubicBezTo>
                <a:cubicBezTo>
                  <a:pt x="204" y="125"/>
                  <a:pt x="293" y="169"/>
                  <a:pt x="249" y="2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07" name="Freeform 150"/>
          <p:cNvSpPr>
            <a:spLocks noChangeArrowheads="1"/>
          </p:cNvSpPr>
          <p:nvPr/>
        </p:nvSpPr>
        <p:spPr bwMode="auto">
          <a:xfrm>
            <a:off x="10169851" y="2434647"/>
            <a:ext cx="230804" cy="235374"/>
          </a:xfrm>
          <a:custGeom>
            <a:avLst/>
            <a:gdLst>
              <a:gd name="T0" fmla="*/ 247 w 444"/>
              <a:gd name="T1" fmla="*/ 399 h 453"/>
              <a:gd name="T2" fmla="*/ 247 w 444"/>
              <a:gd name="T3" fmla="*/ 399 h 453"/>
              <a:gd name="T4" fmla="*/ 44 w 444"/>
              <a:gd name="T5" fmla="*/ 399 h 453"/>
              <a:gd name="T6" fmla="*/ 44 w 444"/>
              <a:gd name="T7" fmla="*/ 53 h 453"/>
              <a:gd name="T8" fmla="*/ 247 w 444"/>
              <a:gd name="T9" fmla="*/ 53 h 453"/>
              <a:gd name="T10" fmla="*/ 247 w 444"/>
              <a:gd name="T11" fmla="*/ 124 h 453"/>
              <a:gd name="T12" fmla="*/ 292 w 444"/>
              <a:gd name="T13" fmla="*/ 124 h 453"/>
              <a:gd name="T14" fmla="*/ 292 w 444"/>
              <a:gd name="T15" fmla="*/ 53 h 453"/>
              <a:gd name="T16" fmla="*/ 247 w 444"/>
              <a:gd name="T17" fmla="*/ 0 h 453"/>
              <a:gd name="T18" fmla="*/ 44 w 444"/>
              <a:gd name="T19" fmla="*/ 0 h 453"/>
              <a:gd name="T20" fmla="*/ 0 w 444"/>
              <a:gd name="T21" fmla="*/ 53 h 453"/>
              <a:gd name="T22" fmla="*/ 0 w 444"/>
              <a:gd name="T23" fmla="*/ 399 h 453"/>
              <a:gd name="T24" fmla="*/ 44 w 444"/>
              <a:gd name="T25" fmla="*/ 452 h 453"/>
              <a:gd name="T26" fmla="*/ 247 w 444"/>
              <a:gd name="T27" fmla="*/ 452 h 453"/>
              <a:gd name="T28" fmla="*/ 292 w 444"/>
              <a:gd name="T29" fmla="*/ 399 h 453"/>
              <a:gd name="T30" fmla="*/ 292 w 444"/>
              <a:gd name="T31" fmla="*/ 346 h 453"/>
              <a:gd name="T32" fmla="*/ 247 w 444"/>
              <a:gd name="T33" fmla="*/ 346 h 453"/>
              <a:gd name="T34" fmla="*/ 247 w 444"/>
              <a:gd name="T35" fmla="*/ 399 h 453"/>
              <a:gd name="T36" fmla="*/ 443 w 444"/>
              <a:gd name="T37" fmla="*/ 239 h 453"/>
              <a:gd name="T38" fmla="*/ 443 w 444"/>
              <a:gd name="T39" fmla="*/ 239 h 453"/>
              <a:gd name="T40" fmla="*/ 345 w 444"/>
              <a:gd name="T41" fmla="*/ 142 h 453"/>
              <a:gd name="T42" fmla="*/ 345 w 444"/>
              <a:gd name="T43" fmla="*/ 204 h 453"/>
              <a:gd name="T44" fmla="*/ 124 w 444"/>
              <a:gd name="T45" fmla="*/ 204 h 453"/>
              <a:gd name="T46" fmla="*/ 124 w 444"/>
              <a:gd name="T47" fmla="*/ 275 h 453"/>
              <a:gd name="T48" fmla="*/ 345 w 444"/>
              <a:gd name="T49" fmla="*/ 275 h 453"/>
              <a:gd name="T50" fmla="*/ 345 w 444"/>
              <a:gd name="T51" fmla="*/ 337 h 453"/>
              <a:gd name="T52" fmla="*/ 443 w 444"/>
              <a:gd name="T53" fmla="*/ 239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44" h="453">
                <a:moveTo>
                  <a:pt x="247" y="399"/>
                </a:moveTo>
                <a:lnTo>
                  <a:pt x="247" y="399"/>
                </a:lnTo>
                <a:cubicBezTo>
                  <a:pt x="44" y="399"/>
                  <a:pt x="44" y="399"/>
                  <a:pt x="44" y="399"/>
                </a:cubicBezTo>
                <a:cubicBezTo>
                  <a:pt x="44" y="53"/>
                  <a:pt x="44" y="53"/>
                  <a:pt x="44" y="53"/>
                </a:cubicBezTo>
                <a:cubicBezTo>
                  <a:pt x="247" y="53"/>
                  <a:pt x="247" y="53"/>
                  <a:pt x="247" y="53"/>
                </a:cubicBezTo>
                <a:cubicBezTo>
                  <a:pt x="247" y="124"/>
                  <a:pt x="247" y="124"/>
                  <a:pt x="247" y="124"/>
                </a:cubicBezTo>
                <a:cubicBezTo>
                  <a:pt x="292" y="124"/>
                  <a:pt x="292" y="124"/>
                  <a:pt x="292" y="124"/>
                </a:cubicBezTo>
                <a:cubicBezTo>
                  <a:pt x="292" y="53"/>
                  <a:pt x="292" y="53"/>
                  <a:pt x="292" y="53"/>
                </a:cubicBezTo>
                <a:cubicBezTo>
                  <a:pt x="292" y="27"/>
                  <a:pt x="275" y="0"/>
                  <a:pt x="247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18" y="0"/>
                  <a:pt x="0" y="27"/>
                  <a:pt x="0" y="53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52"/>
                  <a:pt x="44" y="452"/>
                </a:cubicBezTo>
                <a:cubicBezTo>
                  <a:pt x="247" y="452"/>
                  <a:pt x="247" y="452"/>
                  <a:pt x="247" y="452"/>
                </a:cubicBezTo>
                <a:cubicBezTo>
                  <a:pt x="275" y="452"/>
                  <a:pt x="292" y="425"/>
                  <a:pt x="292" y="399"/>
                </a:cubicBezTo>
                <a:cubicBezTo>
                  <a:pt x="292" y="346"/>
                  <a:pt x="292" y="346"/>
                  <a:pt x="292" y="346"/>
                </a:cubicBezTo>
                <a:cubicBezTo>
                  <a:pt x="247" y="346"/>
                  <a:pt x="247" y="346"/>
                  <a:pt x="247" y="346"/>
                </a:cubicBezTo>
                <a:lnTo>
                  <a:pt x="247" y="399"/>
                </a:lnTo>
                <a:close/>
                <a:moveTo>
                  <a:pt x="443" y="239"/>
                </a:moveTo>
                <a:lnTo>
                  <a:pt x="443" y="239"/>
                </a:lnTo>
                <a:cubicBezTo>
                  <a:pt x="345" y="142"/>
                  <a:pt x="345" y="142"/>
                  <a:pt x="345" y="142"/>
                </a:cubicBezTo>
                <a:cubicBezTo>
                  <a:pt x="345" y="204"/>
                  <a:pt x="345" y="204"/>
                  <a:pt x="345" y="204"/>
                </a:cubicBezTo>
                <a:cubicBezTo>
                  <a:pt x="124" y="204"/>
                  <a:pt x="124" y="204"/>
                  <a:pt x="124" y="204"/>
                </a:cubicBezTo>
                <a:cubicBezTo>
                  <a:pt x="124" y="275"/>
                  <a:pt x="124" y="275"/>
                  <a:pt x="124" y="275"/>
                </a:cubicBezTo>
                <a:cubicBezTo>
                  <a:pt x="345" y="275"/>
                  <a:pt x="345" y="275"/>
                  <a:pt x="345" y="275"/>
                </a:cubicBezTo>
                <a:cubicBezTo>
                  <a:pt x="345" y="337"/>
                  <a:pt x="345" y="337"/>
                  <a:pt x="345" y="337"/>
                </a:cubicBezTo>
                <a:lnTo>
                  <a:pt x="443" y="2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08" name="Freeform 157"/>
          <p:cNvSpPr>
            <a:spLocks noChangeArrowheads="1"/>
          </p:cNvSpPr>
          <p:nvPr/>
        </p:nvSpPr>
        <p:spPr bwMode="auto">
          <a:xfrm>
            <a:off x="10169851" y="3504108"/>
            <a:ext cx="230804" cy="150821"/>
          </a:xfrm>
          <a:custGeom>
            <a:avLst/>
            <a:gdLst>
              <a:gd name="T0" fmla="*/ 398 w 444"/>
              <a:gd name="T1" fmla="*/ 53 h 293"/>
              <a:gd name="T2" fmla="*/ 398 w 444"/>
              <a:gd name="T3" fmla="*/ 53 h 293"/>
              <a:gd name="T4" fmla="*/ 301 w 444"/>
              <a:gd name="T5" fmla="*/ 53 h 293"/>
              <a:gd name="T6" fmla="*/ 301 w 444"/>
              <a:gd name="T7" fmla="*/ 124 h 293"/>
              <a:gd name="T8" fmla="*/ 372 w 444"/>
              <a:gd name="T9" fmla="*/ 124 h 293"/>
              <a:gd name="T10" fmla="*/ 372 w 444"/>
              <a:gd name="T11" fmla="*/ 221 h 293"/>
              <a:gd name="T12" fmla="*/ 71 w 444"/>
              <a:gd name="T13" fmla="*/ 221 h 293"/>
              <a:gd name="T14" fmla="*/ 71 w 444"/>
              <a:gd name="T15" fmla="*/ 124 h 293"/>
              <a:gd name="T16" fmla="*/ 168 w 444"/>
              <a:gd name="T17" fmla="*/ 124 h 293"/>
              <a:gd name="T18" fmla="*/ 168 w 444"/>
              <a:gd name="T19" fmla="*/ 177 h 293"/>
              <a:gd name="T20" fmla="*/ 275 w 444"/>
              <a:gd name="T21" fmla="*/ 89 h 293"/>
              <a:gd name="T22" fmla="*/ 168 w 444"/>
              <a:gd name="T23" fmla="*/ 0 h 293"/>
              <a:gd name="T24" fmla="*/ 168 w 444"/>
              <a:gd name="T25" fmla="*/ 53 h 293"/>
              <a:gd name="T26" fmla="*/ 44 w 444"/>
              <a:gd name="T27" fmla="*/ 53 h 293"/>
              <a:gd name="T28" fmla="*/ 0 w 444"/>
              <a:gd name="T29" fmla="*/ 97 h 293"/>
              <a:gd name="T30" fmla="*/ 0 w 444"/>
              <a:gd name="T31" fmla="*/ 248 h 293"/>
              <a:gd name="T32" fmla="*/ 44 w 444"/>
              <a:gd name="T33" fmla="*/ 292 h 293"/>
              <a:gd name="T34" fmla="*/ 398 w 444"/>
              <a:gd name="T35" fmla="*/ 292 h 293"/>
              <a:gd name="T36" fmla="*/ 443 w 444"/>
              <a:gd name="T37" fmla="*/ 248 h 293"/>
              <a:gd name="T38" fmla="*/ 443 w 444"/>
              <a:gd name="T39" fmla="*/ 97 h 293"/>
              <a:gd name="T40" fmla="*/ 398 w 444"/>
              <a:gd name="T41" fmla="*/ 53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44" h="293">
                <a:moveTo>
                  <a:pt x="398" y="53"/>
                </a:moveTo>
                <a:lnTo>
                  <a:pt x="398" y="53"/>
                </a:lnTo>
                <a:cubicBezTo>
                  <a:pt x="301" y="53"/>
                  <a:pt x="301" y="53"/>
                  <a:pt x="301" y="53"/>
                </a:cubicBezTo>
                <a:cubicBezTo>
                  <a:pt x="301" y="124"/>
                  <a:pt x="301" y="124"/>
                  <a:pt x="301" y="124"/>
                </a:cubicBezTo>
                <a:cubicBezTo>
                  <a:pt x="372" y="124"/>
                  <a:pt x="372" y="124"/>
                  <a:pt x="372" y="124"/>
                </a:cubicBezTo>
                <a:cubicBezTo>
                  <a:pt x="372" y="221"/>
                  <a:pt x="372" y="221"/>
                  <a:pt x="372" y="221"/>
                </a:cubicBezTo>
                <a:cubicBezTo>
                  <a:pt x="71" y="221"/>
                  <a:pt x="71" y="221"/>
                  <a:pt x="71" y="221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168" y="124"/>
                  <a:pt x="168" y="124"/>
                  <a:pt x="168" y="124"/>
                </a:cubicBezTo>
                <a:cubicBezTo>
                  <a:pt x="168" y="177"/>
                  <a:pt x="168" y="177"/>
                  <a:pt x="168" y="177"/>
                </a:cubicBezTo>
                <a:cubicBezTo>
                  <a:pt x="275" y="89"/>
                  <a:pt x="275" y="89"/>
                  <a:pt x="275" y="89"/>
                </a:cubicBezTo>
                <a:cubicBezTo>
                  <a:pt x="168" y="0"/>
                  <a:pt x="168" y="0"/>
                  <a:pt x="168" y="0"/>
                </a:cubicBezTo>
                <a:cubicBezTo>
                  <a:pt x="168" y="53"/>
                  <a:pt x="168" y="53"/>
                  <a:pt x="168" y="53"/>
                </a:cubicBezTo>
                <a:cubicBezTo>
                  <a:pt x="44" y="53"/>
                  <a:pt x="44" y="53"/>
                  <a:pt x="44" y="53"/>
                </a:cubicBezTo>
                <a:cubicBezTo>
                  <a:pt x="18" y="53"/>
                  <a:pt x="0" y="71"/>
                  <a:pt x="0" y="97"/>
                </a:cubicBezTo>
                <a:cubicBezTo>
                  <a:pt x="0" y="248"/>
                  <a:pt x="0" y="248"/>
                  <a:pt x="0" y="248"/>
                </a:cubicBezTo>
                <a:cubicBezTo>
                  <a:pt x="0" y="274"/>
                  <a:pt x="18" y="292"/>
                  <a:pt x="44" y="292"/>
                </a:cubicBezTo>
                <a:cubicBezTo>
                  <a:pt x="398" y="292"/>
                  <a:pt x="398" y="292"/>
                  <a:pt x="398" y="292"/>
                </a:cubicBezTo>
                <a:cubicBezTo>
                  <a:pt x="425" y="292"/>
                  <a:pt x="443" y="274"/>
                  <a:pt x="443" y="248"/>
                </a:cubicBezTo>
                <a:cubicBezTo>
                  <a:pt x="443" y="97"/>
                  <a:pt x="443" y="97"/>
                  <a:pt x="443" y="97"/>
                </a:cubicBezTo>
                <a:cubicBezTo>
                  <a:pt x="443" y="71"/>
                  <a:pt x="425" y="53"/>
                  <a:pt x="398" y="5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09" name="Freeform 162"/>
          <p:cNvSpPr>
            <a:spLocks noChangeArrowheads="1"/>
          </p:cNvSpPr>
          <p:nvPr/>
        </p:nvSpPr>
        <p:spPr bwMode="auto">
          <a:xfrm>
            <a:off x="8196869" y="4389062"/>
            <a:ext cx="203379" cy="205666"/>
          </a:xfrm>
          <a:custGeom>
            <a:avLst/>
            <a:gdLst>
              <a:gd name="T0" fmla="*/ 346 w 391"/>
              <a:gd name="T1" fmla="*/ 0 h 399"/>
              <a:gd name="T2" fmla="*/ 346 w 391"/>
              <a:gd name="T3" fmla="*/ 0 h 399"/>
              <a:gd name="T4" fmla="*/ 44 w 391"/>
              <a:gd name="T5" fmla="*/ 0 h 399"/>
              <a:gd name="T6" fmla="*/ 0 w 391"/>
              <a:gd name="T7" fmla="*/ 53 h 399"/>
              <a:gd name="T8" fmla="*/ 0 w 391"/>
              <a:gd name="T9" fmla="*/ 345 h 399"/>
              <a:gd name="T10" fmla="*/ 44 w 391"/>
              <a:gd name="T11" fmla="*/ 398 h 399"/>
              <a:gd name="T12" fmla="*/ 346 w 391"/>
              <a:gd name="T13" fmla="*/ 398 h 399"/>
              <a:gd name="T14" fmla="*/ 390 w 391"/>
              <a:gd name="T15" fmla="*/ 345 h 399"/>
              <a:gd name="T16" fmla="*/ 390 w 391"/>
              <a:gd name="T17" fmla="*/ 53 h 399"/>
              <a:gd name="T18" fmla="*/ 346 w 391"/>
              <a:gd name="T19" fmla="*/ 0 h 399"/>
              <a:gd name="T20" fmla="*/ 319 w 391"/>
              <a:gd name="T21" fmla="*/ 221 h 399"/>
              <a:gd name="T22" fmla="*/ 319 w 391"/>
              <a:gd name="T23" fmla="*/ 221 h 399"/>
              <a:gd name="T24" fmla="*/ 222 w 391"/>
              <a:gd name="T25" fmla="*/ 221 h 399"/>
              <a:gd name="T26" fmla="*/ 222 w 391"/>
              <a:gd name="T27" fmla="*/ 319 h 399"/>
              <a:gd name="T28" fmla="*/ 169 w 391"/>
              <a:gd name="T29" fmla="*/ 319 h 399"/>
              <a:gd name="T30" fmla="*/ 169 w 391"/>
              <a:gd name="T31" fmla="*/ 221 h 399"/>
              <a:gd name="T32" fmla="*/ 71 w 391"/>
              <a:gd name="T33" fmla="*/ 221 h 399"/>
              <a:gd name="T34" fmla="*/ 71 w 391"/>
              <a:gd name="T35" fmla="*/ 177 h 399"/>
              <a:gd name="T36" fmla="*/ 169 w 391"/>
              <a:gd name="T37" fmla="*/ 177 h 399"/>
              <a:gd name="T38" fmla="*/ 169 w 391"/>
              <a:gd name="T39" fmla="*/ 70 h 399"/>
              <a:gd name="T40" fmla="*/ 222 w 391"/>
              <a:gd name="T41" fmla="*/ 70 h 399"/>
              <a:gd name="T42" fmla="*/ 222 w 391"/>
              <a:gd name="T43" fmla="*/ 177 h 399"/>
              <a:gd name="T44" fmla="*/ 319 w 391"/>
              <a:gd name="T45" fmla="*/ 177 h 399"/>
              <a:gd name="T46" fmla="*/ 319 w 391"/>
              <a:gd name="T47" fmla="*/ 221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91" h="399">
                <a:moveTo>
                  <a:pt x="346" y="0"/>
                </a:moveTo>
                <a:lnTo>
                  <a:pt x="346" y="0"/>
                </a:lnTo>
                <a:cubicBezTo>
                  <a:pt x="44" y="0"/>
                  <a:pt x="44" y="0"/>
                  <a:pt x="44" y="0"/>
                </a:cubicBezTo>
                <a:cubicBezTo>
                  <a:pt x="18" y="0"/>
                  <a:pt x="0" y="17"/>
                  <a:pt x="0" y="53"/>
                </a:cubicBezTo>
                <a:cubicBezTo>
                  <a:pt x="0" y="345"/>
                  <a:pt x="0" y="345"/>
                  <a:pt x="0" y="345"/>
                </a:cubicBezTo>
                <a:cubicBezTo>
                  <a:pt x="0" y="372"/>
                  <a:pt x="18" y="398"/>
                  <a:pt x="44" y="398"/>
                </a:cubicBezTo>
                <a:cubicBezTo>
                  <a:pt x="346" y="398"/>
                  <a:pt x="346" y="398"/>
                  <a:pt x="346" y="398"/>
                </a:cubicBezTo>
                <a:cubicBezTo>
                  <a:pt x="373" y="398"/>
                  <a:pt x="390" y="372"/>
                  <a:pt x="390" y="345"/>
                </a:cubicBezTo>
                <a:cubicBezTo>
                  <a:pt x="390" y="53"/>
                  <a:pt x="390" y="53"/>
                  <a:pt x="390" y="53"/>
                </a:cubicBezTo>
                <a:cubicBezTo>
                  <a:pt x="390" y="17"/>
                  <a:pt x="373" y="0"/>
                  <a:pt x="346" y="0"/>
                </a:cubicBezTo>
                <a:close/>
                <a:moveTo>
                  <a:pt x="319" y="221"/>
                </a:moveTo>
                <a:lnTo>
                  <a:pt x="319" y="221"/>
                </a:lnTo>
                <a:cubicBezTo>
                  <a:pt x="222" y="221"/>
                  <a:pt x="222" y="221"/>
                  <a:pt x="222" y="221"/>
                </a:cubicBezTo>
                <a:cubicBezTo>
                  <a:pt x="222" y="319"/>
                  <a:pt x="222" y="319"/>
                  <a:pt x="222" y="319"/>
                </a:cubicBezTo>
                <a:cubicBezTo>
                  <a:pt x="169" y="319"/>
                  <a:pt x="169" y="319"/>
                  <a:pt x="169" y="319"/>
                </a:cubicBezTo>
                <a:cubicBezTo>
                  <a:pt x="169" y="221"/>
                  <a:pt x="169" y="221"/>
                  <a:pt x="169" y="221"/>
                </a:cubicBezTo>
                <a:cubicBezTo>
                  <a:pt x="71" y="221"/>
                  <a:pt x="71" y="221"/>
                  <a:pt x="71" y="221"/>
                </a:cubicBezTo>
                <a:cubicBezTo>
                  <a:pt x="71" y="177"/>
                  <a:pt x="71" y="177"/>
                  <a:pt x="71" y="177"/>
                </a:cubicBezTo>
                <a:cubicBezTo>
                  <a:pt x="169" y="177"/>
                  <a:pt x="169" y="177"/>
                  <a:pt x="169" y="177"/>
                </a:cubicBezTo>
                <a:cubicBezTo>
                  <a:pt x="169" y="70"/>
                  <a:pt x="169" y="70"/>
                  <a:pt x="169" y="70"/>
                </a:cubicBezTo>
                <a:cubicBezTo>
                  <a:pt x="222" y="70"/>
                  <a:pt x="222" y="70"/>
                  <a:pt x="222" y="70"/>
                </a:cubicBezTo>
                <a:cubicBezTo>
                  <a:pt x="222" y="177"/>
                  <a:pt x="222" y="177"/>
                  <a:pt x="222" y="177"/>
                </a:cubicBezTo>
                <a:cubicBezTo>
                  <a:pt x="319" y="177"/>
                  <a:pt x="319" y="177"/>
                  <a:pt x="319" y="177"/>
                </a:cubicBezTo>
                <a:lnTo>
                  <a:pt x="319" y="2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10" name="Freeform 163"/>
          <p:cNvSpPr>
            <a:spLocks noChangeArrowheads="1"/>
          </p:cNvSpPr>
          <p:nvPr/>
        </p:nvSpPr>
        <p:spPr bwMode="auto">
          <a:xfrm>
            <a:off x="11096451" y="2452616"/>
            <a:ext cx="201095" cy="205666"/>
          </a:xfrm>
          <a:custGeom>
            <a:avLst/>
            <a:gdLst>
              <a:gd name="T0" fmla="*/ 345 w 390"/>
              <a:gd name="T1" fmla="*/ 0 h 399"/>
              <a:gd name="T2" fmla="*/ 345 w 390"/>
              <a:gd name="T3" fmla="*/ 0 h 399"/>
              <a:gd name="T4" fmla="*/ 44 w 390"/>
              <a:gd name="T5" fmla="*/ 0 h 399"/>
              <a:gd name="T6" fmla="*/ 0 w 390"/>
              <a:gd name="T7" fmla="*/ 53 h 399"/>
              <a:gd name="T8" fmla="*/ 0 w 390"/>
              <a:gd name="T9" fmla="*/ 345 h 399"/>
              <a:gd name="T10" fmla="*/ 44 w 390"/>
              <a:gd name="T11" fmla="*/ 398 h 399"/>
              <a:gd name="T12" fmla="*/ 345 w 390"/>
              <a:gd name="T13" fmla="*/ 398 h 399"/>
              <a:gd name="T14" fmla="*/ 389 w 390"/>
              <a:gd name="T15" fmla="*/ 345 h 399"/>
              <a:gd name="T16" fmla="*/ 389 w 390"/>
              <a:gd name="T17" fmla="*/ 53 h 399"/>
              <a:gd name="T18" fmla="*/ 345 w 390"/>
              <a:gd name="T19" fmla="*/ 0 h 399"/>
              <a:gd name="T20" fmla="*/ 319 w 390"/>
              <a:gd name="T21" fmla="*/ 221 h 399"/>
              <a:gd name="T22" fmla="*/ 319 w 390"/>
              <a:gd name="T23" fmla="*/ 221 h 399"/>
              <a:gd name="T24" fmla="*/ 70 w 390"/>
              <a:gd name="T25" fmla="*/ 221 h 399"/>
              <a:gd name="T26" fmla="*/ 70 w 390"/>
              <a:gd name="T27" fmla="*/ 177 h 399"/>
              <a:gd name="T28" fmla="*/ 319 w 390"/>
              <a:gd name="T29" fmla="*/ 177 h 399"/>
              <a:gd name="T30" fmla="*/ 319 w 390"/>
              <a:gd name="T31" fmla="*/ 221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0" h="399">
                <a:moveTo>
                  <a:pt x="345" y="0"/>
                </a:moveTo>
                <a:lnTo>
                  <a:pt x="345" y="0"/>
                </a:lnTo>
                <a:cubicBezTo>
                  <a:pt x="44" y="0"/>
                  <a:pt x="44" y="0"/>
                  <a:pt x="44" y="0"/>
                </a:cubicBezTo>
                <a:cubicBezTo>
                  <a:pt x="17" y="0"/>
                  <a:pt x="0" y="17"/>
                  <a:pt x="0" y="53"/>
                </a:cubicBezTo>
                <a:cubicBezTo>
                  <a:pt x="0" y="345"/>
                  <a:pt x="0" y="345"/>
                  <a:pt x="0" y="345"/>
                </a:cubicBezTo>
                <a:cubicBezTo>
                  <a:pt x="0" y="372"/>
                  <a:pt x="17" y="398"/>
                  <a:pt x="44" y="398"/>
                </a:cubicBezTo>
                <a:cubicBezTo>
                  <a:pt x="345" y="398"/>
                  <a:pt x="345" y="398"/>
                  <a:pt x="345" y="398"/>
                </a:cubicBezTo>
                <a:cubicBezTo>
                  <a:pt x="372" y="398"/>
                  <a:pt x="389" y="372"/>
                  <a:pt x="389" y="345"/>
                </a:cubicBezTo>
                <a:cubicBezTo>
                  <a:pt x="389" y="53"/>
                  <a:pt x="389" y="53"/>
                  <a:pt x="389" y="53"/>
                </a:cubicBezTo>
                <a:cubicBezTo>
                  <a:pt x="389" y="17"/>
                  <a:pt x="372" y="0"/>
                  <a:pt x="345" y="0"/>
                </a:cubicBezTo>
                <a:close/>
                <a:moveTo>
                  <a:pt x="319" y="221"/>
                </a:moveTo>
                <a:lnTo>
                  <a:pt x="319" y="221"/>
                </a:lnTo>
                <a:cubicBezTo>
                  <a:pt x="70" y="221"/>
                  <a:pt x="70" y="221"/>
                  <a:pt x="70" y="221"/>
                </a:cubicBezTo>
                <a:cubicBezTo>
                  <a:pt x="70" y="177"/>
                  <a:pt x="70" y="177"/>
                  <a:pt x="70" y="177"/>
                </a:cubicBezTo>
                <a:cubicBezTo>
                  <a:pt x="319" y="177"/>
                  <a:pt x="319" y="177"/>
                  <a:pt x="319" y="177"/>
                </a:cubicBezTo>
                <a:lnTo>
                  <a:pt x="319" y="2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11" name="Freeform 164"/>
          <p:cNvSpPr>
            <a:spLocks noChangeArrowheads="1"/>
          </p:cNvSpPr>
          <p:nvPr/>
        </p:nvSpPr>
        <p:spPr bwMode="auto">
          <a:xfrm>
            <a:off x="10197273" y="2983088"/>
            <a:ext cx="203381" cy="205666"/>
          </a:xfrm>
          <a:custGeom>
            <a:avLst/>
            <a:gdLst>
              <a:gd name="T0" fmla="*/ 345 w 391"/>
              <a:gd name="T1" fmla="*/ 0 h 399"/>
              <a:gd name="T2" fmla="*/ 345 w 391"/>
              <a:gd name="T3" fmla="*/ 0 h 399"/>
              <a:gd name="T4" fmla="*/ 44 w 391"/>
              <a:gd name="T5" fmla="*/ 0 h 399"/>
              <a:gd name="T6" fmla="*/ 0 w 391"/>
              <a:gd name="T7" fmla="*/ 53 h 399"/>
              <a:gd name="T8" fmla="*/ 0 w 391"/>
              <a:gd name="T9" fmla="*/ 345 h 399"/>
              <a:gd name="T10" fmla="*/ 44 w 391"/>
              <a:gd name="T11" fmla="*/ 398 h 399"/>
              <a:gd name="T12" fmla="*/ 345 w 391"/>
              <a:gd name="T13" fmla="*/ 398 h 399"/>
              <a:gd name="T14" fmla="*/ 390 w 391"/>
              <a:gd name="T15" fmla="*/ 345 h 399"/>
              <a:gd name="T16" fmla="*/ 390 w 391"/>
              <a:gd name="T17" fmla="*/ 53 h 399"/>
              <a:gd name="T18" fmla="*/ 345 w 391"/>
              <a:gd name="T19" fmla="*/ 0 h 399"/>
              <a:gd name="T20" fmla="*/ 275 w 391"/>
              <a:gd name="T21" fmla="*/ 319 h 399"/>
              <a:gd name="T22" fmla="*/ 275 w 391"/>
              <a:gd name="T23" fmla="*/ 319 h 399"/>
              <a:gd name="T24" fmla="*/ 194 w 391"/>
              <a:gd name="T25" fmla="*/ 239 h 399"/>
              <a:gd name="T26" fmla="*/ 115 w 391"/>
              <a:gd name="T27" fmla="*/ 319 h 399"/>
              <a:gd name="T28" fmla="*/ 80 w 391"/>
              <a:gd name="T29" fmla="*/ 275 h 399"/>
              <a:gd name="T30" fmla="*/ 150 w 391"/>
              <a:gd name="T31" fmla="*/ 195 h 399"/>
              <a:gd name="T32" fmla="*/ 80 w 391"/>
              <a:gd name="T33" fmla="*/ 124 h 399"/>
              <a:gd name="T34" fmla="*/ 115 w 391"/>
              <a:gd name="T35" fmla="*/ 79 h 399"/>
              <a:gd name="T36" fmla="*/ 194 w 391"/>
              <a:gd name="T37" fmla="*/ 150 h 399"/>
              <a:gd name="T38" fmla="*/ 275 w 391"/>
              <a:gd name="T39" fmla="*/ 79 h 399"/>
              <a:gd name="T40" fmla="*/ 310 w 391"/>
              <a:gd name="T41" fmla="*/ 124 h 399"/>
              <a:gd name="T42" fmla="*/ 239 w 391"/>
              <a:gd name="T43" fmla="*/ 195 h 399"/>
              <a:gd name="T44" fmla="*/ 310 w 391"/>
              <a:gd name="T45" fmla="*/ 275 h 399"/>
              <a:gd name="T46" fmla="*/ 275 w 391"/>
              <a:gd name="T47" fmla="*/ 319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91" h="399">
                <a:moveTo>
                  <a:pt x="345" y="0"/>
                </a:moveTo>
                <a:lnTo>
                  <a:pt x="345" y="0"/>
                </a:lnTo>
                <a:cubicBezTo>
                  <a:pt x="44" y="0"/>
                  <a:pt x="44" y="0"/>
                  <a:pt x="44" y="0"/>
                </a:cubicBezTo>
                <a:cubicBezTo>
                  <a:pt x="18" y="0"/>
                  <a:pt x="0" y="17"/>
                  <a:pt x="0" y="53"/>
                </a:cubicBezTo>
                <a:cubicBezTo>
                  <a:pt x="0" y="345"/>
                  <a:pt x="0" y="345"/>
                  <a:pt x="0" y="345"/>
                </a:cubicBezTo>
                <a:cubicBezTo>
                  <a:pt x="0" y="372"/>
                  <a:pt x="18" y="398"/>
                  <a:pt x="44" y="398"/>
                </a:cubicBezTo>
                <a:cubicBezTo>
                  <a:pt x="345" y="398"/>
                  <a:pt x="345" y="398"/>
                  <a:pt x="345" y="398"/>
                </a:cubicBezTo>
                <a:cubicBezTo>
                  <a:pt x="372" y="398"/>
                  <a:pt x="390" y="372"/>
                  <a:pt x="390" y="345"/>
                </a:cubicBezTo>
                <a:cubicBezTo>
                  <a:pt x="390" y="53"/>
                  <a:pt x="390" y="53"/>
                  <a:pt x="390" y="53"/>
                </a:cubicBezTo>
                <a:cubicBezTo>
                  <a:pt x="390" y="17"/>
                  <a:pt x="372" y="0"/>
                  <a:pt x="345" y="0"/>
                </a:cubicBezTo>
                <a:close/>
                <a:moveTo>
                  <a:pt x="275" y="319"/>
                </a:moveTo>
                <a:lnTo>
                  <a:pt x="275" y="319"/>
                </a:lnTo>
                <a:cubicBezTo>
                  <a:pt x="194" y="239"/>
                  <a:pt x="194" y="239"/>
                  <a:pt x="194" y="239"/>
                </a:cubicBezTo>
                <a:cubicBezTo>
                  <a:pt x="115" y="319"/>
                  <a:pt x="115" y="319"/>
                  <a:pt x="115" y="319"/>
                </a:cubicBezTo>
                <a:cubicBezTo>
                  <a:pt x="80" y="275"/>
                  <a:pt x="80" y="275"/>
                  <a:pt x="80" y="275"/>
                </a:cubicBezTo>
                <a:cubicBezTo>
                  <a:pt x="150" y="195"/>
                  <a:pt x="150" y="195"/>
                  <a:pt x="150" y="195"/>
                </a:cubicBezTo>
                <a:cubicBezTo>
                  <a:pt x="80" y="124"/>
                  <a:pt x="80" y="124"/>
                  <a:pt x="80" y="124"/>
                </a:cubicBezTo>
                <a:cubicBezTo>
                  <a:pt x="115" y="79"/>
                  <a:pt x="115" y="79"/>
                  <a:pt x="115" y="79"/>
                </a:cubicBezTo>
                <a:cubicBezTo>
                  <a:pt x="194" y="150"/>
                  <a:pt x="194" y="150"/>
                  <a:pt x="194" y="150"/>
                </a:cubicBezTo>
                <a:cubicBezTo>
                  <a:pt x="275" y="79"/>
                  <a:pt x="275" y="79"/>
                  <a:pt x="275" y="79"/>
                </a:cubicBezTo>
                <a:cubicBezTo>
                  <a:pt x="310" y="124"/>
                  <a:pt x="310" y="124"/>
                  <a:pt x="310" y="124"/>
                </a:cubicBezTo>
                <a:cubicBezTo>
                  <a:pt x="239" y="195"/>
                  <a:pt x="239" y="195"/>
                  <a:pt x="239" y="195"/>
                </a:cubicBezTo>
                <a:cubicBezTo>
                  <a:pt x="310" y="275"/>
                  <a:pt x="310" y="275"/>
                  <a:pt x="310" y="275"/>
                </a:cubicBezTo>
                <a:lnTo>
                  <a:pt x="275" y="3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552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47840" y="1221740"/>
            <a:ext cx="1538883" cy="460638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8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赠送图标</a:t>
            </a:r>
          </a:p>
        </p:txBody>
      </p:sp>
      <p:grpSp>
        <p:nvGrpSpPr>
          <p:cNvPr id="111" name="组合 110"/>
          <p:cNvGrpSpPr/>
          <p:nvPr/>
        </p:nvGrpSpPr>
        <p:grpSpPr>
          <a:xfrm>
            <a:off x="2427288" y="1319896"/>
            <a:ext cx="9090026" cy="4410076"/>
            <a:chOff x="801688" y="1479551"/>
            <a:chExt cx="9090026" cy="4410076"/>
          </a:xfrm>
          <a:solidFill>
            <a:schemeClr val="bg1"/>
          </a:solidFill>
        </p:grpSpPr>
        <p:sp>
          <p:nvSpPr>
            <p:cNvPr id="112" name="Freeform 5"/>
            <p:cNvSpPr>
              <a:spLocks noEditPoints="1"/>
            </p:cNvSpPr>
            <p:nvPr/>
          </p:nvSpPr>
          <p:spPr bwMode="auto">
            <a:xfrm>
              <a:off x="815976" y="1495426"/>
              <a:ext cx="258763" cy="230188"/>
            </a:xfrm>
            <a:custGeom>
              <a:avLst/>
              <a:gdLst>
                <a:gd name="T0" fmla="*/ 138 w 163"/>
                <a:gd name="T1" fmla="*/ 0 h 145"/>
                <a:gd name="T2" fmla="*/ 24 w 163"/>
                <a:gd name="T3" fmla="*/ 0 h 145"/>
                <a:gd name="T4" fmla="*/ 0 w 163"/>
                <a:gd name="T5" fmla="*/ 65 h 145"/>
                <a:gd name="T6" fmla="*/ 0 w 163"/>
                <a:gd name="T7" fmla="*/ 145 h 145"/>
                <a:gd name="T8" fmla="*/ 163 w 163"/>
                <a:gd name="T9" fmla="*/ 145 h 145"/>
                <a:gd name="T10" fmla="*/ 163 w 163"/>
                <a:gd name="T11" fmla="*/ 65 h 145"/>
                <a:gd name="T12" fmla="*/ 138 w 163"/>
                <a:gd name="T13" fmla="*/ 0 h 145"/>
                <a:gd name="T14" fmla="*/ 22 w 163"/>
                <a:gd name="T15" fmla="*/ 59 h 145"/>
                <a:gd name="T16" fmla="*/ 37 w 163"/>
                <a:gd name="T17" fmla="*/ 11 h 145"/>
                <a:gd name="T18" fmla="*/ 126 w 163"/>
                <a:gd name="T19" fmla="*/ 11 h 145"/>
                <a:gd name="T20" fmla="*/ 142 w 163"/>
                <a:gd name="T21" fmla="*/ 59 h 145"/>
                <a:gd name="T22" fmla="*/ 22 w 163"/>
                <a:gd name="T23" fmla="*/ 5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" h="145">
                  <a:moveTo>
                    <a:pt x="138" y="0"/>
                  </a:moveTo>
                  <a:lnTo>
                    <a:pt x="24" y="0"/>
                  </a:lnTo>
                  <a:lnTo>
                    <a:pt x="0" y="65"/>
                  </a:lnTo>
                  <a:lnTo>
                    <a:pt x="0" y="145"/>
                  </a:lnTo>
                  <a:lnTo>
                    <a:pt x="163" y="145"/>
                  </a:lnTo>
                  <a:lnTo>
                    <a:pt x="163" y="65"/>
                  </a:lnTo>
                  <a:lnTo>
                    <a:pt x="138" y="0"/>
                  </a:lnTo>
                  <a:close/>
                  <a:moveTo>
                    <a:pt x="22" y="59"/>
                  </a:moveTo>
                  <a:lnTo>
                    <a:pt x="37" y="11"/>
                  </a:lnTo>
                  <a:lnTo>
                    <a:pt x="126" y="11"/>
                  </a:lnTo>
                  <a:lnTo>
                    <a:pt x="142" y="59"/>
                  </a:lnTo>
                  <a:lnTo>
                    <a:pt x="22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13" name="Freeform 6"/>
            <p:cNvSpPr>
              <a:spLocks/>
            </p:cNvSpPr>
            <p:nvPr/>
          </p:nvSpPr>
          <p:spPr bwMode="auto">
            <a:xfrm>
              <a:off x="866776" y="1566864"/>
              <a:ext cx="158750" cy="11113"/>
            </a:xfrm>
            <a:custGeom>
              <a:avLst/>
              <a:gdLst>
                <a:gd name="T0" fmla="*/ 100 w 100"/>
                <a:gd name="T1" fmla="*/ 7 h 7"/>
                <a:gd name="T2" fmla="*/ 97 w 100"/>
                <a:gd name="T3" fmla="*/ 0 h 7"/>
                <a:gd name="T4" fmla="*/ 2 w 100"/>
                <a:gd name="T5" fmla="*/ 0 h 7"/>
                <a:gd name="T6" fmla="*/ 0 w 100"/>
                <a:gd name="T7" fmla="*/ 7 h 7"/>
                <a:gd name="T8" fmla="*/ 100 w 100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7">
                  <a:moveTo>
                    <a:pt x="100" y="7"/>
                  </a:moveTo>
                  <a:lnTo>
                    <a:pt x="97" y="0"/>
                  </a:lnTo>
                  <a:lnTo>
                    <a:pt x="2" y="0"/>
                  </a:lnTo>
                  <a:lnTo>
                    <a:pt x="0" y="7"/>
                  </a:lnTo>
                  <a:lnTo>
                    <a:pt x="10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14" name="Freeform 7"/>
            <p:cNvSpPr>
              <a:spLocks/>
            </p:cNvSpPr>
            <p:nvPr/>
          </p:nvSpPr>
          <p:spPr bwMode="auto">
            <a:xfrm>
              <a:off x="879476" y="1525589"/>
              <a:ext cx="131763" cy="9525"/>
            </a:xfrm>
            <a:custGeom>
              <a:avLst/>
              <a:gdLst>
                <a:gd name="T0" fmla="*/ 83 w 83"/>
                <a:gd name="T1" fmla="*/ 6 h 6"/>
                <a:gd name="T2" fmla="*/ 81 w 83"/>
                <a:gd name="T3" fmla="*/ 0 h 6"/>
                <a:gd name="T4" fmla="*/ 3 w 83"/>
                <a:gd name="T5" fmla="*/ 0 h 6"/>
                <a:gd name="T6" fmla="*/ 0 w 83"/>
                <a:gd name="T7" fmla="*/ 6 h 6"/>
                <a:gd name="T8" fmla="*/ 83 w 8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6">
                  <a:moveTo>
                    <a:pt x="83" y="6"/>
                  </a:moveTo>
                  <a:lnTo>
                    <a:pt x="81" y="0"/>
                  </a:lnTo>
                  <a:lnTo>
                    <a:pt x="3" y="0"/>
                  </a:lnTo>
                  <a:lnTo>
                    <a:pt x="0" y="6"/>
                  </a:lnTo>
                  <a:lnTo>
                    <a:pt x="83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15" name="Freeform 8"/>
            <p:cNvSpPr>
              <a:spLocks/>
            </p:cNvSpPr>
            <p:nvPr/>
          </p:nvSpPr>
          <p:spPr bwMode="auto">
            <a:xfrm>
              <a:off x="873126" y="1544639"/>
              <a:ext cx="144463" cy="11113"/>
            </a:xfrm>
            <a:custGeom>
              <a:avLst/>
              <a:gdLst>
                <a:gd name="T0" fmla="*/ 2 w 91"/>
                <a:gd name="T1" fmla="*/ 0 h 7"/>
                <a:gd name="T2" fmla="*/ 0 w 91"/>
                <a:gd name="T3" fmla="*/ 7 h 7"/>
                <a:gd name="T4" fmla="*/ 91 w 91"/>
                <a:gd name="T5" fmla="*/ 7 h 7"/>
                <a:gd name="T6" fmla="*/ 89 w 91"/>
                <a:gd name="T7" fmla="*/ 0 h 7"/>
                <a:gd name="T8" fmla="*/ 2 w 91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">
                  <a:moveTo>
                    <a:pt x="2" y="0"/>
                  </a:moveTo>
                  <a:lnTo>
                    <a:pt x="0" y="7"/>
                  </a:lnTo>
                  <a:lnTo>
                    <a:pt x="91" y="7"/>
                  </a:lnTo>
                  <a:lnTo>
                    <a:pt x="8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16" name="Freeform 9"/>
            <p:cNvSpPr>
              <a:spLocks noEditPoints="1"/>
            </p:cNvSpPr>
            <p:nvPr/>
          </p:nvSpPr>
          <p:spPr bwMode="auto">
            <a:xfrm>
              <a:off x="1335088" y="1495426"/>
              <a:ext cx="258763" cy="230188"/>
            </a:xfrm>
            <a:custGeom>
              <a:avLst/>
              <a:gdLst>
                <a:gd name="T0" fmla="*/ 138 w 163"/>
                <a:gd name="T1" fmla="*/ 0 h 145"/>
                <a:gd name="T2" fmla="*/ 24 w 163"/>
                <a:gd name="T3" fmla="*/ 0 h 145"/>
                <a:gd name="T4" fmla="*/ 0 w 163"/>
                <a:gd name="T5" fmla="*/ 65 h 145"/>
                <a:gd name="T6" fmla="*/ 0 w 163"/>
                <a:gd name="T7" fmla="*/ 145 h 145"/>
                <a:gd name="T8" fmla="*/ 163 w 163"/>
                <a:gd name="T9" fmla="*/ 145 h 145"/>
                <a:gd name="T10" fmla="*/ 163 w 163"/>
                <a:gd name="T11" fmla="*/ 65 h 145"/>
                <a:gd name="T12" fmla="*/ 138 w 163"/>
                <a:gd name="T13" fmla="*/ 0 h 145"/>
                <a:gd name="T14" fmla="*/ 21 w 163"/>
                <a:gd name="T15" fmla="*/ 59 h 145"/>
                <a:gd name="T16" fmla="*/ 37 w 163"/>
                <a:gd name="T17" fmla="*/ 11 h 145"/>
                <a:gd name="T18" fmla="*/ 126 w 163"/>
                <a:gd name="T19" fmla="*/ 11 h 145"/>
                <a:gd name="T20" fmla="*/ 142 w 163"/>
                <a:gd name="T21" fmla="*/ 59 h 145"/>
                <a:gd name="T22" fmla="*/ 21 w 163"/>
                <a:gd name="T23" fmla="*/ 5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" h="145">
                  <a:moveTo>
                    <a:pt x="138" y="0"/>
                  </a:moveTo>
                  <a:lnTo>
                    <a:pt x="24" y="0"/>
                  </a:lnTo>
                  <a:lnTo>
                    <a:pt x="0" y="65"/>
                  </a:lnTo>
                  <a:lnTo>
                    <a:pt x="0" y="145"/>
                  </a:lnTo>
                  <a:lnTo>
                    <a:pt x="163" y="145"/>
                  </a:lnTo>
                  <a:lnTo>
                    <a:pt x="163" y="65"/>
                  </a:lnTo>
                  <a:lnTo>
                    <a:pt x="138" y="0"/>
                  </a:lnTo>
                  <a:close/>
                  <a:moveTo>
                    <a:pt x="21" y="59"/>
                  </a:moveTo>
                  <a:lnTo>
                    <a:pt x="37" y="11"/>
                  </a:lnTo>
                  <a:lnTo>
                    <a:pt x="126" y="11"/>
                  </a:lnTo>
                  <a:lnTo>
                    <a:pt x="142" y="59"/>
                  </a:lnTo>
                  <a:lnTo>
                    <a:pt x="21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17" name="Freeform 10"/>
            <p:cNvSpPr>
              <a:spLocks noEditPoints="1"/>
            </p:cNvSpPr>
            <p:nvPr/>
          </p:nvSpPr>
          <p:spPr bwMode="auto">
            <a:xfrm>
              <a:off x="5480051" y="2533651"/>
              <a:ext cx="266700" cy="234950"/>
            </a:xfrm>
            <a:custGeom>
              <a:avLst/>
              <a:gdLst>
                <a:gd name="T0" fmla="*/ 148 w 296"/>
                <a:gd name="T1" fmla="*/ 0 h 262"/>
                <a:gd name="T2" fmla="*/ 164 w 296"/>
                <a:gd name="T3" fmla="*/ 8 h 262"/>
                <a:gd name="T4" fmla="*/ 287 w 296"/>
                <a:gd name="T5" fmla="*/ 150 h 262"/>
                <a:gd name="T6" fmla="*/ 278 w 296"/>
                <a:gd name="T7" fmla="*/ 170 h 262"/>
                <a:gd name="T8" fmla="*/ 227 w 296"/>
                <a:gd name="T9" fmla="*/ 170 h 262"/>
                <a:gd name="T10" fmla="*/ 202 w 296"/>
                <a:gd name="T11" fmla="*/ 170 h 262"/>
                <a:gd name="T12" fmla="*/ 202 w 296"/>
                <a:gd name="T13" fmla="*/ 237 h 262"/>
                <a:gd name="T14" fmla="*/ 177 w 296"/>
                <a:gd name="T15" fmla="*/ 262 h 262"/>
                <a:gd name="T16" fmla="*/ 119 w 296"/>
                <a:gd name="T17" fmla="*/ 262 h 262"/>
                <a:gd name="T18" fmla="*/ 94 w 296"/>
                <a:gd name="T19" fmla="*/ 237 h 262"/>
                <a:gd name="T20" fmla="*/ 94 w 296"/>
                <a:gd name="T21" fmla="*/ 170 h 262"/>
                <a:gd name="T22" fmla="*/ 68 w 296"/>
                <a:gd name="T23" fmla="*/ 170 h 262"/>
                <a:gd name="T24" fmla="*/ 18 w 296"/>
                <a:gd name="T25" fmla="*/ 170 h 262"/>
                <a:gd name="T26" fmla="*/ 9 w 296"/>
                <a:gd name="T27" fmla="*/ 150 h 262"/>
                <a:gd name="T28" fmla="*/ 132 w 296"/>
                <a:gd name="T29" fmla="*/ 8 h 262"/>
                <a:gd name="T30" fmla="*/ 148 w 296"/>
                <a:gd name="T31" fmla="*/ 0 h 262"/>
                <a:gd name="T32" fmla="*/ 148 w 296"/>
                <a:gd name="T33" fmla="*/ 19 h 262"/>
                <a:gd name="T34" fmla="*/ 146 w 296"/>
                <a:gd name="T35" fmla="*/ 20 h 262"/>
                <a:gd name="T36" fmla="*/ 146 w 296"/>
                <a:gd name="T37" fmla="*/ 21 h 262"/>
                <a:gd name="T38" fmla="*/ 33 w 296"/>
                <a:gd name="T39" fmla="*/ 151 h 262"/>
                <a:gd name="T40" fmla="*/ 68 w 296"/>
                <a:gd name="T41" fmla="*/ 151 h 262"/>
                <a:gd name="T42" fmla="*/ 94 w 296"/>
                <a:gd name="T43" fmla="*/ 151 h 262"/>
                <a:gd name="T44" fmla="*/ 112 w 296"/>
                <a:gd name="T45" fmla="*/ 170 h 262"/>
                <a:gd name="T46" fmla="*/ 112 w 296"/>
                <a:gd name="T47" fmla="*/ 237 h 262"/>
                <a:gd name="T48" fmla="*/ 119 w 296"/>
                <a:gd name="T49" fmla="*/ 244 h 262"/>
                <a:gd name="T50" fmla="*/ 177 w 296"/>
                <a:gd name="T51" fmla="*/ 244 h 262"/>
                <a:gd name="T52" fmla="*/ 183 w 296"/>
                <a:gd name="T53" fmla="*/ 237 h 262"/>
                <a:gd name="T54" fmla="*/ 183 w 296"/>
                <a:gd name="T55" fmla="*/ 170 h 262"/>
                <a:gd name="T56" fmla="*/ 202 w 296"/>
                <a:gd name="T57" fmla="*/ 151 h 262"/>
                <a:gd name="T58" fmla="*/ 227 w 296"/>
                <a:gd name="T59" fmla="*/ 151 h 262"/>
                <a:gd name="T60" fmla="*/ 263 w 296"/>
                <a:gd name="T61" fmla="*/ 151 h 262"/>
                <a:gd name="T62" fmla="*/ 150 w 296"/>
                <a:gd name="T63" fmla="*/ 21 h 262"/>
                <a:gd name="T64" fmla="*/ 150 w 296"/>
                <a:gd name="T65" fmla="*/ 20 h 262"/>
                <a:gd name="T66" fmla="*/ 148 w 296"/>
                <a:gd name="T67" fmla="*/ 1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6" h="262">
                  <a:moveTo>
                    <a:pt x="148" y="0"/>
                  </a:moveTo>
                  <a:cubicBezTo>
                    <a:pt x="154" y="0"/>
                    <a:pt x="160" y="3"/>
                    <a:pt x="164" y="8"/>
                  </a:cubicBezTo>
                  <a:cubicBezTo>
                    <a:pt x="287" y="150"/>
                    <a:pt x="287" y="150"/>
                    <a:pt x="287" y="150"/>
                  </a:cubicBezTo>
                  <a:cubicBezTo>
                    <a:pt x="296" y="161"/>
                    <a:pt x="292" y="170"/>
                    <a:pt x="278" y="170"/>
                  </a:cubicBezTo>
                  <a:cubicBezTo>
                    <a:pt x="227" y="170"/>
                    <a:pt x="227" y="170"/>
                    <a:pt x="227" y="170"/>
                  </a:cubicBezTo>
                  <a:cubicBezTo>
                    <a:pt x="220" y="170"/>
                    <a:pt x="211" y="170"/>
                    <a:pt x="202" y="170"/>
                  </a:cubicBezTo>
                  <a:cubicBezTo>
                    <a:pt x="202" y="237"/>
                    <a:pt x="202" y="237"/>
                    <a:pt x="202" y="237"/>
                  </a:cubicBezTo>
                  <a:cubicBezTo>
                    <a:pt x="202" y="251"/>
                    <a:pt x="190" y="262"/>
                    <a:pt x="177" y="262"/>
                  </a:cubicBezTo>
                  <a:cubicBezTo>
                    <a:pt x="119" y="262"/>
                    <a:pt x="119" y="262"/>
                    <a:pt x="119" y="262"/>
                  </a:cubicBezTo>
                  <a:cubicBezTo>
                    <a:pt x="105" y="262"/>
                    <a:pt x="94" y="251"/>
                    <a:pt x="94" y="237"/>
                  </a:cubicBezTo>
                  <a:cubicBezTo>
                    <a:pt x="94" y="170"/>
                    <a:pt x="94" y="170"/>
                    <a:pt x="94" y="170"/>
                  </a:cubicBezTo>
                  <a:cubicBezTo>
                    <a:pt x="85" y="170"/>
                    <a:pt x="75" y="170"/>
                    <a:pt x="68" y="170"/>
                  </a:cubicBezTo>
                  <a:cubicBezTo>
                    <a:pt x="18" y="170"/>
                    <a:pt x="18" y="170"/>
                    <a:pt x="18" y="170"/>
                  </a:cubicBezTo>
                  <a:cubicBezTo>
                    <a:pt x="4" y="170"/>
                    <a:pt x="0" y="161"/>
                    <a:pt x="9" y="150"/>
                  </a:cubicBezTo>
                  <a:cubicBezTo>
                    <a:pt x="132" y="8"/>
                    <a:pt x="132" y="8"/>
                    <a:pt x="132" y="8"/>
                  </a:cubicBezTo>
                  <a:cubicBezTo>
                    <a:pt x="136" y="3"/>
                    <a:pt x="142" y="0"/>
                    <a:pt x="148" y="0"/>
                  </a:cubicBezTo>
                  <a:moveTo>
                    <a:pt x="148" y="19"/>
                  </a:moveTo>
                  <a:cubicBezTo>
                    <a:pt x="147" y="19"/>
                    <a:pt x="147" y="20"/>
                    <a:pt x="146" y="20"/>
                  </a:cubicBezTo>
                  <a:cubicBezTo>
                    <a:pt x="146" y="21"/>
                    <a:pt x="146" y="21"/>
                    <a:pt x="146" y="21"/>
                  </a:cubicBezTo>
                  <a:cubicBezTo>
                    <a:pt x="33" y="151"/>
                    <a:pt x="33" y="151"/>
                    <a:pt x="33" y="151"/>
                  </a:cubicBezTo>
                  <a:cubicBezTo>
                    <a:pt x="68" y="151"/>
                    <a:pt x="68" y="151"/>
                    <a:pt x="68" y="151"/>
                  </a:cubicBezTo>
                  <a:cubicBezTo>
                    <a:pt x="94" y="151"/>
                    <a:pt x="94" y="151"/>
                    <a:pt x="94" y="151"/>
                  </a:cubicBezTo>
                  <a:cubicBezTo>
                    <a:pt x="104" y="151"/>
                    <a:pt x="112" y="159"/>
                    <a:pt x="112" y="170"/>
                  </a:cubicBezTo>
                  <a:cubicBezTo>
                    <a:pt x="112" y="237"/>
                    <a:pt x="112" y="237"/>
                    <a:pt x="112" y="237"/>
                  </a:cubicBezTo>
                  <a:cubicBezTo>
                    <a:pt x="112" y="241"/>
                    <a:pt x="115" y="244"/>
                    <a:pt x="119" y="244"/>
                  </a:cubicBezTo>
                  <a:cubicBezTo>
                    <a:pt x="177" y="244"/>
                    <a:pt x="177" y="244"/>
                    <a:pt x="177" y="244"/>
                  </a:cubicBezTo>
                  <a:cubicBezTo>
                    <a:pt x="180" y="244"/>
                    <a:pt x="183" y="241"/>
                    <a:pt x="183" y="237"/>
                  </a:cubicBezTo>
                  <a:cubicBezTo>
                    <a:pt x="183" y="170"/>
                    <a:pt x="183" y="170"/>
                    <a:pt x="183" y="170"/>
                  </a:cubicBezTo>
                  <a:cubicBezTo>
                    <a:pt x="183" y="159"/>
                    <a:pt x="192" y="151"/>
                    <a:pt x="202" y="151"/>
                  </a:cubicBezTo>
                  <a:cubicBezTo>
                    <a:pt x="227" y="151"/>
                    <a:pt x="227" y="151"/>
                    <a:pt x="227" y="151"/>
                  </a:cubicBezTo>
                  <a:cubicBezTo>
                    <a:pt x="263" y="151"/>
                    <a:pt x="263" y="151"/>
                    <a:pt x="263" y="151"/>
                  </a:cubicBezTo>
                  <a:cubicBezTo>
                    <a:pt x="150" y="21"/>
                    <a:pt x="150" y="21"/>
                    <a:pt x="150" y="21"/>
                  </a:cubicBezTo>
                  <a:cubicBezTo>
                    <a:pt x="150" y="21"/>
                    <a:pt x="150" y="21"/>
                    <a:pt x="150" y="20"/>
                  </a:cubicBezTo>
                  <a:cubicBezTo>
                    <a:pt x="149" y="19"/>
                    <a:pt x="148" y="19"/>
                    <a:pt x="14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18" name="Freeform 11"/>
            <p:cNvSpPr>
              <a:spLocks noEditPoints="1"/>
            </p:cNvSpPr>
            <p:nvPr/>
          </p:nvSpPr>
          <p:spPr bwMode="auto">
            <a:xfrm>
              <a:off x="6002338" y="2571751"/>
              <a:ext cx="258763" cy="160338"/>
            </a:xfrm>
            <a:custGeom>
              <a:avLst/>
              <a:gdLst>
                <a:gd name="T0" fmla="*/ 273 w 288"/>
                <a:gd name="T1" fmla="*/ 0 h 177"/>
                <a:gd name="T2" fmla="*/ 16 w 288"/>
                <a:gd name="T3" fmla="*/ 0 h 177"/>
                <a:gd name="T4" fmla="*/ 0 w 288"/>
                <a:gd name="T5" fmla="*/ 15 h 177"/>
                <a:gd name="T6" fmla="*/ 0 w 288"/>
                <a:gd name="T7" fmla="*/ 162 h 177"/>
                <a:gd name="T8" fmla="*/ 16 w 288"/>
                <a:gd name="T9" fmla="*/ 177 h 177"/>
                <a:gd name="T10" fmla="*/ 273 w 288"/>
                <a:gd name="T11" fmla="*/ 177 h 177"/>
                <a:gd name="T12" fmla="*/ 288 w 288"/>
                <a:gd name="T13" fmla="*/ 162 h 177"/>
                <a:gd name="T14" fmla="*/ 288 w 288"/>
                <a:gd name="T15" fmla="*/ 15 h 177"/>
                <a:gd name="T16" fmla="*/ 273 w 288"/>
                <a:gd name="T17" fmla="*/ 0 h 177"/>
                <a:gd name="T18" fmla="*/ 273 w 288"/>
                <a:gd name="T19" fmla="*/ 162 h 177"/>
                <a:gd name="T20" fmla="*/ 273 w 288"/>
                <a:gd name="T21" fmla="*/ 162 h 177"/>
                <a:gd name="T22" fmla="*/ 16 w 288"/>
                <a:gd name="T23" fmla="*/ 162 h 177"/>
                <a:gd name="T24" fmla="*/ 15 w 288"/>
                <a:gd name="T25" fmla="*/ 162 h 177"/>
                <a:gd name="T26" fmla="*/ 15 w 288"/>
                <a:gd name="T27" fmla="*/ 15 h 177"/>
                <a:gd name="T28" fmla="*/ 16 w 288"/>
                <a:gd name="T29" fmla="*/ 15 h 177"/>
                <a:gd name="T30" fmla="*/ 273 w 288"/>
                <a:gd name="T31" fmla="*/ 15 h 177"/>
                <a:gd name="T32" fmla="*/ 273 w 288"/>
                <a:gd name="T33" fmla="*/ 15 h 177"/>
                <a:gd name="T34" fmla="*/ 273 w 288"/>
                <a:gd name="T35" fmla="*/ 16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8" h="177">
                  <a:moveTo>
                    <a:pt x="273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70"/>
                    <a:pt x="7" y="177"/>
                    <a:pt x="16" y="177"/>
                  </a:cubicBezTo>
                  <a:cubicBezTo>
                    <a:pt x="273" y="177"/>
                    <a:pt x="273" y="177"/>
                    <a:pt x="273" y="177"/>
                  </a:cubicBezTo>
                  <a:cubicBezTo>
                    <a:pt x="281" y="177"/>
                    <a:pt x="288" y="170"/>
                    <a:pt x="288" y="162"/>
                  </a:cubicBezTo>
                  <a:cubicBezTo>
                    <a:pt x="288" y="15"/>
                    <a:pt x="288" y="15"/>
                    <a:pt x="288" y="15"/>
                  </a:cubicBezTo>
                  <a:cubicBezTo>
                    <a:pt x="288" y="7"/>
                    <a:pt x="281" y="0"/>
                    <a:pt x="273" y="0"/>
                  </a:cubicBezTo>
                  <a:close/>
                  <a:moveTo>
                    <a:pt x="273" y="162"/>
                  </a:moveTo>
                  <a:cubicBezTo>
                    <a:pt x="273" y="162"/>
                    <a:pt x="273" y="162"/>
                    <a:pt x="273" y="162"/>
                  </a:cubicBezTo>
                  <a:cubicBezTo>
                    <a:pt x="16" y="162"/>
                    <a:pt x="16" y="162"/>
                    <a:pt x="16" y="162"/>
                  </a:cubicBezTo>
                  <a:cubicBezTo>
                    <a:pt x="15" y="162"/>
                    <a:pt x="15" y="162"/>
                    <a:pt x="15" y="162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5"/>
                    <a:pt x="15" y="15"/>
                    <a:pt x="16" y="15"/>
                  </a:cubicBezTo>
                  <a:cubicBezTo>
                    <a:pt x="273" y="15"/>
                    <a:pt x="273" y="15"/>
                    <a:pt x="273" y="15"/>
                  </a:cubicBezTo>
                  <a:cubicBezTo>
                    <a:pt x="273" y="15"/>
                    <a:pt x="273" y="15"/>
                    <a:pt x="273" y="15"/>
                  </a:cubicBezTo>
                  <a:lnTo>
                    <a:pt x="273" y="1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19" name="Rectangle 12"/>
            <p:cNvSpPr>
              <a:spLocks noChangeArrowheads="1"/>
            </p:cNvSpPr>
            <p:nvPr/>
          </p:nvSpPr>
          <p:spPr bwMode="auto">
            <a:xfrm>
              <a:off x="6040438" y="2603501"/>
              <a:ext cx="20638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20" name="Rectangle 13"/>
            <p:cNvSpPr>
              <a:spLocks noChangeArrowheads="1"/>
            </p:cNvSpPr>
            <p:nvPr/>
          </p:nvSpPr>
          <p:spPr bwMode="auto">
            <a:xfrm>
              <a:off x="6080126" y="2603501"/>
              <a:ext cx="22225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21" name="Rectangle 14"/>
            <p:cNvSpPr>
              <a:spLocks noChangeArrowheads="1"/>
            </p:cNvSpPr>
            <p:nvPr/>
          </p:nvSpPr>
          <p:spPr bwMode="auto">
            <a:xfrm>
              <a:off x="6121401" y="2603501"/>
              <a:ext cx="22225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22" name="Rectangle 15"/>
            <p:cNvSpPr>
              <a:spLocks noChangeArrowheads="1"/>
            </p:cNvSpPr>
            <p:nvPr/>
          </p:nvSpPr>
          <p:spPr bwMode="auto">
            <a:xfrm>
              <a:off x="6162676" y="2603501"/>
              <a:ext cx="20638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23" name="Rectangle 16"/>
            <p:cNvSpPr>
              <a:spLocks noChangeArrowheads="1"/>
            </p:cNvSpPr>
            <p:nvPr/>
          </p:nvSpPr>
          <p:spPr bwMode="auto">
            <a:xfrm>
              <a:off x="6202363" y="2603501"/>
              <a:ext cx="22225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24" name="Rectangle 17"/>
            <p:cNvSpPr>
              <a:spLocks noChangeArrowheads="1"/>
            </p:cNvSpPr>
            <p:nvPr/>
          </p:nvSpPr>
          <p:spPr bwMode="auto">
            <a:xfrm>
              <a:off x="6061076" y="2641601"/>
              <a:ext cx="222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25" name="Rectangle 18"/>
            <p:cNvSpPr>
              <a:spLocks noChangeArrowheads="1"/>
            </p:cNvSpPr>
            <p:nvPr/>
          </p:nvSpPr>
          <p:spPr bwMode="auto">
            <a:xfrm>
              <a:off x="6100763" y="2641601"/>
              <a:ext cx="222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26" name="Rectangle 19"/>
            <p:cNvSpPr>
              <a:spLocks noChangeArrowheads="1"/>
            </p:cNvSpPr>
            <p:nvPr/>
          </p:nvSpPr>
          <p:spPr bwMode="auto">
            <a:xfrm>
              <a:off x="6142038" y="2641601"/>
              <a:ext cx="222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27" name="Rectangle 20"/>
            <p:cNvSpPr>
              <a:spLocks noChangeArrowheads="1"/>
            </p:cNvSpPr>
            <p:nvPr/>
          </p:nvSpPr>
          <p:spPr bwMode="auto">
            <a:xfrm>
              <a:off x="6183313" y="2641601"/>
              <a:ext cx="20638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28" name="Rectangle 21"/>
            <p:cNvSpPr>
              <a:spLocks noChangeArrowheads="1"/>
            </p:cNvSpPr>
            <p:nvPr/>
          </p:nvSpPr>
          <p:spPr bwMode="auto">
            <a:xfrm>
              <a:off x="6080126" y="2679701"/>
              <a:ext cx="103188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29" name="Freeform 22"/>
            <p:cNvSpPr>
              <a:spLocks noEditPoints="1"/>
            </p:cNvSpPr>
            <p:nvPr/>
          </p:nvSpPr>
          <p:spPr bwMode="auto">
            <a:xfrm>
              <a:off x="6519863" y="3554414"/>
              <a:ext cx="260350" cy="260350"/>
            </a:xfrm>
            <a:custGeom>
              <a:avLst/>
              <a:gdLst>
                <a:gd name="T0" fmla="*/ 144 w 289"/>
                <a:gd name="T1" fmla="*/ 0 h 288"/>
                <a:gd name="T2" fmla="*/ 0 w 289"/>
                <a:gd name="T3" fmla="*/ 144 h 288"/>
                <a:gd name="T4" fmla="*/ 144 w 289"/>
                <a:gd name="T5" fmla="*/ 288 h 288"/>
                <a:gd name="T6" fmla="*/ 289 w 289"/>
                <a:gd name="T7" fmla="*/ 144 h 288"/>
                <a:gd name="T8" fmla="*/ 144 w 289"/>
                <a:gd name="T9" fmla="*/ 0 h 288"/>
                <a:gd name="T10" fmla="*/ 144 w 289"/>
                <a:gd name="T11" fmla="*/ 252 h 288"/>
                <a:gd name="T12" fmla="*/ 36 w 289"/>
                <a:gd name="T13" fmla="*/ 144 h 288"/>
                <a:gd name="T14" fmla="*/ 144 w 289"/>
                <a:gd name="T15" fmla="*/ 36 h 288"/>
                <a:gd name="T16" fmla="*/ 253 w 289"/>
                <a:gd name="T17" fmla="*/ 144 h 288"/>
                <a:gd name="T18" fmla="*/ 144 w 289"/>
                <a:gd name="T19" fmla="*/ 25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9" h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223"/>
                    <a:pt x="65" y="288"/>
                    <a:pt x="144" y="288"/>
                  </a:cubicBezTo>
                  <a:cubicBezTo>
                    <a:pt x="224" y="288"/>
                    <a:pt x="289" y="223"/>
                    <a:pt x="289" y="144"/>
                  </a:cubicBezTo>
                  <a:cubicBezTo>
                    <a:pt x="289" y="64"/>
                    <a:pt x="224" y="0"/>
                    <a:pt x="144" y="0"/>
                  </a:cubicBezTo>
                  <a:close/>
                  <a:moveTo>
                    <a:pt x="144" y="252"/>
                  </a:moveTo>
                  <a:cubicBezTo>
                    <a:pt x="85" y="252"/>
                    <a:pt x="36" y="203"/>
                    <a:pt x="36" y="144"/>
                  </a:cubicBezTo>
                  <a:cubicBezTo>
                    <a:pt x="36" y="84"/>
                    <a:pt x="85" y="36"/>
                    <a:pt x="144" y="36"/>
                  </a:cubicBezTo>
                  <a:cubicBezTo>
                    <a:pt x="204" y="36"/>
                    <a:pt x="253" y="84"/>
                    <a:pt x="253" y="144"/>
                  </a:cubicBezTo>
                  <a:cubicBezTo>
                    <a:pt x="253" y="203"/>
                    <a:pt x="204" y="252"/>
                    <a:pt x="144" y="2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30" name="Freeform 23"/>
            <p:cNvSpPr>
              <a:spLocks noEditPoints="1"/>
            </p:cNvSpPr>
            <p:nvPr/>
          </p:nvSpPr>
          <p:spPr bwMode="auto">
            <a:xfrm>
              <a:off x="6573838" y="3608389"/>
              <a:ext cx="153988" cy="153988"/>
            </a:xfrm>
            <a:custGeom>
              <a:avLst/>
              <a:gdLst>
                <a:gd name="T0" fmla="*/ 86 w 172"/>
                <a:gd name="T1" fmla="*/ 0 h 172"/>
                <a:gd name="T2" fmla="*/ 0 w 172"/>
                <a:gd name="T3" fmla="*/ 86 h 172"/>
                <a:gd name="T4" fmla="*/ 86 w 172"/>
                <a:gd name="T5" fmla="*/ 172 h 172"/>
                <a:gd name="T6" fmla="*/ 172 w 172"/>
                <a:gd name="T7" fmla="*/ 86 h 172"/>
                <a:gd name="T8" fmla="*/ 86 w 172"/>
                <a:gd name="T9" fmla="*/ 0 h 172"/>
                <a:gd name="T10" fmla="*/ 63 w 172"/>
                <a:gd name="T11" fmla="*/ 58 h 172"/>
                <a:gd name="T12" fmla="*/ 39 w 172"/>
                <a:gd name="T13" fmla="*/ 93 h 172"/>
                <a:gd name="T14" fmla="*/ 24 w 172"/>
                <a:gd name="T15" fmla="*/ 82 h 172"/>
                <a:gd name="T16" fmla="*/ 24 w 172"/>
                <a:gd name="T17" fmla="*/ 79 h 172"/>
                <a:gd name="T18" fmla="*/ 83 w 172"/>
                <a:gd name="T19" fmla="*/ 20 h 172"/>
                <a:gd name="T20" fmla="*/ 87 w 172"/>
                <a:gd name="T21" fmla="*/ 20 h 172"/>
                <a:gd name="T22" fmla="*/ 97 w 172"/>
                <a:gd name="T23" fmla="*/ 34 h 172"/>
                <a:gd name="T24" fmla="*/ 63 w 172"/>
                <a:gd name="T25" fmla="*/ 58 h 172"/>
                <a:gd name="T26" fmla="*/ 112 w 172"/>
                <a:gd name="T27" fmla="*/ 128 h 172"/>
                <a:gd name="T28" fmla="*/ 98 w 172"/>
                <a:gd name="T29" fmla="*/ 114 h 172"/>
                <a:gd name="T30" fmla="*/ 112 w 172"/>
                <a:gd name="T31" fmla="*/ 100 h 172"/>
                <a:gd name="T32" fmla="*/ 126 w 172"/>
                <a:gd name="T33" fmla="*/ 114 h 172"/>
                <a:gd name="T34" fmla="*/ 112 w 172"/>
                <a:gd name="T35" fmla="*/ 12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2" h="172">
                  <a:moveTo>
                    <a:pt x="86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3"/>
                    <a:pt x="38" y="172"/>
                    <a:pt x="86" y="172"/>
                  </a:cubicBezTo>
                  <a:cubicBezTo>
                    <a:pt x="133" y="172"/>
                    <a:pt x="172" y="133"/>
                    <a:pt x="172" y="86"/>
                  </a:cubicBezTo>
                  <a:cubicBezTo>
                    <a:pt x="172" y="38"/>
                    <a:pt x="133" y="0"/>
                    <a:pt x="86" y="0"/>
                  </a:cubicBezTo>
                  <a:close/>
                  <a:moveTo>
                    <a:pt x="63" y="58"/>
                  </a:moveTo>
                  <a:cubicBezTo>
                    <a:pt x="53" y="67"/>
                    <a:pt x="43" y="85"/>
                    <a:pt x="39" y="93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4" y="81"/>
                    <a:pt x="24" y="80"/>
                    <a:pt x="24" y="79"/>
                  </a:cubicBezTo>
                  <a:cubicBezTo>
                    <a:pt x="24" y="51"/>
                    <a:pt x="55" y="20"/>
                    <a:pt x="83" y="20"/>
                  </a:cubicBezTo>
                  <a:cubicBezTo>
                    <a:pt x="84" y="20"/>
                    <a:pt x="86" y="20"/>
                    <a:pt x="87" y="20"/>
                  </a:cubicBezTo>
                  <a:cubicBezTo>
                    <a:pt x="97" y="34"/>
                    <a:pt x="97" y="34"/>
                    <a:pt x="97" y="34"/>
                  </a:cubicBezTo>
                  <a:cubicBezTo>
                    <a:pt x="88" y="39"/>
                    <a:pt x="74" y="46"/>
                    <a:pt x="63" y="58"/>
                  </a:cubicBezTo>
                  <a:close/>
                  <a:moveTo>
                    <a:pt x="112" y="128"/>
                  </a:moveTo>
                  <a:cubicBezTo>
                    <a:pt x="104" y="128"/>
                    <a:pt x="98" y="122"/>
                    <a:pt x="98" y="114"/>
                  </a:cubicBezTo>
                  <a:cubicBezTo>
                    <a:pt x="98" y="106"/>
                    <a:pt x="104" y="100"/>
                    <a:pt x="112" y="100"/>
                  </a:cubicBezTo>
                  <a:cubicBezTo>
                    <a:pt x="119" y="100"/>
                    <a:pt x="126" y="106"/>
                    <a:pt x="126" y="114"/>
                  </a:cubicBezTo>
                  <a:cubicBezTo>
                    <a:pt x="126" y="122"/>
                    <a:pt x="119" y="128"/>
                    <a:pt x="112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31" name="Freeform 24"/>
            <p:cNvSpPr>
              <a:spLocks/>
            </p:cNvSpPr>
            <p:nvPr/>
          </p:nvSpPr>
          <p:spPr bwMode="auto">
            <a:xfrm>
              <a:off x="3408363" y="1497014"/>
              <a:ext cx="258763" cy="225425"/>
            </a:xfrm>
            <a:custGeom>
              <a:avLst/>
              <a:gdLst>
                <a:gd name="T0" fmla="*/ 251 w 288"/>
                <a:gd name="T1" fmla="*/ 175 h 250"/>
                <a:gd name="T2" fmla="*/ 251 w 288"/>
                <a:gd name="T3" fmla="*/ 60 h 250"/>
                <a:gd name="T4" fmla="*/ 191 w 288"/>
                <a:gd name="T5" fmla="*/ 0 h 250"/>
                <a:gd name="T6" fmla="*/ 190 w 288"/>
                <a:gd name="T7" fmla="*/ 0 h 250"/>
                <a:gd name="T8" fmla="*/ 189 w 288"/>
                <a:gd name="T9" fmla="*/ 0 h 250"/>
                <a:gd name="T10" fmla="*/ 129 w 288"/>
                <a:gd name="T11" fmla="*/ 60 h 250"/>
                <a:gd name="T12" fmla="*/ 129 w 288"/>
                <a:gd name="T13" fmla="*/ 190 h 250"/>
                <a:gd name="T14" fmla="*/ 99 w 288"/>
                <a:gd name="T15" fmla="*/ 220 h 250"/>
                <a:gd name="T16" fmla="*/ 98 w 288"/>
                <a:gd name="T17" fmla="*/ 220 h 250"/>
                <a:gd name="T18" fmla="*/ 97 w 288"/>
                <a:gd name="T19" fmla="*/ 220 h 250"/>
                <a:gd name="T20" fmla="*/ 67 w 288"/>
                <a:gd name="T21" fmla="*/ 190 h 250"/>
                <a:gd name="T22" fmla="*/ 67 w 288"/>
                <a:gd name="T23" fmla="*/ 75 h 250"/>
                <a:gd name="T24" fmla="*/ 105 w 288"/>
                <a:gd name="T25" fmla="*/ 75 h 250"/>
                <a:gd name="T26" fmla="*/ 52 w 288"/>
                <a:gd name="T27" fmla="*/ 19 h 250"/>
                <a:gd name="T28" fmla="*/ 0 w 288"/>
                <a:gd name="T29" fmla="*/ 75 h 250"/>
                <a:gd name="T30" fmla="*/ 37 w 288"/>
                <a:gd name="T31" fmla="*/ 75 h 250"/>
                <a:gd name="T32" fmla="*/ 37 w 288"/>
                <a:gd name="T33" fmla="*/ 190 h 250"/>
                <a:gd name="T34" fmla="*/ 97 w 288"/>
                <a:gd name="T35" fmla="*/ 250 h 250"/>
                <a:gd name="T36" fmla="*/ 98 w 288"/>
                <a:gd name="T37" fmla="*/ 250 h 250"/>
                <a:gd name="T38" fmla="*/ 99 w 288"/>
                <a:gd name="T39" fmla="*/ 250 h 250"/>
                <a:gd name="T40" fmla="*/ 159 w 288"/>
                <a:gd name="T41" fmla="*/ 190 h 250"/>
                <a:gd name="T42" fmla="*/ 159 w 288"/>
                <a:gd name="T43" fmla="*/ 60 h 250"/>
                <a:gd name="T44" fmla="*/ 189 w 288"/>
                <a:gd name="T45" fmla="*/ 30 h 250"/>
                <a:gd name="T46" fmla="*/ 190 w 288"/>
                <a:gd name="T47" fmla="*/ 30 h 250"/>
                <a:gd name="T48" fmla="*/ 191 w 288"/>
                <a:gd name="T49" fmla="*/ 30 h 250"/>
                <a:gd name="T50" fmla="*/ 221 w 288"/>
                <a:gd name="T51" fmla="*/ 60 h 250"/>
                <a:gd name="T52" fmla="*/ 221 w 288"/>
                <a:gd name="T53" fmla="*/ 175 h 250"/>
                <a:gd name="T54" fmla="*/ 184 w 288"/>
                <a:gd name="T55" fmla="*/ 175 h 250"/>
                <a:gd name="T56" fmla="*/ 236 w 288"/>
                <a:gd name="T57" fmla="*/ 231 h 250"/>
                <a:gd name="T58" fmla="*/ 288 w 288"/>
                <a:gd name="T59" fmla="*/ 175 h 250"/>
                <a:gd name="T60" fmla="*/ 251 w 288"/>
                <a:gd name="T61" fmla="*/ 17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8" h="250">
                  <a:moveTo>
                    <a:pt x="251" y="175"/>
                  </a:moveTo>
                  <a:cubicBezTo>
                    <a:pt x="251" y="60"/>
                    <a:pt x="251" y="60"/>
                    <a:pt x="251" y="60"/>
                  </a:cubicBezTo>
                  <a:cubicBezTo>
                    <a:pt x="251" y="27"/>
                    <a:pt x="224" y="0"/>
                    <a:pt x="191" y="0"/>
                  </a:cubicBezTo>
                  <a:cubicBezTo>
                    <a:pt x="191" y="0"/>
                    <a:pt x="190" y="0"/>
                    <a:pt x="190" y="0"/>
                  </a:cubicBezTo>
                  <a:cubicBezTo>
                    <a:pt x="190" y="0"/>
                    <a:pt x="189" y="0"/>
                    <a:pt x="189" y="0"/>
                  </a:cubicBezTo>
                  <a:cubicBezTo>
                    <a:pt x="156" y="0"/>
                    <a:pt x="129" y="27"/>
                    <a:pt x="129" y="60"/>
                  </a:cubicBezTo>
                  <a:cubicBezTo>
                    <a:pt x="129" y="190"/>
                    <a:pt x="129" y="190"/>
                    <a:pt x="129" y="190"/>
                  </a:cubicBezTo>
                  <a:cubicBezTo>
                    <a:pt x="129" y="206"/>
                    <a:pt x="116" y="220"/>
                    <a:pt x="99" y="220"/>
                  </a:cubicBezTo>
                  <a:cubicBezTo>
                    <a:pt x="99" y="220"/>
                    <a:pt x="98" y="220"/>
                    <a:pt x="98" y="220"/>
                  </a:cubicBezTo>
                  <a:cubicBezTo>
                    <a:pt x="98" y="220"/>
                    <a:pt x="97" y="220"/>
                    <a:pt x="97" y="220"/>
                  </a:cubicBezTo>
                  <a:cubicBezTo>
                    <a:pt x="81" y="220"/>
                    <a:pt x="67" y="206"/>
                    <a:pt x="67" y="190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105" y="75"/>
                    <a:pt x="105" y="75"/>
                    <a:pt x="105" y="75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7" y="190"/>
                    <a:pt x="37" y="190"/>
                    <a:pt x="37" y="190"/>
                  </a:cubicBezTo>
                  <a:cubicBezTo>
                    <a:pt x="37" y="223"/>
                    <a:pt x="64" y="250"/>
                    <a:pt x="97" y="250"/>
                  </a:cubicBezTo>
                  <a:cubicBezTo>
                    <a:pt x="98" y="250"/>
                    <a:pt x="98" y="250"/>
                    <a:pt x="98" y="250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132" y="250"/>
                    <a:pt x="159" y="223"/>
                    <a:pt x="159" y="190"/>
                  </a:cubicBezTo>
                  <a:cubicBezTo>
                    <a:pt x="159" y="60"/>
                    <a:pt x="159" y="60"/>
                    <a:pt x="159" y="60"/>
                  </a:cubicBezTo>
                  <a:cubicBezTo>
                    <a:pt x="159" y="44"/>
                    <a:pt x="172" y="30"/>
                    <a:pt x="189" y="30"/>
                  </a:cubicBezTo>
                  <a:cubicBezTo>
                    <a:pt x="189" y="30"/>
                    <a:pt x="190" y="30"/>
                    <a:pt x="190" y="30"/>
                  </a:cubicBezTo>
                  <a:cubicBezTo>
                    <a:pt x="190" y="30"/>
                    <a:pt x="191" y="30"/>
                    <a:pt x="191" y="30"/>
                  </a:cubicBezTo>
                  <a:cubicBezTo>
                    <a:pt x="208" y="30"/>
                    <a:pt x="221" y="44"/>
                    <a:pt x="221" y="60"/>
                  </a:cubicBezTo>
                  <a:cubicBezTo>
                    <a:pt x="221" y="175"/>
                    <a:pt x="221" y="175"/>
                    <a:pt x="221" y="175"/>
                  </a:cubicBezTo>
                  <a:cubicBezTo>
                    <a:pt x="184" y="175"/>
                    <a:pt x="184" y="175"/>
                    <a:pt x="184" y="175"/>
                  </a:cubicBezTo>
                  <a:cubicBezTo>
                    <a:pt x="236" y="231"/>
                    <a:pt x="236" y="231"/>
                    <a:pt x="236" y="231"/>
                  </a:cubicBezTo>
                  <a:cubicBezTo>
                    <a:pt x="288" y="175"/>
                    <a:pt x="288" y="175"/>
                    <a:pt x="288" y="175"/>
                  </a:cubicBezTo>
                  <a:lnTo>
                    <a:pt x="251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32" name="Freeform 25"/>
            <p:cNvSpPr>
              <a:spLocks/>
            </p:cNvSpPr>
            <p:nvPr/>
          </p:nvSpPr>
          <p:spPr bwMode="auto">
            <a:xfrm>
              <a:off x="2370138" y="4591051"/>
              <a:ext cx="261938" cy="261938"/>
            </a:xfrm>
            <a:custGeom>
              <a:avLst/>
              <a:gdLst>
                <a:gd name="T0" fmla="*/ 283 w 291"/>
                <a:gd name="T1" fmla="*/ 157 h 291"/>
                <a:gd name="T2" fmla="*/ 283 w 291"/>
                <a:gd name="T3" fmla="*/ 133 h 291"/>
                <a:gd name="T4" fmla="*/ 283 w 291"/>
                <a:gd name="T5" fmla="*/ 99 h 291"/>
                <a:gd name="T6" fmla="*/ 283 w 291"/>
                <a:gd name="T7" fmla="*/ 75 h 291"/>
                <a:gd name="T8" fmla="*/ 278 w 291"/>
                <a:gd name="T9" fmla="*/ 43 h 291"/>
                <a:gd name="T10" fmla="*/ 285 w 291"/>
                <a:gd name="T11" fmla="*/ 13 h 291"/>
                <a:gd name="T12" fmla="*/ 254 w 291"/>
                <a:gd name="T13" fmla="*/ 6 h 291"/>
                <a:gd name="T14" fmla="*/ 233 w 291"/>
                <a:gd name="T15" fmla="*/ 21 h 291"/>
                <a:gd name="T16" fmla="*/ 204 w 291"/>
                <a:gd name="T17" fmla="*/ 1 h 291"/>
                <a:gd name="T18" fmla="*/ 175 w 291"/>
                <a:gd name="T19" fmla="*/ 21 h 291"/>
                <a:gd name="T20" fmla="*/ 146 w 291"/>
                <a:gd name="T21" fmla="*/ 1 h 291"/>
                <a:gd name="T22" fmla="*/ 117 w 291"/>
                <a:gd name="T23" fmla="*/ 21 h 291"/>
                <a:gd name="T24" fmla="*/ 88 w 291"/>
                <a:gd name="T25" fmla="*/ 1 h 291"/>
                <a:gd name="T26" fmla="*/ 59 w 291"/>
                <a:gd name="T27" fmla="*/ 21 h 291"/>
                <a:gd name="T28" fmla="*/ 37 w 291"/>
                <a:gd name="T29" fmla="*/ 6 h 291"/>
                <a:gd name="T30" fmla="*/ 7 w 291"/>
                <a:gd name="T31" fmla="*/ 13 h 291"/>
                <a:gd name="T32" fmla="*/ 12 w 291"/>
                <a:gd name="T33" fmla="*/ 42 h 291"/>
                <a:gd name="T34" fmla="*/ 9 w 291"/>
                <a:gd name="T35" fmla="*/ 75 h 291"/>
                <a:gd name="T36" fmla="*/ 10 w 291"/>
                <a:gd name="T37" fmla="*/ 99 h 291"/>
                <a:gd name="T38" fmla="*/ 9 w 291"/>
                <a:gd name="T39" fmla="*/ 133 h 291"/>
                <a:gd name="T40" fmla="*/ 10 w 291"/>
                <a:gd name="T41" fmla="*/ 157 h 291"/>
                <a:gd name="T42" fmla="*/ 9 w 291"/>
                <a:gd name="T43" fmla="*/ 191 h 291"/>
                <a:gd name="T44" fmla="*/ 10 w 291"/>
                <a:gd name="T45" fmla="*/ 215 h 291"/>
                <a:gd name="T46" fmla="*/ 12 w 291"/>
                <a:gd name="T47" fmla="*/ 248 h 291"/>
                <a:gd name="T48" fmla="*/ 7 w 291"/>
                <a:gd name="T49" fmla="*/ 278 h 291"/>
                <a:gd name="T50" fmla="*/ 37 w 291"/>
                <a:gd name="T51" fmla="*/ 284 h 291"/>
                <a:gd name="T52" fmla="*/ 59 w 291"/>
                <a:gd name="T53" fmla="*/ 269 h 291"/>
                <a:gd name="T54" fmla="*/ 88 w 291"/>
                <a:gd name="T55" fmla="*/ 289 h 291"/>
                <a:gd name="T56" fmla="*/ 117 w 291"/>
                <a:gd name="T57" fmla="*/ 269 h 291"/>
                <a:gd name="T58" fmla="*/ 146 w 291"/>
                <a:gd name="T59" fmla="*/ 289 h 291"/>
                <a:gd name="T60" fmla="*/ 175 w 291"/>
                <a:gd name="T61" fmla="*/ 269 h 291"/>
                <a:gd name="T62" fmla="*/ 204 w 291"/>
                <a:gd name="T63" fmla="*/ 289 h 291"/>
                <a:gd name="T64" fmla="*/ 233 w 291"/>
                <a:gd name="T65" fmla="*/ 269 h 291"/>
                <a:gd name="T66" fmla="*/ 254 w 291"/>
                <a:gd name="T67" fmla="*/ 284 h 291"/>
                <a:gd name="T68" fmla="*/ 285 w 291"/>
                <a:gd name="T69" fmla="*/ 278 h 291"/>
                <a:gd name="T70" fmla="*/ 277 w 291"/>
                <a:gd name="T71" fmla="*/ 247 h 291"/>
                <a:gd name="T72" fmla="*/ 283 w 291"/>
                <a:gd name="T73" fmla="*/ 215 h 291"/>
                <a:gd name="T74" fmla="*/ 284 w 291"/>
                <a:gd name="T75" fmla="*/ 1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1" h="291">
                  <a:moveTo>
                    <a:pt x="270" y="174"/>
                  </a:moveTo>
                  <a:cubicBezTo>
                    <a:pt x="270" y="167"/>
                    <a:pt x="275" y="160"/>
                    <a:pt x="283" y="157"/>
                  </a:cubicBezTo>
                  <a:cubicBezTo>
                    <a:pt x="287" y="154"/>
                    <a:pt x="290" y="150"/>
                    <a:pt x="290" y="145"/>
                  </a:cubicBezTo>
                  <a:cubicBezTo>
                    <a:pt x="290" y="141"/>
                    <a:pt x="287" y="137"/>
                    <a:pt x="283" y="133"/>
                  </a:cubicBezTo>
                  <a:cubicBezTo>
                    <a:pt x="275" y="131"/>
                    <a:pt x="270" y="124"/>
                    <a:pt x="270" y="116"/>
                  </a:cubicBezTo>
                  <a:cubicBezTo>
                    <a:pt x="270" y="109"/>
                    <a:pt x="275" y="102"/>
                    <a:pt x="283" y="99"/>
                  </a:cubicBezTo>
                  <a:cubicBezTo>
                    <a:pt x="287" y="96"/>
                    <a:pt x="290" y="92"/>
                    <a:pt x="290" y="87"/>
                  </a:cubicBezTo>
                  <a:cubicBezTo>
                    <a:pt x="290" y="83"/>
                    <a:pt x="287" y="79"/>
                    <a:pt x="283" y="75"/>
                  </a:cubicBezTo>
                  <a:cubicBezTo>
                    <a:pt x="275" y="73"/>
                    <a:pt x="270" y="66"/>
                    <a:pt x="270" y="58"/>
                  </a:cubicBezTo>
                  <a:cubicBezTo>
                    <a:pt x="270" y="52"/>
                    <a:pt x="272" y="47"/>
                    <a:pt x="278" y="43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91" y="30"/>
                    <a:pt x="291" y="19"/>
                    <a:pt x="285" y="13"/>
                  </a:cubicBezTo>
                  <a:cubicBezTo>
                    <a:pt x="278" y="6"/>
                    <a:pt x="278" y="6"/>
                    <a:pt x="278" y="6"/>
                  </a:cubicBezTo>
                  <a:cubicBezTo>
                    <a:pt x="271" y="0"/>
                    <a:pt x="261" y="0"/>
                    <a:pt x="254" y="6"/>
                  </a:cubicBezTo>
                  <a:cubicBezTo>
                    <a:pt x="249" y="11"/>
                    <a:pt x="249" y="11"/>
                    <a:pt x="249" y="11"/>
                  </a:cubicBezTo>
                  <a:cubicBezTo>
                    <a:pt x="246" y="19"/>
                    <a:pt x="240" y="21"/>
                    <a:pt x="233" y="21"/>
                  </a:cubicBezTo>
                  <a:cubicBezTo>
                    <a:pt x="226" y="21"/>
                    <a:pt x="219" y="17"/>
                    <a:pt x="216" y="8"/>
                  </a:cubicBezTo>
                  <a:cubicBezTo>
                    <a:pt x="213" y="4"/>
                    <a:pt x="209" y="1"/>
                    <a:pt x="204" y="1"/>
                  </a:cubicBezTo>
                  <a:cubicBezTo>
                    <a:pt x="200" y="1"/>
                    <a:pt x="196" y="4"/>
                    <a:pt x="193" y="8"/>
                  </a:cubicBezTo>
                  <a:cubicBezTo>
                    <a:pt x="190" y="17"/>
                    <a:pt x="183" y="21"/>
                    <a:pt x="175" y="21"/>
                  </a:cubicBezTo>
                  <a:cubicBezTo>
                    <a:pt x="168" y="21"/>
                    <a:pt x="161" y="17"/>
                    <a:pt x="158" y="8"/>
                  </a:cubicBezTo>
                  <a:cubicBezTo>
                    <a:pt x="155" y="4"/>
                    <a:pt x="151" y="1"/>
                    <a:pt x="146" y="1"/>
                  </a:cubicBezTo>
                  <a:cubicBezTo>
                    <a:pt x="142" y="1"/>
                    <a:pt x="138" y="4"/>
                    <a:pt x="135" y="8"/>
                  </a:cubicBezTo>
                  <a:cubicBezTo>
                    <a:pt x="132" y="17"/>
                    <a:pt x="125" y="21"/>
                    <a:pt x="117" y="21"/>
                  </a:cubicBezTo>
                  <a:cubicBezTo>
                    <a:pt x="110" y="21"/>
                    <a:pt x="103" y="17"/>
                    <a:pt x="100" y="8"/>
                  </a:cubicBezTo>
                  <a:cubicBezTo>
                    <a:pt x="97" y="4"/>
                    <a:pt x="93" y="1"/>
                    <a:pt x="88" y="1"/>
                  </a:cubicBezTo>
                  <a:cubicBezTo>
                    <a:pt x="84" y="1"/>
                    <a:pt x="80" y="4"/>
                    <a:pt x="77" y="8"/>
                  </a:cubicBezTo>
                  <a:cubicBezTo>
                    <a:pt x="74" y="17"/>
                    <a:pt x="67" y="21"/>
                    <a:pt x="59" y="21"/>
                  </a:cubicBezTo>
                  <a:cubicBezTo>
                    <a:pt x="53" y="21"/>
                    <a:pt x="48" y="20"/>
                    <a:pt x="45" y="14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0" y="0"/>
                    <a:pt x="20" y="0"/>
                    <a:pt x="13" y="6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0" y="19"/>
                    <a:pt x="0" y="30"/>
                    <a:pt x="7" y="37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9" y="45"/>
                    <a:pt x="23" y="51"/>
                    <a:pt x="23" y="58"/>
                  </a:cubicBezTo>
                  <a:cubicBezTo>
                    <a:pt x="23" y="66"/>
                    <a:pt x="18" y="73"/>
                    <a:pt x="9" y="75"/>
                  </a:cubicBezTo>
                  <a:cubicBezTo>
                    <a:pt x="5" y="79"/>
                    <a:pt x="2" y="83"/>
                    <a:pt x="2" y="87"/>
                  </a:cubicBezTo>
                  <a:cubicBezTo>
                    <a:pt x="2" y="92"/>
                    <a:pt x="5" y="96"/>
                    <a:pt x="10" y="99"/>
                  </a:cubicBezTo>
                  <a:cubicBezTo>
                    <a:pt x="18" y="102"/>
                    <a:pt x="23" y="109"/>
                    <a:pt x="23" y="116"/>
                  </a:cubicBezTo>
                  <a:cubicBezTo>
                    <a:pt x="23" y="124"/>
                    <a:pt x="18" y="131"/>
                    <a:pt x="9" y="133"/>
                  </a:cubicBezTo>
                  <a:cubicBezTo>
                    <a:pt x="5" y="137"/>
                    <a:pt x="2" y="141"/>
                    <a:pt x="2" y="145"/>
                  </a:cubicBezTo>
                  <a:cubicBezTo>
                    <a:pt x="2" y="150"/>
                    <a:pt x="5" y="154"/>
                    <a:pt x="10" y="157"/>
                  </a:cubicBezTo>
                  <a:cubicBezTo>
                    <a:pt x="18" y="160"/>
                    <a:pt x="23" y="167"/>
                    <a:pt x="23" y="174"/>
                  </a:cubicBezTo>
                  <a:cubicBezTo>
                    <a:pt x="23" y="182"/>
                    <a:pt x="18" y="189"/>
                    <a:pt x="9" y="191"/>
                  </a:cubicBezTo>
                  <a:cubicBezTo>
                    <a:pt x="5" y="195"/>
                    <a:pt x="2" y="199"/>
                    <a:pt x="2" y="203"/>
                  </a:cubicBezTo>
                  <a:cubicBezTo>
                    <a:pt x="2" y="208"/>
                    <a:pt x="5" y="212"/>
                    <a:pt x="10" y="215"/>
                  </a:cubicBezTo>
                  <a:cubicBezTo>
                    <a:pt x="18" y="218"/>
                    <a:pt x="23" y="225"/>
                    <a:pt x="23" y="232"/>
                  </a:cubicBezTo>
                  <a:cubicBezTo>
                    <a:pt x="23" y="239"/>
                    <a:pt x="20" y="245"/>
                    <a:pt x="12" y="248"/>
                  </a:cubicBezTo>
                  <a:cubicBezTo>
                    <a:pt x="7" y="254"/>
                    <a:pt x="7" y="254"/>
                    <a:pt x="7" y="254"/>
                  </a:cubicBezTo>
                  <a:cubicBezTo>
                    <a:pt x="0" y="261"/>
                    <a:pt x="0" y="271"/>
                    <a:pt x="7" y="278"/>
                  </a:cubicBezTo>
                  <a:cubicBezTo>
                    <a:pt x="13" y="284"/>
                    <a:pt x="13" y="284"/>
                    <a:pt x="13" y="284"/>
                  </a:cubicBezTo>
                  <a:cubicBezTo>
                    <a:pt x="20" y="291"/>
                    <a:pt x="30" y="291"/>
                    <a:pt x="37" y="284"/>
                  </a:cubicBezTo>
                  <a:cubicBezTo>
                    <a:pt x="44" y="277"/>
                    <a:pt x="44" y="277"/>
                    <a:pt x="44" y="277"/>
                  </a:cubicBezTo>
                  <a:cubicBezTo>
                    <a:pt x="48" y="270"/>
                    <a:pt x="53" y="269"/>
                    <a:pt x="59" y="269"/>
                  </a:cubicBezTo>
                  <a:cubicBezTo>
                    <a:pt x="67" y="269"/>
                    <a:pt x="73" y="273"/>
                    <a:pt x="76" y="282"/>
                  </a:cubicBezTo>
                  <a:cubicBezTo>
                    <a:pt x="80" y="286"/>
                    <a:pt x="84" y="289"/>
                    <a:pt x="88" y="289"/>
                  </a:cubicBezTo>
                  <a:cubicBezTo>
                    <a:pt x="93" y="289"/>
                    <a:pt x="97" y="286"/>
                    <a:pt x="100" y="282"/>
                  </a:cubicBezTo>
                  <a:cubicBezTo>
                    <a:pt x="103" y="273"/>
                    <a:pt x="110" y="269"/>
                    <a:pt x="117" y="269"/>
                  </a:cubicBezTo>
                  <a:cubicBezTo>
                    <a:pt x="125" y="269"/>
                    <a:pt x="131" y="273"/>
                    <a:pt x="134" y="282"/>
                  </a:cubicBezTo>
                  <a:cubicBezTo>
                    <a:pt x="138" y="286"/>
                    <a:pt x="142" y="289"/>
                    <a:pt x="146" y="289"/>
                  </a:cubicBezTo>
                  <a:cubicBezTo>
                    <a:pt x="151" y="289"/>
                    <a:pt x="155" y="286"/>
                    <a:pt x="158" y="282"/>
                  </a:cubicBezTo>
                  <a:cubicBezTo>
                    <a:pt x="161" y="273"/>
                    <a:pt x="168" y="269"/>
                    <a:pt x="175" y="269"/>
                  </a:cubicBezTo>
                  <a:cubicBezTo>
                    <a:pt x="183" y="269"/>
                    <a:pt x="189" y="273"/>
                    <a:pt x="192" y="282"/>
                  </a:cubicBezTo>
                  <a:cubicBezTo>
                    <a:pt x="196" y="286"/>
                    <a:pt x="200" y="289"/>
                    <a:pt x="204" y="289"/>
                  </a:cubicBezTo>
                  <a:cubicBezTo>
                    <a:pt x="209" y="289"/>
                    <a:pt x="213" y="286"/>
                    <a:pt x="216" y="282"/>
                  </a:cubicBezTo>
                  <a:cubicBezTo>
                    <a:pt x="219" y="273"/>
                    <a:pt x="226" y="269"/>
                    <a:pt x="233" y="269"/>
                  </a:cubicBezTo>
                  <a:cubicBezTo>
                    <a:pt x="240" y="269"/>
                    <a:pt x="246" y="272"/>
                    <a:pt x="250" y="280"/>
                  </a:cubicBezTo>
                  <a:cubicBezTo>
                    <a:pt x="254" y="284"/>
                    <a:pt x="254" y="284"/>
                    <a:pt x="254" y="284"/>
                  </a:cubicBezTo>
                  <a:cubicBezTo>
                    <a:pt x="261" y="291"/>
                    <a:pt x="271" y="291"/>
                    <a:pt x="278" y="284"/>
                  </a:cubicBezTo>
                  <a:cubicBezTo>
                    <a:pt x="285" y="278"/>
                    <a:pt x="285" y="278"/>
                    <a:pt x="285" y="278"/>
                  </a:cubicBezTo>
                  <a:cubicBezTo>
                    <a:pt x="291" y="271"/>
                    <a:pt x="291" y="261"/>
                    <a:pt x="285" y="254"/>
                  </a:cubicBezTo>
                  <a:cubicBezTo>
                    <a:pt x="277" y="247"/>
                    <a:pt x="277" y="247"/>
                    <a:pt x="277" y="247"/>
                  </a:cubicBezTo>
                  <a:cubicBezTo>
                    <a:pt x="271" y="243"/>
                    <a:pt x="270" y="238"/>
                    <a:pt x="270" y="232"/>
                  </a:cubicBezTo>
                  <a:cubicBezTo>
                    <a:pt x="270" y="225"/>
                    <a:pt x="275" y="218"/>
                    <a:pt x="283" y="215"/>
                  </a:cubicBezTo>
                  <a:cubicBezTo>
                    <a:pt x="287" y="212"/>
                    <a:pt x="290" y="208"/>
                    <a:pt x="290" y="203"/>
                  </a:cubicBezTo>
                  <a:cubicBezTo>
                    <a:pt x="290" y="199"/>
                    <a:pt x="287" y="195"/>
                    <a:pt x="284" y="191"/>
                  </a:cubicBezTo>
                  <a:cubicBezTo>
                    <a:pt x="275" y="189"/>
                    <a:pt x="270" y="182"/>
                    <a:pt x="270" y="1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33" name="Freeform 26"/>
            <p:cNvSpPr>
              <a:spLocks noEditPoints="1"/>
            </p:cNvSpPr>
            <p:nvPr/>
          </p:nvSpPr>
          <p:spPr bwMode="auto">
            <a:xfrm>
              <a:off x="2887663" y="4591051"/>
              <a:ext cx="261938" cy="261938"/>
            </a:xfrm>
            <a:custGeom>
              <a:avLst/>
              <a:gdLst>
                <a:gd name="T0" fmla="*/ 290 w 291"/>
                <a:gd name="T1" fmla="*/ 145 h 291"/>
                <a:gd name="T2" fmla="*/ 270 w 291"/>
                <a:gd name="T3" fmla="*/ 116 h 291"/>
                <a:gd name="T4" fmla="*/ 290 w 291"/>
                <a:gd name="T5" fmla="*/ 87 h 291"/>
                <a:gd name="T6" fmla="*/ 270 w 291"/>
                <a:gd name="T7" fmla="*/ 58 h 291"/>
                <a:gd name="T8" fmla="*/ 285 w 291"/>
                <a:gd name="T9" fmla="*/ 37 h 291"/>
                <a:gd name="T10" fmla="*/ 278 w 291"/>
                <a:gd name="T11" fmla="*/ 6 h 291"/>
                <a:gd name="T12" fmla="*/ 249 w 291"/>
                <a:gd name="T13" fmla="*/ 11 h 291"/>
                <a:gd name="T14" fmla="*/ 216 w 291"/>
                <a:gd name="T15" fmla="*/ 8 h 291"/>
                <a:gd name="T16" fmla="*/ 193 w 291"/>
                <a:gd name="T17" fmla="*/ 8 h 291"/>
                <a:gd name="T18" fmla="*/ 158 w 291"/>
                <a:gd name="T19" fmla="*/ 8 h 291"/>
                <a:gd name="T20" fmla="*/ 135 w 291"/>
                <a:gd name="T21" fmla="*/ 8 h 291"/>
                <a:gd name="T22" fmla="*/ 100 w 291"/>
                <a:gd name="T23" fmla="*/ 8 h 291"/>
                <a:gd name="T24" fmla="*/ 77 w 291"/>
                <a:gd name="T25" fmla="*/ 8 h 291"/>
                <a:gd name="T26" fmla="*/ 45 w 291"/>
                <a:gd name="T27" fmla="*/ 14 h 291"/>
                <a:gd name="T28" fmla="*/ 13 w 291"/>
                <a:gd name="T29" fmla="*/ 6 h 291"/>
                <a:gd name="T30" fmla="*/ 7 w 291"/>
                <a:gd name="T31" fmla="*/ 37 h 291"/>
                <a:gd name="T32" fmla="*/ 23 w 291"/>
                <a:gd name="T33" fmla="*/ 58 h 291"/>
                <a:gd name="T34" fmla="*/ 2 w 291"/>
                <a:gd name="T35" fmla="*/ 87 h 291"/>
                <a:gd name="T36" fmla="*/ 23 w 291"/>
                <a:gd name="T37" fmla="*/ 116 h 291"/>
                <a:gd name="T38" fmla="*/ 2 w 291"/>
                <a:gd name="T39" fmla="*/ 145 h 291"/>
                <a:gd name="T40" fmla="*/ 23 w 291"/>
                <a:gd name="T41" fmla="*/ 174 h 291"/>
                <a:gd name="T42" fmla="*/ 2 w 291"/>
                <a:gd name="T43" fmla="*/ 203 h 291"/>
                <a:gd name="T44" fmla="*/ 23 w 291"/>
                <a:gd name="T45" fmla="*/ 232 h 291"/>
                <a:gd name="T46" fmla="*/ 7 w 291"/>
                <a:gd name="T47" fmla="*/ 254 h 291"/>
                <a:gd name="T48" fmla="*/ 13 w 291"/>
                <a:gd name="T49" fmla="*/ 284 h 291"/>
                <a:gd name="T50" fmla="*/ 44 w 291"/>
                <a:gd name="T51" fmla="*/ 277 h 291"/>
                <a:gd name="T52" fmla="*/ 76 w 291"/>
                <a:gd name="T53" fmla="*/ 282 h 291"/>
                <a:gd name="T54" fmla="*/ 100 w 291"/>
                <a:gd name="T55" fmla="*/ 282 h 291"/>
                <a:gd name="T56" fmla="*/ 134 w 291"/>
                <a:gd name="T57" fmla="*/ 282 h 291"/>
                <a:gd name="T58" fmla="*/ 158 w 291"/>
                <a:gd name="T59" fmla="*/ 282 h 291"/>
                <a:gd name="T60" fmla="*/ 192 w 291"/>
                <a:gd name="T61" fmla="*/ 282 h 291"/>
                <a:gd name="T62" fmla="*/ 216 w 291"/>
                <a:gd name="T63" fmla="*/ 282 h 291"/>
                <a:gd name="T64" fmla="*/ 250 w 291"/>
                <a:gd name="T65" fmla="*/ 280 h 291"/>
                <a:gd name="T66" fmla="*/ 278 w 291"/>
                <a:gd name="T67" fmla="*/ 284 h 291"/>
                <a:gd name="T68" fmla="*/ 285 w 291"/>
                <a:gd name="T69" fmla="*/ 254 h 291"/>
                <a:gd name="T70" fmla="*/ 270 w 291"/>
                <a:gd name="T71" fmla="*/ 232 h 291"/>
                <a:gd name="T72" fmla="*/ 290 w 291"/>
                <a:gd name="T73" fmla="*/ 203 h 291"/>
                <a:gd name="T74" fmla="*/ 270 w 291"/>
                <a:gd name="T75" fmla="*/ 174 h 291"/>
                <a:gd name="T76" fmla="*/ 154 w 291"/>
                <a:gd name="T77" fmla="*/ 200 h 291"/>
                <a:gd name="T78" fmla="*/ 81 w 291"/>
                <a:gd name="T79" fmla="*/ 217 h 291"/>
                <a:gd name="T80" fmla="*/ 65 w 291"/>
                <a:gd name="T81" fmla="*/ 144 h 291"/>
                <a:gd name="T82" fmla="*/ 228 w 291"/>
                <a:gd name="T83" fmla="*/ 12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1" h="291">
                  <a:moveTo>
                    <a:pt x="283" y="157"/>
                  </a:moveTo>
                  <a:cubicBezTo>
                    <a:pt x="287" y="154"/>
                    <a:pt x="290" y="150"/>
                    <a:pt x="290" y="145"/>
                  </a:cubicBezTo>
                  <a:cubicBezTo>
                    <a:pt x="290" y="141"/>
                    <a:pt x="287" y="137"/>
                    <a:pt x="283" y="133"/>
                  </a:cubicBezTo>
                  <a:cubicBezTo>
                    <a:pt x="275" y="131"/>
                    <a:pt x="270" y="124"/>
                    <a:pt x="270" y="116"/>
                  </a:cubicBezTo>
                  <a:cubicBezTo>
                    <a:pt x="270" y="109"/>
                    <a:pt x="275" y="102"/>
                    <a:pt x="283" y="99"/>
                  </a:cubicBezTo>
                  <a:cubicBezTo>
                    <a:pt x="287" y="96"/>
                    <a:pt x="290" y="92"/>
                    <a:pt x="290" y="87"/>
                  </a:cubicBezTo>
                  <a:cubicBezTo>
                    <a:pt x="290" y="83"/>
                    <a:pt x="287" y="79"/>
                    <a:pt x="283" y="75"/>
                  </a:cubicBezTo>
                  <a:cubicBezTo>
                    <a:pt x="275" y="73"/>
                    <a:pt x="270" y="66"/>
                    <a:pt x="270" y="58"/>
                  </a:cubicBezTo>
                  <a:cubicBezTo>
                    <a:pt x="270" y="52"/>
                    <a:pt x="272" y="47"/>
                    <a:pt x="278" y="43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91" y="30"/>
                    <a:pt x="291" y="19"/>
                    <a:pt x="285" y="13"/>
                  </a:cubicBezTo>
                  <a:cubicBezTo>
                    <a:pt x="278" y="6"/>
                    <a:pt x="278" y="6"/>
                    <a:pt x="278" y="6"/>
                  </a:cubicBezTo>
                  <a:cubicBezTo>
                    <a:pt x="271" y="0"/>
                    <a:pt x="261" y="0"/>
                    <a:pt x="254" y="6"/>
                  </a:cubicBezTo>
                  <a:cubicBezTo>
                    <a:pt x="249" y="11"/>
                    <a:pt x="249" y="11"/>
                    <a:pt x="249" y="11"/>
                  </a:cubicBezTo>
                  <a:cubicBezTo>
                    <a:pt x="246" y="19"/>
                    <a:pt x="240" y="21"/>
                    <a:pt x="233" y="21"/>
                  </a:cubicBezTo>
                  <a:cubicBezTo>
                    <a:pt x="226" y="21"/>
                    <a:pt x="219" y="17"/>
                    <a:pt x="216" y="8"/>
                  </a:cubicBezTo>
                  <a:cubicBezTo>
                    <a:pt x="213" y="4"/>
                    <a:pt x="209" y="1"/>
                    <a:pt x="204" y="1"/>
                  </a:cubicBezTo>
                  <a:cubicBezTo>
                    <a:pt x="200" y="1"/>
                    <a:pt x="196" y="4"/>
                    <a:pt x="193" y="8"/>
                  </a:cubicBezTo>
                  <a:cubicBezTo>
                    <a:pt x="190" y="17"/>
                    <a:pt x="183" y="21"/>
                    <a:pt x="175" y="21"/>
                  </a:cubicBezTo>
                  <a:cubicBezTo>
                    <a:pt x="168" y="21"/>
                    <a:pt x="161" y="17"/>
                    <a:pt x="158" y="8"/>
                  </a:cubicBezTo>
                  <a:cubicBezTo>
                    <a:pt x="155" y="4"/>
                    <a:pt x="151" y="1"/>
                    <a:pt x="146" y="1"/>
                  </a:cubicBezTo>
                  <a:cubicBezTo>
                    <a:pt x="142" y="1"/>
                    <a:pt x="138" y="4"/>
                    <a:pt x="135" y="8"/>
                  </a:cubicBezTo>
                  <a:cubicBezTo>
                    <a:pt x="132" y="17"/>
                    <a:pt x="125" y="21"/>
                    <a:pt x="117" y="21"/>
                  </a:cubicBezTo>
                  <a:cubicBezTo>
                    <a:pt x="110" y="21"/>
                    <a:pt x="103" y="17"/>
                    <a:pt x="100" y="8"/>
                  </a:cubicBezTo>
                  <a:cubicBezTo>
                    <a:pt x="97" y="4"/>
                    <a:pt x="93" y="1"/>
                    <a:pt x="88" y="1"/>
                  </a:cubicBezTo>
                  <a:cubicBezTo>
                    <a:pt x="84" y="1"/>
                    <a:pt x="80" y="4"/>
                    <a:pt x="77" y="8"/>
                  </a:cubicBezTo>
                  <a:cubicBezTo>
                    <a:pt x="74" y="17"/>
                    <a:pt x="67" y="21"/>
                    <a:pt x="59" y="21"/>
                  </a:cubicBezTo>
                  <a:cubicBezTo>
                    <a:pt x="53" y="21"/>
                    <a:pt x="48" y="20"/>
                    <a:pt x="45" y="14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0" y="0"/>
                    <a:pt x="20" y="0"/>
                    <a:pt x="13" y="6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0" y="19"/>
                    <a:pt x="0" y="30"/>
                    <a:pt x="7" y="37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9" y="45"/>
                    <a:pt x="23" y="51"/>
                    <a:pt x="23" y="58"/>
                  </a:cubicBezTo>
                  <a:cubicBezTo>
                    <a:pt x="23" y="66"/>
                    <a:pt x="18" y="73"/>
                    <a:pt x="9" y="75"/>
                  </a:cubicBezTo>
                  <a:cubicBezTo>
                    <a:pt x="5" y="79"/>
                    <a:pt x="2" y="83"/>
                    <a:pt x="2" y="87"/>
                  </a:cubicBezTo>
                  <a:cubicBezTo>
                    <a:pt x="2" y="92"/>
                    <a:pt x="5" y="96"/>
                    <a:pt x="10" y="99"/>
                  </a:cubicBezTo>
                  <a:cubicBezTo>
                    <a:pt x="18" y="102"/>
                    <a:pt x="23" y="109"/>
                    <a:pt x="23" y="116"/>
                  </a:cubicBezTo>
                  <a:cubicBezTo>
                    <a:pt x="23" y="124"/>
                    <a:pt x="18" y="131"/>
                    <a:pt x="9" y="133"/>
                  </a:cubicBezTo>
                  <a:cubicBezTo>
                    <a:pt x="5" y="137"/>
                    <a:pt x="2" y="141"/>
                    <a:pt x="2" y="145"/>
                  </a:cubicBezTo>
                  <a:cubicBezTo>
                    <a:pt x="2" y="150"/>
                    <a:pt x="5" y="154"/>
                    <a:pt x="10" y="157"/>
                  </a:cubicBezTo>
                  <a:cubicBezTo>
                    <a:pt x="18" y="160"/>
                    <a:pt x="23" y="167"/>
                    <a:pt x="23" y="174"/>
                  </a:cubicBezTo>
                  <a:cubicBezTo>
                    <a:pt x="23" y="182"/>
                    <a:pt x="18" y="189"/>
                    <a:pt x="9" y="191"/>
                  </a:cubicBezTo>
                  <a:cubicBezTo>
                    <a:pt x="5" y="195"/>
                    <a:pt x="2" y="199"/>
                    <a:pt x="2" y="203"/>
                  </a:cubicBezTo>
                  <a:cubicBezTo>
                    <a:pt x="2" y="208"/>
                    <a:pt x="5" y="212"/>
                    <a:pt x="10" y="215"/>
                  </a:cubicBezTo>
                  <a:cubicBezTo>
                    <a:pt x="18" y="218"/>
                    <a:pt x="23" y="225"/>
                    <a:pt x="23" y="232"/>
                  </a:cubicBezTo>
                  <a:cubicBezTo>
                    <a:pt x="23" y="239"/>
                    <a:pt x="20" y="245"/>
                    <a:pt x="12" y="248"/>
                  </a:cubicBezTo>
                  <a:cubicBezTo>
                    <a:pt x="7" y="254"/>
                    <a:pt x="7" y="254"/>
                    <a:pt x="7" y="254"/>
                  </a:cubicBezTo>
                  <a:cubicBezTo>
                    <a:pt x="0" y="261"/>
                    <a:pt x="0" y="271"/>
                    <a:pt x="7" y="278"/>
                  </a:cubicBezTo>
                  <a:cubicBezTo>
                    <a:pt x="13" y="284"/>
                    <a:pt x="13" y="284"/>
                    <a:pt x="13" y="284"/>
                  </a:cubicBezTo>
                  <a:cubicBezTo>
                    <a:pt x="20" y="291"/>
                    <a:pt x="30" y="291"/>
                    <a:pt x="37" y="284"/>
                  </a:cubicBezTo>
                  <a:cubicBezTo>
                    <a:pt x="44" y="277"/>
                    <a:pt x="44" y="277"/>
                    <a:pt x="44" y="277"/>
                  </a:cubicBezTo>
                  <a:cubicBezTo>
                    <a:pt x="48" y="270"/>
                    <a:pt x="53" y="269"/>
                    <a:pt x="59" y="269"/>
                  </a:cubicBezTo>
                  <a:cubicBezTo>
                    <a:pt x="67" y="269"/>
                    <a:pt x="73" y="273"/>
                    <a:pt x="76" y="282"/>
                  </a:cubicBezTo>
                  <a:cubicBezTo>
                    <a:pt x="80" y="286"/>
                    <a:pt x="84" y="289"/>
                    <a:pt x="88" y="289"/>
                  </a:cubicBezTo>
                  <a:cubicBezTo>
                    <a:pt x="93" y="289"/>
                    <a:pt x="97" y="286"/>
                    <a:pt x="100" y="282"/>
                  </a:cubicBezTo>
                  <a:cubicBezTo>
                    <a:pt x="103" y="273"/>
                    <a:pt x="110" y="269"/>
                    <a:pt x="117" y="269"/>
                  </a:cubicBezTo>
                  <a:cubicBezTo>
                    <a:pt x="125" y="269"/>
                    <a:pt x="131" y="273"/>
                    <a:pt x="134" y="282"/>
                  </a:cubicBezTo>
                  <a:cubicBezTo>
                    <a:pt x="138" y="286"/>
                    <a:pt x="142" y="289"/>
                    <a:pt x="146" y="289"/>
                  </a:cubicBezTo>
                  <a:cubicBezTo>
                    <a:pt x="151" y="289"/>
                    <a:pt x="155" y="286"/>
                    <a:pt x="158" y="282"/>
                  </a:cubicBezTo>
                  <a:cubicBezTo>
                    <a:pt x="161" y="273"/>
                    <a:pt x="168" y="269"/>
                    <a:pt x="175" y="269"/>
                  </a:cubicBezTo>
                  <a:cubicBezTo>
                    <a:pt x="183" y="269"/>
                    <a:pt x="189" y="273"/>
                    <a:pt x="192" y="282"/>
                  </a:cubicBezTo>
                  <a:cubicBezTo>
                    <a:pt x="196" y="286"/>
                    <a:pt x="200" y="289"/>
                    <a:pt x="204" y="289"/>
                  </a:cubicBezTo>
                  <a:cubicBezTo>
                    <a:pt x="209" y="289"/>
                    <a:pt x="213" y="286"/>
                    <a:pt x="216" y="282"/>
                  </a:cubicBezTo>
                  <a:cubicBezTo>
                    <a:pt x="219" y="273"/>
                    <a:pt x="226" y="269"/>
                    <a:pt x="233" y="269"/>
                  </a:cubicBezTo>
                  <a:cubicBezTo>
                    <a:pt x="240" y="269"/>
                    <a:pt x="246" y="272"/>
                    <a:pt x="250" y="280"/>
                  </a:cubicBezTo>
                  <a:cubicBezTo>
                    <a:pt x="254" y="284"/>
                    <a:pt x="254" y="284"/>
                    <a:pt x="254" y="284"/>
                  </a:cubicBezTo>
                  <a:cubicBezTo>
                    <a:pt x="261" y="291"/>
                    <a:pt x="271" y="291"/>
                    <a:pt x="278" y="284"/>
                  </a:cubicBezTo>
                  <a:cubicBezTo>
                    <a:pt x="285" y="278"/>
                    <a:pt x="285" y="278"/>
                    <a:pt x="285" y="278"/>
                  </a:cubicBezTo>
                  <a:cubicBezTo>
                    <a:pt x="291" y="271"/>
                    <a:pt x="291" y="261"/>
                    <a:pt x="285" y="254"/>
                  </a:cubicBezTo>
                  <a:cubicBezTo>
                    <a:pt x="277" y="247"/>
                    <a:pt x="277" y="247"/>
                    <a:pt x="277" y="247"/>
                  </a:cubicBezTo>
                  <a:cubicBezTo>
                    <a:pt x="271" y="243"/>
                    <a:pt x="270" y="238"/>
                    <a:pt x="270" y="232"/>
                  </a:cubicBezTo>
                  <a:cubicBezTo>
                    <a:pt x="270" y="225"/>
                    <a:pt x="275" y="218"/>
                    <a:pt x="283" y="215"/>
                  </a:cubicBezTo>
                  <a:cubicBezTo>
                    <a:pt x="287" y="212"/>
                    <a:pt x="290" y="208"/>
                    <a:pt x="290" y="203"/>
                  </a:cubicBezTo>
                  <a:cubicBezTo>
                    <a:pt x="290" y="199"/>
                    <a:pt x="287" y="195"/>
                    <a:pt x="284" y="191"/>
                  </a:cubicBezTo>
                  <a:cubicBezTo>
                    <a:pt x="275" y="189"/>
                    <a:pt x="270" y="182"/>
                    <a:pt x="270" y="174"/>
                  </a:cubicBezTo>
                  <a:cubicBezTo>
                    <a:pt x="270" y="167"/>
                    <a:pt x="275" y="160"/>
                    <a:pt x="283" y="157"/>
                  </a:cubicBezTo>
                  <a:close/>
                  <a:moveTo>
                    <a:pt x="154" y="200"/>
                  </a:moveTo>
                  <a:cubicBezTo>
                    <a:pt x="146" y="201"/>
                    <a:pt x="138" y="201"/>
                    <a:pt x="130" y="200"/>
                  </a:cubicBezTo>
                  <a:cubicBezTo>
                    <a:pt x="104" y="227"/>
                    <a:pt x="75" y="222"/>
                    <a:pt x="81" y="217"/>
                  </a:cubicBezTo>
                  <a:cubicBezTo>
                    <a:pt x="95" y="207"/>
                    <a:pt x="98" y="197"/>
                    <a:pt x="97" y="189"/>
                  </a:cubicBezTo>
                  <a:cubicBezTo>
                    <a:pt x="79" y="179"/>
                    <a:pt x="67" y="163"/>
                    <a:pt x="65" y="144"/>
                  </a:cubicBezTo>
                  <a:cubicBezTo>
                    <a:pt x="60" y="108"/>
                    <a:pt x="94" y="75"/>
                    <a:pt x="139" y="70"/>
                  </a:cubicBezTo>
                  <a:cubicBezTo>
                    <a:pt x="184" y="65"/>
                    <a:pt x="223" y="90"/>
                    <a:pt x="228" y="126"/>
                  </a:cubicBezTo>
                  <a:cubicBezTo>
                    <a:pt x="232" y="162"/>
                    <a:pt x="199" y="195"/>
                    <a:pt x="15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34" name="Freeform 27"/>
            <p:cNvSpPr>
              <a:spLocks noEditPoints="1"/>
            </p:cNvSpPr>
            <p:nvPr/>
          </p:nvSpPr>
          <p:spPr bwMode="auto">
            <a:xfrm>
              <a:off x="3406776" y="4591051"/>
              <a:ext cx="261938" cy="261938"/>
            </a:xfrm>
            <a:custGeom>
              <a:avLst/>
              <a:gdLst>
                <a:gd name="T0" fmla="*/ 290 w 291"/>
                <a:gd name="T1" fmla="*/ 145 h 291"/>
                <a:gd name="T2" fmla="*/ 270 w 291"/>
                <a:gd name="T3" fmla="*/ 116 h 291"/>
                <a:gd name="T4" fmla="*/ 290 w 291"/>
                <a:gd name="T5" fmla="*/ 87 h 291"/>
                <a:gd name="T6" fmla="*/ 270 w 291"/>
                <a:gd name="T7" fmla="*/ 58 h 291"/>
                <a:gd name="T8" fmla="*/ 285 w 291"/>
                <a:gd name="T9" fmla="*/ 37 h 291"/>
                <a:gd name="T10" fmla="*/ 278 w 291"/>
                <a:gd name="T11" fmla="*/ 6 h 291"/>
                <a:gd name="T12" fmla="*/ 249 w 291"/>
                <a:gd name="T13" fmla="*/ 11 h 291"/>
                <a:gd name="T14" fmla="*/ 216 w 291"/>
                <a:gd name="T15" fmla="*/ 8 h 291"/>
                <a:gd name="T16" fmla="*/ 193 w 291"/>
                <a:gd name="T17" fmla="*/ 8 h 291"/>
                <a:gd name="T18" fmla="*/ 158 w 291"/>
                <a:gd name="T19" fmla="*/ 8 h 291"/>
                <a:gd name="T20" fmla="*/ 135 w 291"/>
                <a:gd name="T21" fmla="*/ 8 h 291"/>
                <a:gd name="T22" fmla="*/ 100 w 291"/>
                <a:gd name="T23" fmla="*/ 8 h 291"/>
                <a:gd name="T24" fmla="*/ 77 w 291"/>
                <a:gd name="T25" fmla="*/ 8 h 291"/>
                <a:gd name="T26" fmla="*/ 45 w 291"/>
                <a:gd name="T27" fmla="*/ 14 h 291"/>
                <a:gd name="T28" fmla="*/ 13 w 291"/>
                <a:gd name="T29" fmla="*/ 6 h 291"/>
                <a:gd name="T30" fmla="*/ 7 w 291"/>
                <a:gd name="T31" fmla="*/ 37 h 291"/>
                <a:gd name="T32" fmla="*/ 23 w 291"/>
                <a:gd name="T33" fmla="*/ 58 h 291"/>
                <a:gd name="T34" fmla="*/ 2 w 291"/>
                <a:gd name="T35" fmla="*/ 87 h 291"/>
                <a:gd name="T36" fmla="*/ 23 w 291"/>
                <a:gd name="T37" fmla="*/ 116 h 291"/>
                <a:gd name="T38" fmla="*/ 2 w 291"/>
                <a:gd name="T39" fmla="*/ 145 h 291"/>
                <a:gd name="T40" fmla="*/ 23 w 291"/>
                <a:gd name="T41" fmla="*/ 174 h 291"/>
                <a:gd name="T42" fmla="*/ 2 w 291"/>
                <a:gd name="T43" fmla="*/ 203 h 291"/>
                <a:gd name="T44" fmla="*/ 23 w 291"/>
                <a:gd name="T45" fmla="*/ 232 h 291"/>
                <a:gd name="T46" fmla="*/ 7 w 291"/>
                <a:gd name="T47" fmla="*/ 254 h 291"/>
                <a:gd name="T48" fmla="*/ 13 w 291"/>
                <a:gd name="T49" fmla="*/ 284 h 291"/>
                <a:gd name="T50" fmla="*/ 44 w 291"/>
                <a:gd name="T51" fmla="*/ 277 h 291"/>
                <a:gd name="T52" fmla="*/ 76 w 291"/>
                <a:gd name="T53" fmla="*/ 282 h 291"/>
                <a:gd name="T54" fmla="*/ 100 w 291"/>
                <a:gd name="T55" fmla="*/ 282 h 291"/>
                <a:gd name="T56" fmla="*/ 134 w 291"/>
                <a:gd name="T57" fmla="*/ 282 h 291"/>
                <a:gd name="T58" fmla="*/ 158 w 291"/>
                <a:gd name="T59" fmla="*/ 282 h 291"/>
                <a:gd name="T60" fmla="*/ 192 w 291"/>
                <a:gd name="T61" fmla="*/ 282 h 291"/>
                <a:gd name="T62" fmla="*/ 216 w 291"/>
                <a:gd name="T63" fmla="*/ 282 h 291"/>
                <a:gd name="T64" fmla="*/ 250 w 291"/>
                <a:gd name="T65" fmla="*/ 280 h 291"/>
                <a:gd name="T66" fmla="*/ 278 w 291"/>
                <a:gd name="T67" fmla="*/ 284 h 291"/>
                <a:gd name="T68" fmla="*/ 285 w 291"/>
                <a:gd name="T69" fmla="*/ 254 h 291"/>
                <a:gd name="T70" fmla="*/ 270 w 291"/>
                <a:gd name="T71" fmla="*/ 232 h 291"/>
                <a:gd name="T72" fmla="*/ 290 w 291"/>
                <a:gd name="T73" fmla="*/ 203 h 291"/>
                <a:gd name="T74" fmla="*/ 270 w 291"/>
                <a:gd name="T75" fmla="*/ 174 h 291"/>
                <a:gd name="T76" fmla="*/ 68 w 291"/>
                <a:gd name="T77" fmla="*/ 86 h 291"/>
                <a:gd name="T78" fmla="*/ 226 w 291"/>
                <a:gd name="T79" fmla="*/ 86 h 291"/>
                <a:gd name="T80" fmla="*/ 161 w 291"/>
                <a:gd name="T81" fmla="*/ 142 h 291"/>
                <a:gd name="T82" fmla="*/ 131 w 291"/>
                <a:gd name="T83" fmla="*/ 142 h 291"/>
                <a:gd name="T84" fmla="*/ 65 w 291"/>
                <a:gd name="T85" fmla="*/ 86 h 291"/>
                <a:gd name="T86" fmla="*/ 58 w 291"/>
                <a:gd name="T87" fmla="*/ 197 h 291"/>
                <a:gd name="T88" fmla="*/ 58 w 291"/>
                <a:gd name="T89" fmla="*/ 96 h 291"/>
                <a:gd name="T90" fmla="*/ 116 w 291"/>
                <a:gd name="T91" fmla="*/ 142 h 291"/>
                <a:gd name="T92" fmla="*/ 223 w 291"/>
                <a:gd name="T93" fmla="*/ 205 h 291"/>
                <a:gd name="T94" fmla="*/ 65 w 291"/>
                <a:gd name="T95" fmla="*/ 204 h 291"/>
                <a:gd name="T96" fmla="*/ 146 w 291"/>
                <a:gd name="T97" fmla="*/ 167 h 291"/>
                <a:gd name="T98" fmla="*/ 226 w 291"/>
                <a:gd name="T99" fmla="*/ 204 h 291"/>
                <a:gd name="T100" fmla="*/ 234 w 291"/>
                <a:gd name="T101" fmla="*/ 194 h 291"/>
                <a:gd name="T102" fmla="*/ 176 w 291"/>
                <a:gd name="T103" fmla="*/ 142 h 291"/>
                <a:gd name="T104" fmla="*/ 234 w 291"/>
                <a:gd name="T105" fmla="*/ 9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91" h="291">
                  <a:moveTo>
                    <a:pt x="283" y="157"/>
                  </a:moveTo>
                  <a:cubicBezTo>
                    <a:pt x="287" y="154"/>
                    <a:pt x="290" y="150"/>
                    <a:pt x="290" y="145"/>
                  </a:cubicBezTo>
                  <a:cubicBezTo>
                    <a:pt x="290" y="141"/>
                    <a:pt x="287" y="137"/>
                    <a:pt x="283" y="133"/>
                  </a:cubicBezTo>
                  <a:cubicBezTo>
                    <a:pt x="275" y="131"/>
                    <a:pt x="270" y="124"/>
                    <a:pt x="270" y="116"/>
                  </a:cubicBezTo>
                  <a:cubicBezTo>
                    <a:pt x="270" y="109"/>
                    <a:pt x="275" y="102"/>
                    <a:pt x="283" y="99"/>
                  </a:cubicBezTo>
                  <a:cubicBezTo>
                    <a:pt x="287" y="96"/>
                    <a:pt x="290" y="92"/>
                    <a:pt x="290" y="87"/>
                  </a:cubicBezTo>
                  <a:cubicBezTo>
                    <a:pt x="290" y="83"/>
                    <a:pt x="287" y="79"/>
                    <a:pt x="283" y="75"/>
                  </a:cubicBezTo>
                  <a:cubicBezTo>
                    <a:pt x="275" y="73"/>
                    <a:pt x="270" y="66"/>
                    <a:pt x="270" y="58"/>
                  </a:cubicBezTo>
                  <a:cubicBezTo>
                    <a:pt x="270" y="52"/>
                    <a:pt x="272" y="47"/>
                    <a:pt x="278" y="43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91" y="30"/>
                    <a:pt x="291" y="19"/>
                    <a:pt x="285" y="13"/>
                  </a:cubicBezTo>
                  <a:cubicBezTo>
                    <a:pt x="278" y="6"/>
                    <a:pt x="278" y="6"/>
                    <a:pt x="278" y="6"/>
                  </a:cubicBezTo>
                  <a:cubicBezTo>
                    <a:pt x="271" y="0"/>
                    <a:pt x="261" y="0"/>
                    <a:pt x="254" y="6"/>
                  </a:cubicBezTo>
                  <a:cubicBezTo>
                    <a:pt x="249" y="11"/>
                    <a:pt x="249" y="11"/>
                    <a:pt x="249" y="11"/>
                  </a:cubicBezTo>
                  <a:cubicBezTo>
                    <a:pt x="246" y="19"/>
                    <a:pt x="240" y="21"/>
                    <a:pt x="233" y="21"/>
                  </a:cubicBezTo>
                  <a:cubicBezTo>
                    <a:pt x="226" y="21"/>
                    <a:pt x="219" y="17"/>
                    <a:pt x="216" y="8"/>
                  </a:cubicBezTo>
                  <a:cubicBezTo>
                    <a:pt x="213" y="4"/>
                    <a:pt x="209" y="1"/>
                    <a:pt x="204" y="1"/>
                  </a:cubicBezTo>
                  <a:cubicBezTo>
                    <a:pt x="200" y="1"/>
                    <a:pt x="196" y="4"/>
                    <a:pt x="193" y="8"/>
                  </a:cubicBezTo>
                  <a:cubicBezTo>
                    <a:pt x="190" y="17"/>
                    <a:pt x="183" y="21"/>
                    <a:pt x="175" y="21"/>
                  </a:cubicBezTo>
                  <a:cubicBezTo>
                    <a:pt x="168" y="21"/>
                    <a:pt x="161" y="17"/>
                    <a:pt x="158" y="8"/>
                  </a:cubicBezTo>
                  <a:cubicBezTo>
                    <a:pt x="155" y="4"/>
                    <a:pt x="151" y="1"/>
                    <a:pt x="146" y="1"/>
                  </a:cubicBezTo>
                  <a:cubicBezTo>
                    <a:pt x="142" y="1"/>
                    <a:pt x="138" y="4"/>
                    <a:pt x="135" y="8"/>
                  </a:cubicBezTo>
                  <a:cubicBezTo>
                    <a:pt x="132" y="17"/>
                    <a:pt x="125" y="21"/>
                    <a:pt x="117" y="21"/>
                  </a:cubicBezTo>
                  <a:cubicBezTo>
                    <a:pt x="110" y="21"/>
                    <a:pt x="103" y="17"/>
                    <a:pt x="100" y="8"/>
                  </a:cubicBezTo>
                  <a:cubicBezTo>
                    <a:pt x="97" y="4"/>
                    <a:pt x="93" y="1"/>
                    <a:pt x="88" y="1"/>
                  </a:cubicBezTo>
                  <a:cubicBezTo>
                    <a:pt x="84" y="1"/>
                    <a:pt x="80" y="4"/>
                    <a:pt x="77" y="8"/>
                  </a:cubicBezTo>
                  <a:cubicBezTo>
                    <a:pt x="74" y="17"/>
                    <a:pt x="67" y="21"/>
                    <a:pt x="59" y="21"/>
                  </a:cubicBezTo>
                  <a:cubicBezTo>
                    <a:pt x="53" y="21"/>
                    <a:pt x="48" y="20"/>
                    <a:pt x="45" y="14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0" y="0"/>
                    <a:pt x="20" y="0"/>
                    <a:pt x="13" y="6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0" y="19"/>
                    <a:pt x="0" y="30"/>
                    <a:pt x="7" y="37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9" y="45"/>
                    <a:pt x="23" y="51"/>
                    <a:pt x="23" y="58"/>
                  </a:cubicBezTo>
                  <a:cubicBezTo>
                    <a:pt x="23" y="66"/>
                    <a:pt x="18" y="73"/>
                    <a:pt x="9" y="75"/>
                  </a:cubicBezTo>
                  <a:cubicBezTo>
                    <a:pt x="5" y="79"/>
                    <a:pt x="2" y="83"/>
                    <a:pt x="2" y="87"/>
                  </a:cubicBezTo>
                  <a:cubicBezTo>
                    <a:pt x="2" y="92"/>
                    <a:pt x="5" y="96"/>
                    <a:pt x="10" y="99"/>
                  </a:cubicBezTo>
                  <a:cubicBezTo>
                    <a:pt x="18" y="102"/>
                    <a:pt x="23" y="109"/>
                    <a:pt x="23" y="116"/>
                  </a:cubicBezTo>
                  <a:cubicBezTo>
                    <a:pt x="23" y="124"/>
                    <a:pt x="18" y="131"/>
                    <a:pt x="9" y="133"/>
                  </a:cubicBezTo>
                  <a:cubicBezTo>
                    <a:pt x="5" y="137"/>
                    <a:pt x="2" y="141"/>
                    <a:pt x="2" y="145"/>
                  </a:cubicBezTo>
                  <a:cubicBezTo>
                    <a:pt x="2" y="150"/>
                    <a:pt x="5" y="154"/>
                    <a:pt x="10" y="157"/>
                  </a:cubicBezTo>
                  <a:cubicBezTo>
                    <a:pt x="18" y="160"/>
                    <a:pt x="23" y="167"/>
                    <a:pt x="23" y="174"/>
                  </a:cubicBezTo>
                  <a:cubicBezTo>
                    <a:pt x="23" y="182"/>
                    <a:pt x="18" y="189"/>
                    <a:pt x="9" y="191"/>
                  </a:cubicBezTo>
                  <a:cubicBezTo>
                    <a:pt x="5" y="195"/>
                    <a:pt x="2" y="199"/>
                    <a:pt x="2" y="203"/>
                  </a:cubicBezTo>
                  <a:cubicBezTo>
                    <a:pt x="2" y="208"/>
                    <a:pt x="5" y="212"/>
                    <a:pt x="10" y="215"/>
                  </a:cubicBezTo>
                  <a:cubicBezTo>
                    <a:pt x="18" y="218"/>
                    <a:pt x="23" y="225"/>
                    <a:pt x="23" y="232"/>
                  </a:cubicBezTo>
                  <a:cubicBezTo>
                    <a:pt x="23" y="239"/>
                    <a:pt x="20" y="245"/>
                    <a:pt x="12" y="248"/>
                  </a:cubicBezTo>
                  <a:cubicBezTo>
                    <a:pt x="7" y="254"/>
                    <a:pt x="7" y="254"/>
                    <a:pt x="7" y="254"/>
                  </a:cubicBezTo>
                  <a:cubicBezTo>
                    <a:pt x="0" y="261"/>
                    <a:pt x="0" y="271"/>
                    <a:pt x="7" y="278"/>
                  </a:cubicBezTo>
                  <a:cubicBezTo>
                    <a:pt x="13" y="284"/>
                    <a:pt x="13" y="284"/>
                    <a:pt x="13" y="284"/>
                  </a:cubicBezTo>
                  <a:cubicBezTo>
                    <a:pt x="20" y="291"/>
                    <a:pt x="30" y="291"/>
                    <a:pt x="37" y="284"/>
                  </a:cubicBezTo>
                  <a:cubicBezTo>
                    <a:pt x="44" y="277"/>
                    <a:pt x="44" y="277"/>
                    <a:pt x="44" y="277"/>
                  </a:cubicBezTo>
                  <a:cubicBezTo>
                    <a:pt x="48" y="270"/>
                    <a:pt x="53" y="269"/>
                    <a:pt x="59" y="269"/>
                  </a:cubicBezTo>
                  <a:cubicBezTo>
                    <a:pt x="67" y="269"/>
                    <a:pt x="73" y="273"/>
                    <a:pt x="76" y="282"/>
                  </a:cubicBezTo>
                  <a:cubicBezTo>
                    <a:pt x="80" y="286"/>
                    <a:pt x="84" y="289"/>
                    <a:pt x="88" y="289"/>
                  </a:cubicBezTo>
                  <a:cubicBezTo>
                    <a:pt x="93" y="289"/>
                    <a:pt x="97" y="286"/>
                    <a:pt x="100" y="282"/>
                  </a:cubicBezTo>
                  <a:cubicBezTo>
                    <a:pt x="103" y="273"/>
                    <a:pt x="110" y="269"/>
                    <a:pt x="117" y="269"/>
                  </a:cubicBezTo>
                  <a:cubicBezTo>
                    <a:pt x="125" y="269"/>
                    <a:pt x="131" y="273"/>
                    <a:pt x="134" y="282"/>
                  </a:cubicBezTo>
                  <a:cubicBezTo>
                    <a:pt x="138" y="286"/>
                    <a:pt x="142" y="289"/>
                    <a:pt x="146" y="289"/>
                  </a:cubicBezTo>
                  <a:cubicBezTo>
                    <a:pt x="151" y="289"/>
                    <a:pt x="155" y="286"/>
                    <a:pt x="158" y="282"/>
                  </a:cubicBezTo>
                  <a:cubicBezTo>
                    <a:pt x="161" y="273"/>
                    <a:pt x="168" y="269"/>
                    <a:pt x="175" y="269"/>
                  </a:cubicBezTo>
                  <a:cubicBezTo>
                    <a:pt x="183" y="269"/>
                    <a:pt x="189" y="273"/>
                    <a:pt x="192" y="282"/>
                  </a:cubicBezTo>
                  <a:cubicBezTo>
                    <a:pt x="196" y="286"/>
                    <a:pt x="200" y="289"/>
                    <a:pt x="204" y="289"/>
                  </a:cubicBezTo>
                  <a:cubicBezTo>
                    <a:pt x="209" y="289"/>
                    <a:pt x="213" y="286"/>
                    <a:pt x="216" y="282"/>
                  </a:cubicBezTo>
                  <a:cubicBezTo>
                    <a:pt x="219" y="273"/>
                    <a:pt x="226" y="269"/>
                    <a:pt x="233" y="269"/>
                  </a:cubicBezTo>
                  <a:cubicBezTo>
                    <a:pt x="240" y="269"/>
                    <a:pt x="246" y="272"/>
                    <a:pt x="250" y="280"/>
                  </a:cubicBezTo>
                  <a:cubicBezTo>
                    <a:pt x="254" y="284"/>
                    <a:pt x="254" y="284"/>
                    <a:pt x="254" y="284"/>
                  </a:cubicBezTo>
                  <a:cubicBezTo>
                    <a:pt x="261" y="291"/>
                    <a:pt x="271" y="291"/>
                    <a:pt x="278" y="284"/>
                  </a:cubicBezTo>
                  <a:cubicBezTo>
                    <a:pt x="285" y="278"/>
                    <a:pt x="285" y="278"/>
                    <a:pt x="285" y="278"/>
                  </a:cubicBezTo>
                  <a:cubicBezTo>
                    <a:pt x="291" y="271"/>
                    <a:pt x="291" y="261"/>
                    <a:pt x="285" y="254"/>
                  </a:cubicBezTo>
                  <a:cubicBezTo>
                    <a:pt x="277" y="247"/>
                    <a:pt x="277" y="247"/>
                    <a:pt x="277" y="247"/>
                  </a:cubicBezTo>
                  <a:cubicBezTo>
                    <a:pt x="271" y="243"/>
                    <a:pt x="270" y="238"/>
                    <a:pt x="270" y="232"/>
                  </a:cubicBezTo>
                  <a:cubicBezTo>
                    <a:pt x="270" y="225"/>
                    <a:pt x="275" y="218"/>
                    <a:pt x="283" y="215"/>
                  </a:cubicBezTo>
                  <a:cubicBezTo>
                    <a:pt x="287" y="212"/>
                    <a:pt x="290" y="208"/>
                    <a:pt x="290" y="203"/>
                  </a:cubicBezTo>
                  <a:cubicBezTo>
                    <a:pt x="290" y="199"/>
                    <a:pt x="287" y="195"/>
                    <a:pt x="284" y="191"/>
                  </a:cubicBezTo>
                  <a:cubicBezTo>
                    <a:pt x="275" y="189"/>
                    <a:pt x="270" y="182"/>
                    <a:pt x="270" y="174"/>
                  </a:cubicBezTo>
                  <a:cubicBezTo>
                    <a:pt x="270" y="167"/>
                    <a:pt x="275" y="160"/>
                    <a:pt x="283" y="157"/>
                  </a:cubicBezTo>
                  <a:close/>
                  <a:moveTo>
                    <a:pt x="68" y="86"/>
                  </a:moveTo>
                  <a:cubicBezTo>
                    <a:pt x="223" y="86"/>
                    <a:pt x="223" y="86"/>
                    <a:pt x="223" y="86"/>
                  </a:cubicBezTo>
                  <a:cubicBezTo>
                    <a:pt x="224" y="86"/>
                    <a:pt x="225" y="86"/>
                    <a:pt x="226" y="86"/>
                  </a:cubicBezTo>
                  <a:cubicBezTo>
                    <a:pt x="168" y="136"/>
                    <a:pt x="168" y="136"/>
                    <a:pt x="168" y="136"/>
                  </a:cubicBezTo>
                  <a:cubicBezTo>
                    <a:pt x="161" y="142"/>
                    <a:pt x="161" y="142"/>
                    <a:pt x="161" y="1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31" y="142"/>
                    <a:pt x="131" y="142"/>
                    <a:pt x="131" y="142"/>
                  </a:cubicBezTo>
                  <a:cubicBezTo>
                    <a:pt x="123" y="136"/>
                    <a:pt x="123" y="136"/>
                    <a:pt x="123" y="136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66" y="86"/>
                    <a:pt x="67" y="86"/>
                    <a:pt x="68" y="86"/>
                  </a:cubicBezTo>
                  <a:close/>
                  <a:moveTo>
                    <a:pt x="58" y="197"/>
                  </a:moveTo>
                  <a:cubicBezTo>
                    <a:pt x="58" y="196"/>
                    <a:pt x="58" y="195"/>
                    <a:pt x="58" y="194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8" y="95"/>
                    <a:pt x="58" y="94"/>
                    <a:pt x="58" y="93"/>
                  </a:cubicBezTo>
                  <a:cubicBezTo>
                    <a:pt x="116" y="142"/>
                    <a:pt x="116" y="142"/>
                    <a:pt x="116" y="142"/>
                  </a:cubicBezTo>
                  <a:lnTo>
                    <a:pt x="58" y="197"/>
                  </a:lnTo>
                  <a:close/>
                  <a:moveTo>
                    <a:pt x="223" y="205"/>
                  </a:moveTo>
                  <a:cubicBezTo>
                    <a:pt x="68" y="205"/>
                    <a:pt x="68" y="205"/>
                    <a:pt x="68" y="205"/>
                  </a:cubicBezTo>
                  <a:cubicBezTo>
                    <a:pt x="67" y="205"/>
                    <a:pt x="66" y="204"/>
                    <a:pt x="65" y="204"/>
                  </a:cubicBezTo>
                  <a:cubicBezTo>
                    <a:pt x="123" y="149"/>
                    <a:pt x="123" y="149"/>
                    <a:pt x="123" y="149"/>
                  </a:cubicBezTo>
                  <a:cubicBezTo>
                    <a:pt x="146" y="167"/>
                    <a:pt x="146" y="167"/>
                    <a:pt x="146" y="167"/>
                  </a:cubicBezTo>
                  <a:cubicBezTo>
                    <a:pt x="168" y="149"/>
                    <a:pt x="168" y="149"/>
                    <a:pt x="168" y="149"/>
                  </a:cubicBezTo>
                  <a:cubicBezTo>
                    <a:pt x="226" y="204"/>
                    <a:pt x="226" y="204"/>
                    <a:pt x="226" y="204"/>
                  </a:cubicBezTo>
                  <a:cubicBezTo>
                    <a:pt x="225" y="204"/>
                    <a:pt x="224" y="205"/>
                    <a:pt x="223" y="205"/>
                  </a:cubicBezTo>
                  <a:close/>
                  <a:moveTo>
                    <a:pt x="234" y="194"/>
                  </a:moveTo>
                  <a:cubicBezTo>
                    <a:pt x="234" y="195"/>
                    <a:pt x="233" y="196"/>
                    <a:pt x="233" y="197"/>
                  </a:cubicBezTo>
                  <a:cubicBezTo>
                    <a:pt x="176" y="142"/>
                    <a:pt x="176" y="142"/>
                    <a:pt x="176" y="142"/>
                  </a:cubicBezTo>
                  <a:cubicBezTo>
                    <a:pt x="233" y="93"/>
                    <a:pt x="233" y="93"/>
                    <a:pt x="233" y="93"/>
                  </a:cubicBezTo>
                  <a:cubicBezTo>
                    <a:pt x="233" y="94"/>
                    <a:pt x="234" y="95"/>
                    <a:pt x="234" y="96"/>
                  </a:cubicBezTo>
                  <a:lnTo>
                    <a:pt x="234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35" name="Freeform 28"/>
            <p:cNvSpPr>
              <a:spLocks noEditPoints="1"/>
            </p:cNvSpPr>
            <p:nvPr/>
          </p:nvSpPr>
          <p:spPr bwMode="auto">
            <a:xfrm>
              <a:off x="3925888" y="4592639"/>
              <a:ext cx="261938" cy="258763"/>
            </a:xfrm>
            <a:custGeom>
              <a:avLst/>
              <a:gdLst>
                <a:gd name="T0" fmla="*/ 290 w 291"/>
                <a:gd name="T1" fmla="*/ 144 h 288"/>
                <a:gd name="T2" fmla="*/ 270 w 291"/>
                <a:gd name="T3" fmla="*/ 115 h 288"/>
                <a:gd name="T4" fmla="*/ 290 w 291"/>
                <a:gd name="T5" fmla="*/ 86 h 288"/>
                <a:gd name="T6" fmla="*/ 270 w 291"/>
                <a:gd name="T7" fmla="*/ 57 h 288"/>
                <a:gd name="T8" fmla="*/ 284 w 291"/>
                <a:gd name="T9" fmla="*/ 36 h 288"/>
                <a:gd name="T10" fmla="*/ 278 w 291"/>
                <a:gd name="T11" fmla="*/ 5 h 288"/>
                <a:gd name="T12" fmla="*/ 254 w 291"/>
                <a:gd name="T13" fmla="*/ 5 h 288"/>
                <a:gd name="T14" fmla="*/ 233 w 291"/>
                <a:gd name="T15" fmla="*/ 20 h 288"/>
                <a:gd name="T16" fmla="*/ 204 w 291"/>
                <a:gd name="T17" fmla="*/ 0 h 288"/>
                <a:gd name="T18" fmla="*/ 175 w 291"/>
                <a:gd name="T19" fmla="*/ 20 h 288"/>
                <a:gd name="T20" fmla="*/ 146 w 291"/>
                <a:gd name="T21" fmla="*/ 0 h 288"/>
                <a:gd name="T22" fmla="*/ 117 w 291"/>
                <a:gd name="T23" fmla="*/ 20 h 288"/>
                <a:gd name="T24" fmla="*/ 88 w 291"/>
                <a:gd name="T25" fmla="*/ 0 h 288"/>
                <a:gd name="T26" fmla="*/ 59 w 291"/>
                <a:gd name="T27" fmla="*/ 20 h 288"/>
                <a:gd name="T28" fmla="*/ 37 w 291"/>
                <a:gd name="T29" fmla="*/ 5 h 288"/>
                <a:gd name="T30" fmla="*/ 13 w 291"/>
                <a:gd name="T31" fmla="*/ 5 h 288"/>
                <a:gd name="T32" fmla="*/ 7 w 291"/>
                <a:gd name="T33" fmla="*/ 36 h 288"/>
                <a:gd name="T34" fmla="*/ 23 w 291"/>
                <a:gd name="T35" fmla="*/ 57 h 288"/>
                <a:gd name="T36" fmla="*/ 2 w 291"/>
                <a:gd name="T37" fmla="*/ 86 h 288"/>
                <a:gd name="T38" fmla="*/ 23 w 291"/>
                <a:gd name="T39" fmla="*/ 115 h 288"/>
                <a:gd name="T40" fmla="*/ 2 w 291"/>
                <a:gd name="T41" fmla="*/ 144 h 288"/>
                <a:gd name="T42" fmla="*/ 23 w 291"/>
                <a:gd name="T43" fmla="*/ 173 h 288"/>
                <a:gd name="T44" fmla="*/ 2 w 291"/>
                <a:gd name="T45" fmla="*/ 202 h 288"/>
                <a:gd name="T46" fmla="*/ 23 w 291"/>
                <a:gd name="T47" fmla="*/ 231 h 288"/>
                <a:gd name="T48" fmla="*/ 7 w 291"/>
                <a:gd name="T49" fmla="*/ 253 h 288"/>
                <a:gd name="T50" fmla="*/ 13 w 291"/>
                <a:gd name="T51" fmla="*/ 283 h 288"/>
                <a:gd name="T52" fmla="*/ 37 w 291"/>
                <a:gd name="T53" fmla="*/ 283 h 288"/>
                <a:gd name="T54" fmla="*/ 59 w 291"/>
                <a:gd name="T55" fmla="*/ 268 h 288"/>
                <a:gd name="T56" fmla="*/ 88 w 291"/>
                <a:gd name="T57" fmla="*/ 288 h 288"/>
                <a:gd name="T58" fmla="*/ 117 w 291"/>
                <a:gd name="T59" fmla="*/ 268 h 288"/>
                <a:gd name="T60" fmla="*/ 146 w 291"/>
                <a:gd name="T61" fmla="*/ 288 h 288"/>
                <a:gd name="T62" fmla="*/ 175 w 291"/>
                <a:gd name="T63" fmla="*/ 268 h 288"/>
                <a:gd name="T64" fmla="*/ 204 w 291"/>
                <a:gd name="T65" fmla="*/ 288 h 288"/>
                <a:gd name="T66" fmla="*/ 233 w 291"/>
                <a:gd name="T67" fmla="*/ 268 h 288"/>
                <a:gd name="T68" fmla="*/ 254 w 291"/>
                <a:gd name="T69" fmla="*/ 283 h 288"/>
                <a:gd name="T70" fmla="*/ 278 w 291"/>
                <a:gd name="T71" fmla="*/ 283 h 288"/>
                <a:gd name="T72" fmla="*/ 284 w 291"/>
                <a:gd name="T73" fmla="*/ 253 h 288"/>
                <a:gd name="T74" fmla="*/ 270 w 291"/>
                <a:gd name="T75" fmla="*/ 231 h 288"/>
                <a:gd name="T76" fmla="*/ 290 w 291"/>
                <a:gd name="T77" fmla="*/ 202 h 288"/>
                <a:gd name="T78" fmla="*/ 270 w 291"/>
                <a:gd name="T79" fmla="*/ 173 h 288"/>
                <a:gd name="T80" fmla="*/ 245 w 291"/>
                <a:gd name="T81" fmla="*/ 243 h 288"/>
                <a:gd name="T82" fmla="*/ 47 w 291"/>
                <a:gd name="T83" fmla="*/ 45 h 288"/>
                <a:gd name="T84" fmla="*/ 245 w 291"/>
                <a:gd name="T85" fmla="*/ 243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91" h="288">
                  <a:moveTo>
                    <a:pt x="282" y="156"/>
                  </a:moveTo>
                  <a:cubicBezTo>
                    <a:pt x="287" y="153"/>
                    <a:pt x="290" y="148"/>
                    <a:pt x="290" y="144"/>
                  </a:cubicBezTo>
                  <a:cubicBezTo>
                    <a:pt x="290" y="140"/>
                    <a:pt x="287" y="136"/>
                    <a:pt x="283" y="132"/>
                  </a:cubicBezTo>
                  <a:cubicBezTo>
                    <a:pt x="274" y="129"/>
                    <a:pt x="270" y="123"/>
                    <a:pt x="270" y="115"/>
                  </a:cubicBezTo>
                  <a:cubicBezTo>
                    <a:pt x="270" y="107"/>
                    <a:pt x="274" y="101"/>
                    <a:pt x="282" y="98"/>
                  </a:cubicBezTo>
                  <a:cubicBezTo>
                    <a:pt x="287" y="95"/>
                    <a:pt x="290" y="91"/>
                    <a:pt x="290" y="86"/>
                  </a:cubicBezTo>
                  <a:cubicBezTo>
                    <a:pt x="290" y="82"/>
                    <a:pt x="287" y="78"/>
                    <a:pt x="283" y="74"/>
                  </a:cubicBezTo>
                  <a:cubicBezTo>
                    <a:pt x="274" y="72"/>
                    <a:pt x="270" y="65"/>
                    <a:pt x="270" y="57"/>
                  </a:cubicBezTo>
                  <a:cubicBezTo>
                    <a:pt x="270" y="51"/>
                    <a:pt x="271" y="46"/>
                    <a:pt x="278" y="42"/>
                  </a:cubicBezTo>
                  <a:cubicBezTo>
                    <a:pt x="284" y="36"/>
                    <a:pt x="284" y="36"/>
                    <a:pt x="284" y="36"/>
                  </a:cubicBezTo>
                  <a:cubicBezTo>
                    <a:pt x="291" y="29"/>
                    <a:pt x="291" y="19"/>
                    <a:pt x="284" y="12"/>
                  </a:cubicBezTo>
                  <a:cubicBezTo>
                    <a:pt x="278" y="5"/>
                    <a:pt x="278" y="5"/>
                    <a:pt x="278" y="5"/>
                  </a:cubicBezTo>
                  <a:cubicBezTo>
                    <a:pt x="274" y="2"/>
                    <a:pt x="270" y="1"/>
                    <a:pt x="266" y="1"/>
                  </a:cubicBezTo>
                  <a:cubicBezTo>
                    <a:pt x="261" y="1"/>
                    <a:pt x="257" y="2"/>
                    <a:pt x="254" y="5"/>
                  </a:cubicBezTo>
                  <a:cubicBezTo>
                    <a:pt x="249" y="10"/>
                    <a:pt x="249" y="10"/>
                    <a:pt x="249" y="10"/>
                  </a:cubicBezTo>
                  <a:cubicBezTo>
                    <a:pt x="246" y="18"/>
                    <a:pt x="240" y="20"/>
                    <a:pt x="233" y="20"/>
                  </a:cubicBezTo>
                  <a:cubicBezTo>
                    <a:pt x="225" y="20"/>
                    <a:pt x="219" y="16"/>
                    <a:pt x="216" y="7"/>
                  </a:cubicBezTo>
                  <a:cubicBezTo>
                    <a:pt x="212" y="3"/>
                    <a:pt x="208" y="0"/>
                    <a:pt x="204" y="0"/>
                  </a:cubicBezTo>
                  <a:cubicBezTo>
                    <a:pt x="200" y="0"/>
                    <a:pt x="196" y="3"/>
                    <a:pt x="192" y="7"/>
                  </a:cubicBezTo>
                  <a:cubicBezTo>
                    <a:pt x="189" y="16"/>
                    <a:pt x="183" y="20"/>
                    <a:pt x="175" y="20"/>
                  </a:cubicBezTo>
                  <a:cubicBezTo>
                    <a:pt x="167" y="20"/>
                    <a:pt x="161" y="16"/>
                    <a:pt x="158" y="7"/>
                  </a:cubicBezTo>
                  <a:cubicBezTo>
                    <a:pt x="155" y="3"/>
                    <a:pt x="151" y="0"/>
                    <a:pt x="146" y="0"/>
                  </a:cubicBezTo>
                  <a:cubicBezTo>
                    <a:pt x="142" y="0"/>
                    <a:pt x="138" y="3"/>
                    <a:pt x="134" y="7"/>
                  </a:cubicBezTo>
                  <a:cubicBezTo>
                    <a:pt x="132" y="16"/>
                    <a:pt x="125" y="20"/>
                    <a:pt x="117" y="20"/>
                  </a:cubicBezTo>
                  <a:cubicBezTo>
                    <a:pt x="109" y="20"/>
                    <a:pt x="103" y="16"/>
                    <a:pt x="100" y="7"/>
                  </a:cubicBezTo>
                  <a:cubicBezTo>
                    <a:pt x="97" y="3"/>
                    <a:pt x="93" y="0"/>
                    <a:pt x="88" y="0"/>
                  </a:cubicBezTo>
                  <a:cubicBezTo>
                    <a:pt x="84" y="0"/>
                    <a:pt x="80" y="3"/>
                    <a:pt x="77" y="7"/>
                  </a:cubicBezTo>
                  <a:cubicBezTo>
                    <a:pt x="74" y="16"/>
                    <a:pt x="67" y="20"/>
                    <a:pt x="59" y="20"/>
                  </a:cubicBezTo>
                  <a:cubicBezTo>
                    <a:pt x="53" y="20"/>
                    <a:pt x="48" y="19"/>
                    <a:pt x="45" y="13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4" y="2"/>
                    <a:pt x="29" y="1"/>
                    <a:pt x="25" y="1"/>
                  </a:cubicBezTo>
                  <a:cubicBezTo>
                    <a:pt x="21" y="1"/>
                    <a:pt x="16" y="2"/>
                    <a:pt x="13" y="5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0" y="19"/>
                    <a:pt x="0" y="29"/>
                    <a:pt x="7" y="36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9" y="44"/>
                    <a:pt x="23" y="50"/>
                    <a:pt x="23" y="57"/>
                  </a:cubicBezTo>
                  <a:cubicBezTo>
                    <a:pt x="23" y="65"/>
                    <a:pt x="18" y="72"/>
                    <a:pt x="9" y="74"/>
                  </a:cubicBezTo>
                  <a:cubicBezTo>
                    <a:pt x="5" y="78"/>
                    <a:pt x="2" y="82"/>
                    <a:pt x="2" y="86"/>
                  </a:cubicBezTo>
                  <a:cubicBezTo>
                    <a:pt x="2" y="91"/>
                    <a:pt x="5" y="95"/>
                    <a:pt x="10" y="98"/>
                  </a:cubicBezTo>
                  <a:cubicBezTo>
                    <a:pt x="18" y="101"/>
                    <a:pt x="23" y="107"/>
                    <a:pt x="23" y="115"/>
                  </a:cubicBezTo>
                  <a:cubicBezTo>
                    <a:pt x="23" y="123"/>
                    <a:pt x="18" y="130"/>
                    <a:pt x="9" y="132"/>
                  </a:cubicBezTo>
                  <a:cubicBezTo>
                    <a:pt x="5" y="136"/>
                    <a:pt x="2" y="140"/>
                    <a:pt x="2" y="144"/>
                  </a:cubicBezTo>
                  <a:cubicBezTo>
                    <a:pt x="2" y="148"/>
                    <a:pt x="5" y="153"/>
                    <a:pt x="10" y="156"/>
                  </a:cubicBezTo>
                  <a:cubicBezTo>
                    <a:pt x="18" y="159"/>
                    <a:pt x="23" y="165"/>
                    <a:pt x="23" y="173"/>
                  </a:cubicBezTo>
                  <a:cubicBezTo>
                    <a:pt x="23" y="181"/>
                    <a:pt x="18" y="187"/>
                    <a:pt x="9" y="190"/>
                  </a:cubicBezTo>
                  <a:cubicBezTo>
                    <a:pt x="5" y="193"/>
                    <a:pt x="2" y="197"/>
                    <a:pt x="2" y="202"/>
                  </a:cubicBezTo>
                  <a:cubicBezTo>
                    <a:pt x="2" y="206"/>
                    <a:pt x="5" y="211"/>
                    <a:pt x="10" y="214"/>
                  </a:cubicBezTo>
                  <a:cubicBezTo>
                    <a:pt x="18" y="217"/>
                    <a:pt x="23" y="223"/>
                    <a:pt x="23" y="231"/>
                  </a:cubicBezTo>
                  <a:cubicBezTo>
                    <a:pt x="23" y="238"/>
                    <a:pt x="20" y="244"/>
                    <a:pt x="12" y="247"/>
                  </a:cubicBezTo>
                  <a:cubicBezTo>
                    <a:pt x="7" y="253"/>
                    <a:pt x="7" y="253"/>
                    <a:pt x="7" y="253"/>
                  </a:cubicBezTo>
                  <a:cubicBezTo>
                    <a:pt x="0" y="259"/>
                    <a:pt x="0" y="270"/>
                    <a:pt x="7" y="277"/>
                  </a:cubicBezTo>
                  <a:cubicBezTo>
                    <a:pt x="13" y="283"/>
                    <a:pt x="13" y="283"/>
                    <a:pt x="13" y="283"/>
                  </a:cubicBezTo>
                  <a:cubicBezTo>
                    <a:pt x="16" y="286"/>
                    <a:pt x="21" y="288"/>
                    <a:pt x="25" y="288"/>
                  </a:cubicBezTo>
                  <a:cubicBezTo>
                    <a:pt x="29" y="288"/>
                    <a:pt x="34" y="286"/>
                    <a:pt x="37" y="283"/>
                  </a:cubicBezTo>
                  <a:cubicBezTo>
                    <a:pt x="44" y="276"/>
                    <a:pt x="44" y="276"/>
                    <a:pt x="44" y="276"/>
                  </a:cubicBezTo>
                  <a:cubicBezTo>
                    <a:pt x="48" y="269"/>
                    <a:pt x="53" y="268"/>
                    <a:pt x="59" y="268"/>
                  </a:cubicBezTo>
                  <a:cubicBezTo>
                    <a:pt x="67" y="268"/>
                    <a:pt x="73" y="272"/>
                    <a:pt x="76" y="281"/>
                  </a:cubicBezTo>
                  <a:cubicBezTo>
                    <a:pt x="80" y="285"/>
                    <a:pt x="84" y="288"/>
                    <a:pt x="88" y="288"/>
                  </a:cubicBezTo>
                  <a:cubicBezTo>
                    <a:pt x="93" y="288"/>
                    <a:pt x="97" y="285"/>
                    <a:pt x="100" y="281"/>
                  </a:cubicBezTo>
                  <a:cubicBezTo>
                    <a:pt x="103" y="272"/>
                    <a:pt x="110" y="268"/>
                    <a:pt x="117" y="268"/>
                  </a:cubicBezTo>
                  <a:cubicBezTo>
                    <a:pt x="125" y="268"/>
                    <a:pt x="131" y="272"/>
                    <a:pt x="134" y="281"/>
                  </a:cubicBezTo>
                  <a:cubicBezTo>
                    <a:pt x="137" y="285"/>
                    <a:pt x="142" y="288"/>
                    <a:pt x="146" y="288"/>
                  </a:cubicBezTo>
                  <a:cubicBezTo>
                    <a:pt x="151" y="288"/>
                    <a:pt x="155" y="285"/>
                    <a:pt x="158" y="281"/>
                  </a:cubicBezTo>
                  <a:cubicBezTo>
                    <a:pt x="161" y="272"/>
                    <a:pt x="167" y="268"/>
                    <a:pt x="175" y="268"/>
                  </a:cubicBezTo>
                  <a:cubicBezTo>
                    <a:pt x="183" y="268"/>
                    <a:pt x="189" y="272"/>
                    <a:pt x="192" y="281"/>
                  </a:cubicBezTo>
                  <a:cubicBezTo>
                    <a:pt x="195" y="285"/>
                    <a:pt x="200" y="288"/>
                    <a:pt x="204" y="288"/>
                  </a:cubicBezTo>
                  <a:cubicBezTo>
                    <a:pt x="208" y="288"/>
                    <a:pt x="213" y="285"/>
                    <a:pt x="216" y="281"/>
                  </a:cubicBezTo>
                  <a:cubicBezTo>
                    <a:pt x="219" y="272"/>
                    <a:pt x="225" y="268"/>
                    <a:pt x="233" y="268"/>
                  </a:cubicBezTo>
                  <a:cubicBezTo>
                    <a:pt x="240" y="268"/>
                    <a:pt x="246" y="271"/>
                    <a:pt x="249" y="279"/>
                  </a:cubicBezTo>
                  <a:cubicBezTo>
                    <a:pt x="254" y="283"/>
                    <a:pt x="254" y="283"/>
                    <a:pt x="254" y="283"/>
                  </a:cubicBezTo>
                  <a:cubicBezTo>
                    <a:pt x="257" y="286"/>
                    <a:pt x="261" y="288"/>
                    <a:pt x="266" y="288"/>
                  </a:cubicBezTo>
                  <a:cubicBezTo>
                    <a:pt x="270" y="288"/>
                    <a:pt x="274" y="286"/>
                    <a:pt x="278" y="283"/>
                  </a:cubicBezTo>
                  <a:cubicBezTo>
                    <a:pt x="284" y="277"/>
                    <a:pt x="284" y="277"/>
                    <a:pt x="284" y="277"/>
                  </a:cubicBezTo>
                  <a:cubicBezTo>
                    <a:pt x="291" y="270"/>
                    <a:pt x="291" y="259"/>
                    <a:pt x="284" y="253"/>
                  </a:cubicBezTo>
                  <a:cubicBezTo>
                    <a:pt x="277" y="245"/>
                    <a:pt x="277" y="245"/>
                    <a:pt x="277" y="245"/>
                  </a:cubicBezTo>
                  <a:cubicBezTo>
                    <a:pt x="271" y="242"/>
                    <a:pt x="270" y="237"/>
                    <a:pt x="270" y="231"/>
                  </a:cubicBezTo>
                  <a:cubicBezTo>
                    <a:pt x="270" y="223"/>
                    <a:pt x="274" y="217"/>
                    <a:pt x="283" y="214"/>
                  </a:cubicBezTo>
                  <a:cubicBezTo>
                    <a:pt x="287" y="211"/>
                    <a:pt x="290" y="206"/>
                    <a:pt x="290" y="202"/>
                  </a:cubicBezTo>
                  <a:cubicBezTo>
                    <a:pt x="290" y="197"/>
                    <a:pt x="287" y="193"/>
                    <a:pt x="283" y="190"/>
                  </a:cubicBezTo>
                  <a:cubicBezTo>
                    <a:pt x="275" y="187"/>
                    <a:pt x="270" y="181"/>
                    <a:pt x="270" y="173"/>
                  </a:cubicBezTo>
                  <a:cubicBezTo>
                    <a:pt x="270" y="165"/>
                    <a:pt x="274" y="159"/>
                    <a:pt x="282" y="156"/>
                  </a:cubicBezTo>
                  <a:close/>
                  <a:moveTo>
                    <a:pt x="245" y="243"/>
                  </a:moveTo>
                  <a:cubicBezTo>
                    <a:pt x="47" y="243"/>
                    <a:pt x="47" y="243"/>
                    <a:pt x="47" y="243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245" y="45"/>
                    <a:pt x="245" y="45"/>
                    <a:pt x="245" y="45"/>
                  </a:cubicBezTo>
                  <a:lnTo>
                    <a:pt x="245" y="2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36" name="Freeform 29"/>
            <p:cNvSpPr>
              <a:spLocks noEditPoints="1"/>
            </p:cNvSpPr>
            <p:nvPr/>
          </p:nvSpPr>
          <p:spPr bwMode="auto">
            <a:xfrm>
              <a:off x="6584951" y="3036889"/>
              <a:ext cx="127000" cy="260350"/>
            </a:xfrm>
            <a:custGeom>
              <a:avLst/>
              <a:gdLst>
                <a:gd name="T0" fmla="*/ 47 w 80"/>
                <a:gd name="T1" fmla="*/ 82 h 164"/>
                <a:gd name="T2" fmla="*/ 46 w 80"/>
                <a:gd name="T3" fmla="*/ 81 h 164"/>
                <a:gd name="T4" fmla="*/ 80 w 80"/>
                <a:gd name="T5" fmla="*/ 48 h 164"/>
                <a:gd name="T6" fmla="*/ 33 w 80"/>
                <a:gd name="T7" fmla="*/ 0 h 164"/>
                <a:gd name="T8" fmla="*/ 33 w 80"/>
                <a:gd name="T9" fmla="*/ 68 h 164"/>
                <a:gd name="T10" fmla="*/ 8 w 80"/>
                <a:gd name="T11" fmla="*/ 43 h 164"/>
                <a:gd name="T12" fmla="*/ 0 w 80"/>
                <a:gd name="T13" fmla="*/ 51 h 164"/>
                <a:gd name="T14" fmla="*/ 30 w 80"/>
                <a:gd name="T15" fmla="*/ 82 h 164"/>
                <a:gd name="T16" fmla="*/ 0 w 80"/>
                <a:gd name="T17" fmla="*/ 113 h 164"/>
                <a:gd name="T18" fmla="*/ 8 w 80"/>
                <a:gd name="T19" fmla="*/ 121 h 164"/>
                <a:gd name="T20" fmla="*/ 33 w 80"/>
                <a:gd name="T21" fmla="*/ 96 h 164"/>
                <a:gd name="T22" fmla="*/ 33 w 80"/>
                <a:gd name="T23" fmla="*/ 164 h 164"/>
                <a:gd name="T24" fmla="*/ 80 w 80"/>
                <a:gd name="T25" fmla="*/ 116 h 164"/>
                <a:gd name="T26" fmla="*/ 46 w 80"/>
                <a:gd name="T27" fmla="*/ 82 h 164"/>
                <a:gd name="T28" fmla="*/ 47 w 80"/>
                <a:gd name="T29" fmla="*/ 82 h 164"/>
                <a:gd name="T30" fmla="*/ 44 w 80"/>
                <a:gd name="T31" fmla="*/ 28 h 164"/>
                <a:gd name="T32" fmla="*/ 64 w 80"/>
                <a:gd name="T33" fmla="*/ 48 h 164"/>
                <a:gd name="T34" fmla="*/ 44 w 80"/>
                <a:gd name="T35" fmla="*/ 68 h 164"/>
                <a:gd name="T36" fmla="*/ 44 w 80"/>
                <a:gd name="T37" fmla="*/ 28 h 164"/>
                <a:gd name="T38" fmla="*/ 44 w 80"/>
                <a:gd name="T39" fmla="*/ 136 h 164"/>
                <a:gd name="T40" fmla="*/ 44 w 80"/>
                <a:gd name="T41" fmla="*/ 96 h 164"/>
                <a:gd name="T42" fmla="*/ 64 w 80"/>
                <a:gd name="T43" fmla="*/ 116 h 164"/>
                <a:gd name="T44" fmla="*/ 44 w 80"/>
                <a:gd name="T45" fmla="*/ 13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" h="164">
                  <a:moveTo>
                    <a:pt x="47" y="82"/>
                  </a:moveTo>
                  <a:lnTo>
                    <a:pt x="46" y="81"/>
                  </a:lnTo>
                  <a:lnTo>
                    <a:pt x="80" y="48"/>
                  </a:lnTo>
                  <a:lnTo>
                    <a:pt x="33" y="0"/>
                  </a:lnTo>
                  <a:lnTo>
                    <a:pt x="33" y="68"/>
                  </a:lnTo>
                  <a:lnTo>
                    <a:pt x="8" y="43"/>
                  </a:lnTo>
                  <a:lnTo>
                    <a:pt x="0" y="51"/>
                  </a:lnTo>
                  <a:lnTo>
                    <a:pt x="30" y="82"/>
                  </a:lnTo>
                  <a:lnTo>
                    <a:pt x="0" y="113"/>
                  </a:lnTo>
                  <a:lnTo>
                    <a:pt x="8" y="121"/>
                  </a:lnTo>
                  <a:lnTo>
                    <a:pt x="33" y="96"/>
                  </a:lnTo>
                  <a:lnTo>
                    <a:pt x="33" y="164"/>
                  </a:lnTo>
                  <a:lnTo>
                    <a:pt x="80" y="116"/>
                  </a:lnTo>
                  <a:lnTo>
                    <a:pt x="46" y="82"/>
                  </a:lnTo>
                  <a:lnTo>
                    <a:pt x="47" y="82"/>
                  </a:lnTo>
                  <a:close/>
                  <a:moveTo>
                    <a:pt x="44" y="28"/>
                  </a:moveTo>
                  <a:lnTo>
                    <a:pt x="64" y="48"/>
                  </a:lnTo>
                  <a:lnTo>
                    <a:pt x="44" y="68"/>
                  </a:lnTo>
                  <a:lnTo>
                    <a:pt x="44" y="28"/>
                  </a:lnTo>
                  <a:close/>
                  <a:moveTo>
                    <a:pt x="44" y="136"/>
                  </a:moveTo>
                  <a:lnTo>
                    <a:pt x="44" y="96"/>
                  </a:lnTo>
                  <a:lnTo>
                    <a:pt x="64" y="116"/>
                  </a:lnTo>
                  <a:lnTo>
                    <a:pt x="44" y="1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37" name="Freeform 30"/>
            <p:cNvSpPr>
              <a:spLocks/>
            </p:cNvSpPr>
            <p:nvPr/>
          </p:nvSpPr>
          <p:spPr bwMode="auto">
            <a:xfrm>
              <a:off x="1905001" y="5110164"/>
              <a:ext cx="92075" cy="258763"/>
            </a:xfrm>
            <a:custGeom>
              <a:avLst/>
              <a:gdLst>
                <a:gd name="T0" fmla="*/ 71 w 102"/>
                <a:gd name="T1" fmla="*/ 97 h 288"/>
                <a:gd name="T2" fmla="*/ 71 w 102"/>
                <a:gd name="T3" fmla="*/ 13 h 288"/>
                <a:gd name="T4" fmla="*/ 60 w 102"/>
                <a:gd name="T5" fmla="*/ 0 h 288"/>
                <a:gd name="T6" fmla="*/ 42 w 102"/>
                <a:gd name="T7" fmla="*/ 0 h 288"/>
                <a:gd name="T8" fmla="*/ 31 w 102"/>
                <a:gd name="T9" fmla="*/ 13 h 288"/>
                <a:gd name="T10" fmla="*/ 31 w 102"/>
                <a:gd name="T11" fmla="*/ 97 h 288"/>
                <a:gd name="T12" fmla="*/ 0 w 102"/>
                <a:gd name="T13" fmla="*/ 142 h 288"/>
                <a:gd name="T14" fmla="*/ 0 w 102"/>
                <a:gd name="T15" fmla="*/ 269 h 288"/>
                <a:gd name="T16" fmla="*/ 19 w 102"/>
                <a:gd name="T17" fmla="*/ 288 h 288"/>
                <a:gd name="T18" fmla="*/ 83 w 102"/>
                <a:gd name="T19" fmla="*/ 288 h 288"/>
                <a:gd name="T20" fmla="*/ 102 w 102"/>
                <a:gd name="T21" fmla="*/ 269 h 288"/>
                <a:gd name="T22" fmla="*/ 102 w 102"/>
                <a:gd name="T23" fmla="*/ 142 h 288"/>
                <a:gd name="T24" fmla="*/ 71 w 102"/>
                <a:gd name="T25" fmla="*/ 97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288">
                  <a:moveTo>
                    <a:pt x="71" y="97"/>
                  </a:moveTo>
                  <a:cubicBezTo>
                    <a:pt x="71" y="13"/>
                    <a:pt x="71" y="13"/>
                    <a:pt x="71" y="13"/>
                  </a:cubicBezTo>
                  <a:cubicBezTo>
                    <a:pt x="71" y="6"/>
                    <a:pt x="68" y="0"/>
                    <a:pt x="6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4" y="0"/>
                    <a:pt x="31" y="6"/>
                    <a:pt x="31" y="13"/>
                  </a:cubicBezTo>
                  <a:cubicBezTo>
                    <a:pt x="31" y="97"/>
                    <a:pt x="31" y="97"/>
                    <a:pt x="31" y="97"/>
                  </a:cubicBezTo>
                  <a:cubicBezTo>
                    <a:pt x="21" y="98"/>
                    <a:pt x="0" y="116"/>
                    <a:pt x="0" y="142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9"/>
                    <a:pt x="9" y="288"/>
                    <a:pt x="19" y="288"/>
                  </a:cubicBezTo>
                  <a:cubicBezTo>
                    <a:pt x="83" y="288"/>
                    <a:pt x="83" y="288"/>
                    <a:pt x="83" y="288"/>
                  </a:cubicBezTo>
                  <a:cubicBezTo>
                    <a:pt x="94" y="288"/>
                    <a:pt x="102" y="279"/>
                    <a:pt x="102" y="269"/>
                  </a:cubicBezTo>
                  <a:cubicBezTo>
                    <a:pt x="102" y="142"/>
                    <a:pt x="102" y="142"/>
                    <a:pt x="102" y="142"/>
                  </a:cubicBezTo>
                  <a:cubicBezTo>
                    <a:pt x="102" y="115"/>
                    <a:pt x="81" y="97"/>
                    <a:pt x="71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38" name="Freeform 31"/>
            <p:cNvSpPr>
              <a:spLocks noEditPoints="1"/>
            </p:cNvSpPr>
            <p:nvPr/>
          </p:nvSpPr>
          <p:spPr bwMode="auto">
            <a:xfrm>
              <a:off x="2455863" y="5110164"/>
              <a:ext cx="92075" cy="258763"/>
            </a:xfrm>
            <a:custGeom>
              <a:avLst/>
              <a:gdLst>
                <a:gd name="T0" fmla="*/ 70 w 102"/>
                <a:gd name="T1" fmla="*/ 97 h 288"/>
                <a:gd name="T2" fmla="*/ 70 w 102"/>
                <a:gd name="T3" fmla="*/ 13 h 288"/>
                <a:gd name="T4" fmla="*/ 60 w 102"/>
                <a:gd name="T5" fmla="*/ 0 h 288"/>
                <a:gd name="T6" fmla="*/ 41 w 102"/>
                <a:gd name="T7" fmla="*/ 0 h 288"/>
                <a:gd name="T8" fmla="*/ 31 w 102"/>
                <a:gd name="T9" fmla="*/ 13 h 288"/>
                <a:gd name="T10" fmla="*/ 31 w 102"/>
                <a:gd name="T11" fmla="*/ 97 h 288"/>
                <a:gd name="T12" fmla="*/ 0 w 102"/>
                <a:gd name="T13" fmla="*/ 142 h 288"/>
                <a:gd name="T14" fmla="*/ 0 w 102"/>
                <a:gd name="T15" fmla="*/ 269 h 288"/>
                <a:gd name="T16" fmla="*/ 19 w 102"/>
                <a:gd name="T17" fmla="*/ 288 h 288"/>
                <a:gd name="T18" fmla="*/ 83 w 102"/>
                <a:gd name="T19" fmla="*/ 288 h 288"/>
                <a:gd name="T20" fmla="*/ 102 w 102"/>
                <a:gd name="T21" fmla="*/ 269 h 288"/>
                <a:gd name="T22" fmla="*/ 102 w 102"/>
                <a:gd name="T23" fmla="*/ 142 h 288"/>
                <a:gd name="T24" fmla="*/ 70 w 102"/>
                <a:gd name="T25" fmla="*/ 97 h 288"/>
                <a:gd name="T26" fmla="*/ 90 w 102"/>
                <a:gd name="T27" fmla="*/ 228 h 288"/>
                <a:gd name="T28" fmla="*/ 11 w 102"/>
                <a:gd name="T29" fmla="*/ 228 h 288"/>
                <a:gd name="T30" fmla="*/ 11 w 102"/>
                <a:gd name="T31" fmla="*/ 171 h 288"/>
                <a:gd name="T32" fmla="*/ 90 w 102"/>
                <a:gd name="T33" fmla="*/ 171 h 288"/>
                <a:gd name="T34" fmla="*/ 90 w 102"/>
                <a:gd name="T35" fmla="*/ 22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2" h="288">
                  <a:moveTo>
                    <a:pt x="70" y="97"/>
                  </a:moveTo>
                  <a:cubicBezTo>
                    <a:pt x="70" y="13"/>
                    <a:pt x="70" y="13"/>
                    <a:pt x="70" y="13"/>
                  </a:cubicBezTo>
                  <a:cubicBezTo>
                    <a:pt x="70" y="6"/>
                    <a:pt x="67" y="0"/>
                    <a:pt x="6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0"/>
                    <a:pt x="31" y="6"/>
                    <a:pt x="31" y="13"/>
                  </a:cubicBezTo>
                  <a:cubicBezTo>
                    <a:pt x="31" y="97"/>
                    <a:pt x="31" y="97"/>
                    <a:pt x="31" y="97"/>
                  </a:cubicBezTo>
                  <a:cubicBezTo>
                    <a:pt x="20" y="98"/>
                    <a:pt x="0" y="116"/>
                    <a:pt x="0" y="142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9"/>
                    <a:pt x="8" y="288"/>
                    <a:pt x="19" y="288"/>
                  </a:cubicBezTo>
                  <a:cubicBezTo>
                    <a:pt x="83" y="288"/>
                    <a:pt x="83" y="288"/>
                    <a:pt x="83" y="288"/>
                  </a:cubicBezTo>
                  <a:cubicBezTo>
                    <a:pt x="93" y="288"/>
                    <a:pt x="102" y="279"/>
                    <a:pt x="102" y="269"/>
                  </a:cubicBezTo>
                  <a:cubicBezTo>
                    <a:pt x="102" y="142"/>
                    <a:pt x="102" y="142"/>
                    <a:pt x="102" y="142"/>
                  </a:cubicBezTo>
                  <a:cubicBezTo>
                    <a:pt x="102" y="115"/>
                    <a:pt x="81" y="97"/>
                    <a:pt x="70" y="97"/>
                  </a:cubicBezTo>
                  <a:close/>
                  <a:moveTo>
                    <a:pt x="90" y="228"/>
                  </a:moveTo>
                  <a:cubicBezTo>
                    <a:pt x="11" y="228"/>
                    <a:pt x="11" y="228"/>
                    <a:pt x="11" y="228"/>
                  </a:cubicBezTo>
                  <a:cubicBezTo>
                    <a:pt x="11" y="171"/>
                    <a:pt x="11" y="171"/>
                    <a:pt x="11" y="171"/>
                  </a:cubicBezTo>
                  <a:cubicBezTo>
                    <a:pt x="90" y="171"/>
                    <a:pt x="90" y="171"/>
                    <a:pt x="90" y="171"/>
                  </a:cubicBezTo>
                  <a:lnTo>
                    <a:pt x="90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39" name="Freeform 32"/>
            <p:cNvSpPr>
              <a:spLocks/>
            </p:cNvSpPr>
            <p:nvPr/>
          </p:nvSpPr>
          <p:spPr bwMode="auto">
            <a:xfrm>
              <a:off x="2914651" y="5110164"/>
              <a:ext cx="207963" cy="258763"/>
            </a:xfrm>
            <a:custGeom>
              <a:avLst/>
              <a:gdLst>
                <a:gd name="T0" fmla="*/ 231 w 231"/>
                <a:gd name="T1" fmla="*/ 0 h 288"/>
                <a:gd name="T2" fmla="*/ 0 w 231"/>
                <a:gd name="T3" fmla="*/ 0 h 288"/>
                <a:gd name="T4" fmla="*/ 99 w 231"/>
                <a:gd name="T5" fmla="*/ 114 h 288"/>
                <a:gd name="T6" fmla="*/ 99 w 231"/>
                <a:gd name="T7" fmla="*/ 243 h 288"/>
                <a:gd name="T8" fmla="*/ 46 w 231"/>
                <a:gd name="T9" fmla="*/ 288 h 288"/>
                <a:gd name="T10" fmla="*/ 185 w 231"/>
                <a:gd name="T11" fmla="*/ 288 h 288"/>
                <a:gd name="T12" fmla="*/ 132 w 231"/>
                <a:gd name="T13" fmla="*/ 243 h 288"/>
                <a:gd name="T14" fmla="*/ 132 w 231"/>
                <a:gd name="T15" fmla="*/ 114 h 288"/>
                <a:gd name="T16" fmla="*/ 231 w 231"/>
                <a:gd name="T1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88">
                  <a:moveTo>
                    <a:pt x="2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8"/>
                    <a:pt x="43" y="106"/>
                    <a:pt x="99" y="114"/>
                  </a:cubicBezTo>
                  <a:cubicBezTo>
                    <a:pt x="99" y="243"/>
                    <a:pt x="99" y="243"/>
                    <a:pt x="99" y="243"/>
                  </a:cubicBezTo>
                  <a:cubicBezTo>
                    <a:pt x="68" y="248"/>
                    <a:pt x="46" y="266"/>
                    <a:pt x="46" y="288"/>
                  </a:cubicBezTo>
                  <a:cubicBezTo>
                    <a:pt x="185" y="288"/>
                    <a:pt x="185" y="288"/>
                    <a:pt x="185" y="288"/>
                  </a:cubicBezTo>
                  <a:cubicBezTo>
                    <a:pt x="185" y="266"/>
                    <a:pt x="162" y="248"/>
                    <a:pt x="132" y="243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88" y="106"/>
                    <a:pt x="231" y="58"/>
                    <a:pt x="23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40" name="Line 33"/>
            <p:cNvSpPr>
              <a:spLocks noChangeShapeType="1"/>
            </p:cNvSpPr>
            <p:nvPr/>
          </p:nvSpPr>
          <p:spPr bwMode="auto">
            <a:xfrm>
              <a:off x="6565901" y="1481139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41" name="Line 34"/>
            <p:cNvSpPr>
              <a:spLocks noChangeShapeType="1"/>
            </p:cNvSpPr>
            <p:nvPr/>
          </p:nvSpPr>
          <p:spPr bwMode="auto">
            <a:xfrm>
              <a:off x="6565901" y="1481139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42" name="Freeform 35"/>
            <p:cNvSpPr>
              <a:spLocks/>
            </p:cNvSpPr>
            <p:nvPr/>
          </p:nvSpPr>
          <p:spPr bwMode="auto">
            <a:xfrm>
              <a:off x="6565901" y="1481139"/>
              <a:ext cx="161925" cy="258763"/>
            </a:xfrm>
            <a:custGeom>
              <a:avLst/>
              <a:gdLst>
                <a:gd name="T0" fmla="*/ 102 w 102"/>
                <a:gd name="T1" fmla="*/ 92 h 163"/>
                <a:gd name="T2" fmla="*/ 0 w 102"/>
                <a:gd name="T3" fmla="*/ 0 h 163"/>
                <a:gd name="T4" fmla="*/ 0 w 102"/>
                <a:gd name="T5" fmla="*/ 0 h 163"/>
                <a:gd name="T6" fmla="*/ 0 w 102"/>
                <a:gd name="T7" fmla="*/ 0 h 163"/>
                <a:gd name="T8" fmla="*/ 0 w 102"/>
                <a:gd name="T9" fmla="*/ 0 h 163"/>
                <a:gd name="T10" fmla="*/ 0 w 102"/>
                <a:gd name="T11" fmla="*/ 138 h 163"/>
                <a:gd name="T12" fmla="*/ 36 w 102"/>
                <a:gd name="T13" fmla="*/ 114 h 163"/>
                <a:gd name="T14" fmla="*/ 58 w 102"/>
                <a:gd name="T15" fmla="*/ 163 h 163"/>
                <a:gd name="T16" fmla="*/ 83 w 102"/>
                <a:gd name="T17" fmla="*/ 152 h 163"/>
                <a:gd name="T18" fmla="*/ 61 w 102"/>
                <a:gd name="T19" fmla="*/ 103 h 163"/>
                <a:gd name="T20" fmla="*/ 102 w 102"/>
                <a:gd name="T21" fmla="*/ 9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163">
                  <a:moveTo>
                    <a:pt x="102" y="9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38"/>
                  </a:lnTo>
                  <a:lnTo>
                    <a:pt x="36" y="114"/>
                  </a:lnTo>
                  <a:lnTo>
                    <a:pt x="58" y="163"/>
                  </a:lnTo>
                  <a:lnTo>
                    <a:pt x="83" y="152"/>
                  </a:lnTo>
                  <a:lnTo>
                    <a:pt x="61" y="103"/>
                  </a:lnTo>
                  <a:lnTo>
                    <a:pt x="102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43" name="Rectangle 36"/>
            <p:cNvSpPr>
              <a:spLocks noChangeArrowheads="1"/>
            </p:cNvSpPr>
            <p:nvPr/>
          </p:nvSpPr>
          <p:spPr bwMode="auto">
            <a:xfrm>
              <a:off x="1854201" y="4610101"/>
              <a:ext cx="152400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44" name="Rectangle 37"/>
            <p:cNvSpPr>
              <a:spLocks noChangeArrowheads="1"/>
            </p:cNvSpPr>
            <p:nvPr/>
          </p:nvSpPr>
          <p:spPr bwMode="auto">
            <a:xfrm>
              <a:off x="1854201" y="4672014"/>
              <a:ext cx="152400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45" name="Freeform 38"/>
            <p:cNvSpPr>
              <a:spLocks/>
            </p:cNvSpPr>
            <p:nvPr/>
          </p:nvSpPr>
          <p:spPr bwMode="auto">
            <a:xfrm>
              <a:off x="1854201" y="4733926"/>
              <a:ext cx="152400" cy="28575"/>
            </a:xfrm>
            <a:custGeom>
              <a:avLst/>
              <a:gdLst>
                <a:gd name="T0" fmla="*/ 169 w 169"/>
                <a:gd name="T1" fmla="*/ 0 h 32"/>
                <a:gd name="T2" fmla="*/ 0 w 169"/>
                <a:gd name="T3" fmla="*/ 0 h 32"/>
                <a:gd name="T4" fmla="*/ 0 w 169"/>
                <a:gd name="T5" fmla="*/ 32 h 32"/>
                <a:gd name="T6" fmla="*/ 130 w 169"/>
                <a:gd name="T7" fmla="*/ 32 h 32"/>
                <a:gd name="T8" fmla="*/ 169 w 169"/>
                <a:gd name="T9" fmla="*/ 18 h 32"/>
                <a:gd name="T10" fmla="*/ 169 w 169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32">
                  <a:moveTo>
                    <a:pt x="16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41" y="25"/>
                    <a:pt x="155" y="20"/>
                    <a:pt x="169" y="18"/>
                  </a:cubicBezTo>
                  <a:lnTo>
                    <a:pt x="1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46" name="Freeform 39"/>
            <p:cNvSpPr>
              <a:spLocks/>
            </p:cNvSpPr>
            <p:nvPr/>
          </p:nvSpPr>
          <p:spPr bwMode="auto">
            <a:xfrm>
              <a:off x="1854201" y="4794251"/>
              <a:ext cx="92075" cy="28575"/>
            </a:xfrm>
            <a:custGeom>
              <a:avLst/>
              <a:gdLst>
                <a:gd name="T0" fmla="*/ 103 w 103"/>
                <a:gd name="T1" fmla="*/ 0 h 32"/>
                <a:gd name="T2" fmla="*/ 0 w 103"/>
                <a:gd name="T3" fmla="*/ 0 h 32"/>
                <a:gd name="T4" fmla="*/ 0 w 103"/>
                <a:gd name="T5" fmla="*/ 32 h 32"/>
                <a:gd name="T6" fmla="*/ 102 w 103"/>
                <a:gd name="T7" fmla="*/ 32 h 32"/>
                <a:gd name="T8" fmla="*/ 100 w 103"/>
                <a:gd name="T9" fmla="*/ 18 h 32"/>
                <a:gd name="T10" fmla="*/ 103 w 103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32">
                  <a:moveTo>
                    <a:pt x="10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1" y="28"/>
                    <a:pt x="100" y="23"/>
                    <a:pt x="100" y="18"/>
                  </a:cubicBezTo>
                  <a:cubicBezTo>
                    <a:pt x="100" y="12"/>
                    <a:pt x="101" y="6"/>
                    <a:pt x="10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47" name="Freeform 40"/>
            <p:cNvSpPr>
              <a:spLocks/>
            </p:cNvSpPr>
            <p:nvPr/>
          </p:nvSpPr>
          <p:spPr bwMode="auto">
            <a:xfrm>
              <a:off x="1965326" y="4592639"/>
              <a:ext cx="149225" cy="258763"/>
            </a:xfrm>
            <a:custGeom>
              <a:avLst/>
              <a:gdLst>
                <a:gd name="T0" fmla="*/ 81 w 165"/>
                <a:gd name="T1" fmla="*/ 19 h 287"/>
                <a:gd name="T2" fmla="*/ 81 w 165"/>
                <a:gd name="T3" fmla="*/ 202 h 287"/>
                <a:gd name="T4" fmla="*/ 56 w 165"/>
                <a:gd name="T5" fmla="*/ 197 h 287"/>
                <a:gd name="T6" fmla="*/ 0 w 165"/>
                <a:gd name="T7" fmla="*/ 242 h 287"/>
                <a:gd name="T8" fmla="*/ 56 w 165"/>
                <a:gd name="T9" fmla="*/ 287 h 287"/>
                <a:gd name="T10" fmla="*/ 112 w 165"/>
                <a:gd name="T11" fmla="*/ 243 h 287"/>
                <a:gd name="T12" fmla="*/ 112 w 165"/>
                <a:gd name="T13" fmla="*/ 243 h 287"/>
                <a:gd name="T14" fmla="*/ 112 w 165"/>
                <a:gd name="T15" fmla="*/ 72 h 287"/>
                <a:gd name="T16" fmla="*/ 165 w 165"/>
                <a:gd name="T17" fmla="*/ 59 h 287"/>
                <a:gd name="T18" fmla="*/ 165 w 165"/>
                <a:gd name="T19" fmla="*/ 0 h 287"/>
                <a:gd name="T20" fmla="*/ 82 w 165"/>
                <a:gd name="T21" fmla="*/ 19 h 287"/>
                <a:gd name="T22" fmla="*/ 81 w 165"/>
                <a:gd name="T23" fmla="*/ 1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287">
                  <a:moveTo>
                    <a:pt x="81" y="19"/>
                  </a:moveTo>
                  <a:cubicBezTo>
                    <a:pt x="81" y="202"/>
                    <a:pt x="81" y="202"/>
                    <a:pt x="81" y="202"/>
                  </a:cubicBezTo>
                  <a:cubicBezTo>
                    <a:pt x="73" y="199"/>
                    <a:pt x="65" y="197"/>
                    <a:pt x="56" y="197"/>
                  </a:cubicBezTo>
                  <a:cubicBezTo>
                    <a:pt x="25" y="197"/>
                    <a:pt x="0" y="217"/>
                    <a:pt x="0" y="242"/>
                  </a:cubicBezTo>
                  <a:cubicBezTo>
                    <a:pt x="0" y="267"/>
                    <a:pt x="25" y="287"/>
                    <a:pt x="56" y="287"/>
                  </a:cubicBezTo>
                  <a:cubicBezTo>
                    <a:pt x="87" y="287"/>
                    <a:pt x="112" y="267"/>
                    <a:pt x="112" y="243"/>
                  </a:cubicBezTo>
                  <a:cubicBezTo>
                    <a:pt x="112" y="243"/>
                    <a:pt x="112" y="243"/>
                    <a:pt x="112" y="243"/>
                  </a:cubicBezTo>
                  <a:cubicBezTo>
                    <a:pt x="112" y="72"/>
                    <a:pt x="112" y="72"/>
                    <a:pt x="112" y="72"/>
                  </a:cubicBezTo>
                  <a:cubicBezTo>
                    <a:pt x="165" y="59"/>
                    <a:pt x="165" y="59"/>
                    <a:pt x="165" y="59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82" y="19"/>
                    <a:pt x="82" y="19"/>
                    <a:pt x="82" y="19"/>
                  </a:cubicBezTo>
                  <a:lnTo>
                    <a:pt x="8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48" name="Freeform 41"/>
            <p:cNvSpPr>
              <a:spLocks/>
            </p:cNvSpPr>
            <p:nvPr/>
          </p:nvSpPr>
          <p:spPr bwMode="auto">
            <a:xfrm>
              <a:off x="1333501" y="2603501"/>
              <a:ext cx="90488" cy="90488"/>
            </a:xfrm>
            <a:custGeom>
              <a:avLst/>
              <a:gdLst>
                <a:gd name="T0" fmla="*/ 57 w 57"/>
                <a:gd name="T1" fmla="*/ 24 h 57"/>
                <a:gd name="T2" fmla="*/ 57 w 57"/>
                <a:gd name="T3" fmla="*/ 0 h 57"/>
                <a:gd name="T4" fmla="*/ 0 w 57"/>
                <a:gd name="T5" fmla="*/ 0 h 57"/>
                <a:gd name="T6" fmla="*/ 0 w 57"/>
                <a:gd name="T7" fmla="*/ 57 h 57"/>
                <a:gd name="T8" fmla="*/ 37 w 57"/>
                <a:gd name="T9" fmla="*/ 57 h 57"/>
                <a:gd name="T10" fmla="*/ 40 w 57"/>
                <a:gd name="T11" fmla="*/ 52 h 57"/>
                <a:gd name="T12" fmla="*/ 57 w 57"/>
                <a:gd name="T13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57">
                  <a:moveTo>
                    <a:pt x="57" y="24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37" y="57"/>
                  </a:lnTo>
                  <a:lnTo>
                    <a:pt x="40" y="52"/>
                  </a:lnTo>
                  <a:lnTo>
                    <a:pt x="57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49" name="Freeform 42"/>
            <p:cNvSpPr>
              <a:spLocks/>
            </p:cNvSpPr>
            <p:nvPr/>
          </p:nvSpPr>
          <p:spPr bwMode="auto">
            <a:xfrm>
              <a:off x="1504951" y="2603501"/>
              <a:ext cx="90488" cy="90488"/>
            </a:xfrm>
            <a:custGeom>
              <a:avLst/>
              <a:gdLst>
                <a:gd name="T0" fmla="*/ 49 w 100"/>
                <a:gd name="T1" fmla="*/ 0 h 101"/>
                <a:gd name="T2" fmla="*/ 0 w 100"/>
                <a:gd name="T3" fmla="*/ 39 h 101"/>
                <a:gd name="T4" fmla="*/ 32 w 100"/>
                <a:gd name="T5" fmla="*/ 92 h 101"/>
                <a:gd name="T6" fmla="*/ 36 w 100"/>
                <a:gd name="T7" fmla="*/ 100 h 101"/>
                <a:gd name="T8" fmla="*/ 49 w 100"/>
                <a:gd name="T9" fmla="*/ 101 h 101"/>
                <a:gd name="T10" fmla="*/ 100 w 100"/>
                <a:gd name="T11" fmla="*/ 51 h 101"/>
                <a:gd name="T12" fmla="*/ 49 w 100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01">
                  <a:moveTo>
                    <a:pt x="49" y="0"/>
                  </a:moveTo>
                  <a:cubicBezTo>
                    <a:pt x="25" y="0"/>
                    <a:pt x="5" y="17"/>
                    <a:pt x="0" y="39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40" y="101"/>
                    <a:pt x="45" y="101"/>
                    <a:pt x="49" y="101"/>
                  </a:cubicBezTo>
                  <a:cubicBezTo>
                    <a:pt x="77" y="101"/>
                    <a:pt x="100" y="79"/>
                    <a:pt x="100" y="51"/>
                  </a:cubicBezTo>
                  <a:cubicBezTo>
                    <a:pt x="100" y="23"/>
                    <a:pt x="77" y="0"/>
                    <a:pt x="4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50" name="Freeform 43"/>
            <p:cNvSpPr>
              <a:spLocks/>
            </p:cNvSpPr>
            <p:nvPr/>
          </p:nvSpPr>
          <p:spPr bwMode="auto">
            <a:xfrm>
              <a:off x="1409701" y="2603501"/>
              <a:ext cx="109538" cy="90488"/>
            </a:xfrm>
            <a:custGeom>
              <a:avLst/>
              <a:gdLst>
                <a:gd name="T0" fmla="*/ 35 w 69"/>
                <a:gd name="T1" fmla="*/ 0 h 57"/>
                <a:gd name="T2" fmla="*/ 0 w 69"/>
                <a:gd name="T3" fmla="*/ 57 h 57"/>
                <a:gd name="T4" fmla="*/ 69 w 69"/>
                <a:gd name="T5" fmla="*/ 57 h 57"/>
                <a:gd name="T6" fmla="*/ 35 w 69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57">
                  <a:moveTo>
                    <a:pt x="35" y="0"/>
                  </a:moveTo>
                  <a:lnTo>
                    <a:pt x="0" y="57"/>
                  </a:lnTo>
                  <a:lnTo>
                    <a:pt x="69" y="57"/>
                  </a:ln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51" name="Freeform 44"/>
            <p:cNvSpPr>
              <a:spLocks/>
            </p:cNvSpPr>
            <p:nvPr/>
          </p:nvSpPr>
          <p:spPr bwMode="auto">
            <a:xfrm>
              <a:off x="9888538" y="1739901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52" name="Freeform 45"/>
            <p:cNvSpPr>
              <a:spLocks/>
            </p:cNvSpPr>
            <p:nvPr/>
          </p:nvSpPr>
          <p:spPr bwMode="auto">
            <a:xfrm>
              <a:off x="9840913" y="1690689"/>
              <a:ext cx="49213" cy="49213"/>
            </a:xfrm>
            <a:custGeom>
              <a:avLst/>
              <a:gdLst>
                <a:gd name="T0" fmla="*/ 30 w 31"/>
                <a:gd name="T1" fmla="*/ 31 h 31"/>
                <a:gd name="T2" fmla="*/ 31 w 31"/>
                <a:gd name="T3" fmla="*/ 31 h 31"/>
                <a:gd name="T4" fmla="*/ 31 w 31"/>
                <a:gd name="T5" fmla="*/ 0 h 31"/>
                <a:gd name="T6" fmla="*/ 0 w 31"/>
                <a:gd name="T7" fmla="*/ 31 h 31"/>
                <a:gd name="T8" fmla="*/ 30 w 31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0" y="31"/>
                  </a:moveTo>
                  <a:lnTo>
                    <a:pt x="31" y="31"/>
                  </a:lnTo>
                  <a:lnTo>
                    <a:pt x="31" y="0"/>
                  </a:lnTo>
                  <a:lnTo>
                    <a:pt x="0" y="31"/>
                  </a:lnTo>
                  <a:lnTo>
                    <a:pt x="3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53" name="Freeform 46"/>
            <p:cNvSpPr>
              <a:spLocks/>
            </p:cNvSpPr>
            <p:nvPr/>
          </p:nvSpPr>
          <p:spPr bwMode="auto">
            <a:xfrm>
              <a:off x="9736138" y="1585914"/>
              <a:ext cx="153988" cy="153988"/>
            </a:xfrm>
            <a:custGeom>
              <a:avLst/>
              <a:gdLst>
                <a:gd name="T0" fmla="*/ 31 w 97"/>
                <a:gd name="T1" fmla="*/ 97 h 97"/>
                <a:gd name="T2" fmla="*/ 97 w 97"/>
                <a:gd name="T3" fmla="*/ 30 h 97"/>
                <a:gd name="T4" fmla="*/ 97 w 97"/>
                <a:gd name="T5" fmla="*/ 0 h 97"/>
                <a:gd name="T6" fmla="*/ 0 w 97"/>
                <a:gd name="T7" fmla="*/ 97 h 97"/>
                <a:gd name="T8" fmla="*/ 31 w 97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31" y="97"/>
                  </a:moveTo>
                  <a:lnTo>
                    <a:pt x="97" y="30"/>
                  </a:lnTo>
                  <a:lnTo>
                    <a:pt x="97" y="0"/>
                  </a:lnTo>
                  <a:lnTo>
                    <a:pt x="0" y="97"/>
                  </a:lnTo>
                  <a:lnTo>
                    <a:pt x="31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54" name="Freeform 47"/>
            <p:cNvSpPr>
              <a:spLocks/>
            </p:cNvSpPr>
            <p:nvPr/>
          </p:nvSpPr>
          <p:spPr bwMode="auto">
            <a:xfrm>
              <a:off x="9631363" y="1481139"/>
              <a:ext cx="258763" cy="258763"/>
            </a:xfrm>
            <a:custGeom>
              <a:avLst/>
              <a:gdLst>
                <a:gd name="T0" fmla="*/ 0 w 163"/>
                <a:gd name="T1" fmla="*/ 163 h 163"/>
                <a:gd name="T2" fmla="*/ 30 w 163"/>
                <a:gd name="T3" fmla="*/ 163 h 163"/>
                <a:gd name="T4" fmla="*/ 163 w 163"/>
                <a:gd name="T5" fmla="*/ 31 h 163"/>
                <a:gd name="T6" fmla="*/ 163 w 163"/>
                <a:gd name="T7" fmla="*/ 0 h 163"/>
                <a:gd name="T8" fmla="*/ 0 w 163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63">
                  <a:moveTo>
                    <a:pt x="0" y="163"/>
                  </a:moveTo>
                  <a:lnTo>
                    <a:pt x="30" y="163"/>
                  </a:lnTo>
                  <a:lnTo>
                    <a:pt x="163" y="31"/>
                  </a:lnTo>
                  <a:lnTo>
                    <a:pt x="163" y="0"/>
                  </a:lnTo>
                  <a:lnTo>
                    <a:pt x="0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55" name="Freeform 48"/>
            <p:cNvSpPr>
              <a:spLocks noEditPoints="1"/>
            </p:cNvSpPr>
            <p:nvPr/>
          </p:nvSpPr>
          <p:spPr bwMode="auto">
            <a:xfrm>
              <a:off x="2371726" y="2009776"/>
              <a:ext cx="258763" cy="239713"/>
            </a:xfrm>
            <a:custGeom>
              <a:avLst/>
              <a:gdLst>
                <a:gd name="T0" fmla="*/ 229 w 288"/>
                <a:gd name="T1" fmla="*/ 0 h 266"/>
                <a:gd name="T2" fmla="*/ 58 w 288"/>
                <a:gd name="T3" fmla="*/ 0 h 266"/>
                <a:gd name="T4" fmla="*/ 0 w 288"/>
                <a:gd name="T5" fmla="*/ 59 h 266"/>
                <a:gd name="T6" fmla="*/ 0 w 288"/>
                <a:gd name="T7" fmla="*/ 208 h 266"/>
                <a:gd name="T8" fmla="*/ 58 w 288"/>
                <a:gd name="T9" fmla="*/ 266 h 266"/>
                <a:gd name="T10" fmla="*/ 229 w 288"/>
                <a:gd name="T11" fmla="*/ 266 h 266"/>
                <a:gd name="T12" fmla="*/ 288 w 288"/>
                <a:gd name="T13" fmla="*/ 208 h 266"/>
                <a:gd name="T14" fmla="*/ 288 w 288"/>
                <a:gd name="T15" fmla="*/ 59 h 266"/>
                <a:gd name="T16" fmla="*/ 229 w 288"/>
                <a:gd name="T17" fmla="*/ 0 h 266"/>
                <a:gd name="T18" fmla="*/ 255 w 288"/>
                <a:gd name="T19" fmla="*/ 208 h 266"/>
                <a:gd name="T20" fmla="*/ 229 w 288"/>
                <a:gd name="T21" fmla="*/ 233 h 266"/>
                <a:gd name="T22" fmla="*/ 58 w 288"/>
                <a:gd name="T23" fmla="*/ 233 h 266"/>
                <a:gd name="T24" fmla="*/ 33 w 288"/>
                <a:gd name="T25" fmla="*/ 208 h 266"/>
                <a:gd name="T26" fmla="*/ 33 w 288"/>
                <a:gd name="T27" fmla="*/ 59 h 266"/>
                <a:gd name="T28" fmla="*/ 58 w 288"/>
                <a:gd name="T29" fmla="*/ 33 h 266"/>
                <a:gd name="T30" fmla="*/ 229 w 288"/>
                <a:gd name="T31" fmla="*/ 33 h 266"/>
                <a:gd name="T32" fmla="*/ 255 w 288"/>
                <a:gd name="T33" fmla="*/ 59 h 266"/>
                <a:gd name="T34" fmla="*/ 255 w 288"/>
                <a:gd name="T35" fmla="*/ 208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8" h="266">
                  <a:moveTo>
                    <a:pt x="229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7"/>
                    <a:pt x="0" y="59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40"/>
                    <a:pt x="26" y="266"/>
                    <a:pt x="58" y="266"/>
                  </a:cubicBezTo>
                  <a:cubicBezTo>
                    <a:pt x="229" y="266"/>
                    <a:pt x="229" y="266"/>
                    <a:pt x="229" y="266"/>
                  </a:cubicBezTo>
                  <a:cubicBezTo>
                    <a:pt x="262" y="266"/>
                    <a:pt x="288" y="240"/>
                    <a:pt x="288" y="208"/>
                  </a:cubicBezTo>
                  <a:cubicBezTo>
                    <a:pt x="288" y="59"/>
                    <a:pt x="288" y="59"/>
                    <a:pt x="288" y="59"/>
                  </a:cubicBezTo>
                  <a:cubicBezTo>
                    <a:pt x="288" y="27"/>
                    <a:pt x="262" y="0"/>
                    <a:pt x="229" y="0"/>
                  </a:cubicBezTo>
                  <a:close/>
                  <a:moveTo>
                    <a:pt x="255" y="208"/>
                  </a:moveTo>
                  <a:cubicBezTo>
                    <a:pt x="255" y="222"/>
                    <a:pt x="243" y="233"/>
                    <a:pt x="229" y="233"/>
                  </a:cubicBezTo>
                  <a:cubicBezTo>
                    <a:pt x="58" y="233"/>
                    <a:pt x="58" y="233"/>
                    <a:pt x="58" y="233"/>
                  </a:cubicBezTo>
                  <a:cubicBezTo>
                    <a:pt x="44" y="233"/>
                    <a:pt x="33" y="222"/>
                    <a:pt x="33" y="20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3" y="45"/>
                    <a:pt x="44" y="33"/>
                    <a:pt x="58" y="33"/>
                  </a:cubicBezTo>
                  <a:cubicBezTo>
                    <a:pt x="229" y="33"/>
                    <a:pt x="229" y="33"/>
                    <a:pt x="229" y="33"/>
                  </a:cubicBezTo>
                  <a:cubicBezTo>
                    <a:pt x="243" y="33"/>
                    <a:pt x="255" y="45"/>
                    <a:pt x="255" y="59"/>
                  </a:cubicBezTo>
                  <a:lnTo>
                    <a:pt x="255" y="2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56" name="Freeform 49"/>
            <p:cNvSpPr>
              <a:spLocks/>
            </p:cNvSpPr>
            <p:nvPr/>
          </p:nvSpPr>
          <p:spPr bwMode="auto">
            <a:xfrm>
              <a:off x="2441576" y="2098676"/>
              <a:ext cx="120650" cy="73025"/>
            </a:xfrm>
            <a:custGeom>
              <a:avLst/>
              <a:gdLst>
                <a:gd name="T0" fmla="*/ 38 w 76"/>
                <a:gd name="T1" fmla="*/ 46 h 46"/>
                <a:gd name="T2" fmla="*/ 76 w 76"/>
                <a:gd name="T3" fmla="*/ 0 h 46"/>
                <a:gd name="T4" fmla="*/ 0 w 76"/>
                <a:gd name="T5" fmla="*/ 0 h 46"/>
                <a:gd name="T6" fmla="*/ 38 w 76"/>
                <a:gd name="T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46">
                  <a:moveTo>
                    <a:pt x="38" y="46"/>
                  </a:moveTo>
                  <a:lnTo>
                    <a:pt x="76" y="0"/>
                  </a:lnTo>
                  <a:lnTo>
                    <a:pt x="0" y="0"/>
                  </a:lnTo>
                  <a:lnTo>
                    <a:pt x="3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57" name="Rectangle 50"/>
            <p:cNvSpPr>
              <a:spLocks noChangeArrowheads="1"/>
            </p:cNvSpPr>
            <p:nvPr/>
          </p:nvSpPr>
          <p:spPr bwMode="auto">
            <a:xfrm>
              <a:off x="814388" y="2003426"/>
              <a:ext cx="260350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58" name="Rectangle 51"/>
            <p:cNvSpPr>
              <a:spLocks noChangeArrowheads="1"/>
            </p:cNvSpPr>
            <p:nvPr/>
          </p:nvSpPr>
          <p:spPr bwMode="auto">
            <a:xfrm>
              <a:off x="814388" y="2078039"/>
              <a:ext cx="260350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59" name="Rectangle 52"/>
            <p:cNvSpPr>
              <a:spLocks noChangeArrowheads="1"/>
            </p:cNvSpPr>
            <p:nvPr/>
          </p:nvSpPr>
          <p:spPr bwMode="auto">
            <a:xfrm>
              <a:off x="814388" y="2151064"/>
              <a:ext cx="260350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60" name="Rectangle 53"/>
            <p:cNvSpPr>
              <a:spLocks noChangeArrowheads="1"/>
            </p:cNvSpPr>
            <p:nvPr/>
          </p:nvSpPr>
          <p:spPr bwMode="auto">
            <a:xfrm>
              <a:off x="814388" y="2224089"/>
              <a:ext cx="260350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61" name="Rectangle 54"/>
            <p:cNvSpPr>
              <a:spLocks noChangeArrowheads="1"/>
            </p:cNvSpPr>
            <p:nvPr/>
          </p:nvSpPr>
          <p:spPr bwMode="auto">
            <a:xfrm>
              <a:off x="1420813" y="2089151"/>
              <a:ext cx="85725" cy="857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62" name="Rectangle 55"/>
            <p:cNvSpPr>
              <a:spLocks noChangeArrowheads="1"/>
            </p:cNvSpPr>
            <p:nvPr/>
          </p:nvSpPr>
          <p:spPr bwMode="auto">
            <a:xfrm>
              <a:off x="1530351" y="2089151"/>
              <a:ext cx="19050" cy="857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63" name="Rectangle 56"/>
            <p:cNvSpPr>
              <a:spLocks noChangeArrowheads="1"/>
            </p:cNvSpPr>
            <p:nvPr/>
          </p:nvSpPr>
          <p:spPr bwMode="auto">
            <a:xfrm>
              <a:off x="1573213" y="2063751"/>
              <a:ext cx="19050" cy="134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64" name="Rectangle 57"/>
            <p:cNvSpPr>
              <a:spLocks noChangeArrowheads="1"/>
            </p:cNvSpPr>
            <p:nvPr/>
          </p:nvSpPr>
          <p:spPr bwMode="auto">
            <a:xfrm>
              <a:off x="1376363" y="2089151"/>
              <a:ext cx="19050" cy="857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65" name="Rectangle 58"/>
            <p:cNvSpPr>
              <a:spLocks noChangeArrowheads="1"/>
            </p:cNvSpPr>
            <p:nvPr/>
          </p:nvSpPr>
          <p:spPr bwMode="auto">
            <a:xfrm>
              <a:off x="1333501" y="2063751"/>
              <a:ext cx="19050" cy="134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66" name="Freeform 59"/>
            <p:cNvSpPr>
              <a:spLocks noEditPoints="1"/>
            </p:cNvSpPr>
            <p:nvPr/>
          </p:nvSpPr>
          <p:spPr bwMode="auto">
            <a:xfrm>
              <a:off x="1852613" y="2033589"/>
              <a:ext cx="258763" cy="193675"/>
            </a:xfrm>
            <a:custGeom>
              <a:avLst/>
              <a:gdLst>
                <a:gd name="T0" fmla="*/ 0 w 163"/>
                <a:gd name="T1" fmla="*/ 0 h 122"/>
                <a:gd name="T2" fmla="*/ 0 w 163"/>
                <a:gd name="T3" fmla="*/ 122 h 122"/>
                <a:gd name="T4" fmla="*/ 163 w 163"/>
                <a:gd name="T5" fmla="*/ 122 h 122"/>
                <a:gd name="T6" fmla="*/ 163 w 163"/>
                <a:gd name="T7" fmla="*/ 0 h 122"/>
                <a:gd name="T8" fmla="*/ 0 w 163"/>
                <a:gd name="T9" fmla="*/ 0 h 122"/>
                <a:gd name="T10" fmla="*/ 100 w 163"/>
                <a:gd name="T11" fmla="*/ 13 h 122"/>
                <a:gd name="T12" fmla="*/ 100 w 163"/>
                <a:gd name="T13" fmla="*/ 108 h 122"/>
                <a:gd name="T14" fmla="*/ 63 w 163"/>
                <a:gd name="T15" fmla="*/ 108 h 122"/>
                <a:gd name="T16" fmla="*/ 63 w 163"/>
                <a:gd name="T17" fmla="*/ 13 h 122"/>
                <a:gd name="T18" fmla="*/ 100 w 163"/>
                <a:gd name="T19" fmla="*/ 13 h 122"/>
                <a:gd name="T20" fmla="*/ 13 w 163"/>
                <a:gd name="T21" fmla="*/ 13 h 122"/>
                <a:gd name="T22" fmla="*/ 49 w 163"/>
                <a:gd name="T23" fmla="*/ 13 h 122"/>
                <a:gd name="T24" fmla="*/ 49 w 163"/>
                <a:gd name="T25" fmla="*/ 108 h 122"/>
                <a:gd name="T26" fmla="*/ 13 w 163"/>
                <a:gd name="T27" fmla="*/ 108 h 122"/>
                <a:gd name="T28" fmla="*/ 13 w 163"/>
                <a:gd name="T29" fmla="*/ 13 h 122"/>
                <a:gd name="T30" fmla="*/ 149 w 163"/>
                <a:gd name="T31" fmla="*/ 108 h 122"/>
                <a:gd name="T32" fmla="*/ 114 w 163"/>
                <a:gd name="T33" fmla="*/ 108 h 122"/>
                <a:gd name="T34" fmla="*/ 114 w 163"/>
                <a:gd name="T35" fmla="*/ 13 h 122"/>
                <a:gd name="T36" fmla="*/ 149 w 163"/>
                <a:gd name="T37" fmla="*/ 13 h 122"/>
                <a:gd name="T38" fmla="*/ 149 w 163"/>
                <a:gd name="T39" fmla="*/ 10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3" h="122">
                  <a:moveTo>
                    <a:pt x="0" y="0"/>
                  </a:moveTo>
                  <a:lnTo>
                    <a:pt x="0" y="122"/>
                  </a:lnTo>
                  <a:lnTo>
                    <a:pt x="163" y="122"/>
                  </a:lnTo>
                  <a:lnTo>
                    <a:pt x="163" y="0"/>
                  </a:lnTo>
                  <a:lnTo>
                    <a:pt x="0" y="0"/>
                  </a:lnTo>
                  <a:close/>
                  <a:moveTo>
                    <a:pt x="100" y="13"/>
                  </a:moveTo>
                  <a:lnTo>
                    <a:pt x="100" y="108"/>
                  </a:lnTo>
                  <a:lnTo>
                    <a:pt x="63" y="108"/>
                  </a:lnTo>
                  <a:lnTo>
                    <a:pt x="63" y="13"/>
                  </a:lnTo>
                  <a:lnTo>
                    <a:pt x="100" y="13"/>
                  </a:lnTo>
                  <a:close/>
                  <a:moveTo>
                    <a:pt x="13" y="13"/>
                  </a:moveTo>
                  <a:lnTo>
                    <a:pt x="49" y="13"/>
                  </a:lnTo>
                  <a:lnTo>
                    <a:pt x="49" y="108"/>
                  </a:lnTo>
                  <a:lnTo>
                    <a:pt x="13" y="108"/>
                  </a:lnTo>
                  <a:lnTo>
                    <a:pt x="13" y="13"/>
                  </a:lnTo>
                  <a:close/>
                  <a:moveTo>
                    <a:pt x="149" y="108"/>
                  </a:moveTo>
                  <a:lnTo>
                    <a:pt x="114" y="108"/>
                  </a:lnTo>
                  <a:lnTo>
                    <a:pt x="114" y="13"/>
                  </a:lnTo>
                  <a:lnTo>
                    <a:pt x="149" y="13"/>
                  </a:lnTo>
                  <a:lnTo>
                    <a:pt x="149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67" name="Freeform 60"/>
            <p:cNvSpPr>
              <a:spLocks/>
            </p:cNvSpPr>
            <p:nvPr/>
          </p:nvSpPr>
          <p:spPr bwMode="auto">
            <a:xfrm>
              <a:off x="7624763" y="1611314"/>
              <a:ext cx="66675" cy="66675"/>
            </a:xfrm>
            <a:custGeom>
              <a:avLst/>
              <a:gdLst>
                <a:gd name="T0" fmla="*/ 0 w 42"/>
                <a:gd name="T1" fmla="*/ 42 h 42"/>
                <a:gd name="T2" fmla="*/ 42 w 42"/>
                <a:gd name="T3" fmla="*/ 0 h 42"/>
                <a:gd name="T4" fmla="*/ 0 w 42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2">
                  <a:moveTo>
                    <a:pt x="0" y="42"/>
                  </a:moveTo>
                  <a:lnTo>
                    <a:pt x="42" y="0"/>
                  </a:lnTo>
                  <a:lnTo>
                    <a:pt x="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68" name="Line 61"/>
            <p:cNvSpPr>
              <a:spLocks noChangeShapeType="1"/>
            </p:cNvSpPr>
            <p:nvPr/>
          </p:nvSpPr>
          <p:spPr bwMode="auto">
            <a:xfrm flipV="1">
              <a:off x="7624763" y="1611314"/>
              <a:ext cx="66675" cy="6667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69" name="Line 62"/>
            <p:cNvSpPr>
              <a:spLocks noChangeShapeType="1"/>
            </p:cNvSpPr>
            <p:nvPr/>
          </p:nvSpPr>
          <p:spPr bwMode="auto">
            <a:xfrm>
              <a:off x="7624763" y="1544639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70" name="Line 63"/>
            <p:cNvSpPr>
              <a:spLocks noChangeShapeType="1"/>
            </p:cNvSpPr>
            <p:nvPr/>
          </p:nvSpPr>
          <p:spPr bwMode="auto">
            <a:xfrm>
              <a:off x="7624763" y="1544639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71" name="Freeform 64"/>
            <p:cNvSpPr>
              <a:spLocks/>
            </p:cNvSpPr>
            <p:nvPr/>
          </p:nvSpPr>
          <p:spPr bwMode="auto">
            <a:xfrm>
              <a:off x="7624763" y="1482726"/>
              <a:ext cx="130175" cy="258763"/>
            </a:xfrm>
            <a:custGeom>
              <a:avLst/>
              <a:gdLst>
                <a:gd name="T0" fmla="*/ 42 w 82"/>
                <a:gd name="T1" fmla="*/ 81 h 163"/>
                <a:gd name="T2" fmla="*/ 0 w 82"/>
                <a:gd name="T3" fmla="*/ 123 h 163"/>
                <a:gd name="T4" fmla="*/ 0 w 82"/>
                <a:gd name="T5" fmla="*/ 163 h 163"/>
                <a:gd name="T6" fmla="*/ 0 w 82"/>
                <a:gd name="T7" fmla="*/ 163 h 163"/>
                <a:gd name="T8" fmla="*/ 82 w 82"/>
                <a:gd name="T9" fmla="*/ 81 h 163"/>
                <a:gd name="T10" fmla="*/ 0 w 82"/>
                <a:gd name="T11" fmla="*/ 0 h 163"/>
                <a:gd name="T12" fmla="*/ 0 w 82"/>
                <a:gd name="T13" fmla="*/ 0 h 163"/>
                <a:gd name="T14" fmla="*/ 0 w 82"/>
                <a:gd name="T15" fmla="*/ 39 h 163"/>
                <a:gd name="T16" fmla="*/ 42 w 82"/>
                <a:gd name="T17" fmla="*/ 8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163">
                  <a:moveTo>
                    <a:pt x="42" y="81"/>
                  </a:moveTo>
                  <a:lnTo>
                    <a:pt x="0" y="123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82" y="8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42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72" name="Freeform 65"/>
            <p:cNvSpPr>
              <a:spLocks/>
            </p:cNvSpPr>
            <p:nvPr/>
          </p:nvSpPr>
          <p:spPr bwMode="auto">
            <a:xfrm>
              <a:off x="8142288" y="1482726"/>
              <a:ext cx="138113" cy="257175"/>
            </a:xfrm>
            <a:custGeom>
              <a:avLst/>
              <a:gdLst>
                <a:gd name="T0" fmla="*/ 149 w 153"/>
                <a:gd name="T1" fmla="*/ 137 h 286"/>
                <a:gd name="T2" fmla="*/ 16 w 153"/>
                <a:gd name="T3" fmla="*/ 3 h 286"/>
                <a:gd name="T4" fmla="*/ 9 w 153"/>
                <a:gd name="T5" fmla="*/ 0 h 286"/>
                <a:gd name="T6" fmla="*/ 3 w 153"/>
                <a:gd name="T7" fmla="*/ 3 h 286"/>
                <a:gd name="T8" fmla="*/ 2 w 153"/>
                <a:gd name="T9" fmla="*/ 3 h 286"/>
                <a:gd name="T10" fmla="*/ 0 w 153"/>
                <a:gd name="T11" fmla="*/ 10 h 286"/>
                <a:gd name="T12" fmla="*/ 0 w 153"/>
                <a:gd name="T13" fmla="*/ 75 h 286"/>
                <a:gd name="T14" fmla="*/ 2 w 153"/>
                <a:gd name="T15" fmla="*/ 81 h 286"/>
                <a:gd name="T16" fmla="*/ 64 w 153"/>
                <a:gd name="T17" fmla="*/ 143 h 286"/>
                <a:gd name="T18" fmla="*/ 2 w 153"/>
                <a:gd name="T19" fmla="*/ 205 h 286"/>
                <a:gd name="T20" fmla="*/ 0 w 153"/>
                <a:gd name="T21" fmla="*/ 212 h 286"/>
                <a:gd name="T22" fmla="*/ 0 w 153"/>
                <a:gd name="T23" fmla="*/ 277 h 286"/>
                <a:gd name="T24" fmla="*/ 2 w 153"/>
                <a:gd name="T25" fmla="*/ 283 h 286"/>
                <a:gd name="T26" fmla="*/ 3 w 153"/>
                <a:gd name="T27" fmla="*/ 283 h 286"/>
                <a:gd name="T28" fmla="*/ 9 w 153"/>
                <a:gd name="T29" fmla="*/ 286 h 286"/>
                <a:gd name="T30" fmla="*/ 16 w 153"/>
                <a:gd name="T31" fmla="*/ 283 h 286"/>
                <a:gd name="T32" fmla="*/ 149 w 153"/>
                <a:gd name="T33" fmla="*/ 150 h 286"/>
                <a:gd name="T34" fmla="*/ 149 w 153"/>
                <a:gd name="T35" fmla="*/ 137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3" h="286">
                  <a:moveTo>
                    <a:pt x="149" y="137"/>
                  </a:moveTo>
                  <a:cubicBezTo>
                    <a:pt x="16" y="3"/>
                    <a:pt x="16" y="3"/>
                    <a:pt x="16" y="3"/>
                  </a:cubicBezTo>
                  <a:cubicBezTo>
                    <a:pt x="14" y="1"/>
                    <a:pt x="11" y="0"/>
                    <a:pt x="9" y="0"/>
                  </a:cubicBezTo>
                  <a:cubicBezTo>
                    <a:pt x="7" y="0"/>
                    <a:pt x="4" y="1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7"/>
                    <a:pt x="1" y="79"/>
                    <a:pt x="2" y="81"/>
                  </a:cubicBezTo>
                  <a:cubicBezTo>
                    <a:pt x="64" y="143"/>
                    <a:pt x="64" y="143"/>
                    <a:pt x="64" y="143"/>
                  </a:cubicBezTo>
                  <a:cubicBezTo>
                    <a:pt x="2" y="205"/>
                    <a:pt x="2" y="205"/>
                    <a:pt x="2" y="205"/>
                  </a:cubicBezTo>
                  <a:cubicBezTo>
                    <a:pt x="1" y="207"/>
                    <a:pt x="0" y="209"/>
                    <a:pt x="0" y="212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9"/>
                    <a:pt x="1" y="281"/>
                    <a:pt x="2" y="283"/>
                  </a:cubicBezTo>
                  <a:cubicBezTo>
                    <a:pt x="3" y="283"/>
                    <a:pt x="3" y="283"/>
                    <a:pt x="3" y="283"/>
                  </a:cubicBezTo>
                  <a:cubicBezTo>
                    <a:pt x="4" y="285"/>
                    <a:pt x="7" y="286"/>
                    <a:pt x="9" y="286"/>
                  </a:cubicBezTo>
                  <a:cubicBezTo>
                    <a:pt x="12" y="286"/>
                    <a:pt x="14" y="285"/>
                    <a:pt x="16" y="283"/>
                  </a:cubicBezTo>
                  <a:cubicBezTo>
                    <a:pt x="149" y="150"/>
                    <a:pt x="149" y="150"/>
                    <a:pt x="149" y="150"/>
                  </a:cubicBezTo>
                  <a:cubicBezTo>
                    <a:pt x="153" y="146"/>
                    <a:pt x="153" y="140"/>
                    <a:pt x="149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73" name="Freeform 66"/>
            <p:cNvSpPr>
              <a:spLocks noEditPoints="1"/>
            </p:cNvSpPr>
            <p:nvPr/>
          </p:nvSpPr>
          <p:spPr bwMode="auto">
            <a:xfrm>
              <a:off x="8593138" y="1479551"/>
              <a:ext cx="260350" cy="260350"/>
            </a:xfrm>
            <a:custGeom>
              <a:avLst/>
              <a:gdLst>
                <a:gd name="T0" fmla="*/ 144 w 288"/>
                <a:gd name="T1" fmla="*/ 0 h 289"/>
                <a:gd name="T2" fmla="*/ 0 w 288"/>
                <a:gd name="T3" fmla="*/ 145 h 289"/>
                <a:gd name="T4" fmla="*/ 144 w 288"/>
                <a:gd name="T5" fmla="*/ 289 h 289"/>
                <a:gd name="T6" fmla="*/ 288 w 288"/>
                <a:gd name="T7" fmla="*/ 145 h 289"/>
                <a:gd name="T8" fmla="*/ 144 w 288"/>
                <a:gd name="T9" fmla="*/ 0 h 289"/>
                <a:gd name="T10" fmla="*/ 208 w 288"/>
                <a:gd name="T11" fmla="*/ 148 h 289"/>
                <a:gd name="T12" fmla="*/ 117 w 288"/>
                <a:gd name="T13" fmla="*/ 239 h 289"/>
                <a:gd name="T14" fmla="*/ 114 w 288"/>
                <a:gd name="T15" fmla="*/ 240 h 289"/>
                <a:gd name="T16" fmla="*/ 111 w 288"/>
                <a:gd name="T17" fmla="*/ 239 h 289"/>
                <a:gd name="T18" fmla="*/ 111 w 288"/>
                <a:gd name="T19" fmla="*/ 239 h 289"/>
                <a:gd name="T20" fmla="*/ 110 w 288"/>
                <a:gd name="T21" fmla="*/ 236 h 289"/>
                <a:gd name="T22" fmla="*/ 110 w 288"/>
                <a:gd name="T23" fmla="*/ 192 h 289"/>
                <a:gd name="T24" fmla="*/ 111 w 288"/>
                <a:gd name="T25" fmla="*/ 189 h 289"/>
                <a:gd name="T26" fmla="*/ 155 w 288"/>
                <a:gd name="T27" fmla="*/ 145 h 289"/>
                <a:gd name="T28" fmla="*/ 111 w 288"/>
                <a:gd name="T29" fmla="*/ 101 h 289"/>
                <a:gd name="T30" fmla="*/ 110 w 288"/>
                <a:gd name="T31" fmla="*/ 98 h 289"/>
                <a:gd name="T32" fmla="*/ 110 w 288"/>
                <a:gd name="T33" fmla="*/ 54 h 289"/>
                <a:gd name="T34" fmla="*/ 111 w 288"/>
                <a:gd name="T35" fmla="*/ 51 h 289"/>
                <a:gd name="T36" fmla="*/ 111 w 288"/>
                <a:gd name="T37" fmla="*/ 51 h 289"/>
                <a:gd name="T38" fmla="*/ 117 w 288"/>
                <a:gd name="T39" fmla="*/ 51 h 289"/>
                <a:gd name="T40" fmla="*/ 208 w 288"/>
                <a:gd name="T41" fmla="*/ 142 h 289"/>
                <a:gd name="T42" fmla="*/ 209 w 288"/>
                <a:gd name="T43" fmla="*/ 145 h 289"/>
                <a:gd name="T44" fmla="*/ 208 w 288"/>
                <a:gd name="T45" fmla="*/ 1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9">
                  <a:moveTo>
                    <a:pt x="144" y="0"/>
                  </a:moveTo>
                  <a:cubicBezTo>
                    <a:pt x="64" y="0"/>
                    <a:pt x="0" y="65"/>
                    <a:pt x="0" y="145"/>
                  </a:cubicBezTo>
                  <a:cubicBezTo>
                    <a:pt x="0" y="224"/>
                    <a:pt x="64" y="289"/>
                    <a:pt x="144" y="289"/>
                  </a:cubicBezTo>
                  <a:cubicBezTo>
                    <a:pt x="224" y="289"/>
                    <a:pt x="288" y="224"/>
                    <a:pt x="288" y="145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08" y="148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6" y="240"/>
                    <a:pt x="115" y="240"/>
                    <a:pt x="114" y="240"/>
                  </a:cubicBezTo>
                  <a:cubicBezTo>
                    <a:pt x="113" y="240"/>
                    <a:pt x="112" y="240"/>
                    <a:pt x="111" y="23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0" y="238"/>
                    <a:pt x="110" y="237"/>
                    <a:pt x="110" y="236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10" y="191"/>
                    <a:pt x="110" y="190"/>
                    <a:pt x="111" y="189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0" y="100"/>
                    <a:pt x="110" y="99"/>
                    <a:pt x="110" y="98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3"/>
                    <a:pt x="110" y="52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49"/>
                    <a:pt x="115" y="49"/>
                    <a:pt x="117" y="5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9" y="143"/>
                    <a:pt x="209" y="144"/>
                    <a:pt x="209" y="145"/>
                  </a:cubicBezTo>
                  <a:cubicBezTo>
                    <a:pt x="209" y="146"/>
                    <a:pt x="209" y="147"/>
                    <a:pt x="208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74" name="Freeform 67"/>
            <p:cNvSpPr>
              <a:spLocks noEditPoints="1"/>
            </p:cNvSpPr>
            <p:nvPr/>
          </p:nvSpPr>
          <p:spPr bwMode="auto">
            <a:xfrm>
              <a:off x="5483226" y="4592639"/>
              <a:ext cx="258763" cy="258763"/>
            </a:xfrm>
            <a:custGeom>
              <a:avLst/>
              <a:gdLst>
                <a:gd name="T0" fmla="*/ 0 w 163"/>
                <a:gd name="T1" fmla="*/ 0 h 163"/>
                <a:gd name="T2" fmla="*/ 0 w 163"/>
                <a:gd name="T3" fmla="*/ 163 h 163"/>
                <a:gd name="T4" fmla="*/ 163 w 163"/>
                <a:gd name="T5" fmla="*/ 163 h 163"/>
                <a:gd name="T6" fmla="*/ 163 w 163"/>
                <a:gd name="T7" fmla="*/ 0 h 163"/>
                <a:gd name="T8" fmla="*/ 0 w 163"/>
                <a:gd name="T9" fmla="*/ 0 h 163"/>
                <a:gd name="T10" fmla="*/ 13 w 163"/>
                <a:gd name="T11" fmla="*/ 105 h 163"/>
                <a:gd name="T12" fmla="*/ 59 w 163"/>
                <a:gd name="T13" fmla="*/ 150 h 163"/>
                <a:gd name="T14" fmla="*/ 13 w 163"/>
                <a:gd name="T15" fmla="*/ 150 h 163"/>
                <a:gd name="T16" fmla="*/ 13 w 163"/>
                <a:gd name="T17" fmla="*/ 105 h 163"/>
                <a:gd name="T18" fmla="*/ 9 w 163"/>
                <a:gd name="T19" fmla="*/ 81 h 163"/>
                <a:gd name="T20" fmla="*/ 82 w 163"/>
                <a:gd name="T21" fmla="*/ 81 h 163"/>
                <a:gd name="T22" fmla="*/ 82 w 163"/>
                <a:gd name="T23" fmla="*/ 154 h 163"/>
                <a:gd name="T24" fmla="*/ 9 w 163"/>
                <a:gd name="T25" fmla="*/ 8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3" h="163">
                  <a:moveTo>
                    <a:pt x="0" y="0"/>
                  </a:moveTo>
                  <a:lnTo>
                    <a:pt x="0" y="163"/>
                  </a:lnTo>
                  <a:lnTo>
                    <a:pt x="163" y="163"/>
                  </a:lnTo>
                  <a:lnTo>
                    <a:pt x="163" y="0"/>
                  </a:lnTo>
                  <a:lnTo>
                    <a:pt x="0" y="0"/>
                  </a:lnTo>
                  <a:close/>
                  <a:moveTo>
                    <a:pt x="13" y="105"/>
                  </a:moveTo>
                  <a:lnTo>
                    <a:pt x="59" y="150"/>
                  </a:lnTo>
                  <a:lnTo>
                    <a:pt x="13" y="150"/>
                  </a:lnTo>
                  <a:lnTo>
                    <a:pt x="13" y="105"/>
                  </a:lnTo>
                  <a:close/>
                  <a:moveTo>
                    <a:pt x="9" y="81"/>
                  </a:moveTo>
                  <a:lnTo>
                    <a:pt x="82" y="81"/>
                  </a:lnTo>
                  <a:lnTo>
                    <a:pt x="82" y="154"/>
                  </a:lnTo>
                  <a:lnTo>
                    <a:pt x="9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75" name="Freeform 68"/>
            <p:cNvSpPr>
              <a:spLocks noEditPoints="1"/>
            </p:cNvSpPr>
            <p:nvPr/>
          </p:nvSpPr>
          <p:spPr bwMode="auto">
            <a:xfrm>
              <a:off x="815976" y="2519364"/>
              <a:ext cx="257175" cy="258763"/>
            </a:xfrm>
            <a:custGeom>
              <a:avLst/>
              <a:gdLst>
                <a:gd name="T0" fmla="*/ 286 w 286"/>
                <a:gd name="T1" fmla="*/ 131 h 288"/>
                <a:gd name="T2" fmla="*/ 259 w 286"/>
                <a:gd name="T3" fmla="*/ 131 h 288"/>
                <a:gd name="T4" fmla="*/ 155 w 286"/>
                <a:gd name="T5" fmla="*/ 26 h 288"/>
                <a:gd name="T6" fmla="*/ 155 w 286"/>
                <a:gd name="T7" fmla="*/ 0 h 288"/>
                <a:gd name="T8" fmla="*/ 131 w 286"/>
                <a:gd name="T9" fmla="*/ 0 h 288"/>
                <a:gd name="T10" fmla="*/ 131 w 286"/>
                <a:gd name="T11" fmla="*/ 26 h 288"/>
                <a:gd name="T12" fmla="*/ 27 w 286"/>
                <a:gd name="T13" fmla="*/ 131 h 288"/>
                <a:gd name="T14" fmla="*/ 0 w 286"/>
                <a:gd name="T15" fmla="*/ 131 h 288"/>
                <a:gd name="T16" fmla="*/ 0 w 286"/>
                <a:gd name="T17" fmla="*/ 155 h 288"/>
                <a:gd name="T18" fmla="*/ 28 w 286"/>
                <a:gd name="T19" fmla="*/ 155 h 288"/>
                <a:gd name="T20" fmla="*/ 131 w 286"/>
                <a:gd name="T21" fmla="*/ 258 h 288"/>
                <a:gd name="T22" fmla="*/ 131 w 286"/>
                <a:gd name="T23" fmla="*/ 288 h 288"/>
                <a:gd name="T24" fmla="*/ 155 w 286"/>
                <a:gd name="T25" fmla="*/ 288 h 288"/>
                <a:gd name="T26" fmla="*/ 155 w 286"/>
                <a:gd name="T27" fmla="*/ 258 h 288"/>
                <a:gd name="T28" fmla="*/ 259 w 286"/>
                <a:gd name="T29" fmla="*/ 155 h 288"/>
                <a:gd name="T30" fmla="*/ 286 w 286"/>
                <a:gd name="T31" fmla="*/ 155 h 288"/>
                <a:gd name="T32" fmla="*/ 286 w 286"/>
                <a:gd name="T33" fmla="*/ 131 h 288"/>
                <a:gd name="T34" fmla="*/ 235 w 286"/>
                <a:gd name="T35" fmla="*/ 131 h 288"/>
                <a:gd name="T36" fmla="*/ 155 w 286"/>
                <a:gd name="T37" fmla="*/ 131 h 288"/>
                <a:gd name="T38" fmla="*/ 155 w 286"/>
                <a:gd name="T39" fmla="*/ 50 h 288"/>
                <a:gd name="T40" fmla="*/ 235 w 286"/>
                <a:gd name="T41" fmla="*/ 131 h 288"/>
                <a:gd name="T42" fmla="*/ 131 w 286"/>
                <a:gd name="T43" fmla="*/ 50 h 288"/>
                <a:gd name="T44" fmla="*/ 131 w 286"/>
                <a:gd name="T45" fmla="*/ 131 h 288"/>
                <a:gd name="T46" fmla="*/ 51 w 286"/>
                <a:gd name="T47" fmla="*/ 131 h 288"/>
                <a:gd name="T48" fmla="*/ 131 w 286"/>
                <a:gd name="T49" fmla="*/ 50 h 288"/>
                <a:gd name="T50" fmla="*/ 52 w 286"/>
                <a:gd name="T51" fmla="*/ 155 h 288"/>
                <a:gd name="T52" fmla="*/ 131 w 286"/>
                <a:gd name="T53" fmla="*/ 155 h 288"/>
                <a:gd name="T54" fmla="*/ 131 w 286"/>
                <a:gd name="T55" fmla="*/ 234 h 288"/>
                <a:gd name="T56" fmla="*/ 52 w 286"/>
                <a:gd name="T57" fmla="*/ 155 h 288"/>
                <a:gd name="T58" fmla="*/ 155 w 286"/>
                <a:gd name="T59" fmla="*/ 234 h 288"/>
                <a:gd name="T60" fmla="*/ 155 w 286"/>
                <a:gd name="T61" fmla="*/ 155 h 288"/>
                <a:gd name="T62" fmla="*/ 235 w 286"/>
                <a:gd name="T63" fmla="*/ 155 h 288"/>
                <a:gd name="T64" fmla="*/ 155 w 286"/>
                <a:gd name="T65" fmla="*/ 23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288">
                  <a:moveTo>
                    <a:pt x="286" y="131"/>
                  </a:moveTo>
                  <a:cubicBezTo>
                    <a:pt x="259" y="131"/>
                    <a:pt x="259" y="131"/>
                    <a:pt x="259" y="131"/>
                  </a:cubicBezTo>
                  <a:cubicBezTo>
                    <a:pt x="254" y="76"/>
                    <a:pt x="210" y="31"/>
                    <a:pt x="155" y="26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26"/>
                    <a:pt x="131" y="26"/>
                    <a:pt x="131" y="26"/>
                  </a:cubicBezTo>
                  <a:cubicBezTo>
                    <a:pt x="76" y="32"/>
                    <a:pt x="32" y="76"/>
                    <a:pt x="27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28" y="155"/>
                    <a:pt x="28" y="155"/>
                    <a:pt x="28" y="155"/>
                  </a:cubicBezTo>
                  <a:cubicBezTo>
                    <a:pt x="33" y="209"/>
                    <a:pt x="77" y="252"/>
                    <a:pt x="131" y="258"/>
                  </a:cubicBezTo>
                  <a:cubicBezTo>
                    <a:pt x="131" y="288"/>
                    <a:pt x="131" y="288"/>
                    <a:pt x="131" y="288"/>
                  </a:cubicBezTo>
                  <a:cubicBezTo>
                    <a:pt x="155" y="288"/>
                    <a:pt x="155" y="288"/>
                    <a:pt x="155" y="288"/>
                  </a:cubicBezTo>
                  <a:cubicBezTo>
                    <a:pt x="155" y="258"/>
                    <a:pt x="155" y="258"/>
                    <a:pt x="155" y="258"/>
                  </a:cubicBezTo>
                  <a:cubicBezTo>
                    <a:pt x="210" y="253"/>
                    <a:pt x="253" y="209"/>
                    <a:pt x="259" y="155"/>
                  </a:cubicBezTo>
                  <a:cubicBezTo>
                    <a:pt x="286" y="155"/>
                    <a:pt x="286" y="155"/>
                    <a:pt x="286" y="155"/>
                  </a:cubicBezTo>
                  <a:lnTo>
                    <a:pt x="286" y="131"/>
                  </a:lnTo>
                  <a:close/>
                  <a:moveTo>
                    <a:pt x="235" y="131"/>
                  </a:moveTo>
                  <a:cubicBezTo>
                    <a:pt x="155" y="131"/>
                    <a:pt x="155" y="131"/>
                    <a:pt x="155" y="131"/>
                  </a:cubicBezTo>
                  <a:cubicBezTo>
                    <a:pt x="155" y="50"/>
                    <a:pt x="155" y="50"/>
                    <a:pt x="155" y="50"/>
                  </a:cubicBezTo>
                  <a:cubicBezTo>
                    <a:pt x="197" y="55"/>
                    <a:pt x="231" y="89"/>
                    <a:pt x="235" y="131"/>
                  </a:cubicBezTo>
                  <a:close/>
                  <a:moveTo>
                    <a:pt x="131" y="50"/>
                  </a:moveTo>
                  <a:cubicBezTo>
                    <a:pt x="131" y="131"/>
                    <a:pt x="131" y="131"/>
                    <a:pt x="131" y="131"/>
                  </a:cubicBezTo>
                  <a:cubicBezTo>
                    <a:pt x="51" y="131"/>
                    <a:pt x="51" y="131"/>
                    <a:pt x="51" y="131"/>
                  </a:cubicBezTo>
                  <a:cubicBezTo>
                    <a:pt x="56" y="89"/>
                    <a:pt x="89" y="56"/>
                    <a:pt x="131" y="50"/>
                  </a:cubicBezTo>
                  <a:close/>
                  <a:moveTo>
                    <a:pt x="52" y="155"/>
                  </a:moveTo>
                  <a:cubicBezTo>
                    <a:pt x="131" y="155"/>
                    <a:pt x="131" y="155"/>
                    <a:pt x="131" y="155"/>
                  </a:cubicBezTo>
                  <a:cubicBezTo>
                    <a:pt x="131" y="234"/>
                    <a:pt x="131" y="234"/>
                    <a:pt x="131" y="234"/>
                  </a:cubicBezTo>
                  <a:cubicBezTo>
                    <a:pt x="90" y="228"/>
                    <a:pt x="57" y="196"/>
                    <a:pt x="52" y="155"/>
                  </a:cubicBezTo>
                  <a:close/>
                  <a:moveTo>
                    <a:pt x="155" y="234"/>
                  </a:moveTo>
                  <a:cubicBezTo>
                    <a:pt x="155" y="155"/>
                    <a:pt x="155" y="155"/>
                    <a:pt x="155" y="155"/>
                  </a:cubicBezTo>
                  <a:cubicBezTo>
                    <a:pt x="235" y="155"/>
                    <a:pt x="235" y="155"/>
                    <a:pt x="235" y="155"/>
                  </a:cubicBezTo>
                  <a:cubicBezTo>
                    <a:pt x="229" y="196"/>
                    <a:pt x="196" y="229"/>
                    <a:pt x="155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76" name="Freeform 69"/>
            <p:cNvSpPr>
              <a:spLocks/>
            </p:cNvSpPr>
            <p:nvPr/>
          </p:nvSpPr>
          <p:spPr bwMode="auto">
            <a:xfrm>
              <a:off x="7686676" y="5224464"/>
              <a:ext cx="0" cy="1588"/>
            </a:xfrm>
            <a:custGeom>
              <a:avLst/>
              <a:gdLst>
                <a:gd name="T0" fmla="*/ 1 h 2"/>
                <a:gd name="T1" fmla="*/ 2 h 2"/>
                <a:gd name="T2" fmla="*/ 1 h 2"/>
                <a:gd name="T3" fmla="*/ 0 h 2"/>
                <a:gd name="T4" fmla="*/ 1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77" name="Freeform 70"/>
            <p:cNvSpPr>
              <a:spLocks/>
            </p:cNvSpPr>
            <p:nvPr/>
          </p:nvSpPr>
          <p:spPr bwMode="auto">
            <a:xfrm>
              <a:off x="7623176" y="5111751"/>
              <a:ext cx="125413" cy="114300"/>
            </a:xfrm>
            <a:custGeom>
              <a:avLst/>
              <a:gdLst>
                <a:gd name="T0" fmla="*/ 71 w 141"/>
                <a:gd name="T1" fmla="*/ 126 h 126"/>
                <a:gd name="T2" fmla="*/ 71 w 141"/>
                <a:gd name="T3" fmla="*/ 125 h 126"/>
                <a:gd name="T4" fmla="*/ 71 w 141"/>
                <a:gd name="T5" fmla="*/ 126 h 126"/>
                <a:gd name="T6" fmla="*/ 141 w 141"/>
                <a:gd name="T7" fmla="*/ 36 h 126"/>
                <a:gd name="T8" fmla="*/ 71 w 141"/>
                <a:gd name="T9" fmla="*/ 0 h 126"/>
                <a:gd name="T10" fmla="*/ 71 w 141"/>
                <a:gd name="T11" fmla="*/ 0 h 126"/>
                <a:gd name="T12" fmla="*/ 71 w 141"/>
                <a:gd name="T13" fmla="*/ 0 h 126"/>
                <a:gd name="T14" fmla="*/ 70 w 141"/>
                <a:gd name="T15" fmla="*/ 0 h 126"/>
                <a:gd name="T16" fmla="*/ 70 w 141"/>
                <a:gd name="T17" fmla="*/ 0 h 126"/>
                <a:gd name="T18" fmla="*/ 0 w 141"/>
                <a:gd name="T19" fmla="*/ 35 h 126"/>
                <a:gd name="T20" fmla="*/ 71 w 141"/>
                <a:gd name="T21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1" h="126">
                  <a:moveTo>
                    <a:pt x="71" y="126"/>
                  </a:moveTo>
                  <a:cubicBezTo>
                    <a:pt x="71" y="126"/>
                    <a:pt x="71" y="125"/>
                    <a:pt x="71" y="125"/>
                  </a:cubicBezTo>
                  <a:cubicBezTo>
                    <a:pt x="71" y="125"/>
                    <a:pt x="71" y="126"/>
                    <a:pt x="71" y="126"/>
                  </a:cubicBezTo>
                  <a:cubicBezTo>
                    <a:pt x="83" y="88"/>
                    <a:pt x="108" y="57"/>
                    <a:pt x="141" y="36"/>
                  </a:cubicBezTo>
                  <a:cubicBezTo>
                    <a:pt x="122" y="17"/>
                    <a:pt x="98" y="4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44" y="4"/>
                    <a:pt x="19" y="17"/>
                    <a:pt x="0" y="35"/>
                  </a:cubicBezTo>
                  <a:cubicBezTo>
                    <a:pt x="33" y="56"/>
                    <a:pt x="58" y="88"/>
                    <a:pt x="71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78" name="Freeform 71"/>
            <p:cNvSpPr>
              <a:spLocks/>
            </p:cNvSpPr>
            <p:nvPr/>
          </p:nvSpPr>
          <p:spPr bwMode="auto">
            <a:xfrm>
              <a:off x="7556501" y="5143501"/>
              <a:ext cx="114300" cy="227013"/>
            </a:xfrm>
            <a:custGeom>
              <a:avLst/>
              <a:gdLst>
                <a:gd name="T0" fmla="*/ 126 w 126"/>
                <a:gd name="T1" fmla="*/ 252 h 252"/>
                <a:gd name="T2" fmla="*/ 126 w 126"/>
                <a:gd name="T3" fmla="*/ 127 h 252"/>
                <a:gd name="T4" fmla="*/ 126 w 126"/>
                <a:gd name="T5" fmla="*/ 127 h 252"/>
                <a:gd name="T6" fmla="*/ 0 w 126"/>
                <a:gd name="T7" fmla="*/ 0 h 252"/>
                <a:gd name="T8" fmla="*/ 0 w 126"/>
                <a:gd name="T9" fmla="*/ 127 h 252"/>
                <a:gd name="T10" fmla="*/ 0 w 126"/>
                <a:gd name="T11" fmla="*/ 127 h 252"/>
                <a:gd name="T12" fmla="*/ 126 w 126"/>
                <a:gd name="T1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252">
                  <a:moveTo>
                    <a:pt x="126" y="252"/>
                  </a:moveTo>
                  <a:cubicBezTo>
                    <a:pt x="126" y="127"/>
                    <a:pt x="126" y="127"/>
                    <a:pt x="126" y="127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18" y="61"/>
                    <a:pt x="66" y="8"/>
                    <a:pt x="0" y="0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9" y="192"/>
                    <a:pt x="61" y="243"/>
                    <a:pt x="126" y="2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79" name="Freeform 72"/>
            <p:cNvSpPr>
              <a:spLocks/>
            </p:cNvSpPr>
            <p:nvPr/>
          </p:nvSpPr>
          <p:spPr bwMode="auto">
            <a:xfrm>
              <a:off x="7700963" y="5143501"/>
              <a:ext cx="114300" cy="227013"/>
            </a:xfrm>
            <a:custGeom>
              <a:avLst/>
              <a:gdLst>
                <a:gd name="T0" fmla="*/ 127 w 127"/>
                <a:gd name="T1" fmla="*/ 0 h 252"/>
                <a:gd name="T2" fmla="*/ 0 w 127"/>
                <a:gd name="T3" fmla="*/ 127 h 252"/>
                <a:gd name="T4" fmla="*/ 0 w 127"/>
                <a:gd name="T5" fmla="*/ 127 h 252"/>
                <a:gd name="T6" fmla="*/ 0 w 127"/>
                <a:gd name="T7" fmla="*/ 252 h 252"/>
                <a:gd name="T8" fmla="*/ 127 w 127"/>
                <a:gd name="T9" fmla="*/ 127 h 252"/>
                <a:gd name="T10" fmla="*/ 127 w 127"/>
                <a:gd name="T11" fmla="*/ 127 h 252"/>
                <a:gd name="T12" fmla="*/ 127 w 127"/>
                <a:gd name="T1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252">
                  <a:moveTo>
                    <a:pt x="127" y="0"/>
                  </a:moveTo>
                  <a:cubicBezTo>
                    <a:pt x="61" y="8"/>
                    <a:pt x="8" y="61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66" y="243"/>
                    <a:pt x="118" y="192"/>
                    <a:pt x="127" y="127"/>
                  </a:cubicBezTo>
                  <a:cubicBezTo>
                    <a:pt x="127" y="127"/>
                    <a:pt x="127" y="127"/>
                    <a:pt x="127" y="127"/>
                  </a:cubicBezTo>
                  <a:lnTo>
                    <a:pt x="1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80" name="Freeform 73"/>
            <p:cNvSpPr>
              <a:spLocks/>
            </p:cNvSpPr>
            <p:nvPr/>
          </p:nvSpPr>
          <p:spPr bwMode="auto">
            <a:xfrm>
              <a:off x="1852613" y="5702301"/>
              <a:ext cx="260350" cy="114300"/>
            </a:xfrm>
            <a:custGeom>
              <a:avLst/>
              <a:gdLst>
                <a:gd name="T0" fmla="*/ 255 w 288"/>
                <a:gd name="T1" fmla="*/ 0 h 127"/>
                <a:gd name="T2" fmla="*/ 255 w 288"/>
                <a:gd name="T3" fmla="*/ 0 h 127"/>
                <a:gd name="T4" fmla="*/ 254 w 288"/>
                <a:gd name="T5" fmla="*/ 0 h 127"/>
                <a:gd name="T6" fmla="*/ 222 w 288"/>
                <a:gd name="T7" fmla="*/ 95 h 127"/>
                <a:gd name="T8" fmla="*/ 210 w 288"/>
                <a:gd name="T9" fmla="*/ 106 h 127"/>
                <a:gd name="T10" fmla="*/ 199 w 288"/>
                <a:gd name="T11" fmla="*/ 95 h 127"/>
                <a:gd name="T12" fmla="*/ 166 w 288"/>
                <a:gd name="T13" fmla="*/ 0 h 127"/>
                <a:gd name="T14" fmla="*/ 166 w 288"/>
                <a:gd name="T15" fmla="*/ 0 h 127"/>
                <a:gd name="T16" fmla="*/ 166 w 288"/>
                <a:gd name="T17" fmla="*/ 0 h 127"/>
                <a:gd name="T18" fmla="*/ 133 w 288"/>
                <a:gd name="T19" fmla="*/ 32 h 127"/>
                <a:gd name="T20" fmla="*/ 122 w 288"/>
                <a:gd name="T21" fmla="*/ 106 h 127"/>
                <a:gd name="T22" fmla="*/ 121 w 288"/>
                <a:gd name="T23" fmla="*/ 106 h 127"/>
                <a:gd name="T24" fmla="*/ 110 w 288"/>
                <a:gd name="T25" fmla="*/ 32 h 127"/>
                <a:gd name="T26" fmla="*/ 78 w 288"/>
                <a:gd name="T27" fmla="*/ 0 h 127"/>
                <a:gd name="T28" fmla="*/ 77 w 288"/>
                <a:gd name="T29" fmla="*/ 0 h 127"/>
                <a:gd name="T30" fmla="*/ 77 w 288"/>
                <a:gd name="T31" fmla="*/ 0 h 127"/>
                <a:gd name="T32" fmla="*/ 44 w 288"/>
                <a:gd name="T33" fmla="*/ 95 h 127"/>
                <a:gd name="T34" fmla="*/ 33 w 288"/>
                <a:gd name="T35" fmla="*/ 106 h 127"/>
                <a:gd name="T36" fmla="*/ 21 w 288"/>
                <a:gd name="T37" fmla="*/ 95 h 127"/>
                <a:gd name="T38" fmla="*/ 18 w 288"/>
                <a:gd name="T39" fmla="*/ 59 h 127"/>
                <a:gd name="T40" fmla="*/ 0 w 288"/>
                <a:gd name="T41" fmla="*/ 62 h 127"/>
                <a:gd name="T42" fmla="*/ 32 w 288"/>
                <a:gd name="T43" fmla="*/ 127 h 127"/>
                <a:gd name="T44" fmla="*/ 33 w 288"/>
                <a:gd name="T45" fmla="*/ 127 h 127"/>
                <a:gd name="T46" fmla="*/ 33 w 288"/>
                <a:gd name="T47" fmla="*/ 127 h 127"/>
                <a:gd name="T48" fmla="*/ 33 w 288"/>
                <a:gd name="T49" fmla="*/ 127 h 127"/>
                <a:gd name="T50" fmla="*/ 66 w 288"/>
                <a:gd name="T51" fmla="*/ 32 h 127"/>
                <a:gd name="T52" fmla="*/ 77 w 288"/>
                <a:gd name="T53" fmla="*/ 21 h 127"/>
                <a:gd name="T54" fmla="*/ 89 w 288"/>
                <a:gd name="T55" fmla="*/ 32 h 127"/>
                <a:gd name="T56" fmla="*/ 121 w 288"/>
                <a:gd name="T57" fmla="*/ 127 h 127"/>
                <a:gd name="T58" fmla="*/ 121 w 288"/>
                <a:gd name="T59" fmla="*/ 127 h 127"/>
                <a:gd name="T60" fmla="*/ 122 w 288"/>
                <a:gd name="T61" fmla="*/ 127 h 127"/>
                <a:gd name="T62" fmla="*/ 122 w 288"/>
                <a:gd name="T63" fmla="*/ 127 h 127"/>
                <a:gd name="T64" fmla="*/ 154 w 288"/>
                <a:gd name="T65" fmla="*/ 32 h 127"/>
                <a:gd name="T66" fmla="*/ 166 w 288"/>
                <a:gd name="T67" fmla="*/ 21 h 127"/>
                <a:gd name="T68" fmla="*/ 177 w 288"/>
                <a:gd name="T69" fmla="*/ 32 h 127"/>
                <a:gd name="T70" fmla="*/ 210 w 288"/>
                <a:gd name="T71" fmla="*/ 127 h 127"/>
                <a:gd name="T72" fmla="*/ 210 w 288"/>
                <a:gd name="T73" fmla="*/ 127 h 127"/>
                <a:gd name="T74" fmla="*/ 210 w 288"/>
                <a:gd name="T75" fmla="*/ 127 h 127"/>
                <a:gd name="T76" fmla="*/ 211 w 288"/>
                <a:gd name="T77" fmla="*/ 127 h 127"/>
                <a:gd name="T78" fmla="*/ 243 w 288"/>
                <a:gd name="T79" fmla="*/ 32 h 127"/>
                <a:gd name="T80" fmla="*/ 255 w 288"/>
                <a:gd name="T81" fmla="*/ 21 h 127"/>
                <a:gd name="T82" fmla="*/ 266 w 288"/>
                <a:gd name="T83" fmla="*/ 32 h 127"/>
                <a:gd name="T84" fmla="*/ 270 w 288"/>
                <a:gd name="T85" fmla="*/ 66 h 127"/>
                <a:gd name="T86" fmla="*/ 288 w 288"/>
                <a:gd name="T87" fmla="*/ 62 h 127"/>
                <a:gd name="T88" fmla="*/ 255 w 288"/>
                <a:gd name="T8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8" h="127">
                  <a:moveTo>
                    <a:pt x="255" y="0"/>
                  </a:moveTo>
                  <a:cubicBezTo>
                    <a:pt x="255" y="0"/>
                    <a:pt x="255" y="0"/>
                    <a:pt x="255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36" y="0"/>
                    <a:pt x="222" y="14"/>
                    <a:pt x="222" y="32"/>
                  </a:cubicBezTo>
                  <a:cubicBezTo>
                    <a:pt x="222" y="95"/>
                    <a:pt x="222" y="95"/>
                    <a:pt x="222" y="95"/>
                  </a:cubicBezTo>
                  <a:cubicBezTo>
                    <a:pt x="222" y="101"/>
                    <a:pt x="217" y="106"/>
                    <a:pt x="211" y="106"/>
                  </a:cubicBezTo>
                  <a:cubicBezTo>
                    <a:pt x="211" y="106"/>
                    <a:pt x="210" y="106"/>
                    <a:pt x="210" y="106"/>
                  </a:cubicBezTo>
                  <a:cubicBezTo>
                    <a:pt x="210" y="106"/>
                    <a:pt x="210" y="106"/>
                    <a:pt x="210" y="106"/>
                  </a:cubicBezTo>
                  <a:cubicBezTo>
                    <a:pt x="204" y="106"/>
                    <a:pt x="199" y="101"/>
                    <a:pt x="199" y="95"/>
                  </a:cubicBezTo>
                  <a:cubicBezTo>
                    <a:pt x="199" y="32"/>
                    <a:pt x="199" y="32"/>
                    <a:pt x="199" y="32"/>
                  </a:cubicBezTo>
                  <a:cubicBezTo>
                    <a:pt x="199" y="14"/>
                    <a:pt x="184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48" y="0"/>
                    <a:pt x="133" y="14"/>
                    <a:pt x="133" y="32"/>
                  </a:cubicBezTo>
                  <a:cubicBezTo>
                    <a:pt x="133" y="95"/>
                    <a:pt x="133" y="95"/>
                    <a:pt x="133" y="95"/>
                  </a:cubicBezTo>
                  <a:cubicBezTo>
                    <a:pt x="133" y="101"/>
                    <a:pt x="128" y="106"/>
                    <a:pt x="122" y="106"/>
                  </a:cubicBezTo>
                  <a:cubicBezTo>
                    <a:pt x="122" y="106"/>
                    <a:pt x="122" y="106"/>
                    <a:pt x="121" y="106"/>
                  </a:cubicBezTo>
                  <a:cubicBezTo>
                    <a:pt x="121" y="106"/>
                    <a:pt x="121" y="106"/>
                    <a:pt x="121" y="106"/>
                  </a:cubicBezTo>
                  <a:cubicBezTo>
                    <a:pt x="115" y="106"/>
                    <a:pt x="110" y="101"/>
                    <a:pt x="110" y="95"/>
                  </a:cubicBezTo>
                  <a:cubicBezTo>
                    <a:pt x="110" y="32"/>
                    <a:pt x="110" y="32"/>
                    <a:pt x="110" y="32"/>
                  </a:cubicBezTo>
                  <a:cubicBezTo>
                    <a:pt x="110" y="14"/>
                    <a:pt x="96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59" y="0"/>
                    <a:pt x="44" y="14"/>
                    <a:pt x="44" y="32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4" y="101"/>
                    <a:pt x="39" y="106"/>
                    <a:pt x="33" y="106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33" y="106"/>
                    <a:pt x="32" y="106"/>
                    <a:pt x="32" y="106"/>
                  </a:cubicBezTo>
                  <a:cubicBezTo>
                    <a:pt x="26" y="106"/>
                    <a:pt x="21" y="101"/>
                    <a:pt x="21" y="95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60"/>
                    <a:pt x="20" y="59"/>
                    <a:pt x="18" y="59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2" y="59"/>
                    <a:pt x="0" y="60"/>
                    <a:pt x="0" y="62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113"/>
                    <a:pt x="14" y="127"/>
                    <a:pt x="32" y="127"/>
                  </a:cubicBezTo>
                  <a:cubicBezTo>
                    <a:pt x="32" y="127"/>
                    <a:pt x="32" y="127"/>
                    <a:pt x="32" y="127"/>
                  </a:cubicBezTo>
                  <a:cubicBezTo>
                    <a:pt x="33" y="127"/>
                    <a:pt x="33" y="127"/>
                    <a:pt x="33" y="127"/>
                  </a:cubicBezTo>
                  <a:cubicBezTo>
                    <a:pt x="33" y="127"/>
                    <a:pt x="33" y="127"/>
                    <a:pt x="33" y="127"/>
                  </a:cubicBezTo>
                  <a:cubicBezTo>
                    <a:pt x="33" y="127"/>
                    <a:pt x="33" y="127"/>
                    <a:pt x="33" y="127"/>
                  </a:cubicBezTo>
                  <a:cubicBezTo>
                    <a:pt x="33" y="127"/>
                    <a:pt x="33" y="127"/>
                    <a:pt x="33" y="127"/>
                  </a:cubicBezTo>
                  <a:cubicBezTo>
                    <a:pt x="33" y="127"/>
                    <a:pt x="33" y="127"/>
                    <a:pt x="33" y="127"/>
                  </a:cubicBezTo>
                  <a:cubicBezTo>
                    <a:pt x="51" y="127"/>
                    <a:pt x="66" y="113"/>
                    <a:pt x="66" y="95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6"/>
                    <a:pt x="71" y="21"/>
                    <a:pt x="77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7" y="21"/>
                    <a:pt x="78" y="21"/>
                    <a:pt x="78" y="21"/>
                  </a:cubicBezTo>
                  <a:cubicBezTo>
                    <a:pt x="84" y="21"/>
                    <a:pt x="89" y="26"/>
                    <a:pt x="89" y="32"/>
                  </a:cubicBezTo>
                  <a:cubicBezTo>
                    <a:pt x="89" y="95"/>
                    <a:pt x="89" y="95"/>
                    <a:pt x="89" y="95"/>
                  </a:cubicBezTo>
                  <a:cubicBezTo>
                    <a:pt x="89" y="113"/>
                    <a:pt x="103" y="127"/>
                    <a:pt x="121" y="127"/>
                  </a:cubicBezTo>
                  <a:cubicBezTo>
                    <a:pt x="121" y="127"/>
                    <a:pt x="121" y="127"/>
                    <a:pt x="121" y="127"/>
                  </a:cubicBezTo>
                  <a:cubicBezTo>
                    <a:pt x="121" y="127"/>
                    <a:pt x="121" y="127"/>
                    <a:pt x="121" y="127"/>
                  </a:cubicBezTo>
                  <a:cubicBezTo>
                    <a:pt x="122" y="127"/>
                    <a:pt x="122" y="127"/>
                    <a:pt x="122" y="127"/>
                  </a:cubicBezTo>
                  <a:cubicBezTo>
                    <a:pt x="122" y="127"/>
                    <a:pt x="122" y="127"/>
                    <a:pt x="122" y="127"/>
                  </a:cubicBezTo>
                  <a:cubicBezTo>
                    <a:pt x="122" y="127"/>
                    <a:pt x="122" y="127"/>
                    <a:pt x="122" y="127"/>
                  </a:cubicBezTo>
                  <a:cubicBezTo>
                    <a:pt x="122" y="127"/>
                    <a:pt x="122" y="127"/>
                    <a:pt x="122" y="127"/>
                  </a:cubicBezTo>
                  <a:cubicBezTo>
                    <a:pt x="140" y="127"/>
                    <a:pt x="154" y="113"/>
                    <a:pt x="154" y="95"/>
                  </a:cubicBezTo>
                  <a:cubicBezTo>
                    <a:pt x="154" y="32"/>
                    <a:pt x="154" y="32"/>
                    <a:pt x="154" y="32"/>
                  </a:cubicBezTo>
                  <a:cubicBezTo>
                    <a:pt x="154" y="26"/>
                    <a:pt x="159" y="21"/>
                    <a:pt x="165" y="21"/>
                  </a:cubicBezTo>
                  <a:cubicBezTo>
                    <a:pt x="166" y="21"/>
                    <a:pt x="166" y="21"/>
                    <a:pt x="166" y="21"/>
                  </a:cubicBezTo>
                  <a:cubicBezTo>
                    <a:pt x="166" y="21"/>
                    <a:pt x="166" y="21"/>
                    <a:pt x="166" y="21"/>
                  </a:cubicBezTo>
                  <a:cubicBezTo>
                    <a:pt x="172" y="21"/>
                    <a:pt x="177" y="26"/>
                    <a:pt x="177" y="32"/>
                  </a:cubicBezTo>
                  <a:cubicBezTo>
                    <a:pt x="177" y="95"/>
                    <a:pt x="177" y="95"/>
                    <a:pt x="177" y="95"/>
                  </a:cubicBezTo>
                  <a:cubicBezTo>
                    <a:pt x="177" y="113"/>
                    <a:pt x="192" y="127"/>
                    <a:pt x="210" y="127"/>
                  </a:cubicBezTo>
                  <a:cubicBezTo>
                    <a:pt x="210" y="127"/>
                    <a:pt x="210" y="127"/>
                    <a:pt x="210" y="127"/>
                  </a:cubicBezTo>
                  <a:cubicBezTo>
                    <a:pt x="210" y="127"/>
                    <a:pt x="210" y="127"/>
                    <a:pt x="210" y="127"/>
                  </a:cubicBezTo>
                  <a:cubicBezTo>
                    <a:pt x="210" y="127"/>
                    <a:pt x="210" y="127"/>
                    <a:pt x="210" y="127"/>
                  </a:cubicBezTo>
                  <a:cubicBezTo>
                    <a:pt x="210" y="127"/>
                    <a:pt x="210" y="127"/>
                    <a:pt x="210" y="127"/>
                  </a:cubicBezTo>
                  <a:cubicBezTo>
                    <a:pt x="210" y="127"/>
                    <a:pt x="211" y="127"/>
                    <a:pt x="211" y="127"/>
                  </a:cubicBezTo>
                  <a:cubicBezTo>
                    <a:pt x="211" y="127"/>
                    <a:pt x="211" y="127"/>
                    <a:pt x="211" y="127"/>
                  </a:cubicBezTo>
                  <a:cubicBezTo>
                    <a:pt x="229" y="127"/>
                    <a:pt x="243" y="113"/>
                    <a:pt x="243" y="95"/>
                  </a:cubicBezTo>
                  <a:cubicBezTo>
                    <a:pt x="243" y="32"/>
                    <a:pt x="243" y="32"/>
                    <a:pt x="243" y="32"/>
                  </a:cubicBezTo>
                  <a:cubicBezTo>
                    <a:pt x="243" y="26"/>
                    <a:pt x="248" y="21"/>
                    <a:pt x="254" y="21"/>
                  </a:cubicBezTo>
                  <a:cubicBezTo>
                    <a:pt x="254" y="21"/>
                    <a:pt x="255" y="21"/>
                    <a:pt x="255" y="21"/>
                  </a:cubicBezTo>
                  <a:cubicBezTo>
                    <a:pt x="255" y="21"/>
                    <a:pt x="255" y="21"/>
                    <a:pt x="255" y="21"/>
                  </a:cubicBezTo>
                  <a:cubicBezTo>
                    <a:pt x="261" y="21"/>
                    <a:pt x="266" y="26"/>
                    <a:pt x="266" y="32"/>
                  </a:cubicBezTo>
                  <a:cubicBezTo>
                    <a:pt x="266" y="62"/>
                    <a:pt x="266" y="62"/>
                    <a:pt x="266" y="62"/>
                  </a:cubicBezTo>
                  <a:cubicBezTo>
                    <a:pt x="266" y="64"/>
                    <a:pt x="268" y="66"/>
                    <a:pt x="270" y="66"/>
                  </a:cubicBezTo>
                  <a:cubicBezTo>
                    <a:pt x="284" y="66"/>
                    <a:pt x="284" y="66"/>
                    <a:pt x="284" y="66"/>
                  </a:cubicBezTo>
                  <a:cubicBezTo>
                    <a:pt x="286" y="66"/>
                    <a:pt x="288" y="64"/>
                    <a:pt x="288" y="62"/>
                  </a:cubicBezTo>
                  <a:cubicBezTo>
                    <a:pt x="288" y="32"/>
                    <a:pt x="288" y="32"/>
                    <a:pt x="288" y="32"/>
                  </a:cubicBezTo>
                  <a:cubicBezTo>
                    <a:pt x="288" y="14"/>
                    <a:pt x="273" y="0"/>
                    <a:pt x="2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grpSp>
          <p:nvGrpSpPr>
            <p:cNvPr id="181" name="组合 180"/>
            <p:cNvGrpSpPr/>
            <p:nvPr/>
          </p:nvGrpSpPr>
          <p:grpSpPr>
            <a:xfrm>
              <a:off x="6016626" y="5110164"/>
              <a:ext cx="231775" cy="258763"/>
              <a:chOff x="6016626" y="5110164"/>
              <a:chExt cx="231775" cy="258763"/>
            </a:xfrm>
            <a:grpFill/>
          </p:grpSpPr>
          <p:sp>
            <p:nvSpPr>
              <p:cNvPr id="664" name="Rectangle 74"/>
              <p:cNvSpPr>
                <a:spLocks noChangeArrowheads="1"/>
              </p:cNvSpPr>
              <p:nvPr/>
            </p:nvSpPr>
            <p:spPr bwMode="auto">
              <a:xfrm>
                <a:off x="6119813" y="5281614"/>
                <a:ext cx="238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665" name="Freeform 75"/>
              <p:cNvSpPr>
                <a:spLocks/>
              </p:cNvSpPr>
              <p:nvPr/>
            </p:nvSpPr>
            <p:spPr bwMode="auto">
              <a:xfrm>
                <a:off x="6016626" y="5110164"/>
                <a:ext cx="207963" cy="73025"/>
              </a:xfrm>
              <a:custGeom>
                <a:avLst/>
                <a:gdLst>
                  <a:gd name="T0" fmla="*/ 115 w 231"/>
                  <a:gd name="T1" fmla="*/ 28 h 81"/>
                  <a:gd name="T2" fmla="*/ 30 w 231"/>
                  <a:gd name="T3" fmla="*/ 28 h 81"/>
                  <a:gd name="T4" fmla="*/ 25 w 231"/>
                  <a:gd name="T5" fmla="*/ 30 h 81"/>
                  <a:gd name="T6" fmla="*/ 2 w 231"/>
                  <a:gd name="T7" fmla="*/ 50 h 81"/>
                  <a:gd name="T8" fmla="*/ 0 w 231"/>
                  <a:gd name="T9" fmla="*/ 54 h 81"/>
                  <a:gd name="T10" fmla="*/ 0 w 231"/>
                  <a:gd name="T11" fmla="*/ 55 h 81"/>
                  <a:gd name="T12" fmla="*/ 2 w 231"/>
                  <a:gd name="T13" fmla="*/ 60 h 81"/>
                  <a:gd name="T14" fmla="*/ 25 w 231"/>
                  <a:gd name="T15" fmla="*/ 79 h 81"/>
                  <a:gd name="T16" fmla="*/ 30 w 231"/>
                  <a:gd name="T17" fmla="*/ 81 h 81"/>
                  <a:gd name="T18" fmla="*/ 229 w 231"/>
                  <a:gd name="T19" fmla="*/ 81 h 81"/>
                  <a:gd name="T20" fmla="*/ 231 w 231"/>
                  <a:gd name="T21" fmla="*/ 78 h 81"/>
                  <a:gd name="T22" fmla="*/ 231 w 231"/>
                  <a:gd name="T23" fmla="*/ 31 h 81"/>
                  <a:gd name="T24" fmla="*/ 229 w 231"/>
                  <a:gd name="T25" fmla="*/ 28 h 81"/>
                  <a:gd name="T26" fmla="*/ 142 w 231"/>
                  <a:gd name="T27" fmla="*/ 28 h 81"/>
                  <a:gd name="T28" fmla="*/ 142 w 231"/>
                  <a:gd name="T29" fmla="*/ 13 h 81"/>
                  <a:gd name="T30" fmla="*/ 142 w 231"/>
                  <a:gd name="T31" fmla="*/ 0 h 81"/>
                  <a:gd name="T32" fmla="*/ 115 w 231"/>
                  <a:gd name="T33" fmla="*/ 0 h 81"/>
                  <a:gd name="T34" fmla="*/ 115 w 231"/>
                  <a:gd name="T35" fmla="*/ 13 h 81"/>
                  <a:gd name="T36" fmla="*/ 115 w 231"/>
                  <a:gd name="T37" fmla="*/ 2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1" h="81">
                    <a:moveTo>
                      <a:pt x="115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28" y="28"/>
                      <a:pt x="26" y="29"/>
                      <a:pt x="25" y="30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1" y="51"/>
                      <a:pt x="0" y="53"/>
                      <a:pt x="0" y="54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1" y="59"/>
                      <a:pt x="2" y="60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6" y="80"/>
                      <a:pt x="28" y="81"/>
                      <a:pt x="30" y="81"/>
                    </a:cubicBezTo>
                    <a:cubicBezTo>
                      <a:pt x="229" y="81"/>
                      <a:pt x="229" y="81"/>
                      <a:pt x="229" y="81"/>
                    </a:cubicBezTo>
                    <a:cubicBezTo>
                      <a:pt x="230" y="81"/>
                      <a:pt x="231" y="80"/>
                      <a:pt x="231" y="78"/>
                    </a:cubicBezTo>
                    <a:cubicBezTo>
                      <a:pt x="231" y="31"/>
                      <a:pt x="231" y="31"/>
                      <a:pt x="231" y="31"/>
                    </a:cubicBezTo>
                    <a:cubicBezTo>
                      <a:pt x="231" y="30"/>
                      <a:pt x="230" y="28"/>
                      <a:pt x="229" y="28"/>
                    </a:cubicBezTo>
                    <a:cubicBezTo>
                      <a:pt x="142" y="28"/>
                      <a:pt x="142" y="28"/>
                      <a:pt x="142" y="28"/>
                    </a:cubicBezTo>
                    <a:cubicBezTo>
                      <a:pt x="142" y="13"/>
                      <a:pt x="142" y="13"/>
                      <a:pt x="142" y="13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15" y="13"/>
                      <a:pt x="115" y="13"/>
                      <a:pt x="115" y="13"/>
                    </a:cubicBezTo>
                    <a:lnTo>
                      <a:pt x="115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666" name="Freeform 76"/>
              <p:cNvSpPr>
                <a:spLocks/>
              </p:cNvSpPr>
              <p:nvPr/>
            </p:nvSpPr>
            <p:spPr bwMode="auto">
              <a:xfrm>
                <a:off x="6040438" y="5197476"/>
                <a:ext cx="207963" cy="71438"/>
              </a:xfrm>
              <a:custGeom>
                <a:avLst/>
                <a:gdLst>
                  <a:gd name="T0" fmla="*/ 89 w 231"/>
                  <a:gd name="T1" fmla="*/ 27 h 80"/>
                  <a:gd name="T2" fmla="*/ 3 w 231"/>
                  <a:gd name="T3" fmla="*/ 27 h 80"/>
                  <a:gd name="T4" fmla="*/ 0 w 231"/>
                  <a:gd name="T5" fmla="*/ 30 h 80"/>
                  <a:gd name="T6" fmla="*/ 0 w 231"/>
                  <a:gd name="T7" fmla="*/ 77 h 80"/>
                  <a:gd name="T8" fmla="*/ 3 w 231"/>
                  <a:gd name="T9" fmla="*/ 80 h 80"/>
                  <a:gd name="T10" fmla="*/ 202 w 231"/>
                  <a:gd name="T11" fmla="*/ 80 h 80"/>
                  <a:gd name="T12" fmla="*/ 206 w 231"/>
                  <a:gd name="T13" fmla="*/ 78 h 80"/>
                  <a:gd name="T14" fmla="*/ 229 w 231"/>
                  <a:gd name="T15" fmla="*/ 59 h 80"/>
                  <a:gd name="T16" fmla="*/ 231 w 231"/>
                  <a:gd name="T17" fmla="*/ 54 h 80"/>
                  <a:gd name="T18" fmla="*/ 231 w 231"/>
                  <a:gd name="T19" fmla="*/ 53 h 80"/>
                  <a:gd name="T20" fmla="*/ 229 w 231"/>
                  <a:gd name="T21" fmla="*/ 49 h 80"/>
                  <a:gd name="T22" fmla="*/ 206 w 231"/>
                  <a:gd name="T23" fmla="*/ 29 h 80"/>
                  <a:gd name="T24" fmla="*/ 202 w 231"/>
                  <a:gd name="T25" fmla="*/ 27 h 80"/>
                  <a:gd name="T26" fmla="*/ 116 w 231"/>
                  <a:gd name="T27" fmla="*/ 27 h 80"/>
                  <a:gd name="T28" fmla="*/ 116 w 231"/>
                  <a:gd name="T29" fmla="*/ 12 h 80"/>
                  <a:gd name="T30" fmla="*/ 116 w 231"/>
                  <a:gd name="T31" fmla="*/ 1 h 80"/>
                  <a:gd name="T32" fmla="*/ 116 w 231"/>
                  <a:gd name="T33" fmla="*/ 0 h 80"/>
                  <a:gd name="T34" fmla="*/ 89 w 231"/>
                  <a:gd name="T35" fmla="*/ 0 h 80"/>
                  <a:gd name="T36" fmla="*/ 89 w 231"/>
                  <a:gd name="T37" fmla="*/ 1 h 80"/>
                  <a:gd name="T38" fmla="*/ 89 w 231"/>
                  <a:gd name="T39" fmla="*/ 12 h 80"/>
                  <a:gd name="T40" fmla="*/ 89 w 231"/>
                  <a:gd name="T41" fmla="*/ 27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1" h="80">
                    <a:moveTo>
                      <a:pt x="89" y="27"/>
                    </a:moveTo>
                    <a:cubicBezTo>
                      <a:pt x="3" y="27"/>
                      <a:pt x="3" y="27"/>
                      <a:pt x="3" y="27"/>
                    </a:cubicBezTo>
                    <a:cubicBezTo>
                      <a:pt x="1" y="27"/>
                      <a:pt x="0" y="29"/>
                      <a:pt x="0" y="30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9"/>
                      <a:pt x="1" y="80"/>
                      <a:pt x="3" y="80"/>
                    </a:cubicBezTo>
                    <a:cubicBezTo>
                      <a:pt x="202" y="80"/>
                      <a:pt x="202" y="80"/>
                      <a:pt x="202" y="80"/>
                    </a:cubicBezTo>
                    <a:cubicBezTo>
                      <a:pt x="203" y="80"/>
                      <a:pt x="205" y="79"/>
                      <a:pt x="206" y="78"/>
                    </a:cubicBezTo>
                    <a:cubicBezTo>
                      <a:pt x="229" y="59"/>
                      <a:pt x="229" y="59"/>
                      <a:pt x="229" y="59"/>
                    </a:cubicBezTo>
                    <a:cubicBezTo>
                      <a:pt x="230" y="58"/>
                      <a:pt x="231" y="55"/>
                      <a:pt x="231" y="54"/>
                    </a:cubicBezTo>
                    <a:cubicBezTo>
                      <a:pt x="231" y="53"/>
                      <a:pt x="231" y="53"/>
                      <a:pt x="231" y="53"/>
                    </a:cubicBezTo>
                    <a:cubicBezTo>
                      <a:pt x="231" y="52"/>
                      <a:pt x="230" y="50"/>
                      <a:pt x="229" y="49"/>
                    </a:cubicBezTo>
                    <a:cubicBezTo>
                      <a:pt x="206" y="29"/>
                      <a:pt x="206" y="29"/>
                      <a:pt x="206" y="29"/>
                    </a:cubicBezTo>
                    <a:cubicBezTo>
                      <a:pt x="205" y="28"/>
                      <a:pt x="203" y="27"/>
                      <a:pt x="202" y="27"/>
                    </a:cubicBezTo>
                    <a:cubicBezTo>
                      <a:pt x="116" y="27"/>
                      <a:pt x="116" y="27"/>
                      <a:pt x="116" y="27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6" y="1"/>
                      <a:pt x="116" y="1"/>
                      <a:pt x="116" y="1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1"/>
                      <a:pt x="89" y="1"/>
                      <a:pt x="89" y="1"/>
                    </a:cubicBezTo>
                    <a:cubicBezTo>
                      <a:pt x="89" y="12"/>
                      <a:pt x="89" y="12"/>
                      <a:pt x="89" y="12"/>
                    </a:cubicBezTo>
                    <a:lnTo>
                      <a:pt x="89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</p:grpSp>
        <p:sp>
          <p:nvSpPr>
            <p:cNvPr id="182" name="Freeform 77"/>
            <p:cNvSpPr>
              <a:spLocks/>
            </p:cNvSpPr>
            <p:nvPr/>
          </p:nvSpPr>
          <p:spPr bwMode="auto">
            <a:xfrm>
              <a:off x="6580188" y="5110164"/>
              <a:ext cx="177800" cy="149225"/>
            </a:xfrm>
            <a:custGeom>
              <a:avLst/>
              <a:gdLst>
                <a:gd name="T0" fmla="*/ 134 w 196"/>
                <a:gd name="T1" fmla="*/ 102 h 167"/>
                <a:gd name="T2" fmla="*/ 196 w 196"/>
                <a:gd name="T3" fmla="*/ 34 h 167"/>
                <a:gd name="T4" fmla="*/ 76 w 196"/>
                <a:gd name="T5" fmla="*/ 22 h 167"/>
                <a:gd name="T6" fmla="*/ 0 w 196"/>
                <a:gd name="T7" fmla="*/ 2 h 167"/>
                <a:gd name="T8" fmla="*/ 0 w 196"/>
                <a:gd name="T9" fmla="*/ 137 h 167"/>
                <a:gd name="T10" fmla="*/ 39 w 196"/>
                <a:gd name="T11" fmla="*/ 135 h 167"/>
                <a:gd name="T12" fmla="*/ 191 w 196"/>
                <a:gd name="T13" fmla="*/ 160 h 167"/>
                <a:gd name="T14" fmla="*/ 134 w 196"/>
                <a:gd name="T15" fmla="*/ 10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6" h="167">
                  <a:moveTo>
                    <a:pt x="134" y="102"/>
                  </a:moveTo>
                  <a:cubicBezTo>
                    <a:pt x="134" y="87"/>
                    <a:pt x="196" y="34"/>
                    <a:pt x="196" y="34"/>
                  </a:cubicBezTo>
                  <a:cubicBezTo>
                    <a:pt x="164" y="48"/>
                    <a:pt x="117" y="44"/>
                    <a:pt x="76" y="22"/>
                  </a:cubicBezTo>
                  <a:cubicBezTo>
                    <a:pt x="35" y="0"/>
                    <a:pt x="0" y="2"/>
                    <a:pt x="0" y="2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" y="136"/>
                    <a:pt x="11" y="133"/>
                    <a:pt x="39" y="135"/>
                  </a:cubicBezTo>
                  <a:cubicBezTo>
                    <a:pt x="73" y="139"/>
                    <a:pt x="160" y="167"/>
                    <a:pt x="191" y="160"/>
                  </a:cubicBezTo>
                  <a:cubicBezTo>
                    <a:pt x="191" y="160"/>
                    <a:pt x="134" y="112"/>
                    <a:pt x="134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83" name="Rectangle 78"/>
            <p:cNvSpPr>
              <a:spLocks noChangeArrowheads="1"/>
            </p:cNvSpPr>
            <p:nvPr/>
          </p:nvSpPr>
          <p:spPr bwMode="auto">
            <a:xfrm>
              <a:off x="6537326" y="5111751"/>
              <a:ext cx="22225" cy="257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84" name="Freeform 79"/>
            <p:cNvSpPr>
              <a:spLocks/>
            </p:cNvSpPr>
            <p:nvPr/>
          </p:nvSpPr>
          <p:spPr bwMode="auto">
            <a:xfrm>
              <a:off x="3000376" y="1998664"/>
              <a:ext cx="150813" cy="149225"/>
            </a:xfrm>
            <a:custGeom>
              <a:avLst/>
              <a:gdLst>
                <a:gd name="T0" fmla="*/ 47 w 95"/>
                <a:gd name="T1" fmla="*/ 0 h 94"/>
                <a:gd name="T2" fmla="*/ 0 w 95"/>
                <a:gd name="T3" fmla="*/ 47 h 94"/>
                <a:gd name="T4" fmla="*/ 47 w 95"/>
                <a:gd name="T5" fmla="*/ 94 h 94"/>
                <a:gd name="T6" fmla="*/ 95 w 95"/>
                <a:gd name="T7" fmla="*/ 47 h 94"/>
                <a:gd name="T8" fmla="*/ 47 w 95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94">
                  <a:moveTo>
                    <a:pt x="47" y="0"/>
                  </a:moveTo>
                  <a:lnTo>
                    <a:pt x="0" y="47"/>
                  </a:lnTo>
                  <a:lnTo>
                    <a:pt x="47" y="94"/>
                  </a:lnTo>
                  <a:lnTo>
                    <a:pt x="95" y="47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85" name="Freeform 80"/>
            <p:cNvSpPr>
              <a:spLocks noEditPoints="1"/>
            </p:cNvSpPr>
            <p:nvPr/>
          </p:nvSpPr>
          <p:spPr bwMode="auto">
            <a:xfrm>
              <a:off x="2890838" y="2097089"/>
              <a:ext cx="158750" cy="161925"/>
            </a:xfrm>
            <a:custGeom>
              <a:avLst/>
              <a:gdLst>
                <a:gd name="T0" fmla="*/ 25 w 178"/>
                <a:gd name="T1" fmla="*/ 71 h 179"/>
                <a:gd name="T2" fmla="*/ 0 w 178"/>
                <a:gd name="T3" fmla="*/ 152 h 179"/>
                <a:gd name="T4" fmla="*/ 27 w 178"/>
                <a:gd name="T5" fmla="*/ 179 h 179"/>
                <a:gd name="T6" fmla="*/ 108 w 178"/>
                <a:gd name="T7" fmla="*/ 153 h 179"/>
                <a:gd name="T8" fmla="*/ 178 w 178"/>
                <a:gd name="T9" fmla="*/ 57 h 179"/>
                <a:gd name="T10" fmla="*/ 121 w 178"/>
                <a:gd name="T11" fmla="*/ 0 h 179"/>
                <a:gd name="T12" fmla="*/ 25 w 178"/>
                <a:gd name="T13" fmla="*/ 71 h 179"/>
                <a:gd name="T14" fmla="*/ 81 w 178"/>
                <a:gd name="T15" fmla="*/ 120 h 179"/>
                <a:gd name="T16" fmla="*/ 59 w 178"/>
                <a:gd name="T17" fmla="*/ 120 h 179"/>
                <a:gd name="T18" fmla="*/ 59 w 178"/>
                <a:gd name="T19" fmla="*/ 98 h 179"/>
                <a:gd name="T20" fmla="*/ 81 w 178"/>
                <a:gd name="T21" fmla="*/ 98 h 179"/>
                <a:gd name="T22" fmla="*/ 81 w 178"/>
                <a:gd name="T23" fmla="*/ 12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8" h="179">
                  <a:moveTo>
                    <a:pt x="25" y="71"/>
                  </a:moveTo>
                  <a:cubicBezTo>
                    <a:pt x="38" y="88"/>
                    <a:pt x="27" y="122"/>
                    <a:pt x="0" y="152"/>
                  </a:cubicBezTo>
                  <a:cubicBezTo>
                    <a:pt x="27" y="179"/>
                    <a:pt x="27" y="179"/>
                    <a:pt x="27" y="179"/>
                  </a:cubicBezTo>
                  <a:cubicBezTo>
                    <a:pt x="57" y="152"/>
                    <a:pt x="91" y="141"/>
                    <a:pt x="108" y="153"/>
                  </a:cubicBezTo>
                  <a:cubicBezTo>
                    <a:pt x="178" y="57"/>
                    <a:pt x="178" y="57"/>
                    <a:pt x="178" y="57"/>
                  </a:cubicBezTo>
                  <a:cubicBezTo>
                    <a:pt x="121" y="0"/>
                    <a:pt x="121" y="0"/>
                    <a:pt x="121" y="0"/>
                  </a:cubicBezTo>
                  <a:lnTo>
                    <a:pt x="25" y="71"/>
                  </a:lnTo>
                  <a:close/>
                  <a:moveTo>
                    <a:pt x="81" y="120"/>
                  </a:moveTo>
                  <a:cubicBezTo>
                    <a:pt x="75" y="126"/>
                    <a:pt x="65" y="126"/>
                    <a:pt x="59" y="120"/>
                  </a:cubicBezTo>
                  <a:cubicBezTo>
                    <a:pt x="53" y="114"/>
                    <a:pt x="53" y="104"/>
                    <a:pt x="59" y="98"/>
                  </a:cubicBezTo>
                  <a:cubicBezTo>
                    <a:pt x="65" y="91"/>
                    <a:pt x="75" y="91"/>
                    <a:pt x="81" y="98"/>
                  </a:cubicBezTo>
                  <a:cubicBezTo>
                    <a:pt x="88" y="104"/>
                    <a:pt x="88" y="114"/>
                    <a:pt x="81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86" name="Freeform 81"/>
            <p:cNvSpPr>
              <a:spLocks noEditPoints="1"/>
            </p:cNvSpPr>
            <p:nvPr/>
          </p:nvSpPr>
          <p:spPr bwMode="auto">
            <a:xfrm>
              <a:off x="3408363" y="2166939"/>
              <a:ext cx="92075" cy="92075"/>
            </a:xfrm>
            <a:custGeom>
              <a:avLst/>
              <a:gdLst>
                <a:gd name="T0" fmla="*/ 15 w 102"/>
                <a:gd name="T1" fmla="*/ 40 h 102"/>
                <a:gd name="T2" fmla="*/ 0 w 102"/>
                <a:gd name="T3" fmla="*/ 87 h 102"/>
                <a:gd name="T4" fmla="*/ 15 w 102"/>
                <a:gd name="T5" fmla="*/ 102 h 102"/>
                <a:gd name="T6" fmla="*/ 62 w 102"/>
                <a:gd name="T7" fmla="*/ 87 h 102"/>
                <a:gd name="T8" fmla="*/ 102 w 102"/>
                <a:gd name="T9" fmla="*/ 32 h 102"/>
                <a:gd name="T10" fmla="*/ 69 w 102"/>
                <a:gd name="T11" fmla="*/ 0 h 102"/>
                <a:gd name="T12" fmla="*/ 15 w 102"/>
                <a:gd name="T13" fmla="*/ 40 h 102"/>
                <a:gd name="T14" fmla="*/ 47 w 102"/>
                <a:gd name="T15" fmla="*/ 68 h 102"/>
                <a:gd name="T16" fmla="*/ 34 w 102"/>
                <a:gd name="T17" fmla="*/ 68 h 102"/>
                <a:gd name="T18" fmla="*/ 34 w 102"/>
                <a:gd name="T19" fmla="*/ 55 h 102"/>
                <a:gd name="T20" fmla="*/ 47 w 102"/>
                <a:gd name="T21" fmla="*/ 55 h 102"/>
                <a:gd name="T22" fmla="*/ 47 w 102"/>
                <a:gd name="T23" fmla="*/ 6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" h="102">
                  <a:moveTo>
                    <a:pt x="15" y="40"/>
                  </a:moveTo>
                  <a:cubicBezTo>
                    <a:pt x="22" y="50"/>
                    <a:pt x="16" y="69"/>
                    <a:pt x="0" y="87"/>
                  </a:cubicBezTo>
                  <a:cubicBezTo>
                    <a:pt x="15" y="102"/>
                    <a:pt x="15" y="102"/>
                    <a:pt x="15" y="102"/>
                  </a:cubicBezTo>
                  <a:cubicBezTo>
                    <a:pt x="32" y="87"/>
                    <a:pt x="52" y="80"/>
                    <a:pt x="62" y="87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69" y="0"/>
                    <a:pt x="69" y="0"/>
                    <a:pt x="69" y="0"/>
                  </a:cubicBezTo>
                  <a:lnTo>
                    <a:pt x="15" y="40"/>
                  </a:lnTo>
                  <a:close/>
                  <a:moveTo>
                    <a:pt x="47" y="68"/>
                  </a:moveTo>
                  <a:cubicBezTo>
                    <a:pt x="43" y="72"/>
                    <a:pt x="37" y="72"/>
                    <a:pt x="34" y="68"/>
                  </a:cubicBezTo>
                  <a:cubicBezTo>
                    <a:pt x="30" y="65"/>
                    <a:pt x="30" y="59"/>
                    <a:pt x="34" y="55"/>
                  </a:cubicBezTo>
                  <a:cubicBezTo>
                    <a:pt x="37" y="52"/>
                    <a:pt x="43" y="52"/>
                    <a:pt x="47" y="55"/>
                  </a:cubicBezTo>
                  <a:cubicBezTo>
                    <a:pt x="50" y="59"/>
                    <a:pt x="50" y="65"/>
                    <a:pt x="47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87" name="Freeform 82"/>
            <p:cNvSpPr>
              <a:spLocks/>
            </p:cNvSpPr>
            <p:nvPr/>
          </p:nvSpPr>
          <p:spPr bwMode="auto">
            <a:xfrm>
              <a:off x="3471863" y="1998664"/>
              <a:ext cx="198438" cy="196850"/>
            </a:xfrm>
            <a:custGeom>
              <a:avLst/>
              <a:gdLst>
                <a:gd name="T0" fmla="*/ 209 w 220"/>
                <a:gd name="T1" fmla="*/ 10 h 220"/>
                <a:gd name="T2" fmla="*/ 171 w 220"/>
                <a:gd name="T3" fmla="*/ 10 h 220"/>
                <a:gd name="T4" fmla="*/ 53 w 220"/>
                <a:gd name="T5" fmla="*/ 129 h 220"/>
                <a:gd name="T6" fmla="*/ 48 w 220"/>
                <a:gd name="T7" fmla="*/ 124 h 220"/>
                <a:gd name="T8" fmla="*/ 0 w 220"/>
                <a:gd name="T9" fmla="*/ 172 h 220"/>
                <a:gd name="T10" fmla="*/ 48 w 220"/>
                <a:gd name="T11" fmla="*/ 220 h 220"/>
                <a:gd name="T12" fmla="*/ 96 w 220"/>
                <a:gd name="T13" fmla="*/ 172 h 220"/>
                <a:gd name="T14" fmla="*/ 91 w 220"/>
                <a:gd name="T15" fmla="*/ 167 h 220"/>
                <a:gd name="T16" fmla="*/ 209 w 220"/>
                <a:gd name="T17" fmla="*/ 49 h 220"/>
                <a:gd name="T18" fmla="*/ 209 w 220"/>
                <a:gd name="T19" fmla="*/ 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209" y="10"/>
                  </a:moveTo>
                  <a:cubicBezTo>
                    <a:pt x="199" y="0"/>
                    <a:pt x="182" y="0"/>
                    <a:pt x="171" y="10"/>
                  </a:cubicBezTo>
                  <a:cubicBezTo>
                    <a:pt x="53" y="129"/>
                    <a:pt x="53" y="129"/>
                    <a:pt x="53" y="129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48" y="220"/>
                    <a:pt x="48" y="220"/>
                    <a:pt x="48" y="220"/>
                  </a:cubicBezTo>
                  <a:cubicBezTo>
                    <a:pt x="96" y="172"/>
                    <a:pt x="96" y="172"/>
                    <a:pt x="96" y="172"/>
                  </a:cubicBezTo>
                  <a:cubicBezTo>
                    <a:pt x="91" y="167"/>
                    <a:pt x="91" y="167"/>
                    <a:pt x="91" y="167"/>
                  </a:cubicBezTo>
                  <a:cubicBezTo>
                    <a:pt x="209" y="49"/>
                    <a:pt x="209" y="49"/>
                    <a:pt x="209" y="49"/>
                  </a:cubicBezTo>
                  <a:cubicBezTo>
                    <a:pt x="220" y="38"/>
                    <a:pt x="220" y="21"/>
                    <a:pt x="20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88" name="Freeform 83"/>
            <p:cNvSpPr>
              <a:spLocks/>
            </p:cNvSpPr>
            <p:nvPr/>
          </p:nvSpPr>
          <p:spPr bwMode="auto">
            <a:xfrm>
              <a:off x="3922713" y="2147889"/>
              <a:ext cx="138113" cy="112713"/>
            </a:xfrm>
            <a:custGeom>
              <a:avLst/>
              <a:gdLst>
                <a:gd name="T0" fmla="*/ 124 w 153"/>
                <a:gd name="T1" fmla="*/ 5 h 125"/>
                <a:gd name="T2" fmla="*/ 114 w 153"/>
                <a:gd name="T3" fmla="*/ 0 h 125"/>
                <a:gd name="T4" fmla="*/ 52 w 153"/>
                <a:gd name="T5" fmla="*/ 48 h 125"/>
                <a:gd name="T6" fmla="*/ 5 w 153"/>
                <a:gd name="T7" fmla="*/ 91 h 125"/>
                <a:gd name="T8" fmla="*/ 46 w 153"/>
                <a:gd name="T9" fmla="*/ 124 h 125"/>
                <a:gd name="T10" fmla="*/ 152 w 153"/>
                <a:gd name="T11" fmla="*/ 41 h 125"/>
                <a:gd name="T12" fmla="*/ 153 w 153"/>
                <a:gd name="T13" fmla="*/ 40 h 125"/>
                <a:gd name="T14" fmla="*/ 124 w 153"/>
                <a:gd name="T15" fmla="*/ 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125">
                  <a:moveTo>
                    <a:pt x="124" y="5"/>
                  </a:moveTo>
                  <a:cubicBezTo>
                    <a:pt x="120" y="3"/>
                    <a:pt x="117" y="2"/>
                    <a:pt x="114" y="0"/>
                  </a:cubicBezTo>
                  <a:cubicBezTo>
                    <a:pt x="102" y="2"/>
                    <a:pt x="56" y="12"/>
                    <a:pt x="52" y="48"/>
                  </a:cubicBezTo>
                  <a:cubicBezTo>
                    <a:pt x="46" y="99"/>
                    <a:pt x="12" y="91"/>
                    <a:pt x="5" y="91"/>
                  </a:cubicBezTo>
                  <a:cubicBezTo>
                    <a:pt x="0" y="92"/>
                    <a:pt x="9" y="122"/>
                    <a:pt x="46" y="124"/>
                  </a:cubicBezTo>
                  <a:cubicBezTo>
                    <a:pt x="83" y="125"/>
                    <a:pt x="149" y="101"/>
                    <a:pt x="152" y="41"/>
                  </a:cubicBezTo>
                  <a:cubicBezTo>
                    <a:pt x="153" y="40"/>
                    <a:pt x="153" y="40"/>
                    <a:pt x="153" y="40"/>
                  </a:cubicBezTo>
                  <a:cubicBezTo>
                    <a:pt x="148" y="21"/>
                    <a:pt x="136" y="11"/>
                    <a:pt x="12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89" name="Freeform 84"/>
            <p:cNvSpPr>
              <a:spLocks/>
            </p:cNvSpPr>
            <p:nvPr/>
          </p:nvSpPr>
          <p:spPr bwMode="auto">
            <a:xfrm>
              <a:off x="4033838" y="1998664"/>
              <a:ext cx="153988" cy="174625"/>
            </a:xfrm>
            <a:custGeom>
              <a:avLst/>
              <a:gdLst>
                <a:gd name="T0" fmla="*/ 163 w 171"/>
                <a:gd name="T1" fmla="*/ 6 h 195"/>
                <a:gd name="T2" fmla="*/ 139 w 171"/>
                <a:gd name="T3" fmla="*/ 8 h 195"/>
                <a:gd name="T4" fmla="*/ 37 w 171"/>
                <a:gd name="T5" fmla="*/ 129 h 195"/>
                <a:gd name="T6" fmla="*/ 15 w 171"/>
                <a:gd name="T7" fmla="*/ 139 h 195"/>
                <a:gd name="T8" fmla="*/ 0 w 171"/>
                <a:gd name="T9" fmla="*/ 157 h 195"/>
                <a:gd name="T10" fmla="*/ 6 w 171"/>
                <a:gd name="T11" fmla="*/ 160 h 195"/>
                <a:gd name="T12" fmla="*/ 39 w 171"/>
                <a:gd name="T13" fmla="*/ 195 h 195"/>
                <a:gd name="T14" fmla="*/ 57 w 171"/>
                <a:gd name="T15" fmla="*/ 174 h 195"/>
                <a:gd name="T16" fmla="*/ 63 w 171"/>
                <a:gd name="T17" fmla="*/ 151 h 195"/>
                <a:gd name="T18" fmla="*/ 165 w 171"/>
                <a:gd name="T19" fmla="*/ 30 h 195"/>
                <a:gd name="T20" fmla="*/ 163 w 171"/>
                <a:gd name="T21" fmla="*/ 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1" h="195">
                  <a:moveTo>
                    <a:pt x="163" y="6"/>
                  </a:moveTo>
                  <a:cubicBezTo>
                    <a:pt x="156" y="0"/>
                    <a:pt x="145" y="1"/>
                    <a:pt x="139" y="8"/>
                  </a:cubicBezTo>
                  <a:cubicBezTo>
                    <a:pt x="37" y="129"/>
                    <a:pt x="37" y="129"/>
                    <a:pt x="37" y="129"/>
                  </a:cubicBezTo>
                  <a:cubicBezTo>
                    <a:pt x="29" y="129"/>
                    <a:pt x="21" y="132"/>
                    <a:pt x="15" y="13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" y="158"/>
                    <a:pt x="4" y="159"/>
                    <a:pt x="6" y="160"/>
                  </a:cubicBezTo>
                  <a:cubicBezTo>
                    <a:pt x="19" y="166"/>
                    <a:pt x="32" y="178"/>
                    <a:pt x="39" y="195"/>
                  </a:cubicBezTo>
                  <a:cubicBezTo>
                    <a:pt x="57" y="174"/>
                    <a:pt x="57" y="174"/>
                    <a:pt x="57" y="174"/>
                  </a:cubicBezTo>
                  <a:cubicBezTo>
                    <a:pt x="63" y="167"/>
                    <a:pt x="64" y="159"/>
                    <a:pt x="63" y="151"/>
                  </a:cubicBezTo>
                  <a:cubicBezTo>
                    <a:pt x="165" y="30"/>
                    <a:pt x="165" y="30"/>
                    <a:pt x="165" y="30"/>
                  </a:cubicBezTo>
                  <a:cubicBezTo>
                    <a:pt x="171" y="23"/>
                    <a:pt x="170" y="12"/>
                    <a:pt x="16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90" name="Freeform 85"/>
            <p:cNvSpPr>
              <a:spLocks noEditPoints="1"/>
            </p:cNvSpPr>
            <p:nvPr/>
          </p:nvSpPr>
          <p:spPr bwMode="auto">
            <a:xfrm>
              <a:off x="4611688" y="2166939"/>
              <a:ext cx="92075" cy="92075"/>
            </a:xfrm>
            <a:custGeom>
              <a:avLst/>
              <a:gdLst>
                <a:gd name="T0" fmla="*/ 88 w 103"/>
                <a:gd name="T1" fmla="*/ 40 h 102"/>
                <a:gd name="T2" fmla="*/ 33 w 103"/>
                <a:gd name="T3" fmla="*/ 0 h 102"/>
                <a:gd name="T4" fmla="*/ 0 w 103"/>
                <a:gd name="T5" fmla="*/ 32 h 102"/>
                <a:gd name="T6" fmla="*/ 41 w 103"/>
                <a:gd name="T7" fmla="*/ 87 h 102"/>
                <a:gd name="T8" fmla="*/ 87 w 103"/>
                <a:gd name="T9" fmla="*/ 102 h 102"/>
                <a:gd name="T10" fmla="*/ 103 w 103"/>
                <a:gd name="T11" fmla="*/ 86 h 102"/>
                <a:gd name="T12" fmla="*/ 88 w 103"/>
                <a:gd name="T13" fmla="*/ 40 h 102"/>
                <a:gd name="T14" fmla="*/ 69 w 103"/>
                <a:gd name="T15" fmla="*/ 68 h 102"/>
                <a:gd name="T16" fmla="*/ 56 w 103"/>
                <a:gd name="T17" fmla="*/ 68 h 102"/>
                <a:gd name="T18" fmla="*/ 56 w 103"/>
                <a:gd name="T19" fmla="*/ 55 h 102"/>
                <a:gd name="T20" fmla="*/ 69 w 103"/>
                <a:gd name="T21" fmla="*/ 55 h 102"/>
                <a:gd name="T22" fmla="*/ 69 w 103"/>
                <a:gd name="T23" fmla="*/ 6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" h="102">
                  <a:moveTo>
                    <a:pt x="88" y="4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41" y="87"/>
                    <a:pt x="41" y="87"/>
                    <a:pt x="41" y="87"/>
                  </a:cubicBezTo>
                  <a:cubicBezTo>
                    <a:pt x="50" y="80"/>
                    <a:pt x="70" y="86"/>
                    <a:pt x="87" y="102"/>
                  </a:cubicBezTo>
                  <a:cubicBezTo>
                    <a:pt x="103" y="86"/>
                    <a:pt x="103" y="86"/>
                    <a:pt x="103" y="86"/>
                  </a:cubicBezTo>
                  <a:cubicBezTo>
                    <a:pt x="87" y="69"/>
                    <a:pt x="81" y="50"/>
                    <a:pt x="88" y="40"/>
                  </a:cubicBezTo>
                  <a:close/>
                  <a:moveTo>
                    <a:pt x="69" y="68"/>
                  </a:moveTo>
                  <a:cubicBezTo>
                    <a:pt x="65" y="72"/>
                    <a:pt x="60" y="72"/>
                    <a:pt x="56" y="68"/>
                  </a:cubicBezTo>
                  <a:cubicBezTo>
                    <a:pt x="52" y="65"/>
                    <a:pt x="52" y="59"/>
                    <a:pt x="56" y="55"/>
                  </a:cubicBezTo>
                  <a:cubicBezTo>
                    <a:pt x="60" y="52"/>
                    <a:pt x="65" y="52"/>
                    <a:pt x="69" y="55"/>
                  </a:cubicBezTo>
                  <a:cubicBezTo>
                    <a:pt x="73" y="59"/>
                    <a:pt x="73" y="65"/>
                    <a:pt x="69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91" name="Freeform 86"/>
            <p:cNvSpPr>
              <a:spLocks/>
            </p:cNvSpPr>
            <p:nvPr/>
          </p:nvSpPr>
          <p:spPr bwMode="auto">
            <a:xfrm>
              <a:off x="4592638" y="2136776"/>
              <a:ext cx="47625" cy="58738"/>
            </a:xfrm>
            <a:custGeom>
              <a:avLst/>
              <a:gdLst>
                <a:gd name="T0" fmla="*/ 36 w 53"/>
                <a:gd name="T1" fmla="*/ 0 h 66"/>
                <a:gd name="T2" fmla="*/ 34 w 53"/>
                <a:gd name="T3" fmla="*/ 2 h 66"/>
                <a:gd name="T4" fmla="*/ 24 w 53"/>
                <a:gd name="T5" fmla="*/ 30 h 66"/>
                <a:gd name="T6" fmla="*/ 0 w 53"/>
                <a:gd name="T7" fmla="*/ 59 h 66"/>
                <a:gd name="T8" fmla="*/ 0 w 53"/>
                <a:gd name="T9" fmla="*/ 60 h 66"/>
                <a:gd name="T10" fmla="*/ 6 w 53"/>
                <a:gd name="T11" fmla="*/ 66 h 66"/>
                <a:gd name="T12" fmla="*/ 53 w 53"/>
                <a:gd name="T13" fmla="*/ 18 h 66"/>
                <a:gd name="T14" fmla="*/ 36 w 53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66">
                  <a:moveTo>
                    <a:pt x="36" y="0"/>
                  </a:moveTo>
                  <a:cubicBezTo>
                    <a:pt x="34" y="2"/>
                    <a:pt x="34" y="2"/>
                    <a:pt x="34" y="2"/>
                  </a:cubicBezTo>
                  <a:cubicBezTo>
                    <a:pt x="35" y="12"/>
                    <a:pt x="31" y="22"/>
                    <a:pt x="24" y="3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9"/>
                    <a:pt x="0" y="60"/>
                    <a:pt x="0" y="60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53" y="18"/>
                    <a:pt x="53" y="18"/>
                    <a:pt x="53" y="18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92" name="Freeform 87"/>
            <p:cNvSpPr>
              <a:spLocks/>
            </p:cNvSpPr>
            <p:nvPr/>
          </p:nvSpPr>
          <p:spPr bwMode="auto">
            <a:xfrm>
              <a:off x="4441826" y="1998664"/>
              <a:ext cx="136525" cy="131763"/>
            </a:xfrm>
            <a:custGeom>
              <a:avLst/>
              <a:gdLst>
                <a:gd name="T0" fmla="*/ 109 w 152"/>
                <a:gd name="T1" fmla="*/ 147 h 147"/>
                <a:gd name="T2" fmla="*/ 125 w 152"/>
                <a:gd name="T3" fmla="*/ 128 h 147"/>
                <a:gd name="T4" fmla="*/ 151 w 152"/>
                <a:gd name="T5" fmla="*/ 114 h 147"/>
                <a:gd name="T6" fmla="*/ 152 w 152"/>
                <a:gd name="T7" fmla="*/ 113 h 147"/>
                <a:gd name="T8" fmla="*/ 49 w 152"/>
                <a:gd name="T9" fmla="*/ 10 h 147"/>
                <a:gd name="T10" fmla="*/ 11 w 152"/>
                <a:gd name="T11" fmla="*/ 10 h 147"/>
                <a:gd name="T12" fmla="*/ 11 w 152"/>
                <a:gd name="T13" fmla="*/ 49 h 147"/>
                <a:gd name="T14" fmla="*/ 109 w 152"/>
                <a:gd name="T1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" h="147">
                  <a:moveTo>
                    <a:pt x="109" y="147"/>
                  </a:moveTo>
                  <a:cubicBezTo>
                    <a:pt x="125" y="128"/>
                    <a:pt x="125" y="128"/>
                    <a:pt x="125" y="128"/>
                  </a:cubicBezTo>
                  <a:cubicBezTo>
                    <a:pt x="132" y="120"/>
                    <a:pt x="141" y="115"/>
                    <a:pt x="151" y="114"/>
                  </a:cubicBezTo>
                  <a:cubicBezTo>
                    <a:pt x="152" y="113"/>
                    <a:pt x="152" y="113"/>
                    <a:pt x="152" y="113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39" y="0"/>
                    <a:pt x="22" y="0"/>
                    <a:pt x="11" y="10"/>
                  </a:cubicBezTo>
                  <a:cubicBezTo>
                    <a:pt x="0" y="21"/>
                    <a:pt x="0" y="38"/>
                    <a:pt x="11" y="49"/>
                  </a:cubicBezTo>
                  <a:lnTo>
                    <a:pt x="109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93" name="Freeform 88"/>
            <p:cNvSpPr>
              <a:spLocks/>
            </p:cNvSpPr>
            <p:nvPr/>
          </p:nvSpPr>
          <p:spPr bwMode="auto">
            <a:xfrm>
              <a:off x="4441826" y="2147889"/>
              <a:ext cx="136525" cy="112713"/>
            </a:xfrm>
            <a:custGeom>
              <a:avLst/>
              <a:gdLst>
                <a:gd name="T0" fmla="*/ 124 w 153"/>
                <a:gd name="T1" fmla="*/ 5 h 125"/>
                <a:gd name="T2" fmla="*/ 114 w 153"/>
                <a:gd name="T3" fmla="*/ 0 h 125"/>
                <a:gd name="T4" fmla="*/ 52 w 153"/>
                <a:gd name="T5" fmla="*/ 48 h 125"/>
                <a:gd name="T6" fmla="*/ 5 w 153"/>
                <a:gd name="T7" fmla="*/ 91 h 125"/>
                <a:gd name="T8" fmla="*/ 46 w 153"/>
                <a:gd name="T9" fmla="*/ 124 h 125"/>
                <a:gd name="T10" fmla="*/ 152 w 153"/>
                <a:gd name="T11" fmla="*/ 41 h 125"/>
                <a:gd name="T12" fmla="*/ 153 w 153"/>
                <a:gd name="T13" fmla="*/ 40 h 125"/>
                <a:gd name="T14" fmla="*/ 124 w 153"/>
                <a:gd name="T15" fmla="*/ 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125">
                  <a:moveTo>
                    <a:pt x="124" y="5"/>
                  </a:moveTo>
                  <a:cubicBezTo>
                    <a:pt x="120" y="3"/>
                    <a:pt x="117" y="2"/>
                    <a:pt x="114" y="0"/>
                  </a:cubicBezTo>
                  <a:cubicBezTo>
                    <a:pt x="102" y="2"/>
                    <a:pt x="56" y="12"/>
                    <a:pt x="52" y="48"/>
                  </a:cubicBezTo>
                  <a:cubicBezTo>
                    <a:pt x="46" y="99"/>
                    <a:pt x="12" y="91"/>
                    <a:pt x="5" y="91"/>
                  </a:cubicBezTo>
                  <a:cubicBezTo>
                    <a:pt x="0" y="92"/>
                    <a:pt x="9" y="122"/>
                    <a:pt x="46" y="124"/>
                  </a:cubicBezTo>
                  <a:cubicBezTo>
                    <a:pt x="83" y="125"/>
                    <a:pt x="149" y="101"/>
                    <a:pt x="152" y="41"/>
                  </a:cubicBezTo>
                  <a:cubicBezTo>
                    <a:pt x="153" y="40"/>
                    <a:pt x="153" y="40"/>
                    <a:pt x="153" y="40"/>
                  </a:cubicBezTo>
                  <a:cubicBezTo>
                    <a:pt x="148" y="21"/>
                    <a:pt x="136" y="11"/>
                    <a:pt x="12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94" name="Freeform 89"/>
            <p:cNvSpPr>
              <a:spLocks/>
            </p:cNvSpPr>
            <p:nvPr/>
          </p:nvSpPr>
          <p:spPr bwMode="auto">
            <a:xfrm>
              <a:off x="4551363" y="1998664"/>
              <a:ext cx="153988" cy="174625"/>
            </a:xfrm>
            <a:custGeom>
              <a:avLst/>
              <a:gdLst>
                <a:gd name="T0" fmla="*/ 63 w 171"/>
                <a:gd name="T1" fmla="*/ 151 h 195"/>
                <a:gd name="T2" fmla="*/ 165 w 171"/>
                <a:gd name="T3" fmla="*/ 30 h 195"/>
                <a:gd name="T4" fmla="*/ 163 w 171"/>
                <a:gd name="T5" fmla="*/ 6 h 195"/>
                <a:gd name="T6" fmla="*/ 139 w 171"/>
                <a:gd name="T7" fmla="*/ 8 h 195"/>
                <a:gd name="T8" fmla="*/ 37 w 171"/>
                <a:gd name="T9" fmla="*/ 129 h 195"/>
                <a:gd name="T10" fmla="*/ 15 w 171"/>
                <a:gd name="T11" fmla="*/ 139 h 195"/>
                <a:gd name="T12" fmla="*/ 0 w 171"/>
                <a:gd name="T13" fmla="*/ 157 h 195"/>
                <a:gd name="T14" fmla="*/ 6 w 171"/>
                <a:gd name="T15" fmla="*/ 160 h 195"/>
                <a:gd name="T16" fmla="*/ 39 w 171"/>
                <a:gd name="T17" fmla="*/ 195 h 195"/>
                <a:gd name="T18" fmla="*/ 57 w 171"/>
                <a:gd name="T19" fmla="*/ 174 h 195"/>
                <a:gd name="T20" fmla="*/ 63 w 171"/>
                <a:gd name="T21" fmla="*/ 15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1" h="195">
                  <a:moveTo>
                    <a:pt x="63" y="151"/>
                  </a:moveTo>
                  <a:cubicBezTo>
                    <a:pt x="165" y="30"/>
                    <a:pt x="165" y="30"/>
                    <a:pt x="165" y="30"/>
                  </a:cubicBezTo>
                  <a:cubicBezTo>
                    <a:pt x="171" y="23"/>
                    <a:pt x="170" y="12"/>
                    <a:pt x="163" y="6"/>
                  </a:cubicBezTo>
                  <a:cubicBezTo>
                    <a:pt x="156" y="0"/>
                    <a:pt x="145" y="1"/>
                    <a:pt x="139" y="8"/>
                  </a:cubicBezTo>
                  <a:cubicBezTo>
                    <a:pt x="37" y="129"/>
                    <a:pt x="37" y="129"/>
                    <a:pt x="37" y="129"/>
                  </a:cubicBezTo>
                  <a:cubicBezTo>
                    <a:pt x="29" y="129"/>
                    <a:pt x="21" y="132"/>
                    <a:pt x="15" y="139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" y="158"/>
                    <a:pt x="4" y="159"/>
                    <a:pt x="6" y="160"/>
                  </a:cubicBezTo>
                  <a:cubicBezTo>
                    <a:pt x="19" y="166"/>
                    <a:pt x="32" y="178"/>
                    <a:pt x="39" y="195"/>
                  </a:cubicBezTo>
                  <a:cubicBezTo>
                    <a:pt x="57" y="174"/>
                    <a:pt x="57" y="174"/>
                    <a:pt x="57" y="174"/>
                  </a:cubicBezTo>
                  <a:cubicBezTo>
                    <a:pt x="63" y="167"/>
                    <a:pt x="64" y="159"/>
                    <a:pt x="63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95" name="Freeform 90"/>
            <p:cNvSpPr>
              <a:spLocks noEditPoints="1"/>
            </p:cNvSpPr>
            <p:nvPr/>
          </p:nvSpPr>
          <p:spPr bwMode="auto">
            <a:xfrm>
              <a:off x="7085013" y="1482726"/>
              <a:ext cx="161925" cy="258763"/>
            </a:xfrm>
            <a:custGeom>
              <a:avLst/>
              <a:gdLst>
                <a:gd name="T0" fmla="*/ 102 w 102"/>
                <a:gd name="T1" fmla="*/ 92 h 163"/>
                <a:gd name="T2" fmla="*/ 0 w 102"/>
                <a:gd name="T3" fmla="*/ 0 h 163"/>
                <a:gd name="T4" fmla="*/ 0 w 102"/>
                <a:gd name="T5" fmla="*/ 0 h 163"/>
                <a:gd name="T6" fmla="*/ 0 w 102"/>
                <a:gd name="T7" fmla="*/ 137 h 163"/>
                <a:gd name="T8" fmla="*/ 36 w 102"/>
                <a:gd name="T9" fmla="*/ 114 h 163"/>
                <a:gd name="T10" fmla="*/ 57 w 102"/>
                <a:gd name="T11" fmla="*/ 163 h 163"/>
                <a:gd name="T12" fmla="*/ 83 w 102"/>
                <a:gd name="T13" fmla="*/ 152 h 163"/>
                <a:gd name="T14" fmla="*/ 61 w 102"/>
                <a:gd name="T15" fmla="*/ 102 h 163"/>
                <a:gd name="T16" fmla="*/ 102 w 102"/>
                <a:gd name="T17" fmla="*/ 92 h 163"/>
                <a:gd name="T18" fmla="*/ 41 w 102"/>
                <a:gd name="T19" fmla="*/ 93 h 163"/>
                <a:gd name="T20" fmla="*/ 28 w 102"/>
                <a:gd name="T21" fmla="*/ 102 h 163"/>
                <a:gd name="T22" fmla="*/ 14 w 102"/>
                <a:gd name="T23" fmla="*/ 111 h 163"/>
                <a:gd name="T24" fmla="*/ 14 w 102"/>
                <a:gd name="T25" fmla="*/ 30 h 163"/>
                <a:gd name="T26" fmla="*/ 74 w 102"/>
                <a:gd name="T27" fmla="*/ 85 h 163"/>
                <a:gd name="T28" fmla="*/ 57 w 102"/>
                <a:gd name="T29" fmla="*/ 89 h 163"/>
                <a:gd name="T30" fmla="*/ 41 w 102"/>
                <a:gd name="T31" fmla="*/ 9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63">
                  <a:moveTo>
                    <a:pt x="102" y="9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37"/>
                  </a:lnTo>
                  <a:lnTo>
                    <a:pt x="36" y="114"/>
                  </a:lnTo>
                  <a:lnTo>
                    <a:pt x="57" y="163"/>
                  </a:lnTo>
                  <a:lnTo>
                    <a:pt x="83" y="152"/>
                  </a:lnTo>
                  <a:lnTo>
                    <a:pt x="61" y="102"/>
                  </a:lnTo>
                  <a:lnTo>
                    <a:pt x="102" y="92"/>
                  </a:lnTo>
                  <a:close/>
                  <a:moveTo>
                    <a:pt x="41" y="93"/>
                  </a:moveTo>
                  <a:lnTo>
                    <a:pt x="28" y="102"/>
                  </a:lnTo>
                  <a:lnTo>
                    <a:pt x="14" y="111"/>
                  </a:lnTo>
                  <a:lnTo>
                    <a:pt x="14" y="30"/>
                  </a:lnTo>
                  <a:lnTo>
                    <a:pt x="74" y="85"/>
                  </a:lnTo>
                  <a:lnTo>
                    <a:pt x="57" y="89"/>
                  </a:lnTo>
                  <a:lnTo>
                    <a:pt x="41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96" name="Freeform 91"/>
            <p:cNvSpPr>
              <a:spLocks/>
            </p:cNvSpPr>
            <p:nvPr/>
          </p:nvSpPr>
          <p:spPr bwMode="auto">
            <a:xfrm>
              <a:off x="3990976" y="2519364"/>
              <a:ext cx="130175" cy="258763"/>
            </a:xfrm>
            <a:custGeom>
              <a:avLst/>
              <a:gdLst>
                <a:gd name="T0" fmla="*/ 144 w 144"/>
                <a:gd name="T1" fmla="*/ 72 h 288"/>
                <a:gd name="T2" fmla="*/ 72 w 144"/>
                <a:gd name="T3" fmla="*/ 0 h 288"/>
                <a:gd name="T4" fmla="*/ 0 w 144"/>
                <a:gd name="T5" fmla="*/ 72 h 288"/>
                <a:gd name="T6" fmla="*/ 36 w 144"/>
                <a:gd name="T7" fmla="*/ 134 h 288"/>
                <a:gd name="T8" fmla="*/ 0 w 144"/>
                <a:gd name="T9" fmla="*/ 288 h 288"/>
                <a:gd name="T10" fmla="*/ 144 w 144"/>
                <a:gd name="T11" fmla="*/ 288 h 288"/>
                <a:gd name="T12" fmla="*/ 109 w 144"/>
                <a:gd name="T13" fmla="*/ 134 h 288"/>
                <a:gd name="T14" fmla="*/ 144 w 144"/>
                <a:gd name="T15" fmla="*/ 7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288">
                  <a:moveTo>
                    <a:pt x="144" y="72"/>
                  </a:moveTo>
                  <a:cubicBezTo>
                    <a:pt x="144" y="32"/>
                    <a:pt x="112" y="0"/>
                    <a:pt x="72" y="0"/>
                  </a:cubicBezTo>
                  <a:cubicBezTo>
                    <a:pt x="33" y="0"/>
                    <a:pt x="0" y="32"/>
                    <a:pt x="0" y="72"/>
                  </a:cubicBezTo>
                  <a:cubicBezTo>
                    <a:pt x="0" y="98"/>
                    <a:pt x="14" y="121"/>
                    <a:pt x="36" y="134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144" y="288"/>
                    <a:pt x="144" y="288"/>
                    <a:pt x="144" y="288"/>
                  </a:cubicBezTo>
                  <a:cubicBezTo>
                    <a:pt x="109" y="134"/>
                    <a:pt x="109" y="134"/>
                    <a:pt x="109" y="134"/>
                  </a:cubicBezTo>
                  <a:cubicBezTo>
                    <a:pt x="130" y="121"/>
                    <a:pt x="144" y="98"/>
                    <a:pt x="14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97" name="Freeform 92"/>
            <p:cNvSpPr>
              <a:spLocks noEditPoints="1"/>
            </p:cNvSpPr>
            <p:nvPr/>
          </p:nvSpPr>
          <p:spPr bwMode="auto">
            <a:xfrm>
              <a:off x="2371726" y="2517776"/>
              <a:ext cx="258763" cy="260350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185 w 288"/>
                <a:gd name="T11" fmla="*/ 226 h 288"/>
                <a:gd name="T12" fmla="*/ 104 w 288"/>
                <a:gd name="T13" fmla="*/ 226 h 288"/>
                <a:gd name="T14" fmla="*/ 124 w 288"/>
                <a:gd name="T15" fmla="*/ 139 h 288"/>
                <a:gd name="T16" fmla="*/ 104 w 288"/>
                <a:gd name="T17" fmla="*/ 104 h 288"/>
                <a:gd name="T18" fmla="*/ 145 w 288"/>
                <a:gd name="T19" fmla="*/ 63 h 288"/>
                <a:gd name="T20" fmla="*/ 185 w 288"/>
                <a:gd name="T21" fmla="*/ 104 h 288"/>
                <a:gd name="T22" fmla="*/ 165 w 288"/>
                <a:gd name="T23" fmla="*/ 139 h 288"/>
                <a:gd name="T24" fmla="*/ 185 w 288"/>
                <a:gd name="T25" fmla="*/ 22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224"/>
                    <a:pt x="65" y="288"/>
                    <a:pt x="144" y="288"/>
                  </a:cubicBezTo>
                  <a:cubicBezTo>
                    <a:pt x="224" y="288"/>
                    <a:pt x="288" y="22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185" y="226"/>
                  </a:moveTo>
                  <a:cubicBezTo>
                    <a:pt x="104" y="226"/>
                    <a:pt x="104" y="226"/>
                    <a:pt x="104" y="226"/>
                  </a:cubicBezTo>
                  <a:cubicBezTo>
                    <a:pt x="124" y="139"/>
                    <a:pt x="124" y="139"/>
                    <a:pt x="124" y="139"/>
                  </a:cubicBezTo>
                  <a:cubicBezTo>
                    <a:pt x="112" y="132"/>
                    <a:pt x="104" y="119"/>
                    <a:pt x="104" y="104"/>
                  </a:cubicBezTo>
                  <a:cubicBezTo>
                    <a:pt x="104" y="81"/>
                    <a:pt x="122" y="63"/>
                    <a:pt x="145" y="63"/>
                  </a:cubicBezTo>
                  <a:cubicBezTo>
                    <a:pt x="167" y="63"/>
                    <a:pt x="185" y="81"/>
                    <a:pt x="185" y="104"/>
                  </a:cubicBezTo>
                  <a:cubicBezTo>
                    <a:pt x="185" y="119"/>
                    <a:pt x="177" y="132"/>
                    <a:pt x="165" y="139"/>
                  </a:cubicBezTo>
                  <a:lnTo>
                    <a:pt x="185" y="2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98" name="Freeform 93"/>
            <p:cNvSpPr>
              <a:spLocks noEditPoints="1"/>
            </p:cNvSpPr>
            <p:nvPr/>
          </p:nvSpPr>
          <p:spPr bwMode="auto">
            <a:xfrm>
              <a:off x="2924176" y="2517776"/>
              <a:ext cx="193675" cy="260350"/>
            </a:xfrm>
            <a:custGeom>
              <a:avLst/>
              <a:gdLst>
                <a:gd name="T0" fmla="*/ 188 w 216"/>
                <a:gd name="T1" fmla="*/ 126 h 288"/>
                <a:gd name="T2" fmla="*/ 188 w 216"/>
                <a:gd name="T3" fmla="*/ 79 h 288"/>
                <a:gd name="T4" fmla="*/ 109 w 216"/>
                <a:gd name="T5" fmla="*/ 0 h 288"/>
                <a:gd name="T6" fmla="*/ 108 w 216"/>
                <a:gd name="T7" fmla="*/ 0 h 288"/>
                <a:gd name="T8" fmla="*/ 106 w 216"/>
                <a:gd name="T9" fmla="*/ 0 h 288"/>
                <a:gd name="T10" fmla="*/ 28 w 216"/>
                <a:gd name="T11" fmla="*/ 79 h 288"/>
                <a:gd name="T12" fmla="*/ 28 w 216"/>
                <a:gd name="T13" fmla="*/ 126 h 288"/>
                <a:gd name="T14" fmla="*/ 0 w 216"/>
                <a:gd name="T15" fmla="*/ 126 h 288"/>
                <a:gd name="T16" fmla="*/ 0 w 216"/>
                <a:gd name="T17" fmla="*/ 288 h 288"/>
                <a:gd name="T18" fmla="*/ 216 w 216"/>
                <a:gd name="T19" fmla="*/ 288 h 288"/>
                <a:gd name="T20" fmla="*/ 216 w 216"/>
                <a:gd name="T21" fmla="*/ 126 h 288"/>
                <a:gd name="T22" fmla="*/ 188 w 216"/>
                <a:gd name="T23" fmla="*/ 126 h 288"/>
                <a:gd name="T24" fmla="*/ 133 w 216"/>
                <a:gd name="T25" fmla="*/ 259 h 288"/>
                <a:gd name="T26" fmla="*/ 84 w 216"/>
                <a:gd name="T27" fmla="*/ 259 h 288"/>
                <a:gd name="T28" fmla="*/ 96 w 216"/>
                <a:gd name="T29" fmla="*/ 206 h 288"/>
                <a:gd name="T30" fmla="*/ 84 w 216"/>
                <a:gd name="T31" fmla="*/ 185 h 288"/>
                <a:gd name="T32" fmla="*/ 108 w 216"/>
                <a:gd name="T33" fmla="*/ 161 h 288"/>
                <a:gd name="T34" fmla="*/ 133 w 216"/>
                <a:gd name="T35" fmla="*/ 185 h 288"/>
                <a:gd name="T36" fmla="*/ 120 w 216"/>
                <a:gd name="T37" fmla="*/ 206 h 288"/>
                <a:gd name="T38" fmla="*/ 133 w 216"/>
                <a:gd name="T39" fmla="*/ 259 h 288"/>
                <a:gd name="T40" fmla="*/ 148 w 216"/>
                <a:gd name="T41" fmla="*/ 126 h 288"/>
                <a:gd name="T42" fmla="*/ 67 w 216"/>
                <a:gd name="T43" fmla="*/ 126 h 288"/>
                <a:gd name="T44" fmla="*/ 67 w 216"/>
                <a:gd name="T45" fmla="*/ 79 h 288"/>
                <a:gd name="T46" fmla="*/ 106 w 216"/>
                <a:gd name="T47" fmla="*/ 40 h 288"/>
                <a:gd name="T48" fmla="*/ 108 w 216"/>
                <a:gd name="T49" fmla="*/ 40 h 288"/>
                <a:gd name="T50" fmla="*/ 109 w 216"/>
                <a:gd name="T51" fmla="*/ 40 h 288"/>
                <a:gd name="T52" fmla="*/ 148 w 216"/>
                <a:gd name="T53" fmla="*/ 79 h 288"/>
                <a:gd name="T54" fmla="*/ 148 w 216"/>
                <a:gd name="T55" fmla="*/ 12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6" h="288">
                  <a:moveTo>
                    <a:pt x="188" y="126"/>
                  </a:moveTo>
                  <a:cubicBezTo>
                    <a:pt x="188" y="79"/>
                    <a:pt x="188" y="79"/>
                    <a:pt x="188" y="79"/>
                  </a:cubicBezTo>
                  <a:cubicBezTo>
                    <a:pt x="188" y="36"/>
                    <a:pt x="152" y="0"/>
                    <a:pt x="109" y="0"/>
                  </a:cubicBezTo>
                  <a:cubicBezTo>
                    <a:pt x="109" y="0"/>
                    <a:pt x="108" y="0"/>
                    <a:pt x="108" y="0"/>
                  </a:cubicBezTo>
                  <a:cubicBezTo>
                    <a:pt x="107" y="0"/>
                    <a:pt x="107" y="0"/>
                    <a:pt x="106" y="0"/>
                  </a:cubicBezTo>
                  <a:cubicBezTo>
                    <a:pt x="63" y="0"/>
                    <a:pt x="28" y="36"/>
                    <a:pt x="28" y="79"/>
                  </a:cubicBezTo>
                  <a:cubicBezTo>
                    <a:pt x="28" y="126"/>
                    <a:pt x="28" y="126"/>
                    <a:pt x="28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216" y="288"/>
                    <a:pt x="216" y="288"/>
                    <a:pt x="216" y="288"/>
                  </a:cubicBezTo>
                  <a:cubicBezTo>
                    <a:pt x="216" y="126"/>
                    <a:pt x="216" y="126"/>
                    <a:pt x="216" y="126"/>
                  </a:cubicBezTo>
                  <a:lnTo>
                    <a:pt x="188" y="126"/>
                  </a:lnTo>
                  <a:close/>
                  <a:moveTo>
                    <a:pt x="133" y="259"/>
                  </a:moveTo>
                  <a:cubicBezTo>
                    <a:pt x="84" y="259"/>
                    <a:pt x="84" y="259"/>
                    <a:pt x="84" y="259"/>
                  </a:cubicBezTo>
                  <a:cubicBezTo>
                    <a:pt x="96" y="206"/>
                    <a:pt x="96" y="206"/>
                    <a:pt x="96" y="206"/>
                  </a:cubicBezTo>
                  <a:cubicBezTo>
                    <a:pt x="88" y="202"/>
                    <a:pt x="84" y="194"/>
                    <a:pt x="84" y="185"/>
                  </a:cubicBezTo>
                  <a:cubicBezTo>
                    <a:pt x="84" y="172"/>
                    <a:pt x="95" y="161"/>
                    <a:pt x="108" y="161"/>
                  </a:cubicBezTo>
                  <a:cubicBezTo>
                    <a:pt x="122" y="161"/>
                    <a:pt x="133" y="172"/>
                    <a:pt x="133" y="185"/>
                  </a:cubicBezTo>
                  <a:cubicBezTo>
                    <a:pt x="133" y="194"/>
                    <a:pt x="128" y="202"/>
                    <a:pt x="120" y="206"/>
                  </a:cubicBezTo>
                  <a:lnTo>
                    <a:pt x="133" y="259"/>
                  </a:lnTo>
                  <a:close/>
                  <a:moveTo>
                    <a:pt x="148" y="126"/>
                  </a:moveTo>
                  <a:cubicBezTo>
                    <a:pt x="67" y="126"/>
                    <a:pt x="67" y="126"/>
                    <a:pt x="67" y="126"/>
                  </a:cubicBezTo>
                  <a:cubicBezTo>
                    <a:pt x="67" y="79"/>
                    <a:pt x="67" y="79"/>
                    <a:pt x="67" y="79"/>
                  </a:cubicBezTo>
                  <a:cubicBezTo>
                    <a:pt x="67" y="57"/>
                    <a:pt x="85" y="40"/>
                    <a:pt x="106" y="40"/>
                  </a:cubicBezTo>
                  <a:cubicBezTo>
                    <a:pt x="107" y="40"/>
                    <a:pt x="108" y="40"/>
                    <a:pt x="108" y="40"/>
                  </a:cubicBezTo>
                  <a:cubicBezTo>
                    <a:pt x="108" y="40"/>
                    <a:pt x="109" y="40"/>
                    <a:pt x="109" y="40"/>
                  </a:cubicBezTo>
                  <a:cubicBezTo>
                    <a:pt x="131" y="40"/>
                    <a:pt x="148" y="57"/>
                    <a:pt x="148" y="79"/>
                  </a:cubicBezTo>
                  <a:lnTo>
                    <a:pt x="148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199" name="Freeform 94"/>
            <p:cNvSpPr>
              <a:spLocks noEditPoints="1"/>
            </p:cNvSpPr>
            <p:nvPr/>
          </p:nvSpPr>
          <p:spPr bwMode="auto">
            <a:xfrm>
              <a:off x="3408363" y="2527301"/>
              <a:ext cx="258763" cy="241300"/>
            </a:xfrm>
            <a:custGeom>
              <a:avLst/>
              <a:gdLst>
                <a:gd name="T0" fmla="*/ 215 w 288"/>
                <a:gd name="T1" fmla="*/ 0 h 269"/>
                <a:gd name="T2" fmla="*/ 213 w 288"/>
                <a:gd name="T3" fmla="*/ 0 h 269"/>
                <a:gd name="T4" fmla="*/ 212 w 288"/>
                <a:gd name="T5" fmla="*/ 0 h 269"/>
                <a:gd name="T6" fmla="*/ 139 w 288"/>
                <a:gd name="T7" fmla="*/ 73 h 269"/>
                <a:gd name="T8" fmla="*/ 139 w 288"/>
                <a:gd name="T9" fmla="*/ 117 h 269"/>
                <a:gd name="T10" fmla="*/ 0 w 288"/>
                <a:gd name="T11" fmla="*/ 117 h 269"/>
                <a:gd name="T12" fmla="*/ 0 w 288"/>
                <a:gd name="T13" fmla="*/ 269 h 269"/>
                <a:gd name="T14" fmla="*/ 202 w 288"/>
                <a:gd name="T15" fmla="*/ 269 h 269"/>
                <a:gd name="T16" fmla="*/ 202 w 288"/>
                <a:gd name="T17" fmla="*/ 117 h 269"/>
                <a:gd name="T18" fmla="*/ 175 w 288"/>
                <a:gd name="T19" fmla="*/ 117 h 269"/>
                <a:gd name="T20" fmla="*/ 175 w 288"/>
                <a:gd name="T21" fmla="*/ 73 h 269"/>
                <a:gd name="T22" fmla="*/ 212 w 288"/>
                <a:gd name="T23" fmla="*/ 36 h 269"/>
                <a:gd name="T24" fmla="*/ 214 w 288"/>
                <a:gd name="T25" fmla="*/ 36 h 269"/>
                <a:gd name="T26" fmla="*/ 215 w 288"/>
                <a:gd name="T27" fmla="*/ 36 h 269"/>
                <a:gd name="T28" fmla="*/ 251 w 288"/>
                <a:gd name="T29" fmla="*/ 73 h 269"/>
                <a:gd name="T30" fmla="*/ 251 w 288"/>
                <a:gd name="T31" fmla="*/ 91 h 269"/>
                <a:gd name="T32" fmla="*/ 264 w 288"/>
                <a:gd name="T33" fmla="*/ 91 h 269"/>
                <a:gd name="T34" fmla="*/ 264 w 288"/>
                <a:gd name="T35" fmla="*/ 95 h 269"/>
                <a:gd name="T36" fmla="*/ 251 w 288"/>
                <a:gd name="T37" fmla="*/ 107 h 269"/>
                <a:gd name="T38" fmla="*/ 251 w 288"/>
                <a:gd name="T39" fmla="*/ 117 h 269"/>
                <a:gd name="T40" fmla="*/ 288 w 288"/>
                <a:gd name="T41" fmla="*/ 117 h 269"/>
                <a:gd name="T42" fmla="*/ 288 w 288"/>
                <a:gd name="T43" fmla="*/ 73 h 269"/>
                <a:gd name="T44" fmla="*/ 215 w 288"/>
                <a:gd name="T45" fmla="*/ 0 h 269"/>
                <a:gd name="T46" fmla="*/ 124 w 288"/>
                <a:gd name="T47" fmla="*/ 241 h 269"/>
                <a:gd name="T48" fmla="*/ 78 w 288"/>
                <a:gd name="T49" fmla="*/ 241 h 269"/>
                <a:gd name="T50" fmla="*/ 89 w 288"/>
                <a:gd name="T51" fmla="*/ 192 h 269"/>
                <a:gd name="T52" fmla="*/ 78 w 288"/>
                <a:gd name="T53" fmla="*/ 172 h 269"/>
                <a:gd name="T54" fmla="*/ 101 w 288"/>
                <a:gd name="T55" fmla="*/ 149 h 269"/>
                <a:gd name="T56" fmla="*/ 124 w 288"/>
                <a:gd name="T57" fmla="*/ 172 h 269"/>
                <a:gd name="T58" fmla="*/ 112 w 288"/>
                <a:gd name="T59" fmla="*/ 192 h 269"/>
                <a:gd name="T60" fmla="*/ 124 w 288"/>
                <a:gd name="T61" fmla="*/ 24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8" h="269">
                  <a:moveTo>
                    <a:pt x="215" y="0"/>
                  </a:moveTo>
                  <a:cubicBezTo>
                    <a:pt x="214" y="0"/>
                    <a:pt x="214" y="0"/>
                    <a:pt x="213" y="0"/>
                  </a:cubicBezTo>
                  <a:cubicBezTo>
                    <a:pt x="213" y="0"/>
                    <a:pt x="212" y="0"/>
                    <a:pt x="212" y="0"/>
                  </a:cubicBezTo>
                  <a:cubicBezTo>
                    <a:pt x="172" y="0"/>
                    <a:pt x="139" y="33"/>
                    <a:pt x="139" y="73"/>
                  </a:cubicBezTo>
                  <a:cubicBezTo>
                    <a:pt x="139" y="73"/>
                    <a:pt x="139" y="99"/>
                    <a:pt x="139" y="117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202" y="269"/>
                    <a:pt x="202" y="269"/>
                    <a:pt x="202" y="269"/>
                  </a:cubicBezTo>
                  <a:cubicBezTo>
                    <a:pt x="202" y="117"/>
                    <a:pt x="202" y="117"/>
                    <a:pt x="202" y="117"/>
                  </a:cubicBezTo>
                  <a:cubicBezTo>
                    <a:pt x="175" y="117"/>
                    <a:pt x="175" y="117"/>
                    <a:pt x="175" y="117"/>
                  </a:cubicBezTo>
                  <a:cubicBezTo>
                    <a:pt x="175" y="99"/>
                    <a:pt x="175" y="73"/>
                    <a:pt x="175" y="73"/>
                  </a:cubicBezTo>
                  <a:cubicBezTo>
                    <a:pt x="175" y="53"/>
                    <a:pt x="192" y="36"/>
                    <a:pt x="212" y="36"/>
                  </a:cubicBezTo>
                  <a:cubicBezTo>
                    <a:pt x="213" y="36"/>
                    <a:pt x="214" y="36"/>
                    <a:pt x="214" y="36"/>
                  </a:cubicBezTo>
                  <a:cubicBezTo>
                    <a:pt x="214" y="36"/>
                    <a:pt x="214" y="36"/>
                    <a:pt x="215" y="36"/>
                  </a:cubicBezTo>
                  <a:cubicBezTo>
                    <a:pt x="235" y="36"/>
                    <a:pt x="251" y="53"/>
                    <a:pt x="251" y="73"/>
                  </a:cubicBezTo>
                  <a:cubicBezTo>
                    <a:pt x="251" y="73"/>
                    <a:pt x="251" y="81"/>
                    <a:pt x="251" y="91"/>
                  </a:cubicBezTo>
                  <a:cubicBezTo>
                    <a:pt x="264" y="91"/>
                    <a:pt x="264" y="91"/>
                    <a:pt x="264" y="91"/>
                  </a:cubicBezTo>
                  <a:cubicBezTo>
                    <a:pt x="264" y="95"/>
                    <a:pt x="264" y="95"/>
                    <a:pt x="264" y="95"/>
                  </a:cubicBezTo>
                  <a:cubicBezTo>
                    <a:pt x="251" y="107"/>
                    <a:pt x="251" y="107"/>
                    <a:pt x="251" y="107"/>
                  </a:cubicBezTo>
                  <a:cubicBezTo>
                    <a:pt x="251" y="111"/>
                    <a:pt x="251" y="114"/>
                    <a:pt x="251" y="117"/>
                  </a:cubicBezTo>
                  <a:cubicBezTo>
                    <a:pt x="288" y="117"/>
                    <a:pt x="288" y="117"/>
                    <a:pt x="288" y="117"/>
                  </a:cubicBezTo>
                  <a:cubicBezTo>
                    <a:pt x="288" y="99"/>
                    <a:pt x="288" y="73"/>
                    <a:pt x="288" y="73"/>
                  </a:cubicBezTo>
                  <a:cubicBezTo>
                    <a:pt x="288" y="33"/>
                    <a:pt x="255" y="0"/>
                    <a:pt x="215" y="0"/>
                  </a:cubicBezTo>
                  <a:close/>
                  <a:moveTo>
                    <a:pt x="124" y="241"/>
                  </a:moveTo>
                  <a:cubicBezTo>
                    <a:pt x="78" y="241"/>
                    <a:pt x="78" y="241"/>
                    <a:pt x="78" y="241"/>
                  </a:cubicBezTo>
                  <a:cubicBezTo>
                    <a:pt x="89" y="192"/>
                    <a:pt x="89" y="192"/>
                    <a:pt x="89" y="192"/>
                  </a:cubicBezTo>
                  <a:cubicBezTo>
                    <a:pt x="82" y="188"/>
                    <a:pt x="78" y="181"/>
                    <a:pt x="78" y="172"/>
                  </a:cubicBezTo>
                  <a:cubicBezTo>
                    <a:pt x="78" y="160"/>
                    <a:pt x="88" y="149"/>
                    <a:pt x="101" y="149"/>
                  </a:cubicBezTo>
                  <a:cubicBezTo>
                    <a:pt x="113" y="149"/>
                    <a:pt x="124" y="160"/>
                    <a:pt x="124" y="172"/>
                  </a:cubicBezTo>
                  <a:cubicBezTo>
                    <a:pt x="124" y="181"/>
                    <a:pt x="119" y="188"/>
                    <a:pt x="112" y="192"/>
                  </a:cubicBezTo>
                  <a:lnTo>
                    <a:pt x="124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00" name="Freeform 95"/>
            <p:cNvSpPr>
              <a:spLocks/>
            </p:cNvSpPr>
            <p:nvPr/>
          </p:nvSpPr>
          <p:spPr bwMode="auto">
            <a:xfrm>
              <a:off x="9631363" y="2154239"/>
              <a:ext cx="258763" cy="53975"/>
            </a:xfrm>
            <a:custGeom>
              <a:avLst/>
              <a:gdLst>
                <a:gd name="T0" fmla="*/ 47 w 163"/>
                <a:gd name="T1" fmla="*/ 34 h 34"/>
                <a:gd name="T2" fmla="*/ 163 w 163"/>
                <a:gd name="T3" fmla="*/ 34 h 34"/>
                <a:gd name="T4" fmla="*/ 137 w 163"/>
                <a:gd name="T5" fmla="*/ 15 h 34"/>
                <a:gd name="T6" fmla="*/ 47 w 163"/>
                <a:gd name="T7" fmla="*/ 15 h 34"/>
                <a:gd name="T8" fmla="*/ 43 w 163"/>
                <a:gd name="T9" fmla="*/ 15 h 34"/>
                <a:gd name="T10" fmla="*/ 39 w 163"/>
                <a:gd name="T11" fmla="*/ 13 h 34"/>
                <a:gd name="T12" fmla="*/ 21 w 163"/>
                <a:gd name="T13" fmla="*/ 0 h 34"/>
                <a:gd name="T14" fmla="*/ 0 w 163"/>
                <a:gd name="T15" fmla="*/ 0 h 34"/>
                <a:gd name="T16" fmla="*/ 47 w 163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34">
                  <a:moveTo>
                    <a:pt x="47" y="34"/>
                  </a:moveTo>
                  <a:lnTo>
                    <a:pt x="163" y="34"/>
                  </a:lnTo>
                  <a:lnTo>
                    <a:pt x="137" y="15"/>
                  </a:lnTo>
                  <a:lnTo>
                    <a:pt x="47" y="15"/>
                  </a:lnTo>
                  <a:lnTo>
                    <a:pt x="43" y="15"/>
                  </a:lnTo>
                  <a:lnTo>
                    <a:pt x="39" y="13"/>
                  </a:lnTo>
                  <a:lnTo>
                    <a:pt x="21" y="0"/>
                  </a:lnTo>
                  <a:lnTo>
                    <a:pt x="0" y="0"/>
                  </a:lnTo>
                  <a:lnTo>
                    <a:pt x="47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01" name="Freeform 96"/>
            <p:cNvSpPr>
              <a:spLocks/>
            </p:cNvSpPr>
            <p:nvPr/>
          </p:nvSpPr>
          <p:spPr bwMode="auto">
            <a:xfrm>
              <a:off x="9631363" y="2103439"/>
              <a:ext cx="258763" cy="53975"/>
            </a:xfrm>
            <a:custGeom>
              <a:avLst/>
              <a:gdLst>
                <a:gd name="T0" fmla="*/ 163 w 163"/>
                <a:gd name="T1" fmla="*/ 34 h 34"/>
                <a:gd name="T2" fmla="*/ 137 w 163"/>
                <a:gd name="T3" fmla="*/ 16 h 34"/>
                <a:gd name="T4" fmla="*/ 47 w 163"/>
                <a:gd name="T5" fmla="*/ 16 h 34"/>
                <a:gd name="T6" fmla="*/ 43 w 163"/>
                <a:gd name="T7" fmla="*/ 16 h 34"/>
                <a:gd name="T8" fmla="*/ 39 w 163"/>
                <a:gd name="T9" fmla="*/ 13 h 34"/>
                <a:gd name="T10" fmla="*/ 21 w 163"/>
                <a:gd name="T11" fmla="*/ 0 h 34"/>
                <a:gd name="T12" fmla="*/ 0 w 163"/>
                <a:gd name="T13" fmla="*/ 0 h 34"/>
                <a:gd name="T14" fmla="*/ 47 w 163"/>
                <a:gd name="T15" fmla="*/ 34 h 34"/>
                <a:gd name="T16" fmla="*/ 163 w 163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34">
                  <a:moveTo>
                    <a:pt x="163" y="34"/>
                  </a:moveTo>
                  <a:lnTo>
                    <a:pt x="137" y="16"/>
                  </a:lnTo>
                  <a:lnTo>
                    <a:pt x="47" y="16"/>
                  </a:lnTo>
                  <a:lnTo>
                    <a:pt x="43" y="16"/>
                  </a:lnTo>
                  <a:lnTo>
                    <a:pt x="39" y="13"/>
                  </a:lnTo>
                  <a:lnTo>
                    <a:pt x="21" y="0"/>
                  </a:lnTo>
                  <a:lnTo>
                    <a:pt x="0" y="0"/>
                  </a:lnTo>
                  <a:lnTo>
                    <a:pt x="47" y="34"/>
                  </a:lnTo>
                  <a:lnTo>
                    <a:pt x="163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02" name="Freeform 97"/>
            <p:cNvSpPr>
              <a:spLocks/>
            </p:cNvSpPr>
            <p:nvPr/>
          </p:nvSpPr>
          <p:spPr bwMode="auto">
            <a:xfrm>
              <a:off x="9631363" y="2052639"/>
              <a:ext cx="258763" cy="53975"/>
            </a:xfrm>
            <a:custGeom>
              <a:avLst/>
              <a:gdLst>
                <a:gd name="T0" fmla="*/ 163 w 163"/>
                <a:gd name="T1" fmla="*/ 34 h 34"/>
                <a:gd name="T2" fmla="*/ 115 w 163"/>
                <a:gd name="T3" fmla="*/ 0 h 34"/>
                <a:gd name="T4" fmla="*/ 0 w 163"/>
                <a:gd name="T5" fmla="*/ 0 h 34"/>
                <a:gd name="T6" fmla="*/ 47 w 163"/>
                <a:gd name="T7" fmla="*/ 34 h 34"/>
                <a:gd name="T8" fmla="*/ 163 w 163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34">
                  <a:moveTo>
                    <a:pt x="163" y="34"/>
                  </a:moveTo>
                  <a:lnTo>
                    <a:pt x="115" y="0"/>
                  </a:lnTo>
                  <a:lnTo>
                    <a:pt x="0" y="0"/>
                  </a:lnTo>
                  <a:lnTo>
                    <a:pt x="47" y="34"/>
                  </a:lnTo>
                  <a:lnTo>
                    <a:pt x="163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03" name="Freeform 98"/>
            <p:cNvSpPr>
              <a:spLocks noEditPoints="1"/>
            </p:cNvSpPr>
            <p:nvPr/>
          </p:nvSpPr>
          <p:spPr bwMode="auto">
            <a:xfrm>
              <a:off x="4446588" y="4611689"/>
              <a:ext cx="258763" cy="219075"/>
            </a:xfrm>
            <a:custGeom>
              <a:avLst/>
              <a:gdLst>
                <a:gd name="T0" fmla="*/ 262 w 288"/>
                <a:gd name="T1" fmla="*/ 36 h 244"/>
                <a:gd name="T2" fmla="*/ 262 w 288"/>
                <a:gd name="T3" fmla="*/ 0 h 244"/>
                <a:gd name="T4" fmla="*/ 144 w 288"/>
                <a:gd name="T5" fmla="*/ 35 h 244"/>
                <a:gd name="T6" fmla="*/ 26 w 288"/>
                <a:gd name="T7" fmla="*/ 0 h 244"/>
                <a:gd name="T8" fmla="*/ 26 w 288"/>
                <a:gd name="T9" fmla="*/ 36 h 244"/>
                <a:gd name="T10" fmla="*/ 0 w 288"/>
                <a:gd name="T11" fmla="*/ 35 h 244"/>
                <a:gd name="T12" fmla="*/ 0 w 288"/>
                <a:gd name="T13" fmla="*/ 219 h 244"/>
                <a:gd name="T14" fmla="*/ 119 w 288"/>
                <a:gd name="T15" fmla="*/ 231 h 244"/>
                <a:gd name="T16" fmla="*/ 144 w 288"/>
                <a:gd name="T17" fmla="*/ 244 h 244"/>
                <a:gd name="T18" fmla="*/ 169 w 288"/>
                <a:gd name="T19" fmla="*/ 231 h 244"/>
                <a:gd name="T20" fmla="*/ 288 w 288"/>
                <a:gd name="T21" fmla="*/ 219 h 244"/>
                <a:gd name="T22" fmla="*/ 288 w 288"/>
                <a:gd name="T23" fmla="*/ 35 h 244"/>
                <a:gd name="T24" fmla="*/ 262 w 288"/>
                <a:gd name="T25" fmla="*/ 36 h 244"/>
                <a:gd name="T26" fmla="*/ 39 w 288"/>
                <a:gd name="T27" fmla="*/ 13 h 244"/>
                <a:gd name="T28" fmla="*/ 132 w 288"/>
                <a:gd name="T29" fmla="*/ 41 h 244"/>
                <a:gd name="T30" fmla="*/ 135 w 288"/>
                <a:gd name="T31" fmla="*/ 48 h 244"/>
                <a:gd name="T32" fmla="*/ 135 w 288"/>
                <a:gd name="T33" fmla="*/ 207 h 244"/>
                <a:gd name="T34" fmla="*/ 40 w 288"/>
                <a:gd name="T35" fmla="*/ 188 h 244"/>
                <a:gd name="T36" fmla="*/ 39 w 288"/>
                <a:gd name="T37" fmla="*/ 188 h 244"/>
                <a:gd name="T38" fmla="*/ 39 w 288"/>
                <a:gd name="T39" fmla="*/ 13 h 244"/>
                <a:gd name="T40" fmla="*/ 248 w 288"/>
                <a:gd name="T41" fmla="*/ 13 h 244"/>
                <a:gd name="T42" fmla="*/ 248 w 288"/>
                <a:gd name="T43" fmla="*/ 188 h 244"/>
                <a:gd name="T44" fmla="*/ 247 w 288"/>
                <a:gd name="T45" fmla="*/ 188 h 244"/>
                <a:gd name="T46" fmla="*/ 152 w 288"/>
                <a:gd name="T47" fmla="*/ 207 h 244"/>
                <a:gd name="T48" fmla="*/ 152 w 288"/>
                <a:gd name="T49" fmla="*/ 49 h 244"/>
                <a:gd name="T50" fmla="*/ 156 w 288"/>
                <a:gd name="T51" fmla="*/ 41 h 244"/>
                <a:gd name="T52" fmla="*/ 248 w 288"/>
                <a:gd name="T53" fmla="*/ 1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8" h="244">
                  <a:moveTo>
                    <a:pt x="262" y="36"/>
                  </a:moveTo>
                  <a:cubicBezTo>
                    <a:pt x="262" y="0"/>
                    <a:pt x="262" y="0"/>
                    <a:pt x="262" y="0"/>
                  </a:cubicBezTo>
                  <a:cubicBezTo>
                    <a:pt x="160" y="0"/>
                    <a:pt x="145" y="33"/>
                    <a:pt x="144" y="35"/>
                  </a:cubicBezTo>
                  <a:cubicBezTo>
                    <a:pt x="143" y="33"/>
                    <a:pt x="127" y="0"/>
                    <a:pt x="26" y="0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18" y="35"/>
                    <a:pt x="9" y="35"/>
                    <a:pt x="0" y="35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19"/>
                    <a:pt x="79" y="210"/>
                    <a:pt x="119" y="231"/>
                  </a:cubicBezTo>
                  <a:cubicBezTo>
                    <a:pt x="126" y="235"/>
                    <a:pt x="133" y="244"/>
                    <a:pt x="144" y="244"/>
                  </a:cubicBezTo>
                  <a:cubicBezTo>
                    <a:pt x="155" y="244"/>
                    <a:pt x="162" y="235"/>
                    <a:pt x="169" y="231"/>
                  </a:cubicBezTo>
                  <a:cubicBezTo>
                    <a:pt x="208" y="210"/>
                    <a:pt x="288" y="219"/>
                    <a:pt x="288" y="219"/>
                  </a:cubicBezTo>
                  <a:cubicBezTo>
                    <a:pt x="288" y="35"/>
                    <a:pt x="288" y="35"/>
                    <a:pt x="288" y="35"/>
                  </a:cubicBezTo>
                  <a:cubicBezTo>
                    <a:pt x="278" y="35"/>
                    <a:pt x="270" y="35"/>
                    <a:pt x="262" y="36"/>
                  </a:cubicBezTo>
                  <a:close/>
                  <a:moveTo>
                    <a:pt x="39" y="13"/>
                  </a:moveTo>
                  <a:cubicBezTo>
                    <a:pt x="117" y="16"/>
                    <a:pt x="131" y="39"/>
                    <a:pt x="132" y="41"/>
                  </a:cubicBezTo>
                  <a:cubicBezTo>
                    <a:pt x="135" y="48"/>
                    <a:pt x="135" y="48"/>
                    <a:pt x="135" y="48"/>
                  </a:cubicBezTo>
                  <a:cubicBezTo>
                    <a:pt x="135" y="207"/>
                    <a:pt x="135" y="207"/>
                    <a:pt x="135" y="207"/>
                  </a:cubicBezTo>
                  <a:cubicBezTo>
                    <a:pt x="107" y="191"/>
                    <a:pt x="66" y="188"/>
                    <a:pt x="40" y="188"/>
                  </a:cubicBezTo>
                  <a:cubicBezTo>
                    <a:pt x="40" y="188"/>
                    <a:pt x="39" y="188"/>
                    <a:pt x="39" y="188"/>
                  </a:cubicBezTo>
                  <a:lnTo>
                    <a:pt x="39" y="13"/>
                  </a:lnTo>
                  <a:close/>
                  <a:moveTo>
                    <a:pt x="248" y="13"/>
                  </a:moveTo>
                  <a:cubicBezTo>
                    <a:pt x="248" y="188"/>
                    <a:pt x="248" y="188"/>
                    <a:pt x="248" y="188"/>
                  </a:cubicBezTo>
                  <a:cubicBezTo>
                    <a:pt x="248" y="188"/>
                    <a:pt x="248" y="188"/>
                    <a:pt x="247" y="188"/>
                  </a:cubicBezTo>
                  <a:cubicBezTo>
                    <a:pt x="221" y="188"/>
                    <a:pt x="180" y="191"/>
                    <a:pt x="152" y="20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6" y="41"/>
                    <a:pt x="156" y="41"/>
                    <a:pt x="156" y="41"/>
                  </a:cubicBezTo>
                  <a:cubicBezTo>
                    <a:pt x="156" y="39"/>
                    <a:pt x="171" y="16"/>
                    <a:pt x="248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04" name="Freeform 99"/>
            <p:cNvSpPr>
              <a:spLocks/>
            </p:cNvSpPr>
            <p:nvPr/>
          </p:nvSpPr>
          <p:spPr bwMode="auto">
            <a:xfrm>
              <a:off x="4579938" y="1601789"/>
              <a:ext cx="92075" cy="138113"/>
            </a:xfrm>
            <a:custGeom>
              <a:avLst/>
              <a:gdLst>
                <a:gd name="T0" fmla="*/ 39 w 102"/>
                <a:gd name="T1" fmla="*/ 0 h 154"/>
                <a:gd name="T2" fmla="*/ 57 w 102"/>
                <a:gd name="T3" fmla="*/ 23 h 154"/>
                <a:gd name="T4" fmla="*/ 71 w 102"/>
                <a:gd name="T5" fmla="*/ 64 h 154"/>
                <a:gd name="T6" fmla="*/ 71 w 102"/>
                <a:gd name="T7" fmla="*/ 94 h 154"/>
                <a:gd name="T8" fmla="*/ 102 w 102"/>
                <a:gd name="T9" fmla="*/ 94 h 154"/>
                <a:gd name="T10" fmla="*/ 51 w 102"/>
                <a:gd name="T11" fmla="*/ 154 h 154"/>
                <a:gd name="T12" fmla="*/ 0 w 102"/>
                <a:gd name="T13" fmla="*/ 94 h 154"/>
                <a:gd name="T14" fmla="*/ 33 w 102"/>
                <a:gd name="T15" fmla="*/ 94 h 154"/>
                <a:gd name="T16" fmla="*/ 33 w 102"/>
                <a:gd name="T17" fmla="*/ 64 h 154"/>
                <a:gd name="T18" fmla="*/ 19 w 102"/>
                <a:gd name="T19" fmla="*/ 35 h 154"/>
                <a:gd name="T20" fmla="*/ 11 w 102"/>
                <a:gd name="T21" fmla="*/ 26 h 154"/>
                <a:gd name="T22" fmla="*/ 23 w 102"/>
                <a:gd name="T23" fmla="*/ 15 h 154"/>
                <a:gd name="T24" fmla="*/ 39 w 102"/>
                <a:gd name="T2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4">
                  <a:moveTo>
                    <a:pt x="39" y="0"/>
                  </a:moveTo>
                  <a:cubicBezTo>
                    <a:pt x="46" y="7"/>
                    <a:pt x="52" y="15"/>
                    <a:pt x="57" y="23"/>
                  </a:cubicBezTo>
                  <a:cubicBezTo>
                    <a:pt x="65" y="35"/>
                    <a:pt x="71" y="48"/>
                    <a:pt x="71" y="64"/>
                  </a:cubicBezTo>
                  <a:cubicBezTo>
                    <a:pt x="71" y="79"/>
                    <a:pt x="71" y="86"/>
                    <a:pt x="71" y="94"/>
                  </a:cubicBezTo>
                  <a:cubicBezTo>
                    <a:pt x="102" y="94"/>
                    <a:pt x="102" y="94"/>
                    <a:pt x="102" y="94"/>
                  </a:cubicBezTo>
                  <a:cubicBezTo>
                    <a:pt x="51" y="154"/>
                    <a:pt x="51" y="154"/>
                    <a:pt x="51" y="15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3" y="86"/>
                    <a:pt x="33" y="79"/>
                    <a:pt x="33" y="64"/>
                  </a:cubicBezTo>
                  <a:cubicBezTo>
                    <a:pt x="33" y="57"/>
                    <a:pt x="29" y="47"/>
                    <a:pt x="19" y="35"/>
                  </a:cubicBezTo>
                  <a:cubicBezTo>
                    <a:pt x="16" y="32"/>
                    <a:pt x="14" y="29"/>
                    <a:pt x="11" y="26"/>
                  </a:cubicBezTo>
                  <a:cubicBezTo>
                    <a:pt x="15" y="23"/>
                    <a:pt x="19" y="19"/>
                    <a:pt x="23" y="15"/>
                  </a:cubicBezTo>
                  <a:cubicBezTo>
                    <a:pt x="28" y="10"/>
                    <a:pt x="34" y="5"/>
                    <a:pt x="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05" name="Freeform 100"/>
            <p:cNvSpPr>
              <a:spLocks/>
            </p:cNvSpPr>
            <p:nvPr/>
          </p:nvSpPr>
          <p:spPr bwMode="auto">
            <a:xfrm>
              <a:off x="4476751" y="1482726"/>
              <a:ext cx="168275" cy="257175"/>
            </a:xfrm>
            <a:custGeom>
              <a:avLst/>
              <a:gdLst>
                <a:gd name="T0" fmla="*/ 71 w 187"/>
                <a:gd name="T1" fmla="*/ 196 h 287"/>
                <a:gd name="T2" fmla="*/ 71 w 187"/>
                <a:gd name="T3" fmla="*/ 196 h 287"/>
                <a:gd name="T4" fmla="*/ 71 w 187"/>
                <a:gd name="T5" fmla="*/ 227 h 287"/>
                <a:gd name="T6" fmla="*/ 102 w 187"/>
                <a:gd name="T7" fmla="*/ 227 h 287"/>
                <a:gd name="T8" fmla="*/ 51 w 187"/>
                <a:gd name="T9" fmla="*/ 287 h 287"/>
                <a:gd name="T10" fmla="*/ 0 w 187"/>
                <a:gd name="T11" fmla="*/ 227 h 287"/>
                <a:gd name="T12" fmla="*/ 32 w 187"/>
                <a:gd name="T13" fmla="*/ 227 h 287"/>
                <a:gd name="T14" fmla="*/ 32 w 187"/>
                <a:gd name="T15" fmla="*/ 196 h 287"/>
                <a:gd name="T16" fmla="*/ 55 w 187"/>
                <a:gd name="T17" fmla="*/ 144 h 287"/>
                <a:gd name="T18" fmla="*/ 118 w 187"/>
                <a:gd name="T19" fmla="*/ 82 h 287"/>
                <a:gd name="T20" fmla="*/ 141 w 187"/>
                <a:gd name="T21" fmla="*/ 54 h 287"/>
                <a:gd name="T22" fmla="*/ 149 w 187"/>
                <a:gd name="T23" fmla="*/ 34 h 287"/>
                <a:gd name="T24" fmla="*/ 149 w 187"/>
                <a:gd name="T25" fmla="*/ 34 h 287"/>
                <a:gd name="T26" fmla="*/ 149 w 187"/>
                <a:gd name="T27" fmla="*/ 0 h 287"/>
                <a:gd name="T28" fmla="*/ 187 w 187"/>
                <a:gd name="T29" fmla="*/ 0 h 287"/>
                <a:gd name="T30" fmla="*/ 187 w 187"/>
                <a:gd name="T31" fmla="*/ 34 h 287"/>
                <a:gd name="T32" fmla="*/ 165 w 187"/>
                <a:gd name="T33" fmla="*/ 87 h 287"/>
                <a:gd name="T34" fmla="*/ 102 w 187"/>
                <a:gd name="T35" fmla="*/ 150 h 287"/>
                <a:gd name="T36" fmla="*/ 78 w 187"/>
                <a:gd name="T37" fmla="*/ 177 h 287"/>
                <a:gd name="T38" fmla="*/ 71 w 187"/>
                <a:gd name="T39" fmla="*/ 196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7" h="287">
                  <a:moveTo>
                    <a:pt x="71" y="196"/>
                  </a:moveTo>
                  <a:cubicBezTo>
                    <a:pt x="71" y="196"/>
                    <a:pt x="71" y="196"/>
                    <a:pt x="71" y="196"/>
                  </a:cubicBezTo>
                  <a:cubicBezTo>
                    <a:pt x="71" y="212"/>
                    <a:pt x="71" y="219"/>
                    <a:pt x="71" y="227"/>
                  </a:cubicBezTo>
                  <a:cubicBezTo>
                    <a:pt x="102" y="227"/>
                    <a:pt x="102" y="227"/>
                    <a:pt x="102" y="227"/>
                  </a:cubicBezTo>
                  <a:cubicBezTo>
                    <a:pt x="51" y="287"/>
                    <a:pt x="51" y="287"/>
                    <a:pt x="51" y="28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32" y="227"/>
                    <a:pt x="32" y="227"/>
                    <a:pt x="32" y="227"/>
                  </a:cubicBezTo>
                  <a:cubicBezTo>
                    <a:pt x="32" y="219"/>
                    <a:pt x="32" y="212"/>
                    <a:pt x="32" y="196"/>
                  </a:cubicBezTo>
                  <a:cubicBezTo>
                    <a:pt x="32" y="176"/>
                    <a:pt x="43" y="159"/>
                    <a:pt x="55" y="144"/>
                  </a:cubicBezTo>
                  <a:cubicBezTo>
                    <a:pt x="73" y="121"/>
                    <a:pt x="98" y="101"/>
                    <a:pt x="118" y="82"/>
                  </a:cubicBezTo>
                  <a:cubicBezTo>
                    <a:pt x="127" y="72"/>
                    <a:pt x="136" y="63"/>
                    <a:pt x="141" y="54"/>
                  </a:cubicBezTo>
                  <a:cubicBezTo>
                    <a:pt x="146" y="46"/>
                    <a:pt x="149" y="39"/>
                    <a:pt x="149" y="34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19"/>
                    <a:pt x="149" y="8"/>
                    <a:pt x="149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7" y="8"/>
                    <a:pt x="187" y="19"/>
                    <a:pt x="187" y="34"/>
                  </a:cubicBezTo>
                  <a:cubicBezTo>
                    <a:pt x="187" y="55"/>
                    <a:pt x="177" y="72"/>
                    <a:pt x="165" y="87"/>
                  </a:cubicBezTo>
                  <a:cubicBezTo>
                    <a:pt x="147" y="110"/>
                    <a:pt x="122" y="130"/>
                    <a:pt x="102" y="150"/>
                  </a:cubicBezTo>
                  <a:cubicBezTo>
                    <a:pt x="92" y="159"/>
                    <a:pt x="84" y="169"/>
                    <a:pt x="78" y="177"/>
                  </a:cubicBezTo>
                  <a:cubicBezTo>
                    <a:pt x="73" y="185"/>
                    <a:pt x="71" y="192"/>
                    <a:pt x="71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06" name="Freeform 101"/>
            <p:cNvSpPr>
              <a:spLocks/>
            </p:cNvSpPr>
            <p:nvPr/>
          </p:nvSpPr>
          <p:spPr bwMode="auto">
            <a:xfrm>
              <a:off x="4964113" y="1498601"/>
              <a:ext cx="258763" cy="222250"/>
            </a:xfrm>
            <a:custGeom>
              <a:avLst/>
              <a:gdLst>
                <a:gd name="T0" fmla="*/ 261 w 288"/>
                <a:gd name="T1" fmla="*/ 195 h 247"/>
                <a:gd name="T2" fmla="*/ 261 w 288"/>
                <a:gd name="T3" fmla="*/ 169 h 247"/>
                <a:gd name="T4" fmla="*/ 241 w 288"/>
                <a:gd name="T5" fmla="*/ 124 h 247"/>
                <a:gd name="T6" fmla="*/ 187 w 288"/>
                <a:gd name="T7" fmla="*/ 70 h 247"/>
                <a:gd name="T8" fmla="*/ 167 w 288"/>
                <a:gd name="T9" fmla="*/ 47 h 247"/>
                <a:gd name="T10" fmla="*/ 161 w 288"/>
                <a:gd name="T11" fmla="*/ 29 h 247"/>
                <a:gd name="T12" fmla="*/ 161 w 288"/>
                <a:gd name="T13" fmla="*/ 29 h 247"/>
                <a:gd name="T14" fmla="*/ 161 w 288"/>
                <a:gd name="T15" fmla="*/ 0 h 247"/>
                <a:gd name="T16" fmla="*/ 128 w 288"/>
                <a:gd name="T17" fmla="*/ 0 h 247"/>
                <a:gd name="T18" fmla="*/ 128 w 288"/>
                <a:gd name="T19" fmla="*/ 0 h 247"/>
                <a:gd name="T20" fmla="*/ 128 w 288"/>
                <a:gd name="T21" fmla="*/ 0 h 247"/>
                <a:gd name="T22" fmla="*/ 128 w 288"/>
                <a:gd name="T23" fmla="*/ 29 h 247"/>
                <a:gd name="T24" fmla="*/ 128 w 288"/>
                <a:gd name="T25" fmla="*/ 29 h 247"/>
                <a:gd name="T26" fmla="*/ 121 w 288"/>
                <a:gd name="T27" fmla="*/ 47 h 247"/>
                <a:gd name="T28" fmla="*/ 101 w 288"/>
                <a:gd name="T29" fmla="*/ 70 h 247"/>
                <a:gd name="T30" fmla="*/ 47 w 288"/>
                <a:gd name="T31" fmla="*/ 124 h 247"/>
                <a:gd name="T32" fmla="*/ 28 w 288"/>
                <a:gd name="T33" fmla="*/ 169 h 247"/>
                <a:gd name="T34" fmla="*/ 28 w 288"/>
                <a:gd name="T35" fmla="*/ 195 h 247"/>
                <a:gd name="T36" fmla="*/ 0 w 288"/>
                <a:gd name="T37" fmla="*/ 195 h 247"/>
                <a:gd name="T38" fmla="*/ 44 w 288"/>
                <a:gd name="T39" fmla="*/ 247 h 247"/>
                <a:gd name="T40" fmla="*/ 88 w 288"/>
                <a:gd name="T41" fmla="*/ 195 h 247"/>
                <a:gd name="T42" fmla="*/ 61 w 288"/>
                <a:gd name="T43" fmla="*/ 195 h 247"/>
                <a:gd name="T44" fmla="*/ 61 w 288"/>
                <a:gd name="T45" fmla="*/ 169 h 247"/>
                <a:gd name="T46" fmla="*/ 61 w 288"/>
                <a:gd name="T47" fmla="*/ 169 h 247"/>
                <a:gd name="T48" fmla="*/ 67 w 288"/>
                <a:gd name="T49" fmla="*/ 152 h 247"/>
                <a:gd name="T50" fmla="*/ 88 w 288"/>
                <a:gd name="T51" fmla="*/ 129 h 247"/>
                <a:gd name="T52" fmla="*/ 127 w 288"/>
                <a:gd name="T53" fmla="*/ 91 h 247"/>
                <a:gd name="T54" fmla="*/ 127 w 288"/>
                <a:gd name="T55" fmla="*/ 195 h 247"/>
                <a:gd name="T56" fmla="*/ 101 w 288"/>
                <a:gd name="T57" fmla="*/ 195 h 247"/>
                <a:gd name="T58" fmla="*/ 144 w 288"/>
                <a:gd name="T59" fmla="*/ 247 h 247"/>
                <a:gd name="T60" fmla="*/ 188 w 288"/>
                <a:gd name="T61" fmla="*/ 195 h 247"/>
                <a:gd name="T62" fmla="*/ 161 w 288"/>
                <a:gd name="T63" fmla="*/ 195 h 247"/>
                <a:gd name="T64" fmla="*/ 161 w 288"/>
                <a:gd name="T65" fmla="*/ 90 h 247"/>
                <a:gd name="T66" fmla="*/ 201 w 288"/>
                <a:gd name="T67" fmla="*/ 129 h 247"/>
                <a:gd name="T68" fmla="*/ 221 w 288"/>
                <a:gd name="T69" fmla="*/ 152 h 247"/>
                <a:gd name="T70" fmla="*/ 227 w 288"/>
                <a:gd name="T71" fmla="*/ 169 h 247"/>
                <a:gd name="T72" fmla="*/ 227 w 288"/>
                <a:gd name="T73" fmla="*/ 169 h 247"/>
                <a:gd name="T74" fmla="*/ 227 w 288"/>
                <a:gd name="T75" fmla="*/ 195 h 247"/>
                <a:gd name="T76" fmla="*/ 201 w 288"/>
                <a:gd name="T77" fmla="*/ 195 h 247"/>
                <a:gd name="T78" fmla="*/ 244 w 288"/>
                <a:gd name="T79" fmla="*/ 247 h 247"/>
                <a:gd name="T80" fmla="*/ 288 w 288"/>
                <a:gd name="T81" fmla="*/ 195 h 247"/>
                <a:gd name="T82" fmla="*/ 261 w 288"/>
                <a:gd name="T83" fmla="*/ 195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8" h="247">
                  <a:moveTo>
                    <a:pt x="261" y="195"/>
                  </a:moveTo>
                  <a:cubicBezTo>
                    <a:pt x="261" y="188"/>
                    <a:pt x="261" y="182"/>
                    <a:pt x="261" y="169"/>
                  </a:cubicBezTo>
                  <a:cubicBezTo>
                    <a:pt x="260" y="151"/>
                    <a:pt x="252" y="136"/>
                    <a:pt x="241" y="124"/>
                  </a:cubicBezTo>
                  <a:cubicBezTo>
                    <a:pt x="226" y="104"/>
                    <a:pt x="204" y="87"/>
                    <a:pt x="187" y="70"/>
                  </a:cubicBezTo>
                  <a:cubicBezTo>
                    <a:pt x="179" y="62"/>
                    <a:pt x="172" y="54"/>
                    <a:pt x="167" y="47"/>
                  </a:cubicBezTo>
                  <a:cubicBezTo>
                    <a:pt x="163" y="40"/>
                    <a:pt x="161" y="34"/>
                    <a:pt x="161" y="29"/>
                  </a:cubicBezTo>
                  <a:cubicBezTo>
                    <a:pt x="161" y="29"/>
                    <a:pt x="161" y="29"/>
                    <a:pt x="161" y="29"/>
                  </a:cubicBezTo>
                  <a:cubicBezTo>
                    <a:pt x="161" y="16"/>
                    <a:pt x="161" y="7"/>
                    <a:pt x="161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7"/>
                    <a:pt x="128" y="16"/>
                    <a:pt x="128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34"/>
                    <a:pt x="126" y="40"/>
                    <a:pt x="121" y="47"/>
                  </a:cubicBezTo>
                  <a:cubicBezTo>
                    <a:pt x="116" y="54"/>
                    <a:pt x="109" y="62"/>
                    <a:pt x="101" y="70"/>
                  </a:cubicBezTo>
                  <a:cubicBezTo>
                    <a:pt x="84" y="87"/>
                    <a:pt x="63" y="104"/>
                    <a:pt x="47" y="124"/>
                  </a:cubicBezTo>
                  <a:cubicBezTo>
                    <a:pt x="37" y="136"/>
                    <a:pt x="28" y="151"/>
                    <a:pt x="28" y="169"/>
                  </a:cubicBezTo>
                  <a:cubicBezTo>
                    <a:pt x="28" y="182"/>
                    <a:pt x="28" y="188"/>
                    <a:pt x="28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44" y="247"/>
                    <a:pt x="44" y="247"/>
                    <a:pt x="44" y="247"/>
                  </a:cubicBezTo>
                  <a:cubicBezTo>
                    <a:pt x="88" y="195"/>
                    <a:pt x="88" y="195"/>
                    <a:pt x="88" y="195"/>
                  </a:cubicBezTo>
                  <a:cubicBezTo>
                    <a:pt x="61" y="195"/>
                    <a:pt x="61" y="195"/>
                    <a:pt x="61" y="195"/>
                  </a:cubicBezTo>
                  <a:cubicBezTo>
                    <a:pt x="61" y="188"/>
                    <a:pt x="61" y="182"/>
                    <a:pt x="61" y="169"/>
                  </a:cubicBezTo>
                  <a:cubicBezTo>
                    <a:pt x="61" y="169"/>
                    <a:pt x="61" y="169"/>
                    <a:pt x="61" y="169"/>
                  </a:cubicBezTo>
                  <a:cubicBezTo>
                    <a:pt x="61" y="165"/>
                    <a:pt x="63" y="159"/>
                    <a:pt x="67" y="152"/>
                  </a:cubicBezTo>
                  <a:cubicBezTo>
                    <a:pt x="72" y="145"/>
                    <a:pt x="79" y="137"/>
                    <a:pt x="88" y="129"/>
                  </a:cubicBezTo>
                  <a:cubicBezTo>
                    <a:pt x="100" y="116"/>
                    <a:pt x="114" y="104"/>
                    <a:pt x="127" y="91"/>
                  </a:cubicBezTo>
                  <a:cubicBezTo>
                    <a:pt x="127" y="195"/>
                    <a:pt x="127" y="195"/>
                    <a:pt x="127" y="195"/>
                  </a:cubicBezTo>
                  <a:cubicBezTo>
                    <a:pt x="101" y="195"/>
                    <a:pt x="101" y="195"/>
                    <a:pt x="101" y="195"/>
                  </a:cubicBezTo>
                  <a:cubicBezTo>
                    <a:pt x="144" y="247"/>
                    <a:pt x="144" y="247"/>
                    <a:pt x="144" y="247"/>
                  </a:cubicBezTo>
                  <a:cubicBezTo>
                    <a:pt x="188" y="195"/>
                    <a:pt x="188" y="195"/>
                    <a:pt x="188" y="195"/>
                  </a:cubicBezTo>
                  <a:cubicBezTo>
                    <a:pt x="161" y="195"/>
                    <a:pt x="161" y="195"/>
                    <a:pt x="161" y="195"/>
                  </a:cubicBezTo>
                  <a:cubicBezTo>
                    <a:pt x="161" y="90"/>
                    <a:pt x="161" y="90"/>
                    <a:pt x="161" y="90"/>
                  </a:cubicBezTo>
                  <a:cubicBezTo>
                    <a:pt x="174" y="104"/>
                    <a:pt x="189" y="116"/>
                    <a:pt x="201" y="129"/>
                  </a:cubicBezTo>
                  <a:cubicBezTo>
                    <a:pt x="209" y="137"/>
                    <a:pt x="216" y="145"/>
                    <a:pt x="221" y="152"/>
                  </a:cubicBezTo>
                  <a:cubicBezTo>
                    <a:pt x="226" y="159"/>
                    <a:pt x="227" y="164"/>
                    <a:pt x="227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182"/>
                    <a:pt x="227" y="188"/>
                    <a:pt x="227" y="195"/>
                  </a:cubicBezTo>
                  <a:cubicBezTo>
                    <a:pt x="201" y="195"/>
                    <a:pt x="201" y="195"/>
                    <a:pt x="201" y="195"/>
                  </a:cubicBezTo>
                  <a:cubicBezTo>
                    <a:pt x="244" y="247"/>
                    <a:pt x="244" y="247"/>
                    <a:pt x="244" y="247"/>
                  </a:cubicBezTo>
                  <a:cubicBezTo>
                    <a:pt x="288" y="195"/>
                    <a:pt x="288" y="195"/>
                    <a:pt x="288" y="195"/>
                  </a:cubicBezTo>
                  <a:lnTo>
                    <a:pt x="261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07" name="Freeform 102"/>
            <p:cNvSpPr>
              <a:spLocks noEditPoints="1"/>
            </p:cNvSpPr>
            <p:nvPr/>
          </p:nvSpPr>
          <p:spPr bwMode="auto">
            <a:xfrm>
              <a:off x="6542088" y="2519364"/>
              <a:ext cx="217488" cy="258763"/>
            </a:xfrm>
            <a:custGeom>
              <a:avLst/>
              <a:gdLst>
                <a:gd name="T0" fmla="*/ 139 w 242"/>
                <a:gd name="T1" fmla="*/ 47 h 287"/>
                <a:gd name="T2" fmla="*/ 139 w 242"/>
                <a:gd name="T3" fmla="*/ 23 h 287"/>
                <a:gd name="T4" fmla="*/ 152 w 242"/>
                <a:gd name="T5" fmla="*/ 23 h 287"/>
                <a:gd name="T6" fmla="*/ 163 w 242"/>
                <a:gd name="T7" fmla="*/ 11 h 287"/>
                <a:gd name="T8" fmla="*/ 152 w 242"/>
                <a:gd name="T9" fmla="*/ 0 h 287"/>
                <a:gd name="T10" fmla="*/ 91 w 242"/>
                <a:gd name="T11" fmla="*/ 0 h 287"/>
                <a:gd name="T12" fmla="*/ 79 w 242"/>
                <a:gd name="T13" fmla="*/ 11 h 287"/>
                <a:gd name="T14" fmla="*/ 91 w 242"/>
                <a:gd name="T15" fmla="*/ 23 h 287"/>
                <a:gd name="T16" fmla="*/ 103 w 242"/>
                <a:gd name="T17" fmla="*/ 23 h 287"/>
                <a:gd name="T18" fmla="*/ 103 w 242"/>
                <a:gd name="T19" fmla="*/ 47 h 287"/>
                <a:gd name="T20" fmla="*/ 0 w 242"/>
                <a:gd name="T21" fmla="*/ 166 h 287"/>
                <a:gd name="T22" fmla="*/ 121 w 242"/>
                <a:gd name="T23" fmla="*/ 287 h 287"/>
                <a:gd name="T24" fmla="*/ 242 w 242"/>
                <a:gd name="T25" fmla="*/ 166 h 287"/>
                <a:gd name="T26" fmla="*/ 139 w 242"/>
                <a:gd name="T27" fmla="*/ 47 h 287"/>
                <a:gd name="T28" fmla="*/ 121 w 242"/>
                <a:gd name="T29" fmla="*/ 257 h 287"/>
                <a:gd name="T30" fmla="*/ 30 w 242"/>
                <a:gd name="T31" fmla="*/ 166 h 287"/>
                <a:gd name="T32" fmla="*/ 121 w 242"/>
                <a:gd name="T33" fmla="*/ 75 h 287"/>
                <a:gd name="T34" fmla="*/ 212 w 242"/>
                <a:gd name="T35" fmla="*/ 166 h 287"/>
                <a:gd name="T36" fmla="*/ 121 w 242"/>
                <a:gd name="T37" fmla="*/ 25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2" h="287">
                  <a:moveTo>
                    <a:pt x="139" y="47"/>
                  </a:moveTo>
                  <a:cubicBezTo>
                    <a:pt x="139" y="23"/>
                    <a:pt x="139" y="23"/>
                    <a:pt x="139" y="23"/>
                  </a:cubicBezTo>
                  <a:cubicBezTo>
                    <a:pt x="152" y="23"/>
                    <a:pt x="152" y="23"/>
                    <a:pt x="152" y="23"/>
                  </a:cubicBezTo>
                  <a:cubicBezTo>
                    <a:pt x="158" y="23"/>
                    <a:pt x="163" y="18"/>
                    <a:pt x="163" y="11"/>
                  </a:cubicBezTo>
                  <a:cubicBezTo>
                    <a:pt x="163" y="5"/>
                    <a:pt x="158" y="0"/>
                    <a:pt x="152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4" y="0"/>
                    <a:pt x="79" y="5"/>
                    <a:pt x="79" y="11"/>
                  </a:cubicBezTo>
                  <a:cubicBezTo>
                    <a:pt x="79" y="18"/>
                    <a:pt x="84" y="23"/>
                    <a:pt x="91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45" y="55"/>
                    <a:pt x="0" y="106"/>
                    <a:pt x="0" y="166"/>
                  </a:cubicBezTo>
                  <a:cubicBezTo>
                    <a:pt x="0" y="233"/>
                    <a:pt x="54" y="287"/>
                    <a:pt x="121" y="287"/>
                  </a:cubicBezTo>
                  <a:cubicBezTo>
                    <a:pt x="188" y="287"/>
                    <a:pt x="242" y="233"/>
                    <a:pt x="242" y="166"/>
                  </a:cubicBezTo>
                  <a:cubicBezTo>
                    <a:pt x="242" y="105"/>
                    <a:pt x="197" y="55"/>
                    <a:pt x="139" y="47"/>
                  </a:cubicBezTo>
                  <a:close/>
                  <a:moveTo>
                    <a:pt x="121" y="257"/>
                  </a:moveTo>
                  <a:cubicBezTo>
                    <a:pt x="71" y="257"/>
                    <a:pt x="30" y="216"/>
                    <a:pt x="30" y="166"/>
                  </a:cubicBezTo>
                  <a:cubicBezTo>
                    <a:pt x="30" y="116"/>
                    <a:pt x="71" y="75"/>
                    <a:pt x="121" y="75"/>
                  </a:cubicBezTo>
                  <a:cubicBezTo>
                    <a:pt x="171" y="75"/>
                    <a:pt x="212" y="116"/>
                    <a:pt x="212" y="166"/>
                  </a:cubicBezTo>
                  <a:cubicBezTo>
                    <a:pt x="212" y="216"/>
                    <a:pt x="171" y="257"/>
                    <a:pt x="121" y="2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08" name="Freeform 103"/>
            <p:cNvSpPr>
              <a:spLocks/>
            </p:cNvSpPr>
            <p:nvPr/>
          </p:nvSpPr>
          <p:spPr bwMode="auto">
            <a:xfrm>
              <a:off x="6640513" y="2608264"/>
              <a:ext cx="66675" cy="103188"/>
            </a:xfrm>
            <a:custGeom>
              <a:avLst/>
              <a:gdLst>
                <a:gd name="T0" fmla="*/ 71 w 74"/>
                <a:gd name="T1" fmla="*/ 93 h 114"/>
                <a:gd name="T2" fmla="*/ 23 w 74"/>
                <a:gd name="T3" fmla="*/ 61 h 114"/>
                <a:gd name="T4" fmla="*/ 23 w 74"/>
                <a:gd name="T5" fmla="*/ 5 h 114"/>
                <a:gd name="T6" fmla="*/ 21 w 74"/>
                <a:gd name="T7" fmla="*/ 2 h 114"/>
                <a:gd name="T8" fmla="*/ 18 w 74"/>
                <a:gd name="T9" fmla="*/ 0 h 114"/>
                <a:gd name="T10" fmla="*/ 5 w 74"/>
                <a:gd name="T11" fmla="*/ 0 h 114"/>
                <a:gd name="T12" fmla="*/ 1 w 74"/>
                <a:gd name="T13" fmla="*/ 2 h 114"/>
                <a:gd name="T14" fmla="*/ 0 w 74"/>
                <a:gd name="T15" fmla="*/ 5 h 114"/>
                <a:gd name="T16" fmla="*/ 0 w 74"/>
                <a:gd name="T17" fmla="*/ 71 h 114"/>
                <a:gd name="T18" fmla="*/ 1 w 74"/>
                <a:gd name="T19" fmla="*/ 75 h 114"/>
                <a:gd name="T20" fmla="*/ 2 w 74"/>
                <a:gd name="T21" fmla="*/ 75 h 114"/>
                <a:gd name="T22" fmla="*/ 58 w 74"/>
                <a:gd name="T23" fmla="*/ 113 h 114"/>
                <a:gd name="T24" fmla="*/ 61 w 74"/>
                <a:gd name="T25" fmla="*/ 114 h 114"/>
                <a:gd name="T26" fmla="*/ 62 w 74"/>
                <a:gd name="T27" fmla="*/ 114 h 114"/>
                <a:gd name="T28" fmla="*/ 65 w 74"/>
                <a:gd name="T29" fmla="*/ 111 h 114"/>
                <a:gd name="T30" fmla="*/ 72 w 74"/>
                <a:gd name="T31" fmla="*/ 100 h 114"/>
                <a:gd name="T32" fmla="*/ 71 w 74"/>
                <a:gd name="T33" fmla="*/ 9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" h="114">
                  <a:moveTo>
                    <a:pt x="71" y="93"/>
                  </a:moveTo>
                  <a:cubicBezTo>
                    <a:pt x="23" y="61"/>
                    <a:pt x="23" y="61"/>
                    <a:pt x="23" y="61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4"/>
                    <a:pt x="22" y="3"/>
                    <a:pt x="21" y="2"/>
                  </a:cubicBezTo>
                  <a:cubicBezTo>
                    <a:pt x="21" y="1"/>
                    <a:pt x="19" y="0"/>
                    <a:pt x="1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2"/>
                    <a:pt x="0" y="74"/>
                    <a:pt x="1" y="75"/>
                  </a:cubicBezTo>
                  <a:cubicBezTo>
                    <a:pt x="1" y="75"/>
                    <a:pt x="2" y="75"/>
                    <a:pt x="2" y="75"/>
                  </a:cubicBezTo>
                  <a:cubicBezTo>
                    <a:pt x="58" y="113"/>
                    <a:pt x="58" y="113"/>
                    <a:pt x="58" y="113"/>
                  </a:cubicBezTo>
                  <a:cubicBezTo>
                    <a:pt x="59" y="113"/>
                    <a:pt x="60" y="114"/>
                    <a:pt x="61" y="114"/>
                  </a:cubicBezTo>
                  <a:cubicBezTo>
                    <a:pt x="61" y="114"/>
                    <a:pt x="62" y="114"/>
                    <a:pt x="62" y="114"/>
                  </a:cubicBezTo>
                  <a:cubicBezTo>
                    <a:pt x="63" y="113"/>
                    <a:pt x="64" y="112"/>
                    <a:pt x="65" y="111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8"/>
                    <a:pt x="73" y="95"/>
                    <a:pt x="71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09" name="Freeform 104"/>
            <p:cNvSpPr>
              <a:spLocks noEditPoints="1"/>
            </p:cNvSpPr>
            <p:nvPr/>
          </p:nvSpPr>
          <p:spPr bwMode="auto">
            <a:xfrm>
              <a:off x="7059613" y="2517776"/>
              <a:ext cx="219075" cy="260350"/>
            </a:xfrm>
            <a:custGeom>
              <a:avLst/>
              <a:gdLst>
                <a:gd name="T0" fmla="*/ 140 w 243"/>
                <a:gd name="T1" fmla="*/ 47 h 288"/>
                <a:gd name="T2" fmla="*/ 140 w 243"/>
                <a:gd name="T3" fmla="*/ 24 h 288"/>
                <a:gd name="T4" fmla="*/ 152 w 243"/>
                <a:gd name="T5" fmla="*/ 24 h 288"/>
                <a:gd name="T6" fmla="*/ 164 w 243"/>
                <a:gd name="T7" fmla="*/ 12 h 288"/>
                <a:gd name="T8" fmla="*/ 152 w 243"/>
                <a:gd name="T9" fmla="*/ 0 h 288"/>
                <a:gd name="T10" fmla="*/ 91 w 243"/>
                <a:gd name="T11" fmla="*/ 0 h 288"/>
                <a:gd name="T12" fmla="*/ 79 w 243"/>
                <a:gd name="T13" fmla="*/ 12 h 288"/>
                <a:gd name="T14" fmla="*/ 91 w 243"/>
                <a:gd name="T15" fmla="*/ 24 h 288"/>
                <a:gd name="T16" fmla="*/ 103 w 243"/>
                <a:gd name="T17" fmla="*/ 24 h 288"/>
                <a:gd name="T18" fmla="*/ 103 w 243"/>
                <a:gd name="T19" fmla="*/ 47 h 288"/>
                <a:gd name="T20" fmla="*/ 0 w 243"/>
                <a:gd name="T21" fmla="*/ 167 h 288"/>
                <a:gd name="T22" fmla="*/ 122 w 243"/>
                <a:gd name="T23" fmla="*/ 288 h 288"/>
                <a:gd name="T24" fmla="*/ 243 w 243"/>
                <a:gd name="T25" fmla="*/ 167 h 288"/>
                <a:gd name="T26" fmla="*/ 140 w 243"/>
                <a:gd name="T27" fmla="*/ 47 h 288"/>
                <a:gd name="T28" fmla="*/ 122 w 243"/>
                <a:gd name="T29" fmla="*/ 258 h 288"/>
                <a:gd name="T30" fmla="*/ 31 w 243"/>
                <a:gd name="T31" fmla="*/ 167 h 288"/>
                <a:gd name="T32" fmla="*/ 122 w 243"/>
                <a:gd name="T33" fmla="*/ 76 h 288"/>
                <a:gd name="T34" fmla="*/ 213 w 243"/>
                <a:gd name="T35" fmla="*/ 167 h 288"/>
                <a:gd name="T36" fmla="*/ 122 w 243"/>
                <a:gd name="T37" fmla="*/ 25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3" h="288">
                  <a:moveTo>
                    <a:pt x="140" y="47"/>
                  </a:moveTo>
                  <a:cubicBezTo>
                    <a:pt x="140" y="24"/>
                    <a:pt x="140" y="24"/>
                    <a:pt x="140" y="24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59" y="24"/>
                    <a:pt x="164" y="18"/>
                    <a:pt x="164" y="12"/>
                  </a:cubicBezTo>
                  <a:cubicBezTo>
                    <a:pt x="164" y="5"/>
                    <a:pt x="159" y="0"/>
                    <a:pt x="152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5" y="0"/>
                    <a:pt x="79" y="5"/>
                    <a:pt x="79" y="12"/>
                  </a:cubicBezTo>
                  <a:cubicBezTo>
                    <a:pt x="79" y="18"/>
                    <a:pt x="85" y="24"/>
                    <a:pt x="9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45" y="56"/>
                    <a:pt x="0" y="106"/>
                    <a:pt x="0" y="167"/>
                  </a:cubicBezTo>
                  <a:cubicBezTo>
                    <a:pt x="0" y="234"/>
                    <a:pt x="55" y="288"/>
                    <a:pt x="122" y="288"/>
                  </a:cubicBezTo>
                  <a:cubicBezTo>
                    <a:pt x="189" y="288"/>
                    <a:pt x="243" y="234"/>
                    <a:pt x="243" y="167"/>
                  </a:cubicBezTo>
                  <a:cubicBezTo>
                    <a:pt x="243" y="106"/>
                    <a:pt x="198" y="56"/>
                    <a:pt x="140" y="47"/>
                  </a:cubicBezTo>
                  <a:close/>
                  <a:moveTo>
                    <a:pt x="122" y="258"/>
                  </a:moveTo>
                  <a:cubicBezTo>
                    <a:pt x="71" y="258"/>
                    <a:pt x="31" y="217"/>
                    <a:pt x="31" y="167"/>
                  </a:cubicBezTo>
                  <a:cubicBezTo>
                    <a:pt x="31" y="117"/>
                    <a:pt x="71" y="76"/>
                    <a:pt x="122" y="76"/>
                  </a:cubicBezTo>
                  <a:cubicBezTo>
                    <a:pt x="172" y="76"/>
                    <a:pt x="213" y="117"/>
                    <a:pt x="213" y="167"/>
                  </a:cubicBezTo>
                  <a:cubicBezTo>
                    <a:pt x="213" y="217"/>
                    <a:pt x="172" y="258"/>
                    <a:pt x="122" y="2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10" name="Freeform 105"/>
            <p:cNvSpPr>
              <a:spLocks/>
            </p:cNvSpPr>
            <p:nvPr/>
          </p:nvSpPr>
          <p:spPr bwMode="auto">
            <a:xfrm>
              <a:off x="7121526" y="2619376"/>
              <a:ext cx="96838" cy="98425"/>
            </a:xfrm>
            <a:custGeom>
              <a:avLst/>
              <a:gdLst>
                <a:gd name="T0" fmla="*/ 47 w 61"/>
                <a:gd name="T1" fmla="*/ 0 h 62"/>
                <a:gd name="T2" fmla="*/ 30 w 61"/>
                <a:gd name="T3" fmla="*/ 17 h 62"/>
                <a:gd name="T4" fmla="*/ 13 w 61"/>
                <a:gd name="T5" fmla="*/ 0 h 62"/>
                <a:gd name="T6" fmla="*/ 0 w 61"/>
                <a:gd name="T7" fmla="*/ 14 h 62"/>
                <a:gd name="T8" fmla="*/ 17 w 61"/>
                <a:gd name="T9" fmla="*/ 31 h 62"/>
                <a:gd name="T10" fmla="*/ 0 w 61"/>
                <a:gd name="T11" fmla="*/ 48 h 62"/>
                <a:gd name="T12" fmla="*/ 13 w 61"/>
                <a:gd name="T13" fmla="*/ 62 h 62"/>
                <a:gd name="T14" fmla="*/ 30 w 61"/>
                <a:gd name="T15" fmla="*/ 45 h 62"/>
                <a:gd name="T16" fmla="*/ 47 w 61"/>
                <a:gd name="T17" fmla="*/ 62 h 62"/>
                <a:gd name="T18" fmla="*/ 61 w 61"/>
                <a:gd name="T19" fmla="*/ 48 h 62"/>
                <a:gd name="T20" fmla="*/ 44 w 61"/>
                <a:gd name="T21" fmla="*/ 31 h 62"/>
                <a:gd name="T22" fmla="*/ 61 w 61"/>
                <a:gd name="T23" fmla="*/ 14 h 62"/>
                <a:gd name="T24" fmla="*/ 47 w 61"/>
                <a:gd name="T2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62">
                  <a:moveTo>
                    <a:pt x="47" y="0"/>
                  </a:moveTo>
                  <a:lnTo>
                    <a:pt x="30" y="17"/>
                  </a:lnTo>
                  <a:lnTo>
                    <a:pt x="13" y="0"/>
                  </a:lnTo>
                  <a:lnTo>
                    <a:pt x="0" y="14"/>
                  </a:lnTo>
                  <a:lnTo>
                    <a:pt x="17" y="31"/>
                  </a:lnTo>
                  <a:lnTo>
                    <a:pt x="0" y="48"/>
                  </a:lnTo>
                  <a:lnTo>
                    <a:pt x="13" y="62"/>
                  </a:lnTo>
                  <a:lnTo>
                    <a:pt x="30" y="45"/>
                  </a:lnTo>
                  <a:lnTo>
                    <a:pt x="47" y="62"/>
                  </a:lnTo>
                  <a:lnTo>
                    <a:pt x="61" y="48"/>
                  </a:lnTo>
                  <a:lnTo>
                    <a:pt x="44" y="31"/>
                  </a:lnTo>
                  <a:lnTo>
                    <a:pt x="61" y="14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11" name="Freeform 106"/>
            <p:cNvSpPr>
              <a:spLocks/>
            </p:cNvSpPr>
            <p:nvPr/>
          </p:nvSpPr>
          <p:spPr bwMode="auto">
            <a:xfrm>
              <a:off x="5505451" y="1482726"/>
              <a:ext cx="215900" cy="258763"/>
            </a:xfrm>
            <a:custGeom>
              <a:avLst/>
              <a:gdLst>
                <a:gd name="T0" fmla="*/ 184 w 240"/>
                <a:gd name="T1" fmla="*/ 0 h 288"/>
                <a:gd name="T2" fmla="*/ 128 w 240"/>
                <a:gd name="T3" fmla="*/ 67 h 288"/>
                <a:gd name="T4" fmla="*/ 163 w 240"/>
                <a:gd name="T5" fmla="*/ 67 h 288"/>
                <a:gd name="T6" fmla="*/ 163 w 240"/>
                <a:gd name="T7" fmla="*/ 100 h 288"/>
                <a:gd name="T8" fmla="*/ 163 w 240"/>
                <a:gd name="T9" fmla="*/ 101 h 288"/>
                <a:gd name="T10" fmla="*/ 154 w 240"/>
                <a:gd name="T11" fmla="*/ 122 h 288"/>
                <a:gd name="T12" fmla="*/ 128 w 240"/>
                <a:gd name="T13" fmla="*/ 152 h 288"/>
                <a:gd name="T14" fmla="*/ 120 w 240"/>
                <a:gd name="T15" fmla="*/ 160 h 288"/>
                <a:gd name="T16" fmla="*/ 112 w 240"/>
                <a:gd name="T17" fmla="*/ 152 h 288"/>
                <a:gd name="T18" fmla="*/ 86 w 240"/>
                <a:gd name="T19" fmla="*/ 122 h 288"/>
                <a:gd name="T20" fmla="*/ 78 w 240"/>
                <a:gd name="T21" fmla="*/ 101 h 288"/>
                <a:gd name="T22" fmla="*/ 78 w 240"/>
                <a:gd name="T23" fmla="*/ 100 h 288"/>
                <a:gd name="T24" fmla="*/ 78 w 240"/>
                <a:gd name="T25" fmla="*/ 67 h 288"/>
                <a:gd name="T26" fmla="*/ 112 w 240"/>
                <a:gd name="T27" fmla="*/ 67 h 288"/>
                <a:gd name="T28" fmla="*/ 56 w 240"/>
                <a:gd name="T29" fmla="*/ 0 h 288"/>
                <a:gd name="T30" fmla="*/ 0 w 240"/>
                <a:gd name="T31" fmla="*/ 67 h 288"/>
                <a:gd name="T32" fmla="*/ 35 w 240"/>
                <a:gd name="T33" fmla="*/ 67 h 288"/>
                <a:gd name="T34" fmla="*/ 35 w 240"/>
                <a:gd name="T35" fmla="*/ 100 h 288"/>
                <a:gd name="T36" fmla="*/ 60 w 240"/>
                <a:gd name="T37" fmla="*/ 158 h 288"/>
                <a:gd name="T38" fmla="*/ 89 w 240"/>
                <a:gd name="T39" fmla="*/ 189 h 288"/>
                <a:gd name="T40" fmla="*/ 89 w 240"/>
                <a:gd name="T41" fmla="*/ 189 h 288"/>
                <a:gd name="T42" fmla="*/ 89 w 240"/>
                <a:gd name="T43" fmla="*/ 288 h 288"/>
                <a:gd name="T44" fmla="*/ 152 w 240"/>
                <a:gd name="T45" fmla="*/ 288 h 288"/>
                <a:gd name="T46" fmla="*/ 152 w 240"/>
                <a:gd name="T47" fmla="*/ 188 h 288"/>
                <a:gd name="T48" fmla="*/ 180 w 240"/>
                <a:gd name="T49" fmla="*/ 158 h 288"/>
                <a:gd name="T50" fmla="*/ 205 w 240"/>
                <a:gd name="T51" fmla="*/ 100 h 288"/>
                <a:gd name="T52" fmla="*/ 205 w 240"/>
                <a:gd name="T53" fmla="*/ 67 h 288"/>
                <a:gd name="T54" fmla="*/ 240 w 240"/>
                <a:gd name="T55" fmla="*/ 67 h 288"/>
                <a:gd name="T56" fmla="*/ 184 w 240"/>
                <a:gd name="T5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288">
                  <a:moveTo>
                    <a:pt x="184" y="0"/>
                  </a:moveTo>
                  <a:cubicBezTo>
                    <a:pt x="128" y="67"/>
                    <a:pt x="128" y="67"/>
                    <a:pt x="128" y="67"/>
                  </a:cubicBezTo>
                  <a:cubicBezTo>
                    <a:pt x="163" y="67"/>
                    <a:pt x="163" y="67"/>
                    <a:pt x="163" y="67"/>
                  </a:cubicBezTo>
                  <a:cubicBezTo>
                    <a:pt x="163" y="76"/>
                    <a:pt x="163" y="83"/>
                    <a:pt x="163" y="100"/>
                  </a:cubicBezTo>
                  <a:cubicBezTo>
                    <a:pt x="163" y="101"/>
                    <a:pt x="163" y="101"/>
                    <a:pt x="163" y="101"/>
                  </a:cubicBezTo>
                  <a:cubicBezTo>
                    <a:pt x="163" y="106"/>
                    <a:pt x="160" y="113"/>
                    <a:pt x="154" y="122"/>
                  </a:cubicBezTo>
                  <a:cubicBezTo>
                    <a:pt x="148" y="131"/>
                    <a:pt x="139" y="141"/>
                    <a:pt x="128" y="152"/>
                  </a:cubicBezTo>
                  <a:cubicBezTo>
                    <a:pt x="126" y="155"/>
                    <a:pt x="123" y="157"/>
                    <a:pt x="120" y="160"/>
                  </a:cubicBezTo>
                  <a:cubicBezTo>
                    <a:pt x="117" y="157"/>
                    <a:pt x="114" y="155"/>
                    <a:pt x="112" y="152"/>
                  </a:cubicBezTo>
                  <a:cubicBezTo>
                    <a:pt x="101" y="141"/>
                    <a:pt x="92" y="131"/>
                    <a:pt x="86" y="122"/>
                  </a:cubicBezTo>
                  <a:cubicBezTo>
                    <a:pt x="80" y="113"/>
                    <a:pt x="78" y="106"/>
                    <a:pt x="78" y="101"/>
                  </a:cubicBezTo>
                  <a:cubicBezTo>
                    <a:pt x="78" y="101"/>
                    <a:pt x="78" y="101"/>
                    <a:pt x="78" y="100"/>
                  </a:cubicBezTo>
                  <a:cubicBezTo>
                    <a:pt x="78" y="83"/>
                    <a:pt x="78" y="76"/>
                    <a:pt x="78" y="67"/>
                  </a:cubicBezTo>
                  <a:cubicBezTo>
                    <a:pt x="112" y="67"/>
                    <a:pt x="112" y="67"/>
                    <a:pt x="112" y="67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76"/>
                    <a:pt x="35" y="83"/>
                    <a:pt x="35" y="100"/>
                  </a:cubicBezTo>
                  <a:cubicBezTo>
                    <a:pt x="35" y="123"/>
                    <a:pt x="47" y="142"/>
                    <a:pt x="60" y="158"/>
                  </a:cubicBezTo>
                  <a:cubicBezTo>
                    <a:pt x="69" y="169"/>
                    <a:pt x="79" y="179"/>
                    <a:pt x="89" y="189"/>
                  </a:cubicBezTo>
                  <a:cubicBezTo>
                    <a:pt x="89" y="189"/>
                    <a:pt x="89" y="189"/>
                    <a:pt x="89" y="189"/>
                  </a:cubicBezTo>
                  <a:cubicBezTo>
                    <a:pt x="89" y="288"/>
                    <a:pt x="89" y="288"/>
                    <a:pt x="89" y="288"/>
                  </a:cubicBezTo>
                  <a:cubicBezTo>
                    <a:pt x="152" y="288"/>
                    <a:pt x="152" y="288"/>
                    <a:pt x="152" y="288"/>
                  </a:cubicBezTo>
                  <a:cubicBezTo>
                    <a:pt x="152" y="188"/>
                    <a:pt x="152" y="188"/>
                    <a:pt x="152" y="188"/>
                  </a:cubicBezTo>
                  <a:cubicBezTo>
                    <a:pt x="162" y="179"/>
                    <a:pt x="172" y="169"/>
                    <a:pt x="180" y="158"/>
                  </a:cubicBezTo>
                  <a:cubicBezTo>
                    <a:pt x="194" y="142"/>
                    <a:pt x="205" y="123"/>
                    <a:pt x="205" y="100"/>
                  </a:cubicBezTo>
                  <a:cubicBezTo>
                    <a:pt x="205" y="83"/>
                    <a:pt x="205" y="76"/>
                    <a:pt x="205" y="67"/>
                  </a:cubicBezTo>
                  <a:cubicBezTo>
                    <a:pt x="240" y="67"/>
                    <a:pt x="240" y="67"/>
                    <a:pt x="240" y="67"/>
                  </a:cubicBezTo>
                  <a:lnTo>
                    <a:pt x="1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12" name="Freeform 107"/>
            <p:cNvSpPr>
              <a:spLocks/>
            </p:cNvSpPr>
            <p:nvPr/>
          </p:nvSpPr>
          <p:spPr bwMode="auto">
            <a:xfrm>
              <a:off x="6049963" y="1482726"/>
              <a:ext cx="158750" cy="258763"/>
            </a:xfrm>
            <a:custGeom>
              <a:avLst/>
              <a:gdLst>
                <a:gd name="T0" fmla="*/ 146 w 175"/>
                <a:gd name="T1" fmla="*/ 196 h 288"/>
                <a:gd name="T2" fmla="*/ 119 w 175"/>
                <a:gd name="T3" fmla="*/ 166 h 288"/>
                <a:gd name="T4" fmla="*/ 118 w 175"/>
                <a:gd name="T5" fmla="*/ 166 h 288"/>
                <a:gd name="T6" fmla="*/ 118 w 175"/>
                <a:gd name="T7" fmla="*/ 93 h 288"/>
                <a:gd name="T8" fmla="*/ 175 w 175"/>
                <a:gd name="T9" fmla="*/ 93 h 288"/>
                <a:gd name="T10" fmla="*/ 88 w 175"/>
                <a:gd name="T11" fmla="*/ 0 h 288"/>
                <a:gd name="T12" fmla="*/ 0 w 175"/>
                <a:gd name="T13" fmla="*/ 93 h 288"/>
                <a:gd name="T14" fmla="*/ 59 w 175"/>
                <a:gd name="T15" fmla="*/ 93 h 288"/>
                <a:gd name="T16" fmla="*/ 59 w 175"/>
                <a:gd name="T17" fmla="*/ 167 h 288"/>
                <a:gd name="T18" fmla="*/ 31 w 175"/>
                <a:gd name="T19" fmla="*/ 196 h 288"/>
                <a:gd name="T20" fmla="*/ 8 w 175"/>
                <a:gd name="T21" fmla="*/ 251 h 288"/>
                <a:gd name="T22" fmla="*/ 8 w 175"/>
                <a:gd name="T23" fmla="*/ 288 h 288"/>
                <a:gd name="T24" fmla="*/ 48 w 175"/>
                <a:gd name="T25" fmla="*/ 288 h 288"/>
                <a:gd name="T26" fmla="*/ 48 w 175"/>
                <a:gd name="T27" fmla="*/ 251 h 288"/>
                <a:gd name="T28" fmla="*/ 48 w 175"/>
                <a:gd name="T29" fmla="*/ 251 h 288"/>
                <a:gd name="T30" fmla="*/ 56 w 175"/>
                <a:gd name="T31" fmla="*/ 230 h 288"/>
                <a:gd name="T32" fmla="*/ 81 w 175"/>
                <a:gd name="T33" fmla="*/ 202 h 288"/>
                <a:gd name="T34" fmla="*/ 89 w 175"/>
                <a:gd name="T35" fmla="*/ 194 h 288"/>
                <a:gd name="T36" fmla="*/ 97 w 175"/>
                <a:gd name="T37" fmla="*/ 202 h 288"/>
                <a:gd name="T38" fmla="*/ 121 w 175"/>
                <a:gd name="T39" fmla="*/ 230 h 288"/>
                <a:gd name="T40" fmla="*/ 129 w 175"/>
                <a:gd name="T41" fmla="*/ 251 h 288"/>
                <a:gd name="T42" fmla="*/ 129 w 175"/>
                <a:gd name="T43" fmla="*/ 251 h 288"/>
                <a:gd name="T44" fmla="*/ 129 w 175"/>
                <a:gd name="T45" fmla="*/ 288 h 288"/>
                <a:gd name="T46" fmla="*/ 170 w 175"/>
                <a:gd name="T47" fmla="*/ 288 h 288"/>
                <a:gd name="T48" fmla="*/ 170 w 175"/>
                <a:gd name="T49" fmla="*/ 251 h 288"/>
                <a:gd name="T50" fmla="*/ 146 w 175"/>
                <a:gd name="T51" fmla="*/ 19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5" h="288">
                  <a:moveTo>
                    <a:pt x="146" y="196"/>
                  </a:moveTo>
                  <a:cubicBezTo>
                    <a:pt x="138" y="186"/>
                    <a:pt x="128" y="176"/>
                    <a:pt x="119" y="166"/>
                  </a:cubicBezTo>
                  <a:cubicBezTo>
                    <a:pt x="118" y="166"/>
                    <a:pt x="118" y="166"/>
                    <a:pt x="118" y="166"/>
                  </a:cubicBezTo>
                  <a:cubicBezTo>
                    <a:pt x="118" y="166"/>
                    <a:pt x="118" y="101"/>
                    <a:pt x="118" y="93"/>
                  </a:cubicBezTo>
                  <a:cubicBezTo>
                    <a:pt x="175" y="93"/>
                    <a:pt x="175" y="93"/>
                    <a:pt x="175" y="93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59" y="105"/>
                    <a:pt x="59" y="167"/>
                    <a:pt x="59" y="167"/>
                  </a:cubicBezTo>
                  <a:cubicBezTo>
                    <a:pt x="49" y="176"/>
                    <a:pt x="39" y="186"/>
                    <a:pt x="31" y="196"/>
                  </a:cubicBezTo>
                  <a:cubicBezTo>
                    <a:pt x="19" y="211"/>
                    <a:pt x="8" y="229"/>
                    <a:pt x="8" y="251"/>
                  </a:cubicBezTo>
                  <a:cubicBezTo>
                    <a:pt x="8" y="267"/>
                    <a:pt x="8" y="280"/>
                    <a:pt x="8" y="288"/>
                  </a:cubicBezTo>
                  <a:cubicBezTo>
                    <a:pt x="48" y="288"/>
                    <a:pt x="48" y="288"/>
                    <a:pt x="48" y="288"/>
                  </a:cubicBezTo>
                  <a:cubicBezTo>
                    <a:pt x="48" y="280"/>
                    <a:pt x="48" y="267"/>
                    <a:pt x="48" y="251"/>
                  </a:cubicBezTo>
                  <a:cubicBezTo>
                    <a:pt x="48" y="251"/>
                    <a:pt x="48" y="251"/>
                    <a:pt x="48" y="251"/>
                  </a:cubicBezTo>
                  <a:cubicBezTo>
                    <a:pt x="48" y="246"/>
                    <a:pt x="51" y="239"/>
                    <a:pt x="56" y="230"/>
                  </a:cubicBezTo>
                  <a:cubicBezTo>
                    <a:pt x="62" y="222"/>
                    <a:pt x="71" y="212"/>
                    <a:pt x="81" y="202"/>
                  </a:cubicBezTo>
                  <a:cubicBezTo>
                    <a:pt x="84" y="199"/>
                    <a:pt x="86" y="197"/>
                    <a:pt x="89" y="194"/>
                  </a:cubicBezTo>
                  <a:cubicBezTo>
                    <a:pt x="92" y="197"/>
                    <a:pt x="94" y="199"/>
                    <a:pt x="97" y="202"/>
                  </a:cubicBezTo>
                  <a:cubicBezTo>
                    <a:pt x="107" y="212"/>
                    <a:pt x="116" y="222"/>
                    <a:pt x="121" y="230"/>
                  </a:cubicBezTo>
                  <a:cubicBezTo>
                    <a:pt x="127" y="239"/>
                    <a:pt x="129" y="246"/>
                    <a:pt x="129" y="251"/>
                  </a:cubicBezTo>
                  <a:cubicBezTo>
                    <a:pt x="129" y="251"/>
                    <a:pt x="129" y="251"/>
                    <a:pt x="129" y="251"/>
                  </a:cubicBezTo>
                  <a:cubicBezTo>
                    <a:pt x="129" y="267"/>
                    <a:pt x="129" y="280"/>
                    <a:pt x="129" y="288"/>
                  </a:cubicBezTo>
                  <a:cubicBezTo>
                    <a:pt x="170" y="288"/>
                    <a:pt x="170" y="288"/>
                    <a:pt x="170" y="288"/>
                  </a:cubicBezTo>
                  <a:cubicBezTo>
                    <a:pt x="170" y="280"/>
                    <a:pt x="170" y="267"/>
                    <a:pt x="170" y="251"/>
                  </a:cubicBezTo>
                  <a:cubicBezTo>
                    <a:pt x="170" y="229"/>
                    <a:pt x="159" y="211"/>
                    <a:pt x="146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13" name="Freeform 108"/>
            <p:cNvSpPr>
              <a:spLocks/>
            </p:cNvSpPr>
            <p:nvPr/>
          </p:nvSpPr>
          <p:spPr bwMode="auto">
            <a:xfrm>
              <a:off x="8782051" y="3036889"/>
              <a:ext cx="7938" cy="0"/>
            </a:xfrm>
            <a:custGeom>
              <a:avLst/>
              <a:gdLst>
                <a:gd name="T0" fmla="*/ 0 w 5"/>
                <a:gd name="T1" fmla="*/ 5 w 5"/>
                <a:gd name="T2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14" name="Line 109"/>
            <p:cNvSpPr>
              <a:spLocks noChangeShapeType="1"/>
            </p:cNvSpPr>
            <p:nvPr/>
          </p:nvSpPr>
          <p:spPr bwMode="auto">
            <a:xfrm>
              <a:off x="8782051" y="3036889"/>
              <a:ext cx="7938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15" name="Freeform 110"/>
            <p:cNvSpPr>
              <a:spLocks noEditPoints="1"/>
            </p:cNvSpPr>
            <p:nvPr/>
          </p:nvSpPr>
          <p:spPr bwMode="auto">
            <a:xfrm>
              <a:off x="8643938" y="3036889"/>
              <a:ext cx="157163" cy="260350"/>
            </a:xfrm>
            <a:custGeom>
              <a:avLst/>
              <a:gdLst>
                <a:gd name="T0" fmla="*/ 155 w 176"/>
                <a:gd name="T1" fmla="*/ 0 h 289"/>
                <a:gd name="T2" fmla="*/ 22 w 176"/>
                <a:gd name="T3" fmla="*/ 0 h 289"/>
                <a:gd name="T4" fmla="*/ 0 w 176"/>
                <a:gd name="T5" fmla="*/ 21 h 289"/>
                <a:gd name="T6" fmla="*/ 0 w 176"/>
                <a:gd name="T7" fmla="*/ 267 h 289"/>
                <a:gd name="T8" fmla="*/ 22 w 176"/>
                <a:gd name="T9" fmla="*/ 289 h 289"/>
                <a:gd name="T10" fmla="*/ 155 w 176"/>
                <a:gd name="T11" fmla="*/ 289 h 289"/>
                <a:gd name="T12" fmla="*/ 176 w 176"/>
                <a:gd name="T13" fmla="*/ 267 h 289"/>
                <a:gd name="T14" fmla="*/ 176 w 176"/>
                <a:gd name="T15" fmla="*/ 21 h 289"/>
                <a:gd name="T16" fmla="*/ 155 w 176"/>
                <a:gd name="T17" fmla="*/ 0 h 289"/>
                <a:gd name="T18" fmla="*/ 88 w 176"/>
                <a:gd name="T19" fmla="*/ 274 h 289"/>
                <a:gd name="T20" fmla="*/ 75 w 176"/>
                <a:gd name="T21" fmla="*/ 261 h 289"/>
                <a:gd name="T22" fmla="*/ 88 w 176"/>
                <a:gd name="T23" fmla="*/ 247 h 289"/>
                <a:gd name="T24" fmla="*/ 102 w 176"/>
                <a:gd name="T25" fmla="*/ 261 h 289"/>
                <a:gd name="T26" fmla="*/ 88 w 176"/>
                <a:gd name="T27" fmla="*/ 274 h 289"/>
                <a:gd name="T28" fmla="*/ 160 w 176"/>
                <a:gd name="T29" fmla="*/ 233 h 289"/>
                <a:gd name="T30" fmla="*/ 16 w 176"/>
                <a:gd name="T31" fmla="*/ 233 h 289"/>
                <a:gd name="T32" fmla="*/ 16 w 176"/>
                <a:gd name="T33" fmla="*/ 56 h 289"/>
                <a:gd name="T34" fmla="*/ 160 w 176"/>
                <a:gd name="T35" fmla="*/ 56 h 289"/>
                <a:gd name="T36" fmla="*/ 160 w 176"/>
                <a:gd name="T37" fmla="*/ 233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89">
                  <a:moveTo>
                    <a:pt x="155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9"/>
                    <a:pt x="0" y="21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79"/>
                    <a:pt x="10" y="289"/>
                    <a:pt x="22" y="289"/>
                  </a:cubicBezTo>
                  <a:cubicBezTo>
                    <a:pt x="155" y="289"/>
                    <a:pt x="155" y="289"/>
                    <a:pt x="155" y="289"/>
                  </a:cubicBezTo>
                  <a:cubicBezTo>
                    <a:pt x="167" y="289"/>
                    <a:pt x="176" y="279"/>
                    <a:pt x="176" y="267"/>
                  </a:cubicBezTo>
                  <a:cubicBezTo>
                    <a:pt x="176" y="21"/>
                    <a:pt x="176" y="21"/>
                    <a:pt x="176" y="21"/>
                  </a:cubicBezTo>
                  <a:cubicBezTo>
                    <a:pt x="176" y="9"/>
                    <a:pt x="167" y="0"/>
                    <a:pt x="155" y="0"/>
                  </a:cubicBezTo>
                  <a:close/>
                  <a:moveTo>
                    <a:pt x="88" y="274"/>
                  </a:moveTo>
                  <a:cubicBezTo>
                    <a:pt x="81" y="274"/>
                    <a:pt x="75" y="268"/>
                    <a:pt x="75" y="261"/>
                  </a:cubicBezTo>
                  <a:cubicBezTo>
                    <a:pt x="75" y="253"/>
                    <a:pt x="81" y="247"/>
                    <a:pt x="88" y="247"/>
                  </a:cubicBezTo>
                  <a:cubicBezTo>
                    <a:pt x="96" y="247"/>
                    <a:pt x="102" y="253"/>
                    <a:pt x="102" y="261"/>
                  </a:cubicBezTo>
                  <a:cubicBezTo>
                    <a:pt x="102" y="268"/>
                    <a:pt x="96" y="274"/>
                    <a:pt x="88" y="274"/>
                  </a:cubicBezTo>
                  <a:close/>
                  <a:moveTo>
                    <a:pt x="160" y="233"/>
                  </a:moveTo>
                  <a:cubicBezTo>
                    <a:pt x="16" y="233"/>
                    <a:pt x="16" y="233"/>
                    <a:pt x="16" y="233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0" y="56"/>
                    <a:pt x="160" y="56"/>
                    <a:pt x="160" y="56"/>
                  </a:cubicBezTo>
                  <a:lnTo>
                    <a:pt x="160" y="2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16" name="Freeform 111"/>
            <p:cNvSpPr>
              <a:spLocks noEditPoints="1"/>
            </p:cNvSpPr>
            <p:nvPr/>
          </p:nvSpPr>
          <p:spPr bwMode="auto">
            <a:xfrm>
              <a:off x="9144001" y="3036889"/>
              <a:ext cx="193675" cy="260350"/>
            </a:xfrm>
            <a:custGeom>
              <a:avLst/>
              <a:gdLst>
                <a:gd name="T0" fmla="*/ 194 w 216"/>
                <a:gd name="T1" fmla="*/ 0 h 288"/>
                <a:gd name="T2" fmla="*/ 21 w 216"/>
                <a:gd name="T3" fmla="*/ 0 h 288"/>
                <a:gd name="T4" fmla="*/ 0 w 216"/>
                <a:gd name="T5" fmla="*/ 21 h 288"/>
                <a:gd name="T6" fmla="*/ 0 w 216"/>
                <a:gd name="T7" fmla="*/ 267 h 288"/>
                <a:gd name="T8" fmla="*/ 21 w 216"/>
                <a:gd name="T9" fmla="*/ 288 h 288"/>
                <a:gd name="T10" fmla="*/ 194 w 216"/>
                <a:gd name="T11" fmla="*/ 288 h 288"/>
                <a:gd name="T12" fmla="*/ 216 w 216"/>
                <a:gd name="T13" fmla="*/ 267 h 288"/>
                <a:gd name="T14" fmla="*/ 216 w 216"/>
                <a:gd name="T15" fmla="*/ 21 h 288"/>
                <a:gd name="T16" fmla="*/ 194 w 216"/>
                <a:gd name="T17" fmla="*/ 0 h 288"/>
                <a:gd name="T18" fmla="*/ 108 w 216"/>
                <a:gd name="T19" fmla="*/ 279 h 288"/>
                <a:gd name="T20" fmla="*/ 101 w 216"/>
                <a:gd name="T21" fmla="*/ 272 h 288"/>
                <a:gd name="T22" fmla="*/ 108 w 216"/>
                <a:gd name="T23" fmla="*/ 265 h 288"/>
                <a:gd name="T24" fmla="*/ 116 w 216"/>
                <a:gd name="T25" fmla="*/ 272 h 288"/>
                <a:gd name="T26" fmla="*/ 108 w 216"/>
                <a:gd name="T27" fmla="*/ 279 h 288"/>
                <a:gd name="T28" fmla="*/ 184 w 216"/>
                <a:gd name="T29" fmla="*/ 256 h 288"/>
                <a:gd name="T30" fmla="*/ 32 w 216"/>
                <a:gd name="T31" fmla="*/ 256 h 288"/>
                <a:gd name="T32" fmla="*/ 32 w 216"/>
                <a:gd name="T33" fmla="*/ 32 h 288"/>
                <a:gd name="T34" fmla="*/ 184 w 216"/>
                <a:gd name="T35" fmla="*/ 32 h 288"/>
                <a:gd name="T36" fmla="*/ 184 w 216"/>
                <a:gd name="T37" fmla="*/ 25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6" h="288">
                  <a:moveTo>
                    <a:pt x="194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9"/>
                    <a:pt x="0" y="21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78"/>
                    <a:pt x="10" y="288"/>
                    <a:pt x="21" y="288"/>
                  </a:cubicBezTo>
                  <a:cubicBezTo>
                    <a:pt x="194" y="288"/>
                    <a:pt x="194" y="288"/>
                    <a:pt x="194" y="288"/>
                  </a:cubicBezTo>
                  <a:cubicBezTo>
                    <a:pt x="206" y="288"/>
                    <a:pt x="216" y="278"/>
                    <a:pt x="216" y="267"/>
                  </a:cubicBezTo>
                  <a:cubicBezTo>
                    <a:pt x="216" y="21"/>
                    <a:pt x="216" y="21"/>
                    <a:pt x="216" y="21"/>
                  </a:cubicBezTo>
                  <a:cubicBezTo>
                    <a:pt x="216" y="9"/>
                    <a:pt x="206" y="0"/>
                    <a:pt x="194" y="0"/>
                  </a:cubicBezTo>
                  <a:close/>
                  <a:moveTo>
                    <a:pt x="108" y="279"/>
                  </a:moveTo>
                  <a:cubicBezTo>
                    <a:pt x="105" y="279"/>
                    <a:pt x="101" y="276"/>
                    <a:pt x="101" y="272"/>
                  </a:cubicBezTo>
                  <a:cubicBezTo>
                    <a:pt x="101" y="268"/>
                    <a:pt x="105" y="265"/>
                    <a:pt x="108" y="265"/>
                  </a:cubicBezTo>
                  <a:cubicBezTo>
                    <a:pt x="112" y="265"/>
                    <a:pt x="116" y="268"/>
                    <a:pt x="116" y="272"/>
                  </a:cubicBezTo>
                  <a:cubicBezTo>
                    <a:pt x="116" y="276"/>
                    <a:pt x="112" y="279"/>
                    <a:pt x="108" y="279"/>
                  </a:cubicBezTo>
                  <a:close/>
                  <a:moveTo>
                    <a:pt x="184" y="256"/>
                  </a:moveTo>
                  <a:cubicBezTo>
                    <a:pt x="32" y="256"/>
                    <a:pt x="32" y="256"/>
                    <a:pt x="32" y="256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184" y="32"/>
                    <a:pt x="184" y="32"/>
                    <a:pt x="184" y="32"/>
                  </a:cubicBezTo>
                  <a:lnTo>
                    <a:pt x="184" y="2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17" name="Freeform 112"/>
            <p:cNvSpPr>
              <a:spLocks noEditPoints="1"/>
            </p:cNvSpPr>
            <p:nvPr/>
          </p:nvSpPr>
          <p:spPr bwMode="auto">
            <a:xfrm>
              <a:off x="4446588" y="2517776"/>
              <a:ext cx="258763" cy="260350"/>
            </a:xfrm>
            <a:custGeom>
              <a:avLst/>
              <a:gdLst>
                <a:gd name="T0" fmla="*/ 179 w 288"/>
                <a:gd name="T1" fmla="*/ 120 h 288"/>
                <a:gd name="T2" fmla="*/ 183 w 288"/>
                <a:gd name="T3" fmla="*/ 92 h 288"/>
                <a:gd name="T4" fmla="*/ 92 w 288"/>
                <a:gd name="T5" fmla="*/ 0 h 288"/>
                <a:gd name="T6" fmla="*/ 0 w 288"/>
                <a:gd name="T7" fmla="*/ 92 h 288"/>
                <a:gd name="T8" fmla="*/ 92 w 288"/>
                <a:gd name="T9" fmla="*/ 183 h 288"/>
                <a:gd name="T10" fmla="*/ 121 w 288"/>
                <a:gd name="T11" fmla="*/ 178 h 288"/>
                <a:gd name="T12" fmla="*/ 142 w 288"/>
                <a:gd name="T13" fmla="*/ 199 h 288"/>
                <a:gd name="T14" fmla="*/ 186 w 288"/>
                <a:gd name="T15" fmla="*/ 199 h 288"/>
                <a:gd name="T16" fmla="*/ 186 w 288"/>
                <a:gd name="T17" fmla="*/ 244 h 288"/>
                <a:gd name="T18" fmla="*/ 186 w 288"/>
                <a:gd name="T19" fmla="*/ 244 h 288"/>
                <a:gd name="T20" fmla="*/ 230 w 288"/>
                <a:gd name="T21" fmla="*/ 244 h 288"/>
                <a:gd name="T22" fmla="*/ 230 w 288"/>
                <a:gd name="T23" fmla="*/ 288 h 288"/>
                <a:gd name="T24" fmla="*/ 230 w 288"/>
                <a:gd name="T25" fmla="*/ 288 h 288"/>
                <a:gd name="T26" fmla="*/ 288 w 288"/>
                <a:gd name="T27" fmla="*/ 288 h 288"/>
                <a:gd name="T28" fmla="*/ 288 w 288"/>
                <a:gd name="T29" fmla="*/ 288 h 288"/>
                <a:gd name="T30" fmla="*/ 288 w 288"/>
                <a:gd name="T31" fmla="*/ 288 h 288"/>
                <a:gd name="T32" fmla="*/ 288 w 288"/>
                <a:gd name="T33" fmla="*/ 230 h 288"/>
                <a:gd name="T34" fmla="*/ 179 w 288"/>
                <a:gd name="T35" fmla="*/ 120 h 288"/>
                <a:gd name="T36" fmla="*/ 73 w 288"/>
                <a:gd name="T37" fmla="*/ 103 h 288"/>
                <a:gd name="T38" fmla="*/ 42 w 288"/>
                <a:gd name="T39" fmla="*/ 72 h 288"/>
                <a:gd name="T40" fmla="*/ 73 w 288"/>
                <a:gd name="T41" fmla="*/ 41 h 288"/>
                <a:gd name="T42" fmla="*/ 104 w 288"/>
                <a:gd name="T43" fmla="*/ 72 h 288"/>
                <a:gd name="T44" fmla="*/ 73 w 288"/>
                <a:gd name="T45" fmla="*/ 103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8">
                  <a:moveTo>
                    <a:pt x="179" y="120"/>
                  </a:moveTo>
                  <a:cubicBezTo>
                    <a:pt x="182" y="111"/>
                    <a:pt x="183" y="102"/>
                    <a:pt x="183" y="92"/>
                  </a:cubicBezTo>
                  <a:cubicBezTo>
                    <a:pt x="183" y="41"/>
                    <a:pt x="142" y="0"/>
                    <a:pt x="92" y="0"/>
                  </a:cubicBezTo>
                  <a:cubicBezTo>
                    <a:pt x="41" y="0"/>
                    <a:pt x="0" y="41"/>
                    <a:pt x="0" y="92"/>
                  </a:cubicBezTo>
                  <a:cubicBezTo>
                    <a:pt x="0" y="142"/>
                    <a:pt x="41" y="183"/>
                    <a:pt x="92" y="183"/>
                  </a:cubicBezTo>
                  <a:cubicBezTo>
                    <a:pt x="102" y="183"/>
                    <a:pt x="112" y="181"/>
                    <a:pt x="121" y="178"/>
                  </a:cubicBezTo>
                  <a:cubicBezTo>
                    <a:pt x="142" y="199"/>
                    <a:pt x="142" y="199"/>
                    <a:pt x="142" y="199"/>
                  </a:cubicBezTo>
                  <a:cubicBezTo>
                    <a:pt x="186" y="199"/>
                    <a:pt x="186" y="199"/>
                    <a:pt x="186" y="199"/>
                  </a:cubicBezTo>
                  <a:cubicBezTo>
                    <a:pt x="186" y="244"/>
                    <a:pt x="186" y="244"/>
                    <a:pt x="186" y="244"/>
                  </a:cubicBezTo>
                  <a:cubicBezTo>
                    <a:pt x="186" y="244"/>
                    <a:pt x="186" y="244"/>
                    <a:pt x="186" y="244"/>
                  </a:cubicBezTo>
                  <a:cubicBezTo>
                    <a:pt x="230" y="244"/>
                    <a:pt x="230" y="244"/>
                    <a:pt x="230" y="244"/>
                  </a:cubicBezTo>
                  <a:cubicBezTo>
                    <a:pt x="230" y="288"/>
                    <a:pt x="230" y="288"/>
                    <a:pt x="230" y="288"/>
                  </a:cubicBezTo>
                  <a:cubicBezTo>
                    <a:pt x="230" y="288"/>
                    <a:pt x="230" y="288"/>
                    <a:pt x="230" y="288"/>
                  </a:cubicBezTo>
                  <a:cubicBezTo>
                    <a:pt x="288" y="288"/>
                    <a:pt x="288" y="288"/>
                    <a:pt x="288" y="288"/>
                  </a:cubicBezTo>
                  <a:cubicBezTo>
                    <a:pt x="288" y="288"/>
                    <a:pt x="288" y="288"/>
                    <a:pt x="288" y="288"/>
                  </a:cubicBezTo>
                  <a:cubicBezTo>
                    <a:pt x="288" y="288"/>
                    <a:pt x="288" y="288"/>
                    <a:pt x="288" y="288"/>
                  </a:cubicBezTo>
                  <a:cubicBezTo>
                    <a:pt x="288" y="230"/>
                    <a:pt x="288" y="230"/>
                    <a:pt x="288" y="230"/>
                  </a:cubicBezTo>
                  <a:lnTo>
                    <a:pt x="179" y="120"/>
                  </a:lnTo>
                  <a:close/>
                  <a:moveTo>
                    <a:pt x="73" y="103"/>
                  </a:moveTo>
                  <a:cubicBezTo>
                    <a:pt x="56" y="103"/>
                    <a:pt x="42" y="89"/>
                    <a:pt x="42" y="72"/>
                  </a:cubicBezTo>
                  <a:cubicBezTo>
                    <a:pt x="42" y="55"/>
                    <a:pt x="56" y="41"/>
                    <a:pt x="73" y="41"/>
                  </a:cubicBezTo>
                  <a:cubicBezTo>
                    <a:pt x="90" y="41"/>
                    <a:pt x="104" y="55"/>
                    <a:pt x="104" y="72"/>
                  </a:cubicBezTo>
                  <a:cubicBezTo>
                    <a:pt x="104" y="89"/>
                    <a:pt x="90" y="103"/>
                    <a:pt x="7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18" name="Freeform 113"/>
            <p:cNvSpPr>
              <a:spLocks noEditPoints="1"/>
            </p:cNvSpPr>
            <p:nvPr/>
          </p:nvSpPr>
          <p:spPr bwMode="auto">
            <a:xfrm>
              <a:off x="5008563" y="2517776"/>
              <a:ext cx="173038" cy="260350"/>
            </a:xfrm>
            <a:custGeom>
              <a:avLst/>
              <a:gdLst>
                <a:gd name="T0" fmla="*/ 174 w 192"/>
                <a:gd name="T1" fmla="*/ 107 h 289"/>
                <a:gd name="T2" fmla="*/ 187 w 192"/>
                <a:gd name="T3" fmla="*/ 75 h 289"/>
                <a:gd name="T4" fmla="*/ 165 w 192"/>
                <a:gd name="T5" fmla="*/ 23 h 289"/>
                <a:gd name="T6" fmla="*/ 104 w 192"/>
                <a:gd name="T7" fmla="*/ 0 h 289"/>
                <a:gd name="T8" fmla="*/ 25 w 192"/>
                <a:gd name="T9" fmla="*/ 61 h 289"/>
                <a:gd name="T10" fmla="*/ 36 w 192"/>
                <a:gd name="T11" fmla="*/ 100 h 289"/>
                <a:gd name="T12" fmla="*/ 34 w 192"/>
                <a:gd name="T13" fmla="*/ 164 h 289"/>
                <a:gd name="T14" fmla="*/ 36 w 192"/>
                <a:gd name="T15" fmla="*/ 201 h 289"/>
                <a:gd name="T16" fmla="*/ 14 w 192"/>
                <a:gd name="T17" fmla="*/ 210 h 289"/>
                <a:gd name="T18" fmla="*/ 0 w 192"/>
                <a:gd name="T19" fmla="*/ 241 h 289"/>
                <a:gd name="T20" fmla="*/ 11 w 192"/>
                <a:gd name="T21" fmla="*/ 270 h 289"/>
                <a:gd name="T22" fmla="*/ 11 w 192"/>
                <a:gd name="T23" fmla="*/ 270 h 289"/>
                <a:gd name="T24" fmla="*/ 66 w 192"/>
                <a:gd name="T25" fmla="*/ 203 h 289"/>
                <a:gd name="T26" fmla="*/ 64 w 192"/>
                <a:gd name="T27" fmla="*/ 196 h 289"/>
                <a:gd name="T28" fmla="*/ 55 w 192"/>
                <a:gd name="T29" fmla="*/ 180 h 289"/>
                <a:gd name="T30" fmla="*/ 55 w 192"/>
                <a:gd name="T31" fmla="*/ 91 h 289"/>
                <a:gd name="T32" fmla="*/ 55 w 192"/>
                <a:gd name="T33" fmla="*/ 86 h 289"/>
                <a:gd name="T34" fmla="*/ 45 w 192"/>
                <a:gd name="T35" fmla="*/ 66 h 289"/>
                <a:gd name="T36" fmla="*/ 63 w 192"/>
                <a:gd name="T37" fmla="*/ 33 h 289"/>
                <a:gd name="T38" fmla="*/ 104 w 192"/>
                <a:gd name="T39" fmla="*/ 20 h 289"/>
                <a:gd name="T40" fmla="*/ 152 w 192"/>
                <a:gd name="T41" fmla="*/ 37 h 289"/>
                <a:gd name="T42" fmla="*/ 168 w 192"/>
                <a:gd name="T43" fmla="*/ 73 h 289"/>
                <a:gd name="T44" fmla="*/ 158 w 192"/>
                <a:gd name="T45" fmla="*/ 95 h 289"/>
                <a:gd name="T46" fmla="*/ 143 w 192"/>
                <a:gd name="T47" fmla="*/ 91 h 289"/>
                <a:gd name="T48" fmla="*/ 150 w 192"/>
                <a:gd name="T49" fmla="*/ 103 h 289"/>
                <a:gd name="T50" fmla="*/ 134 w 192"/>
                <a:gd name="T51" fmla="*/ 101 h 289"/>
                <a:gd name="T52" fmla="*/ 64 w 192"/>
                <a:gd name="T53" fmla="*/ 101 h 289"/>
                <a:gd name="T54" fmla="*/ 77 w 192"/>
                <a:gd name="T55" fmla="*/ 180 h 289"/>
                <a:gd name="T56" fmla="*/ 94 w 192"/>
                <a:gd name="T57" fmla="*/ 213 h 289"/>
                <a:gd name="T58" fmla="*/ 77 w 192"/>
                <a:gd name="T59" fmla="*/ 230 h 289"/>
                <a:gd name="T60" fmla="*/ 77 w 192"/>
                <a:gd name="T61" fmla="*/ 264 h 289"/>
                <a:gd name="T62" fmla="*/ 99 w 192"/>
                <a:gd name="T63" fmla="*/ 287 h 289"/>
                <a:gd name="T64" fmla="*/ 99 w 192"/>
                <a:gd name="T65" fmla="*/ 287 h 289"/>
                <a:gd name="T66" fmla="*/ 121 w 192"/>
                <a:gd name="T67" fmla="*/ 180 h 289"/>
                <a:gd name="T68" fmla="*/ 148 w 192"/>
                <a:gd name="T69" fmla="*/ 127 h 289"/>
                <a:gd name="T70" fmla="*/ 162 w 192"/>
                <a:gd name="T71" fmla="*/ 136 h 289"/>
                <a:gd name="T72" fmla="*/ 134 w 192"/>
                <a:gd name="T73" fmla="*/ 188 h 289"/>
                <a:gd name="T74" fmla="*/ 141 w 192"/>
                <a:gd name="T75" fmla="*/ 271 h 289"/>
                <a:gd name="T76" fmla="*/ 167 w 192"/>
                <a:gd name="T77" fmla="*/ 289 h 289"/>
                <a:gd name="T78" fmla="*/ 184 w 192"/>
                <a:gd name="T79" fmla="*/ 263 h 289"/>
                <a:gd name="T80" fmla="*/ 164 w 192"/>
                <a:gd name="T81" fmla="*/ 249 h 289"/>
                <a:gd name="T82" fmla="*/ 178 w 192"/>
                <a:gd name="T83" fmla="*/ 229 h 289"/>
                <a:gd name="T84" fmla="*/ 171 w 192"/>
                <a:gd name="T85" fmla="*/ 196 h 289"/>
                <a:gd name="T86" fmla="*/ 179 w 192"/>
                <a:gd name="T87" fmla="*/ 169 h 289"/>
                <a:gd name="T88" fmla="*/ 99 w 192"/>
                <a:gd name="T89" fmla="*/ 138 h 289"/>
                <a:gd name="T90" fmla="*/ 87 w 192"/>
                <a:gd name="T91" fmla="*/ 109 h 289"/>
                <a:gd name="T92" fmla="*/ 111 w 192"/>
                <a:gd name="T93" fmla="*/ 10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2" h="289">
                  <a:moveTo>
                    <a:pt x="179" y="169"/>
                  </a:moveTo>
                  <a:cubicBezTo>
                    <a:pt x="192" y="149"/>
                    <a:pt x="190" y="123"/>
                    <a:pt x="174" y="107"/>
                  </a:cubicBezTo>
                  <a:cubicBezTo>
                    <a:pt x="181" y="98"/>
                    <a:pt x="186" y="87"/>
                    <a:pt x="187" y="75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7" y="73"/>
                    <a:pt x="187" y="72"/>
                    <a:pt x="187" y="70"/>
                  </a:cubicBezTo>
                  <a:cubicBezTo>
                    <a:pt x="187" y="52"/>
                    <a:pt x="179" y="35"/>
                    <a:pt x="165" y="23"/>
                  </a:cubicBezTo>
                  <a:cubicBezTo>
                    <a:pt x="151" y="10"/>
                    <a:pt x="133" y="2"/>
                    <a:pt x="112" y="1"/>
                  </a:cubicBezTo>
                  <a:cubicBezTo>
                    <a:pt x="109" y="0"/>
                    <a:pt x="106" y="0"/>
                    <a:pt x="104" y="0"/>
                  </a:cubicBezTo>
                  <a:cubicBezTo>
                    <a:pt x="84" y="0"/>
                    <a:pt x="65" y="6"/>
                    <a:pt x="51" y="17"/>
                  </a:cubicBezTo>
                  <a:cubicBezTo>
                    <a:pt x="37" y="28"/>
                    <a:pt x="27" y="43"/>
                    <a:pt x="25" y="61"/>
                  </a:cubicBezTo>
                  <a:cubicBezTo>
                    <a:pt x="25" y="63"/>
                    <a:pt x="25" y="65"/>
                    <a:pt x="25" y="66"/>
                  </a:cubicBezTo>
                  <a:cubicBezTo>
                    <a:pt x="25" y="78"/>
                    <a:pt x="29" y="90"/>
                    <a:pt x="36" y="100"/>
                  </a:cubicBezTo>
                  <a:cubicBezTo>
                    <a:pt x="24" y="113"/>
                    <a:pt x="19" y="132"/>
                    <a:pt x="26" y="150"/>
                  </a:cubicBezTo>
                  <a:cubicBezTo>
                    <a:pt x="28" y="155"/>
                    <a:pt x="31" y="160"/>
                    <a:pt x="34" y="164"/>
                  </a:cubicBezTo>
                  <a:cubicBezTo>
                    <a:pt x="28" y="179"/>
                    <a:pt x="28" y="179"/>
                    <a:pt x="28" y="179"/>
                  </a:cubicBezTo>
                  <a:cubicBezTo>
                    <a:pt x="36" y="201"/>
                    <a:pt x="36" y="201"/>
                    <a:pt x="36" y="201"/>
                  </a:cubicBezTo>
                  <a:cubicBezTo>
                    <a:pt x="14" y="210"/>
                    <a:pt x="14" y="210"/>
                    <a:pt x="14" y="210"/>
                  </a:cubicBezTo>
                  <a:cubicBezTo>
                    <a:pt x="14" y="210"/>
                    <a:pt x="14" y="210"/>
                    <a:pt x="14" y="210"/>
                  </a:cubicBezTo>
                  <a:cubicBezTo>
                    <a:pt x="23" y="232"/>
                    <a:pt x="23" y="232"/>
                    <a:pt x="23" y="232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11" y="270"/>
                    <a:pt x="11" y="270"/>
                    <a:pt x="11" y="270"/>
                  </a:cubicBezTo>
                  <a:cubicBezTo>
                    <a:pt x="11" y="270"/>
                    <a:pt x="11" y="270"/>
                    <a:pt x="11" y="270"/>
                  </a:cubicBezTo>
                  <a:cubicBezTo>
                    <a:pt x="11" y="270"/>
                    <a:pt x="11" y="270"/>
                    <a:pt x="11" y="270"/>
                  </a:cubicBezTo>
                  <a:cubicBezTo>
                    <a:pt x="41" y="259"/>
                    <a:pt x="41" y="259"/>
                    <a:pt x="41" y="259"/>
                  </a:cubicBezTo>
                  <a:cubicBezTo>
                    <a:pt x="66" y="203"/>
                    <a:pt x="66" y="203"/>
                    <a:pt x="66" y="203"/>
                  </a:cubicBezTo>
                  <a:cubicBezTo>
                    <a:pt x="64" y="202"/>
                    <a:pt x="64" y="202"/>
                    <a:pt x="64" y="202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4" y="188"/>
                    <a:pt x="64" y="188"/>
                    <a:pt x="64" y="188"/>
                  </a:cubicBezTo>
                  <a:cubicBezTo>
                    <a:pt x="61" y="185"/>
                    <a:pt x="57" y="183"/>
                    <a:pt x="55" y="180"/>
                  </a:cubicBezTo>
                  <a:cubicBezTo>
                    <a:pt x="43" y="168"/>
                    <a:pt x="36" y="153"/>
                    <a:pt x="36" y="136"/>
                  </a:cubicBezTo>
                  <a:cubicBezTo>
                    <a:pt x="36" y="119"/>
                    <a:pt x="43" y="103"/>
                    <a:pt x="55" y="91"/>
                  </a:cubicBezTo>
                  <a:cubicBezTo>
                    <a:pt x="58" y="88"/>
                    <a:pt x="61" y="86"/>
                    <a:pt x="65" y="83"/>
                  </a:cubicBezTo>
                  <a:cubicBezTo>
                    <a:pt x="61" y="84"/>
                    <a:pt x="58" y="85"/>
                    <a:pt x="55" y="86"/>
                  </a:cubicBezTo>
                  <a:cubicBezTo>
                    <a:pt x="54" y="87"/>
                    <a:pt x="52" y="87"/>
                    <a:pt x="51" y="88"/>
                  </a:cubicBezTo>
                  <a:cubicBezTo>
                    <a:pt x="47" y="81"/>
                    <a:pt x="45" y="74"/>
                    <a:pt x="45" y="66"/>
                  </a:cubicBezTo>
                  <a:cubicBezTo>
                    <a:pt x="45" y="65"/>
                    <a:pt x="45" y="64"/>
                    <a:pt x="45" y="63"/>
                  </a:cubicBezTo>
                  <a:cubicBezTo>
                    <a:pt x="46" y="51"/>
                    <a:pt x="52" y="41"/>
                    <a:pt x="63" y="33"/>
                  </a:cubicBezTo>
                  <a:cubicBezTo>
                    <a:pt x="73" y="25"/>
                    <a:pt x="88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8" y="20"/>
                    <a:pt x="110" y="20"/>
                  </a:cubicBezTo>
                  <a:cubicBezTo>
                    <a:pt x="127" y="22"/>
                    <a:pt x="142" y="28"/>
                    <a:pt x="152" y="37"/>
                  </a:cubicBezTo>
                  <a:cubicBezTo>
                    <a:pt x="162" y="47"/>
                    <a:pt x="168" y="58"/>
                    <a:pt x="168" y="70"/>
                  </a:cubicBezTo>
                  <a:cubicBezTo>
                    <a:pt x="168" y="71"/>
                    <a:pt x="168" y="72"/>
                    <a:pt x="168" y="73"/>
                  </a:cubicBezTo>
                  <a:cubicBezTo>
                    <a:pt x="168" y="73"/>
                    <a:pt x="168" y="73"/>
                    <a:pt x="168" y="73"/>
                  </a:cubicBezTo>
                  <a:cubicBezTo>
                    <a:pt x="167" y="81"/>
                    <a:pt x="164" y="89"/>
                    <a:pt x="158" y="95"/>
                  </a:cubicBezTo>
                  <a:cubicBezTo>
                    <a:pt x="153" y="93"/>
                    <a:pt x="148" y="92"/>
                    <a:pt x="143" y="91"/>
                  </a:cubicBezTo>
                  <a:cubicBezTo>
                    <a:pt x="143" y="91"/>
                    <a:pt x="143" y="91"/>
                    <a:pt x="143" y="91"/>
                  </a:cubicBezTo>
                  <a:cubicBezTo>
                    <a:pt x="147" y="95"/>
                    <a:pt x="149" y="98"/>
                    <a:pt x="152" y="102"/>
                  </a:cubicBezTo>
                  <a:cubicBezTo>
                    <a:pt x="151" y="102"/>
                    <a:pt x="151" y="103"/>
                    <a:pt x="150" y="103"/>
                  </a:cubicBezTo>
                  <a:cubicBezTo>
                    <a:pt x="147" y="105"/>
                    <a:pt x="144" y="107"/>
                    <a:pt x="141" y="109"/>
                  </a:cubicBezTo>
                  <a:cubicBezTo>
                    <a:pt x="139" y="106"/>
                    <a:pt x="137" y="103"/>
                    <a:pt x="134" y="101"/>
                  </a:cubicBezTo>
                  <a:cubicBezTo>
                    <a:pt x="125" y="91"/>
                    <a:pt x="112" y="86"/>
                    <a:pt x="99" y="86"/>
                  </a:cubicBezTo>
                  <a:cubicBezTo>
                    <a:pt x="86" y="86"/>
                    <a:pt x="74" y="91"/>
                    <a:pt x="64" y="101"/>
                  </a:cubicBezTo>
                  <a:cubicBezTo>
                    <a:pt x="45" y="120"/>
                    <a:pt x="45" y="152"/>
                    <a:pt x="64" y="171"/>
                  </a:cubicBezTo>
                  <a:cubicBezTo>
                    <a:pt x="68" y="175"/>
                    <a:pt x="72" y="178"/>
                    <a:pt x="77" y="180"/>
                  </a:cubicBezTo>
                  <a:cubicBezTo>
                    <a:pt x="77" y="196"/>
                    <a:pt x="77" y="196"/>
                    <a:pt x="77" y="196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77" y="230"/>
                    <a:pt x="77" y="230"/>
                    <a:pt x="77" y="230"/>
                  </a:cubicBezTo>
                  <a:cubicBezTo>
                    <a:pt x="77" y="230"/>
                    <a:pt x="77" y="230"/>
                    <a:pt x="77" y="230"/>
                  </a:cubicBezTo>
                  <a:cubicBezTo>
                    <a:pt x="94" y="247"/>
                    <a:pt x="94" y="247"/>
                    <a:pt x="94" y="247"/>
                  </a:cubicBezTo>
                  <a:cubicBezTo>
                    <a:pt x="77" y="264"/>
                    <a:pt x="77" y="264"/>
                    <a:pt x="77" y="264"/>
                  </a:cubicBezTo>
                  <a:cubicBezTo>
                    <a:pt x="77" y="264"/>
                    <a:pt x="77" y="264"/>
                    <a:pt x="77" y="264"/>
                  </a:cubicBezTo>
                  <a:cubicBezTo>
                    <a:pt x="99" y="287"/>
                    <a:pt x="99" y="287"/>
                    <a:pt x="99" y="287"/>
                  </a:cubicBezTo>
                  <a:cubicBezTo>
                    <a:pt x="99" y="287"/>
                    <a:pt x="99" y="287"/>
                    <a:pt x="99" y="287"/>
                  </a:cubicBezTo>
                  <a:cubicBezTo>
                    <a:pt x="99" y="287"/>
                    <a:pt x="99" y="287"/>
                    <a:pt x="99" y="287"/>
                  </a:cubicBezTo>
                  <a:cubicBezTo>
                    <a:pt x="121" y="264"/>
                    <a:pt x="121" y="264"/>
                    <a:pt x="121" y="264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26" y="178"/>
                    <a:pt x="130" y="175"/>
                    <a:pt x="134" y="171"/>
                  </a:cubicBezTo>
                  <a:cubicBezTo>
                    <a:pt x="146" y="159"/>
                    <a:pt x="151" y="143"/>
                    <a:pt x="148" y="127"/>
                  </a:cubicBezTo>
                  <a:cubicBezTo>
                    <a:pt x="152" y="125"/>
                    <a:pt x="156" y="123"/>
                    <a:pt x="160" y="120"/>
                  </a:cubicBezTo>
                  <a:cubicBezTo>
                    <a:pt x="161" y="125"/>
                    <a:pt x="162" y="131"/>
                    <a:pt x="162" y="136"/>
                  </a:cubicBezTo>
                  <a:cubicBezTo>
                    <a:pt x="162" y="153"/>
                    <a:pt x="155" y="168"/>
                    <a:pt x="143" y="180"/>
                  </a:cubicBezTo>
                  <a:cubicBezTo>
                    <a:pt x="141" y="183"/>
                    <a:pt x="138" y="185"/>
                    <a:pt x="134" y="188"/>
                  </a:cubicBezTo>
                  <a:cubicBezTo>
                    <a:pt x="134" y="239"/>
                    <a:pt x="134" y="239"/>
                    <a:pt x="134" y="239"/>
                  </a:cubicBezTo>
                  <a:cubicBezTo>
                    <a:pt x="141" y="271"/>
                    <a:pt x="141" y="271"/>
                    <a:pt x="141" y="271"/>
                  </a:cubicBezTo>
                  <a:cubicBezTo>
                    <a:pt x="167" y="289"/>
                    <a:pt x="167" y="289"/>
                    <a:pt x="167" y="289"/>
                  </a:cubicBezTo>
                  <a:cubicBezTo>
                    <a:pt x="167" y="289"/>
                    <a:pt x="167" y="289"/>
                    <a:pt x="167" y="289"/>
                  </a:cubicBezTo>
                  <a:cubicBezTo>
                    <a:pt x="167" y="289"/>
                    <a:pt x="167" y="289"/>
                    <a:pt x="167" y="289"/>
                  </a:cubicBezTo>
                  <a:cubicBezTo>
                    <a:pt x="184" y="263"/>
                    <a:pt x="184" y="263"/>
                    <a:pt x="184" y="263"/>
                  </a:cubicBezTo>
                  <a:cubicBezTo>
                    <a:pt x="184" y="263"/>
                    <a:pt x="184" y="263"/>
                    <a:pt x="184" y="263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78" y="229"/>
                    <a:pt x="178" y="229"/>
                    <a:pt x="178" y="229"/>
                  </a:cubicBezTo>
                  <a:cubicBezTo>
                    <a:pt x="178" y="229"/>
                    <a:pt x="178" y="229"/>
                    <a:pt x="178" y="229"/>
                  </a:cubicBezTo>
                  <a:cubicBezTo>
                    <a:pt x="158" y="216"/>
                    <a:pt x="158" y="216"/>
                    <a:pt x="158" y="216"/>
                  </a:cubicBezTo>
                  <a:cubicBezTo>
                    <a:pt x="171" y="196"/>
                    <a:pt x="171" y="196"/>
                    <a:pt x="171" y="196"/>
                  </a:cubicBezTo>
                  <a:cubicBezTo>
                    <a:pt x="168" y="180"/>
                    <a:pt x="168" y="180"/>
                    <a:pt x="168" y="180"/>
                  </a:cubicBezTo>
                  <a:cubicBezTo>
                    <a:pt x="172" y="177"/>
                    <a:pt x="176" y="173"/>
                    <a:pt x="179" y="169"/>
                  </a:cubicBezTo>
                  <a:close/>
                  <a:moveTo>
                    <a:pt x="111" y="133"/>
                  </a:moveTo>
                  <a:cubicBezTo>
                    <a:pt x="108" y="136"/>
                    <a:pt x="104" y="138"/>
                    <a:pt x="99" y="138"/>
                  </a:cubicBezTo>
                  <a:cubicBezTo>
                    <a:pt x="95" y="138"/>
                    <a:pt x="91" y="136"/>
                    <a:pt x="87" y="133"/>
                  </a:cubicBezTo>
                  <a:cubicBezTo>
                    <a:pt x="81" y="126"/>
                    <a:pt x="81" y="116"/>
                    <a:pt x="87" y="109"/>
                  </a:cubicBezTo>
                  <a:cubicBezTo>
                    <a:pt x="91" y="106"/>
                    <a:pt x="95" y="104"/>
                    <a:pt x="99" y="104"/>
                  </a:cubicBezTo>
                  <a:cubicBezTo>
                    <a:pt x="104" y="104"/>
                    <a:pt x="108" y="106"/>
                    <a:pt x="111" y="109"/>
                  </a:cubicBezTo>
                  <a:cubicBezTo>
                    <a:pt x="118" y="116"/>
                    <a:pt x="118" y="126"/>
                    <a:pt x="111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19" name="Freeform 114"/>
            <p:cNvSpPr>
              <a:spLocks noEditPoints="1"/>
            </p:cNvSpPr>
            <p:nvPr/>
          </p:nvSpPr>
          <p:spPr bwMode="auto">
            <a:xfrm>
              <a:off x="8593138" y="1997076"/>
              <a:ext cx="261938" cy="261938"/>
            </a:xfrm>
            <a:custGeom>
              <a:avLst/>
              <a:gdLst>
                <a:gd name="T0" fmla="*/ 32 w 292"/>
                <a:gd name="T1" fmla="*/ 289 h 291"/>
                <a:gd name="T2" fmla="*/ 54 w 292"/>
                <a:gd name="T3" fmla="*/ 267 h 291"/>
                <a:gd name="T4" fmla="*/ 75 w 292"/>
                <a:gd name="T5" fmla="*/ 266 h 291"/>
                <a:gd name="T6" fmla="*/ 201 w 292"/>
                <a:gd name="T7" fmla="*/ 140 h 291"/>
                <a:gd name="T8" fmla="*/ 212 w 292"/>
                <a:gd name="T9" fmla="*/ 151 h 291"/>
                <a:gd name="T10" fmla="*/ 247 w 292"/>
                <a:gd name="T11" fmla="*/ 149 h 291"/>
                <a:gd name="T12" fmla="*/ 250 w 292"/>
                <a:gd name="T13" fmla="*/ 114 h 291"/>
                <a:gd name="T14" fmla="*/ 238 w 292"/>
                <a:gd name="T15" fmla="*/ 103 h 291"/>
                <a:gd name="T16" fmla="*/ 278 w 292"/>
                <a:gd name="T17" fmla="*/ 63 h 291"/>
                <a:gd name="T18" fmla="*/ 278 w 292"/>
                <a:gd name="T19" fmla="*/ 63 h 291"/>
                <a:gd name="T20" fmla="*/ 278 w 292"/>
                <a:gd name="T21" fmla="*/ 14 h 291"/>
                <a:gd name="T22" fmla="*/ 228 w 292"/>
                <a:gd name="T23" fmla="*/ 14 h 291"/>
                <a:gd name="T24" fmla="*/ 189 w 292"/>
                <a:gd name="T25" fmla="*/ 53 h 291"/>
                <a:gd name="T26" fmla="*/ 177 w 292"/>
                <a:gd name="T27" fmla="*/ 41 h 291"/>
                <a:gd name="T28" fmla="*/ 142 w 292"/>
                <a:gd name="T29" fmla="*/ 44 h 291"/>
                <a:gd name="T30" fmla="*/ 139 w 292"/>
                <a:gd name="T31" fmla="*/ 78 h 291"/>
                <a:gd name="T32" fmla="*/ 151 w 292"/>
                <a:gd name="T33" fmla="*/ 90 h 291"/>
                <a:gd name="T34" fmla="*/ 25 w 292"/>
                <a:gd name="T35" fmla="*/ 216 h 291"/>
                <a:gd name="T36" fmla="*/ 21 w 292"/>
                <a:gd name="T37" fmla="*/ 228 h 291"/>
                <a:gd name="T38" fmla="*/ 24 w 292"/>
                <a:gd name="T39" fmla="*/ 237 h 291"/>
                <a:gd name="T40" fmla="*/ 2 w 292"/>
                <a:gd name="T41" fmla="*/ 260 h 291"/>
                <a:gd name="T42" fmla="*/ 0 w 292"/>
                <a:gd name="T43" fmla="*/ 265 h 291"/>
                <a:gd name="T44" fmla="*/ 2 w 292"/>
                <a:gd name="T45" fmla="*/ 271 h 291"/>
                <a:gd name="T46" fmla="*/ 21 w 292"/>
                <a:gd name="T47" fmla="*/ 289 h 291"/>
                <a:gd name="T48" fmla="*/ 26 w 292"/>
                <a:gd name="T49" fmla="*/ 291 h 291"/>
                <a:gd name="T50" fmla="*/ 32 w 292"/>
                <a:gd name="T51" fmla="*/ 289 h 291"/>
                <a:gd name="T52" fmla="*/ 162 w 292"/>
                <a:gd name="T53" fmla="*/ 101 h 291"/>
                <a:gd name="T54" fmla="*/ 190 w 292"/>
                <a:gd name="T55" fmla="*/ 129 h 291"/>
                <a:gd name="T56" fmla="*/ 64 w 292"/>
                <a:gd name="T57" fmla="*/ 255 h 291"/>
                <a:gd name="T58" fmla="*/ 36 w 292"/>
                <a:gd name="T59" fmla="*/ 228 h 291"/>
                <a:gd name="T60" fmla="*/ 162 w 292"/>
                <a:gd name="T61" fmla="*/ 101 h 291"/>
                <a:gd name="T62" fmla="*/ 19 w 292"/>
                <a:gd name="T63" fmla="*/ 265 h 291"/>
                <a:gd name="T64" fmla="*/ 34 w 292"/>
                <a:gd name="T65" fmla="*/ 250 h 291"/>
                <a:gd name="T66" fmla="*/ 41 w 292"/>
                <a:gd name="T67" fmla="*/ 258 h 291"/>
                <a:gd name="T68" fmla="*/ 26 w 292"/>
                <a:gd name="T69" fmla="*/ 272 h 291"/>
                <a:gd name="T70" fmla="*/ 19 w 292"/>
                <a:gd name="T71" fmla="*/ 265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2" h="291">
                  <a:moveTo>
                    <a:pt x="32" y="289"/>
                  </a:moveTo>
                  <a:cubicBezTo>
                    <a:pt x="54" y="267"/>
                    <a:pt x="54" y="267"/>
                    <a:pt x="54" y="267"/>
                  </a:cubicBezTo>
                  <a:cubicBezTo>
                    <a:pt x="60" y="272"/>
                    <a:pt x="69" y="272"/>
                    <a:pt x="75" y="266"/>
                  </a:cubicBezTo>
                  <a:cubicBezTo>
                    <a:pt x="201" y="140"/>
                    <a:pt x="201" y="140"/>
                    <a:pt x="201" y="140"/>
                  </a:cubicBezTo>
                  <a:cubicBezTo>
                    <a:pt x="212" y="151"/>
                    <a:pt x="212" y="151"/>
                    <a:pt x="212" y="151"/>
                  </a:cubicBezTo>
                  <a:cubicBezTo>
                    <a:pt x="221" y="160"/>
                    <a:pt x="237" y="159"/>
                    <a:pt x="247" y="149"/>
                  </a:cubicBezTo>
                  <a:cubicBezTo>
                    <a:pt x="257" y="138"/>
                    <a:pt x="258" y="123"/>
                    <a:pt x="250" y="114"/>
                  </a:cubicBezTo>
                  <a:cubicBezTo>
                    <a:pt x="238" y="103"/>
                    <a:pt x="238" y="103"/>
                    <a:pt x="238" y="103"/>
                  </a:cubicBezTo>
                  <a:cubicBezTo>
                    <a:pt x="278" y="63"/>
                    <a:pt x="278" y="63"/>
                    <a:pt x="278" y="63"/>
                  </a:cubicBezTo>
                  <a:cubicBezTo>
                    <a:pt x="278" y="63"/>
                    <a:pt x="278" y="63"/>
                    <a:pt x="278" y="63"/>
                  </a:cubicBezTo>
                  <a:cubicBezTo>
                    <a:pt x="292" y="50"/>
                    <a:pt x="292" y="27"/>
                    <a:pt x="278" y="14"/>
                  </a:cubicBezTo>
                  <a:cubicBezTo>
                    <a:pt x="264" y="0"/>
                    <a:pt x="242" y="0"/>
                    <a:pt x="228" y="14"/>
                  </a:cubicBezTo>
                  <a:cubicBezTo>
                    <a:pt x="189" y="53"/>
                    <a:pt x="189" y="53"/>
                    <a:pt x="189" y="53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68" y="32"/>
                    <a:pt x="152" y="33"/>
                    <a:pt x="142" y="44"/>
                  </a:cubicBezTo>
                  <a:cubicBezTo>
                    <a:pt x="132" y="54"/>
                    <a:pt x="130" y="70"/>
                    <a:pt x="139" y="78"/>
                  </a:cubicBezTo>
                  <a:cubicBezTo>
                    <a:pt x="151" y="90"/>
                    <a:pt x="151" y="90"/>
                    <a:pt x="151" y="90"/>
                  </a:cubicBezTo>
                  <a:cubicBezTo>
                    <a:pt x="25" y="216"/>
                    <a:pt x="25" y="216"/>
                    <a:pt x="25" y="216"/>
                  </a:cubicBezTo>
                  <a:cubicBezTo>
                    <a:pt x="22" y="219"/>
                    <a:pt x="21" y="223"/>
                    <a:pt x="21" y="228"/>
                  </a:cubicBezTo>
                  <a:cubicBezTo>
                    <a:pt x="21" y="231"/>
                    <a:pt x="22" y="235"/>
                    <a:pt x="24" y="237"/>
                  </a:cubicBezTo>
                  <a:cubicBezTo>
                    <a:pt x="2" y="260"/>
                    <a:pt x="2" y="260"/>
                    <a:pt x="2" y="260"/>
                  </a:cubicBezTo>
                  <a:cubicBezTo>
                    <a:pt x="1" y="261"/>
                    <a:pt x="0" y="263"/>
                    <a:pt x="0" y="265"/>
                  </a:cubicBezTo>
                  <a:cubicBezTo>
                    <a:pt x="0" y="267"/>
                    <a:pt x="1" y="269"/>
                    <a:pt x="2" y="271"/>
                  </a:cubicBezTo>
                  <a:cubicBezTo>
                    <a:pt x="21" y="289"/>
                    <a:pt x="21" y="289"/>
                    <a:pt x="21" y="289"/>
                  </a:cubicBezTo>
                  <a:cubicBezTo>
                    <a:pt x="22" y="291"/>
                    <a:pt x="24" y="291"/>
                    <a:pt x="26" y="291"/>
                  </a:cubicBezTo>
                  <a:cubicBezTo>
                    <a:pt x="28" y="291"/>
                    <a:pt x="30" y="291"/>
                    <a:pt x="32" y="289"/>
                  </a:cubicBezTo>
                  <a:close/>
                  <a:moveTo>
                    <a:pt x="162" y="101"/>
                  </a:moveTo>
                  <a:cubicBezTo>
                    <a:pt x="190" y="129"/>
                    <a:pt x="190" y="129"/>
                    <a:pt x="190" y="129"/>
                  </a:cubicBezTo>
                  <a:cubicBezTo>
                    <a:pt x="64" y="255"/>
                    <a:pt x="64" y="255"/>
                    <a:pt x="64" y="255"/>
                  </a:cubicBezTo>
                  <a:cubicBezTo>
                    <a:pt x="36" y="228"/>
                    <a:pt x="36" y="228"/>
                    <a:pt x="36" y="228"/>
                  </a:cubicBezTo>
                  <a:lnTo>
                    <a:pt x="162" y="101"/>
                  </a:lnTo>
                  <a:close/>
                  <a:moveTo>
                    <a:pt x="19" y="265"/>
                  </a:moveTo>
                  <a:cubicBezTo>
                    <a:pt x="34" y="250"/>
                    <a:pt x="34" y="250"/>
                    <a:pt x="34" y="250"/>
                  </a:cubicBezTo>
                  <a:cubicBezTo>
                    <a:pt x="41" y="258"/>
                    <a:pt x="41" y="258"/>
                    <a:pt x="41" y="258"/>
                  </a:cubicBezTo>
                  <a:cubicBezTo>
                    <a:pt x="26" y="272"/>
                    <a:pt x="26" y="272"/>
                    <a:pt x="26" y="272"/>
                  </a:cubicBezTo>
                  <a:lnTo>
                    <a:pt x="19" y="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20" name="Freeform 115"/>
            <p:cNvSpPr>
              <a:spLocks noEditPoints="1"/>
            </p:cNvSpPr>
            <p:nvPr/>
          </p:nvSpPr>
          <p:spPr bwMode="auto">
            <a:xfrm>
              <a:off x="1852613" y="2519364"/>
              <a:ext cx="260350" cy="258763"/>
            </a:xfrm>
            <a:custGeom>
              <a:avLst/>
              <a:gdLst>
                <a:gd name="T0" fmla="*/ 195 w 288"/>
                <a:gd name="T1" fmla="*/ 73 h 288"/>
                <a:gd name="T2" fmla="*/ 195 w 288"/>
                <a:gd name="T3" fmla="*/ 0 h 288"/>
                <a:gd name="T4" fmla="*/ 0 w 288"/>
                <a:gd name="T5" fmla="*/ 0 h 288"/>
                <a:gd name="T6" fmla="*/ 0 w 288"/>
                <a:gd name="T7" fmla="*/ 195 h 288"/>
                <a:gd name="T8" fmla="*/ 73 w 288"/>
                <a:gd name="T9" fmla="*/ 195 h 288"/>
                <a:gd name="T10" fmla="*/ 180 w 288"/>
                <a:gd name="T11" fmla="*/ 288 h 288"/>
                <a:gd name="T12" fmla="*/ 288 w 288"/>
                <a:gd name="T13" fmla="*/ 180 h 288"/>
                <a:gd name="T14" fmla="*/ 195 w 288"/>
                <a:gd name="T15" fmla="*/ 73 h 288"/>
                <a:gd name="T16" fmla="*/ 72 w 288"/>
                <a:gd name="T17" fmla="*/ 171 h 288"/>
                <a:gd name="T18" fmla="*/ 24 w 288"/>
                <a:gd name="T19" fmla="*/ 171 h 288"/>
                <a:gd name="T20" fmla="*/ 24 w 288"/>
                <a:gd name="T21" fmla="*/ 24 h 288"/>
                <a:gd name="T22" fmla="*/ 171 w 288"/>
                <a:gd name="T23" fmla="*/ 24 h 288"/>
                <a:gd name="T24" fmla="*/ 171 w 288"/>
                <a:gd name="T25" fmla="*/ 72 h 288"/>
                <a:gd name="T26" fmla="*/ 72 w 288"/>
                <a:gd name="T27" fmla="*/ 171 h 288"/>
                <a:gd name="T28" fmla="*/ 180 w 288"/>
                <a:gd name="T29" fmla="*/ 264 h 288"/>
                <a:gd name="T30" fmla="*/ 97 w 288"/>
                <a:gd name="T31" fmla="*/ 195 h 288"/>
                <a:gd name="T32" fmla="*/ 195 w 288"/>
                <a:gd name="T33" fmla="*/ 195 h 288"/>
                <a:gd name="T34" fmla="*/ 195 w 288"/>
                <a:gd name="T35" fmla="*/ 97 h 288"/>
                <a:gd name="T36" fmla="*/ 264 w 288"/>
                <a:gd name="T37" fmla="*/ 180 h 288"/>
                <a:gd name="T38" fmla="*/ 180 w 288"/>
                <a:gd name="T39" fmla="*/ 26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8" h="288">
                  <a:moveTo>
                    <a:pt x="195" y="73"/>
                  </a:moveTo>
                  <a:cubicBezTo>
                    <a:pt x="195" y="0"/>
                    <a:pt x="195" y="0"/>
                    <a:pt x="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73" y="195"/>
                    <a:pt x="73" y="195"/>
                    <a:pt x="73" y="195"/>
                  </a:cubicBezTo>
                  <a:cubicBezTo>
                    <a:pt x="80" y="247"/>
                    <a:pt x="125" y="288"/>
                    <a:pt x="180" y="288"/>
                  </a:cubicBezTo>
                  <a:cubicBezTo>
                    <a:pt x="240" y="288"/>
                    <a:pt x="288" y="239"/>
                    <a:pt x="288" y="180"/>
                  </a:cubicBezTo>
                  <a:cubicBezTo>
                    <a:pt x="288" y="125"/>
                    <a:pt x="248" y="80"/>
                    <a:pt x="195" y="73"/>
                  </a:cubicBezTo>
                  <a:close/>
                  <a:moveTo>
                    <a:pt x="72" y="171"/>
                  </a:moveTo>
                  <a:cubicBezTo>
                    <a:pt x="24" y="171"/>
                    <a:pt x="24" y="171"/>
                    <a:pt x="24" y="171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171" y="24"/>
                    <a:pt x="171" y="24"/>
                    <a:pt x="171" y="24"/>
                  </a:cubicBezTo>
                  <a:cubicBezTo>
                    <a:pt x="171" y="72"/>
                    <a:pt x="171" y="72"/>
                    <a:pt x="171" y="72"/>
                  </a:cubicBezTo>
                  <a:cubicBezTo>
                    <a:pt x="119" y="76"/>
                    <a:pt x="77" y="118"/>
                    <a:pt x="72" y="171"/>
                  </a:cubicBezTo>
                  <a:close/>
                  <a:moveTo>
                    <a:pt x="180" y="264"/>
                  </a:moveTo>
                  <a:cubicBezTo>
                    <a:pt x="139" y="264"/>
                    <a:pt x="105" y="234"/>
                    <a:pt x="97" y="195"/>
                  </a:cubicBezTo>
                  <a:cubicBezTo>
                    <a:pt x="195" y="195"/>
                    <a:pt x="195" y="195"/>
                    <a:pt x="195" y="195"/>
                  </a:cubicBezTo>
                  <a:cubicBezTo>
                    <a:pt x="195" y="97"/>
                    <a:pt x="195" y="97"/>
                    <a:pt x="195" y="97"/>
                  </a:cubicBezTo>
                  <a:cubicBezTo>
                    <a:pt x="234" y="104"/>
                    <a:pt x="264" y="138"/>
                    <a:pt x="264" y="180"/>
                  </a:cubicBezTo>
                  <a:cubicBezTo>
                    <a:pt x="264" y="226"/>
                    <a:pt x="226" y="264"/>
                    <a:pt x="18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21" name="Freeform 116"/>
            <p:cNvSpPr>
              <a:spLocks/>
            </p:cNvSpPr>
            <p:nvPr/>
          </p:nvSpPr>
          <p:spPr bwMode="auto">
            <a:xfrm>
              <a:off x="2041526" y="3094039"/>
              <a:ext cx="71438" cy="144463"/>
            </a:xfrm>
            <a:custGeom>
              <a:avLst/>
              <a:gdLst>
                <a:gd name="T0" fmla="*/ 0 w 45"/>
                <a:gd name="T1" fmla="*/ 0 h 91"/>
                <a:gd name="T2" fmla="*/ 0 w 45"/>
                <a:gd name="T3" fmla="*/ 0 h 91"/>
                <a:gd name="T4" fmla="*/ 0 w 45"/>
                <a:gd name="T5" fmla="*/ 22 h 91"/>
                <a:gd name="T6" fmla="*/ 23 w 45"/>
                <a:gd name="T7" fmla="*/ 45 h 91"/>
                <a:gd name="T8" fmla="*/ 0 w 45"/>
                <a:gd name="T9" fmla="*/ 69 h 91"/>
                <a:gd name="T10" fmla="*/ 0 w 45"/>
                <a:gd name="T11" fmla="*/ 91 h 91"/>
                <a:gd name="T12" fmla="*/ 0 w 45"/>
                <a:gd name="T13" fmla="*/ 91 h 91"/>
                <a:gd name="T14" fmla="*/ 45 w 45"/>
                <a:gd name="T15" fmla="*/ 45 h 91"/>
                <a:gd name="T16" fmla="*/ 0 w 45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91">
                  <a:moveTo>
                    <a:pt x="0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23" y="45"/>
                  </a:lnTo>
                  <a:lnTo>
                    <a:pt x="0" y="69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45" y="4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22" name="Freeform 117"/>
            <p:cNvSpPr>
              <a:spLocks/>
            </p:cNvSpPr>
            <p:nvPr/>
          </p:nvSpPr>
          <p:spPr bwMode="auto">
            <a:xfrm>
              <a:off x="1854201" y="3094039"/>
              <a:ext cx="71438" cy="144463"/>
            </a:xfrm>
            <a:custGeom>
              <a:avLst/>
              <a:gdLst>
                <a:gd name="T0" fmla="*/ 45 w 45"/>
                <a:gd name="T1" fmla="*/ 22 h 91"/>
                <a:gd name="T2" fmla="*/ 45 w 45"/>
                <a:gd name="T3" fmla="*/ 0 h 91"/>
                <a:gd name="T4" fmla="*/ 45 w 45"/>
                <a:gd name="T5" fmla="*/ 0 h 91"/>
                <a:gd name="T6" fmla="*/ 0 w 45"/>
                <a:gd name="T7" fmla="*/ 45 h 91"/>
                <a:gd name="T8" fmla="*/ 45 w 45"/>
                <a:gd name="T9" fmla="*/ 91 h 91"/>
                <a:gd name="T10" fmla="*/ 45 w 45"/>
                <a:gd name="T11" fmla="*/ 91 h 91"/>
                <a:gd name="T12" fmla="*/ 45 w 45"/>
                <a:gd name="T13" fmla="*/ 69 h 91"/>
                <a:gd name="T14" fmla="*/ 22 w 45"/>
                <a:gd name="T15" fmla="*/ 45 h 91"/>
                <a:gd name="T16" fmla="*/ 45 w 45"/>
                <a:gd name="T17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91">
                  <a:moveTo>
                    <a:pt x="45" y="22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0" y="45"/>
                  </a:lnTo>
                  <a:lnTo>
                    <a:pt x="45" y="91"/>
                  </a:lnTo>
                  <a:lnTo>
                    <a:pt x="45" y="91"/>
                  </a:lnTo>
                  <a:lnTo>
                    <a:pt x="45" y="69"/>
                  </a:lnTo>
                  <a:lnTo>
                    <a:pt x="22" y="45"/>
                  </a:lnTo>
                  <a:lnTo>
                    <a:pt x="45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23" name="Rectangle 118"/>
            <p:cNvSpPr>
              <a:spLocks noChangeArrowheads="1"/>
            </p:cNvSpPr>
            <p:nvPr/>
          </p:nvSpPr>
          <p:spPr bwMode="auto">
            <a:xfrm>
              <a:off x="1925638" y="3154364"/>
              <a:ext cx="25400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24" name="Rectangle 119"/>
            <p:cNvSpPr>
              <a:spLocks noChangeArrowheads="1"/>
            </p:cNvSpPr>
            <p:nvPr/>
          </p:nvSpPr>
          <p:spPr bwMode="auto">
            <a:xfrm>
              <a:off x="1971676" y="3154364"/>
              <a:ext cx="23813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25" name="Rectangle 120"/>
            <p:cNvSpPr>
              <a:spLocks noChangeArrowheads="1"/>
            </p:cNvSpPr>
            <p:nvPr/>
          </p:nvSpPr>
          <p:spPr bwMode="auto">
            <a:xfrm>
              <a:off x="2016126" y="3154364"/>
              <a:ext cx="25400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26" name="Freeform 121"/>
            <p:cNvSpPr>
              <a:spLocks noEditPoints="1"/>
            </p:cNvSpPr>
            <p:nvPr/>
          </p:nvSpPr>
          <p:spPr bwMode="auto">
            <a:xfrm>
              <a:off x="8591551" y="2517776"/>
              <a:ext cx="260350" cy="260350"/>
            </a:xfrm>
            <a:custGeom>
              <a:avLst/>
              <a:gdLst>
                <a:gd name="T0" fmla="*/ 266 w 288"/>
                <a:gd name="T1" fmla="*/ 85 h 288"/>
                <a:gd name="T2" fmla="*/ 260 w 288"/>
                <a:gd name="T3" fmla="*/ 86 h 288"/>
                <a:gd name="T4" fmla="*/ 203 w 288"/>
                <a:gd name="T5" fmla="*/ 26 h 288"/>
                <a:gd name="T6" fmla="*/ 144 w 288"/>
                <a:gd name="T7" fmla="*/ 0 h 288"/>
                <a:gd name="T8" fmla="*/ 86 w 288"/>
                <a:gd name="T9" fmla="*/ 26 h 288"/>
                <a:gd name="T10" fmla="*/ 28 w 288"/>
                <a:gd name="T11" fmla="*/ 86 h 288"/>
                <a:gd name="T12" fmla="*/ 22 w 288"/>
                <a:gd name="T13" fmla="*/ 85 h 288"/>
                <a:gd name="T14" fmla="*/ 0 w 288"/>
                <a:gd name="T15" fmla="*/ 144 h 288"/>
                <a:gd name="T16" fmla="*/ 22 w 288"/>
                <a:gd name="T17" fmla="*/ 203 h 288"/>
                <a:gd name="T18" fmla="*/ 28 w 288"/>
                <a:gd name="T19" fmla="*/ 202 h 288"/>
                <a:gd name="T20" fmla="*/ 86 w 288"/>
                <a:gd name="T21" fmla="*/ 262 h 288"/>
                <a:gd name="T22" fmla="*/ 144 w 288"/>
                <a:gd name="T23" fmla="*/ 288 h 288"/>
                <a:gd name="T24" fmla="*/ 203 w 288"/>
                <a:gd name="T25" fmla="*/ 262 h 288"/>
                <a:gd name="T26" fmla="*/ 260 w 288"/>
                <a:gd name="T27" fmla="*/ 202 h 288"/>
                <a:gd name="T28" fmla="*/ 266 w 288"/>
                <a:gd name="T29" fmla="*/ 203 h 288"/>
                <a:gd name="T30" fmla="*/ 288 w 288"/>
                <a:gd name="T31" fmla="*/ 144 h 288"/>
                <a:gd name="T32" fmla="*/ 266 w 288"/>
                <a:gd name="T33" fmla="*/ 189 h 288"/>
                <a:gd name="T34" fmla="*/ 216 w 288"/>
                <a:gd name="T35" fmla="*/ 144 h 288"/>
                <a:gd name="T36" fmla="*/ 266 w 288"/>
                <a:gd name="T37" fmla="*/ 100 h 288"/>
                <a:gd name="T38" fmla="*/ 266 w 288"/>
                <a:gd name="T39" fmla="*/ 189 h 288"/>
                <a:gd name="T40" fmla="*/ 144 w 288"/>
                <a:gd name="T41" fmla="*/ 274 h 288"/>
                <a:gd name="T42" fmla="*/ 114 w 288"/>
                <a:gd name="T43" fmla="*/ 209 h 288"/>
                <a:gd name="T44" fmla="*/ 175 w 288"/>
                <a:gd name="T45" fmla="*/ 209 h 288"/>
                <a:gd name="T46" fmla="*/ 181 w 288"/>
                <a:gd name="T47" fmla="*/ 196 h 288"/>
                <a:gd name="T48" fmla="*/ 168 w 288"/>
                <a:gd name="T49" fmla="*/ 196 h 288"/>
                <a:gd name="T50" fmla="*/ 120 w 288"/>
                <a:gd name="T51" fmla="*/ 196 h 288"/>
                <a:gd name="T52" fmla="*/ 107 w 288"/>
                <a:gd name="T53" fmla="*/ 196 h 288"/>
                <a:gd name="T54" fmla="*/ 86 w 288"/>
                <a:gd name="T55" fmla="*/ 187 h 288"/>
                <a:gd name="T56" fmla="*/ 92 w 288"/>
                <a:gd name="T57" fmla="*/ 168 h 288"/>
                <a:gd name="T58" fmla="*/ 92 w 288"/>
                <a:gd name="T59" fmla="*/ 120 h 288"/>
                <a:gd name="T60" fmla="*/ 86 w 288"/>
                <a:gd name="T61" fmla="*/ 101 h 288"/>
                <a:gd name="T62" fmla="*/ 107 w 288"/>
                <a:gd name="T63" fmla="*/ 92 h 288"/>
                <a:gd name="T64" fmla="*/ 120 w 288"/>
                <a:gd name="T65" fmla="*/ 92 h 288"/>
                <a:gd name="T66" fmla="*/ 168 w 288"/>
                <a:gd name="T67" fmla="*/ 92 h 288"/>
                <a:gd name="T68" fmla="*/ 181 w 288"/>
                <a:gd name="T69" fmla="*/ 92 h 288"/>
                <a:gd name="T70" fmla="*/ 202 w 288"/>
                <a:gd name="T71" fmla="*/ 101 h 288"/>
                <a:gd name="T72" fmla="*/ 196 w 288"/>
                <a:gd name="T73" fmla="*/ 120 h 288"/>
                <a:gd name="T74" fmla="*/ 196 w 288"/>
                <a:gd name="T75" fmla="*/ 168 h 288"/>
                <a:gd name="T76" fmla="*/ 202 w 288"/>
                <a:gd name="T77" fmla="*/ 187 h 288"/>
                <a:gd name="T78" fmla="*/ 181 w 288"/>
                <a:gd name="T79" fmla="*/ 196 h 288"/>
                <a:gd name="T80" fmla="*/ 22 w 288"/>
                <a:gd name="T81" fmla="*/ 100 h 288"/>
                <a:gd name="T82" fmla="*/ 72 w 288"/>
                <a:gd name="T83" fmla="*/ 144 h 288"/>
                <a:gd name="T84" fmla="*/ 22 w 288"/>
                <a:gd name="T85" fmla="*/ 189 h 288"/>
                <a:gd name="T86" fmla="*/ 144 w 288"/>
                <a:gd name="T87" fmla="*/ 14 h 288"/>
                <a:gd name="T88" fmla="*/ 175 w 288"/>
                <a:gd name="T89" fmla="*/ 79 h 288"/>
                <a:gd name="T90" fmla="*/ 114 w 288"/>
                <a:gd name="T91" fmla="*/ 79 h 288"/>
                <a:gd name="T92" fmla="*/ 144 w 288"/>
                <a:gd name="T9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8" h="288">
                  <a:moveTo>
                    <a:pt x="279" y="95"/>
                  </a:moveTo>
                  <a:cubicBezTo>
                    <a:pt x="277" y="89"/>
                    <a:pt x="272" y="85"/>
                    <a:pt x="266" y="85"/>
                  </a:cubicBezTo>
                  <a:cubicBezTo>
                    <a:pt x="265" y="85"/>
                    <a:pt x="263" y="85"/>
                    <a:pt x="262" y="86"/>
                  </a:cubicBezTo>
                  <a:cubicBezTo>
                    <a:pt x="260" y="86"/>
                    <a:pt x="260" y="86"/>
                    <a:pt x="260" y="86"/>
                  </a:cubicBezTo>
                  <a:cubicBezTo>
                    <a:pt x="247" y="61"/>
                    <a:pt x="227" y="41"/>
                    <a:pt x="202" y="28"/>
                  </a:cubicBezTo>
                  <a:cubicBezTo>
                    <a:pt x="203" y="26"/>
                    <a:pt x="203" y="26"/>
                    <a:pt x="203" y="26"/>
                  </a:cubicBezTo>
                  <a:cubicBezTo>
                    <a:pt x="204" y="19"/>
                    <a:pt x="200" y="11"/>
                    <a:pt x="194" y="9"/>
                  </a:cubicBezTo>
                  <a:cubicBezTo>
                    <a:pt x="178" y="3"/>
                    <a:pt x="161" y="0"/>
                    <a:pt x="144" y="0"/>
                  </a:cubicBezTo>
                  <a:cubicBezTo>
                    <a:pt x="127" y="0"/>
                    <a:pt x="110" y="3"/>
                    <a:pt x="95" y="9"/>
                  </a:cubicBezTo>
                  <a:cubicBezTo>
                    <a:pt x="88" y="11"/>
                    <a:pt x="84" y="19"/>
                    <a:pt x="86" y="26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61" y="41"/>
                    <a:pt x="41" y="61"/>
                    <a:pt x="28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5" y="85"/>
                    <a:pt x="23" y="85"/>
                    <a:pt x="22" y="85"/>
                  </a:cubicBezTo>
                  <a:cubicBezTo>
                    <a:pt x="16" y="85"/>
                    <a:pt x="11" y="89"/>
                    <a:pt x="9" y="95"/>
                  </a:cubicBezTo>
                  <a:cubicBezTo>
                    <a:pt x="3" y="110"/>
                    <a:pt x="0" y="127"/>
                    <a:pt x="0" y="144"/>
                  </a:cubicBezTo>
                  <a:cubicBezTo>
                    <a:pt x="0" y="161"/>
                    <a:pt x="3" y="178"/>
                    <a:pt x="9" y="194"/>
                  </a:cubicBezTo>
                  <a:cubicBezTo>
                    <a:pt x="11" y="199"/>
                    <a:pt x="16" y="203"/>
                    <a:pt x="22" y="203"/>
                  </a:cubicBezTo>
                  <a:cubicBezTo>
                    <a:pt x="23" y="203"/>
                    <a:pt x="25" y="203"/>
                    <a:pt x="26" y="203"/>
                  </a:cubicBezTo>
                  <a:cubicBezTo>
                    <a:pt x="28" y="202"/>
                    <a:pt x="28" y="202"/>
                    <a:pt x="28" y="202"/>
                  </a:cubicBezTo>
                  <a:cubicBezTo>
                    <a:pt x="41" y="227"/>
                    <a:pt x="61" y="247"/>
                    <a:pt x="86" y="260"/>
                  </a:cubicBezTo>
                  <a:cubicBezTo>
                    <a:pt x="86" y="262"/>
                    <a:pt x="86" y="262"/>
                    <a:pt x="86" y="262"/>
                  </a:cubicBezTo>
                  <a:cubicBezTo>
                    <a:pt x="84" y="269"/>
                    <a:pt x="88" y="277"/>
                    <a:pt x="95" y="279"/>
                  </a:cubicBezTo>
                  <a:cubicBezTo>
                    <a:pt x="110" y="285"/>
                    <a:pt x="127" y="288"/>
                    <a:pt x="144" y="288"/>
                  </a:cubicBezTo>
                  <a:cubicBezTo>
                    <a:pt x="161" y="288"/>
                    <a:pt x="178" y="285"/>
                    <a:pt x="194" y="279"/>
                  </a:cubicBezTo>
                  <a:cubicBezTo>
                    <a:pt x="200" y="277"/>
                    <a:pt x="204" y="269"/>
                    <a:pt x="203" y="262"/>
                  </a:cubicBezTo>
                  <a:cubicBezTo>
                    <a:pt x="202" y="260"/>
                    <a:pt x="202" y="260"/>
                    <a:pt x="202" y="260"/>
                  </a:cubicBezTo>
                  <a:cubicBezTo>
                    <a:pt x="227" y="247"/>
                    <a:pt x="247" y="227"/>
                    <a:pt x="260" y="202"/>
                  </a:cubicBezTo>
                  <a:cubicBezTo>
                    <a:pt x="262" y="203"/>
                    <a:pt x="262" y="203"/>
                    <a:pt x="262" y="203"/>
                  </a:cubicBezTo>
                  <a:cubicBezTo>
                    <a:pt x="263" y="203"/>
                    <a:pt x="265" y="203"/>
                    <a:pt x="266" y="203"/>
                  </a:cubicBezTo>
                  <a:cubicBezTo>
                    <a:pt x="272" y="203"/>
                    <a:pt x="277" y="199"/>
                    <a:pt x="279" y="194"/>
                  </a:cubicBezTo>
                  <a:cubicBezTo>
                    <a:pt x="285" y="178"/>
                    <a:pt x="288" y="161"/>
                    <a:pt x="288" y="144"/>
                  </a:cubicBezTo>
                  <a:cubicBezTo>
                    <a:pt x="288" y="127"/>
                    <a:pt x="285" y="110"/>
                    <a:pt x="279" y="95"/>
                  </a:cubicBezTo>
                  <a:close/>
                  <a:moveTo>
                    <a:pt x="266" y="189"/>
                  </a:moveTo>
                  <a:cubicBezTo>
                    <a:pt x="209" y="175"/>
                    <a:pt x="209" y="175"/>
                    <a:pt x="209" y="175"/>
                  </a:cubicBezTo>
                  <a:cubicBezTo>
                    <a:pt x="213" y="165"/>
                    <a:pt x="216" y="155"/>
                    <a:pt x="216" y="144"/>
                  </a:cubicBezTo>
                  <a:cubicBezTo>
                    <a:pt x="216" y="133"/>
                    <a:pt x="214" y="123"/>
                    <a:pt x="209" y="113"/>
                  </a:cubicBezTo>
                  <a:cubicBezTo>
                    <a:pt x="266" y="100"/>
                    <a:pt x="266" y="100"/>
                    <a:pt x="266" y="100"/>
                  </a:cubicBezTo>
                  <a:cubicBezTo>
                    <a:pt x="271" y="113"/>
                    <a:pt x="274" y="128"/>
                    <a:pt x="274" y="144"/>
                  </a:cubicBezTo>
                  <a:cubicBezTo>
                    <a:pt x="274" y="160"/>
                    <a:pt x="271" y="175"/>
                    <a:pt x="266" y="189"/>
                  </a:cubicBezTo>
                  <a:close/>
                  <a:moveTo>
                    <a:pt x="189" y="266"/>
                  </a:moveTo>
                  <a:cubicBezTo>
                    <a:pt x="175" y="271"/>
                    <a:pt x="160" y="274"/>
                    <a:pt x="144" y="274"/>
                  </a:cubicBezTo>
                  <a:cubicBezTo>
                    <a:pt x="128" y="274"/>
                    <a:pt x="113" y="271"/>
                    <a:pt x="100" y="266"/>
                  </a:cubicBezTo>
                  <a:cubicBezTo>
                    <a:pt x="114" y="209"/>
                    <a:pt x="114" y="209"/>
                    <a:pt x="114" y="209"/>
                  </a:cubicBezTo>
                  <a:cubicBezTo>
                    <a:pt x="123" y="213"/>
                    <a:pt x="133" y="216"/>
                    <a:pt x="144" y="216"/>
                  </a:cubicBezTo>
                  <a:cubicBezTo>
                    <a:pt x="155" y="216"/>
                    <a:pt x="165" y="213"/>
                    <a:pt x="175" y="209"/>
                  </a:cubicBezTo>
                  <a:lnTo>
                    <a:pt x="189" y="266"/>
                  </a:lnTo>
                  <a:close/>
                  <a:moveTo>
                    <a:pt x="181" y="196"/>
                  </a:moveTo>
                  <a:cubicBezTo>
                    <a:pt x="179" y="195"/>
                    <a:pt x="177" y="195"/>
                    <a:pt x="175" y="195"/>
                  </a:cubicBezTo>
                  <a:cubicBezTo>
                    <a:pt x="173" y="195"/>
                    <a:pt x="170" y="195"/>
                    <a:pt x="168" y="196"/>
                  </a:cubicBezTo>
                  <a:cubicBezTo>
                    <a:pt x="161" y="200"/>
                    <a:pt x="153" y="202"/>
                    <a:pt x="144" y="202"/>
                  </a:cubicBezTo>
                  <a:cubicBezTo>
                    <a:pt x="136" y="202"/>
                    <a:pt x="127" y="200"/>
                    <a:pt x="120" y="196"/>
                  </a:cubicBezTo>
                  <a:cubicBezTo>
                    <a:pt x="118" y="195"/>
                    <a:pt x="116" y="195"/>
                    <a:pt x="114" y="195"/>
                  </a:cubicBezTo>
                  <a:cubicBezTo>
                    <a:pt x="111" y="195"/>
                    <a:pt x="109" y="195"/>
                    <a:pt x="107" y="196"/>
                  </a:cubicBezTo>
                  <a:cubicBezTo>
                    <a:pt x="105" y="197"/>
                    <a:pt x="103" y="199"/>
                    <a:pt x="101" y="202"/>
                  </a:cubicBezTo>
                  <a:cubicBezTo>
                    <a:pt x="96" y="198"/>
                    <a:pt x="91" y="193"/>
                    <a:pt x="86" y="187"/>
                  </a:cubicBezTo>
                  <a:cubicBezTo>
                    <a:pt x="89" y="185"/>
                    <a:pt x="91" y="183"/>
                    <a:pt x="92" y="181"/>
                  </a:cubicBezTo>
                  <a:cubicBezTo>
                    <a:pt x="94" y="177"/>
                    <a:pt x="94" y="172"/>
                    <a:pt x="92" y="168"/>
                  </a:cubicBezTo>
                  <a:cubicBezTo>
                    <a:pt x="88" y="161"/>
                    <a:pt x="86" y="152"/>
                    <a:pt x="86" y="144"/>
                  </a:cubicBezTo>
                  <a:cubicBezTo>
                    <a:pt x="86" y="136"/>
                    <a:pt x="88" y="127"/>
                    <a:pt x="92" y="120"/>
                  </a:cubicBezTo>
                  <a:cubicBezTo>
                    <a:pt x="94" y="116"/>
                    <a:pt x="94" y="111"/>
                    <a:pt x="92" y="107"/>
                  </a:cubicBezTo>
                  <a:cubicBezTo>
                    <a:pt x="91" y="105"/>
                    <a:pt x="89" y="103"/>
                    <a:pt x="86" y="101"/>
                  </a:cubicBezTo>
                  <a:cubicBezTo>
                    <a:pt x="90" y="95"/>
                    <a:pt x="96" y="90"/>
                    <a:pt x="101" y="86"/>
                  </a:cubicBezTo>
                  <a:cubicBezTo>
                    <a:pt x="103" y="89"/>
                    <a:pt x="105" y="91"/>
                    <a:pt x="107" y="92"/>
                  </a:cubicBezTo>
                  <a:cubicBezTo>
                    <a:pt x="109" y="93"/>
                    <a:pt x="111" y="93"/>
                    <a:pt x="114" y="93"/>
                  </a:cubicBezTo>
                  <a:cubicBezTo>
                    <a:pt x="116" y="93"/>
                    <a:pt x="118" y="93"/>
                    <a:pt x="120" y="92"/>
                  </a:cubicBezTo>
                  <a:cubicBezTo>
                    <a:pt x="127" y="88"/>
                    <a:pt x="136" y="86"/>
                    <a:pt x="144" y="86"/>
                  </a:cubicBezTo>
                  <a:cubicBezTo>
                    <a:pt x="152" y="86"/>
                    <a:pt x="161" y="88"/>
                    <a:pt x="168" y="92"/>
                  </a:cubicBezTo>
                  <a:cubicBezTo>
                    <a:pt x="170" y="93"/>
                    <a:pt x="172" y="93"/>
                    <a:pt x="175" y="93"/>
                  </a:cubicBezTo>
                  <a:cubicBezTo>
                    <a:pt x="177" y="93"/>
                    <a:pt x="179" y="93"/>
                    <a:pt x="181" y="92"/>
                  </a:cubicBezTo>
                  <a:cubicBezTo>
                    <a:pt x="183" y="91"/>
                    <a:pt x="185" y="89"/>
                    <a:pt x="187" y="86"/>
                  </a:cubicBezTo>
                  <a:cubicBezTo>
                    <a:pt x="193" y="91"/>
                    <a:pt x="198" y="96"/>
                    <a:pt x="202" y="101"/>
                  </a:cubicBezTo>
                  <a:cubicBezTo>
                    <a:pt x="199" y="103"/>
                    <a:pt x="197" y="105"/>
                    <a:pt x="196" y="107"/>
                  </a:cubicBezTo>
                  <a:cubicBezTo>
                    <a:pt x="194" y="111"/>
                    <a:pt x="194" y="116"/>
                    <a:pt x="196" y="120"/>
                  </a:cubicBezTo>
                  <a:cubicBezTo>
                    <a:pt x="200" y="127"/>
                    <a:pt x="202" y="136"/>
                    <a:pt x="202" y="144"/>
                  </a:cubicBezTo>
                  <a:cubicBezTo>
                    <a:pt x="202" y="152"/>
                    <a:pt x="200" y="161"/>
                    <a:pt x="196" y="168"/>
                  </a:cubicBezTo>
                  <a:cubicBezTo>
                    <a:pt x="194" y="172"/>
                    <a:pt x="194" y="177"/>
                    <a:pt x="196" y="181"/>
                  </a:cubicBezTo>
                  <a:cubicBezTo>
                    <a:pt x="197" y="183"/>
                    <a:pt x="199" y="185"/>
                    <a:pt x="202" y="187"/>
                  </a:cubicBezTo>
                  <a:cubicBezTo>
                    <a:pt x="198" y="193"/>
                    <a:pt x="193" y="198"/>
                    <a:pt x="187" y="202"/>
                  </a:cubicBezTo>
                  <a:cubicBezTo>
                    <a:pt x="185" y="199"/>
                    <a:pt x="183" y="197"/>
                    <a:pt x="181" y="196"/>
                  </a:cubicBezTo>
                  <a:close/>
                  <a:moveTo>
                    <a:pt x="14" y="144"/>
                  </a:moveTo>
                  <a:cubicBezTo>
                    <a:pt x="14" y="128"/>
                    <a:pt x="17" y="113"/>
                    <a:pt x="22" y="100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75" y="123"/>
                    <a:pt x="72" y="133"/>
                    <a:pt x="72" y="144"/>
                  </a:cubicBezTo>
                  <a:cubicBezTo>
                    <a:pt x="72" y="155"/>
                    <a:pt x="75" y="165"/>
                    <a:pt x="79" y="175"/>
                  </a:cubicBezTo>
                  <a:cubicBezTo>
                    <a:pt x="22" y="189"/>
                    <a:pt x="22" y="189"/>
                    <a:pt x="22" y="189"/>
                  </a:cubicBezTo>
                  <a:cubicBezTo>
                    <a:pt x="17" y="175"/>
                    <a:pt x="14" y="160"/>
                    <a:pt x="14" y="144"/>
                  </a:cubicBezTo>
                  <a:close/>
                  <a:moveTo>
                    <a:pt x="144" y="14"/>
                  </a:moveTo>
                  <a:cubicBezTo>
                    <a:pt x="160" y="14"/>
                    <a:pt x="175" y="17"/>
                    <a:pt x="189" y="22"/>
                  </a:cubicBezTo>
                  <a:cubicBezTo>
                    <a:pt x="175" y="79"/>
                    <a:pt x="175" y="79"/>
                    <a:pt x="175" y="79"/>
                  </a:cubicBezTo>
                  <a:cubicBezTo>
                    <a:pt x="165" y="75"/>
                    <a:pt x="155" y="72"/>
                    <a:pt x="144" y="72"/>
                  </a:cubicBezTo>
                  <a:cubicBezTo>
                    <a:pt x="133" y="72"/>
                    <a:pt x="123" y="75"/>
                    <a:pt x="114" y="79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113" y="17"/>
                    <a:pt x="128" y="14"/>
                    <a:pt x="14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27" name="Freeform 122"/>
            <p:cNvSpPr>
              <a:spLocks/>
            </p:cNvSpPr>
            <p:nvPr/>
          </p:nvSpPr>
          <p:spPr bwMode="auto">
            <a:xfrm>
              <a:off x="8591551" y="4070351"/>
              <a:ext cx="261938" cy="261938"/>
            </a:xfrm>
            <a:custGeom>
              <a:avLst/>
              <a:gdLst>
                <a:gd name="T0" fmla="*/ 268 w 290"/>
                <a:gd name="T1" fmla="*/ 181 h 290"/>
                <a:gd name="T2" fmla="*/ 217 w 290"/>
                <a:gd name="T3" fmla="*/ 186 h 290"/>
                <a:gd name="T4" fmla="*/ 159 w 290"/>
                <a:gd name="T5" fmla="*/ 127 h 290"/>
                <a:gd name="T6" fmla="*/ 287 w 290"/>
                <a:gd name="T7" fmla="*/ 50 h 290"/>
                <a:gd name="T8" fmla="*/ 265 w 290"/>
                <a:gd name="T9" fmla="*/ 28 h 290"/>
                <a:gd name="T10" fmla="*/ 101 w 290"/>
                <a:gd name="T11" fmla="*/ 70 h 290"/>
                <a:gd name="T12" fmla="*/ 41 w 290"/>
                <a:gd name="T13" fmla="*/ 9 h 290"/>
                <a:gd name="T14" fmla="*/ 9 w 290"/>
                <a:gd name="T15" fmla="*/ 9 h 290"/>
                <a:gd name="T16" fmla="*/ 9 w 290"/>
                <a:gd name="T17" fmla="*/ 41 h 290"/>
                <a:gd name="T18" fmla="*/ 70 w 290"/>
                <a:gd name="T19" fmla="*/ 101 h 290"/>
                <a:gd name="T20" fmla="*/ 28 w 290"/>
                <a:gd name="T21" fmla="*/ 265 h 290"/>
                <a:gd name="T22" fmla="*/ 50 w 290"/>
                <a:gd name="T23" fmla="*/ 287 h 290"/>
                <a:gd name="T24" fmla="*/ 127 w 290"/>
                <a:gd name="T25" fmla="*/ 159 h 290"/>
                <a:gd name="T26" fmla="*/ 185 w 290"/>
                <a:gd name="T27" fmla="*/ 217 h 290"/>
                <a:gd name="T28" fmla="*/ 181 w 290"/>
                <a:gd name="T29" fmla="*/ 269 h 290"/>
                <a:gd name="T30" fmla="*/ 203 w 290"/>
                <a:gd name="T31" fmla="*/ 290 h 290"/>
                <a:gd name="T32" fmla="*/ 234 w 290"/>
                <a:gd name="T33" fmla="*/ 234 h 290"/>
                <a:gd name="T34" fmla="*/ 290 w 290"/>
                <a:gd name="T35" fmla="*/ 203 h 290"/>
                <a:gd name="T36" fmla="*/ 268 w 290"/>
                <a:gd name="T37" fmla="*/ 181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0" h="290">
                  <a:moveTo>
                    <a:pt x="268" y="181"/>
                  </a:moveTo>
                  <a:cubicBezTo>
                    <a:pt x="217" y="186"/>
                    <a:pt x="217" y="186"/>
                    <a:pt x="217" y="186"/>
                  </a:cubicBezTo>
                  <a:cubicBezTo>
                    <a:pt x="159" y="127"/>
                    <a:pt x="159" y="127"/>
                    <a:pt x="159" y="127"/>
                  </a:cubicBezTo>
                  <a:cubicBezTo>
                    <a:pt x="287" y="50"/>
                    <a:pt x="287" y="50"/>
                    <a:pt x="287" y="50"/>
                  </a:cubicBezTo>
                  <a:cubicBezTo>
                    <a:pt x="265" y="28"/>
                    <a:pt x="265" y="28"/>
                    <a:pt x="265" y="28"/>
                  </a:cubicBezTo>
                  <a:cubicBezTo>
                    <a:pt x="101" y="70"/>
                    <a:pt x="101" y="70"/>
                    <a:pt x="101" y="7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32" y="0"/>
                    <a:pt x="18" y="0"/>
                    <a:pt x="9" y="9"/>
                  </a:cubicBezTo>
                  <a:cubicBezTo>
                    <a:pt x="0" y="18"/>
                    <a:pt x="0" y="32"/>
                    <a:pt x="9" y="41"/>
                  </a:cubicBezTo>
                  <a:cubicBezTo>
                    <a:pt x="70" y="101"/>
                    <a:pt x="70" y="101"/>
                    <a:pt x="70" y="101"/>
                  </a:cubicBezTo>
                  <a:cubicBezTo>
                    <a:pt x="28" y="265"/>
                    <a:pt x="28" y="265"/>
                    <a:pt x="28" y="265"/>
                  </a:cubicBezTo>
                  <a:cubicBezTo>
                    <a:pt x="50" y="287"/>
                    <a:pt x="50" y="287"/>
                    <a:pt x="50" y="287"/>
                  </a:cubicBezTo>
                  <a:cubicBezTo>
                    <a:pt x="127" y="159"/>
                    <a:pt x="127" y="159"/>
                    <a:pt x="127" y="159"/>
                  </a:cubicBezTo>
                  <a:cubicBezTo>
                    <a:pt x="185" y="217"/>
                    <a:pt x="185" y="217"/>
                    <a:pt x="185" y="217"/>
                  </a:cubicBezTo>
                  <a:cubicBezTo>
                    <a:pt x="181" y="269"/>
                    <a:pt x="181" y="269"/>
                    <a:pt x="181" y="269"/>
                  </a:cubicBezTo>
                  <a:cubicBezTo>
                    <a:pt x="203" y="290"/>
                    <a:pt x="203" y="290"/>
                    <a:pt x="203" y="290"/>
                  </a:cubicBezTo>
                  <a:cubicBezTo>
                    <a:pt x="234" y="234"/>
                    <a:pt x="234" y="234"/>
                    <a:pt x="234" y="234"/>
                  </a:cubicBezTo>
                  <a:cubicBezTo>
                    <a:pt x="290" y="203"/>
                    <a:pt x="290" y="203"/>
                    <a:pt x="290" y="203"/>
                  </a:cubicBezTo>
                  <a:lnTo>
                    <a:pt x="268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28" name="Freeform 123"/>
            <p:cNvSpPr>
              <a:spLocks/>
            </p:cNvSpPr>
            <p:nvPr/>
          </p:nvSpPr>
          <p:spPr bwMode="auto">
            <a:xfrm>
              <a:off x="928688" y="3036889"/>
              <a:ext cx="33338" cy="80963"/>
            </a:xfrm>
            <a:custGeom>
              <a:avLst/>
              <a:gdLst>
                <a:gd name="T0" fmla="*/ 18 w 36"/>
                <a:gd name="T1" fmla="*/ 0 h 91"/>
                <a:gd name="T2" fmla="*/ 0 w 36"/>
                <a:gd name="T3" fmla="*/ 14 h 91"/>
                <a:gd name="T4" fmla="*/ 0 w 36"/>
                <a:gd name="T5" fmla="*/ 77 h 91"/>
                <a:gd name="T6" fmla="*/ 18 w 36"/>
                <a:gd name="T7" fmla="*/ 91 h 91"/>
                <a:gd name="T8" fmla="*/ 36 w 36"/>
                <a:gd name="T9" fmla="*/ 77 h 91"/>
                <a:gd name="T10" fmla="*/ 36 w 36"/>
                <a:gd name="T11" fmla="*/ 14 h 91"/>
                <a:gd name="T12" fmla="*/ 18 w 36"/>
                <a:gd name="T1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91">
                  <a:moveTo>
                    <a:pt x="18" y="0"/>
                  </a:moveTo>
                  <a:cubicBezTo>
                    <a:pt x="8" y="0"/>
                    <a:pt x="0" y="6"/>
                    <a:pt x="0" y="14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5"/>
                    <a:pt x="8" y="91"/>
                    <a:pt x="18" y="91"/>
                  </a:cubicBezTo>
                  <a:cubicBezTo>
                    <a:pt x="28" y="91"/>
                    <a:pt x="36" y="85"/>
                    <a:pt x="36" y="77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6"/>
                    <a:pt x="2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29" name="Freeform 124"/>
            <p:cNvSpPr>
              <a:spLocks/>
            </p:cNvSpPr>
            <p:nvPr/>
          </p:nvSpPr>
          <p:spPr bwMode="auto">
            <a:xfrm>
              <a:off x="928688" y="3214689"/>
              <a:ext cx="33338" cy="80963"/>
            </a:xfrm>
            <a:custGeom>
              <a:avLst/>
              <a:gdLst>
                <a:gd name="T0" fmla="*/ 18 w 36"/>
                <a:gd name="T1" fmla="*/ 0 h 91"/>
                <a:gd name="T2" fmla="*/ 0 w 36"/>
                <a:gd name="T3" fmla="*/ 14 h 91"/>
                <a:gd name="T4" fmla="*/ 0 w 36"/>
                <a:gd name="T5" fmla="*/ 77 h 91"/>
                <a:gd name="T6" fmla="*/ 18 w 36"/>
                <a:gd name="T7" fmla="*/ 91 h 91"/>
                <a:gd name="T8" fmla="*/ 36 w 36"/>
                <a:gd name="T9" fmla="*/ 77 h 91"/>
                <a:gd name="T10" fmla="*/ 36 w 36"/>
                <a:gd name="T11" fmla="*/ 14 h 91"/>
                <a:gd name="T12" fmla="*/ 18 w 36"/>
                <a:gd name="T1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91">
                  <a:moveTo>
                    <a:pt x="18" y="0"/>
                  </a:moveTo>
                  <a:cubicBezTo>
                    <a:pt x="8" y="0"/>
                    <a:pt x="0" y="7"/>
                    <a:pt x="0" y="14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5"/>
                    <a:pt x="8" y="91"/>
                    <a:pt x="18" y="91"/>
                  </a:cubicBezTo>
                  <a:cubicBezTo>
                    <a:pt x="28" y="91"/>
                    <a:pt x="36" y="85"/>
                    <a:pt x="36" y="77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7"/>
                    <a:pt x="2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30" name="Freeform 125"/>
            <p:cNvSpPr>
              <a:spLocks/>
            </p:cNvSpPr>
            <p:nvPr/>
          </p:nvSpPr>
          <p:spPr bwMode="auto">
            <a:xfrm>
              <a:off x="993776" y="3149601"/>
              <a:ext cx="80963" cy="33338"/>
            </a:xfrm>
            <a:custGeom>
              <a:avLst/>
              <a:gdLst>
                <a:gd name="T0" fmla="*/ 77 w 91"/>
                <a:gd name="T1" fmla="*/ 0 h 36"/>
                <a:gd name="T2" fmla="*/ 14 w 91"/>
                <a:gd name="T3" fmla="*/ 0 h 36"/>
                <a:gd name="T4" fmla="*/ 0 w 91"/>
                <a:gd name="T5" fmla="*/ 18 h 36"/>
                <a:gd name="T6" fmla="*/ 14 w 91"/>
                <a:gd name="T7" fmla="*/ 36 h 36"/>
                <a:gd name="T8" fmla="*/ 77 w 91"/>
                <a:gd name="T9" fmla="*/ 36 h 36"/>
                <a:gd name="T10" fmla="*/ 91 w 91"/>
                <a:gd name="T11" fmla="*/ 18 h 36"/>
                <a:gd name="T12" fmla="*/ 77 w 91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36">
                  <a:moveTo>
                    <a:pt x="77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0" y="9"/>
                    <a:pt x="0" y="18"/>
                  </a:cubicBezTo>
                  <a:cubicBezTo>
                    <a:pt x="0" y="28"/>
                    <a:pt x="7" y="36"/>
                    <a:pt x="14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85" y="36"/>
                    <a:pt x="91" y="28"/>
                    <a:pt x="91" y="18"/>
                  </a:cubicBezTo>
                  <a:cubicBezTo>
                    <a:pt x="91" y="9"/>
                    <a:pt x="85" y="0"/>
                    <a:pt x="7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31" name="Freeform 126"/>
            <p:cNvSpPr>
              <a:spLocks/>
            </p:cNvSpPr>
            <p:nvPr/>
          </p:nvSpPr>
          <p:spPr bwMode="auto">
            <a:xfrm>
              <a:off x="815976" y="3149601"/>
              <a:ext cx="82550" cy="33338"/>
            </a:xfrm>
            <a:custGeom>
              <a:avLst/>
              <a:gdLst>
                <a:gd name="T0" fmla="*/ 91 w 91"/>
                <a:gd name="T1" fmla="*/ 18 h 36"/>
                <a:gd name="T2" fmla="*/ 77 w 91"/>
                <a:gd name="T3" fmla="*/ 0 h 36"/>
                <a:gd name="T4" fmla="*/ 14 w 91"/>
                <a:gd name="T5" fmla="*/ 0 h 36"/>
                <a:gd name="T6" fmla="*/ 0 w 91"/>
                <a:gd name="T7" fmla="*/ 18 h 36"/>
                <a:gd name="T8" fmla="*/ 14 w 91"/>
                <a:gd name="T9" fmla="*/ 36 h 36"/>
                <a:gd name="T10" fmla="*/ 77 w 91"/>
                <a:gd name="T11" fmla="*/ 36 h 36"/>
                <a:gd name="T12" fmla="*/ 91 w 91"/>
                <a:gd name="T13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36">
                  <a:moveTo>
                    <a:pt x="91" y="18"/>
                  </a:moveTo>
                  <a:cubicBezTo>
                    <a:pt x="91" y="9"/>
                    <a:pt x="84" y="0"/>
                    <a:pt x="7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9"/>
                    <a:pt x="0" y="18"/>
                  </a:cubicBezTo>
                  <a:cubicBezTo>
                    <a:pt x="0" y="28"/>
                    <a:pt x="6" y="36"/>
                    <a:pt x="14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84" y="36"/>
                    <a:pt x="91" y="28"/>
                    <a:pt x="9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32" name="Freeform 127"/>
            <p:cNvSpPr>
              <a:spLocks/>
            </p:cNvSpPr>
            <p:nvPr/>
          </p:nvSpPr>
          <p:spPr bwMode="auto">
            <a:xfrm>
              <a:off x="971551" y="3067051"/>
              <a:ext cx="73025" cy="73025"/>
            </a:xfrm>
            <a:custGeom>
              <a:avLst/>
              <a:gdLst>
                <a:gd name="T0" fmla="*/ 31 w 81"/>
                <a:gd name="T1" fmla="*/ 75 h 81"/>
                <a:gd name="T2" fmla="*/ 76 w 81"/>
                <a:gd name="T3" fmla="*/ 31 h 81"/>
                <a:gd name="T4" fmla="*/ 73 w 81"/>
                <a:gd name="T5" fmla="*/ 8 h 81"/>
                <a:gd name="T6" fmla="*/ 50 w 81"/>
                <a:gd name="T7" fmla="*/ 5 h 81"/>
                <a:gd name="T8" fmla="*/ 6 w 81"/>
                <a:gd name="T9" fmla="*/ 50 h 81"/>
                <a:gd name="T10" fmla="*/ 9 w 81"/>
                <a:gd name="T11" fmla="*/ 72 h 81"/>
                <a:gd name="T12" fmla="*/ 31 w 81"/>
                <a:gd name="T13" fmla="*/ 7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1">
                  <a:moveTo>
                    <a:pt x="31" y="75"/>
                  </a:moveTo>
                  <a:cubicBezTo>
                    <a:pt x="76" y="31"/>
                    <a:pt x="76" y="31"/>
                    <a:pt x="76" y="31"/>
                  </a:cubicBezTo>
                  <a:cubicBezTo>
                    <a:pt x="81" y="25"/>
                    <a:pt x="80" y="15"/>
                    <a:pt x="73" y="8"/>
                  </a:cubicBezTo>
                  <a:cubicBezTo>
                    <a:pt x="66" y="1"/>
                    <a:pt x="56" y="0"/>
                    <a:pt x="50" y="5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0" y="55"/>
                    <a:pt x="2" y="65"/>
                    <a:pt x="9" y="72"/>
                  </a:cubicBezTo>
                  <a:cubicBezTo>
                    <a:pt x="16" y="79"/>
                    <a:pt x="26" y="81"/>
                    <a:pt x="31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33" name="Freeform 128"/>
            <p:cNvSpPr>
              <a:spLocks/>
            </p:cNvSpPr>
            <p:nvPr/>
          </p:nvSpPr>
          <p:spPr bwMode="auto">
            <a:xfrm>
              <a:off x="846138" y="3192464"/>
              <a:ext cx="73025" cy="73025"/>
            </a:xfrm>
            <a:custGeom>
              <a:avLst/>
              <a:gdLst>
                <a:gd name="T0" fmla="*/ 50 w 81"/>
                <a:gd name="T1" fmla="*/ 5 h 80"/>
                <a:gd name="T2" fmla="*/ 5 w 81"/>
                <a:gd name="T3" fmla="*/ 49 h 80"/>
                <a:gd name="T4" fmla="*/ 8 w 81"/>
                <a:gd name="T5" fmla="*/ 72 h 80"/>
                <a:gd name="T6" fmla="*/ 31 w 81"/>
                <a:gd name="T7" fmla="*/ 75 h 80"/>
                <a:gd name="T8" fmla="*/ 75 w 81"/>
                <a:gd name="T9" fmla="*/ 30 h 80"/>
                <a:gd name="T10" fmla="*/ 72 w 81"/>
                <a:gd name="T11" fmla="*/ 8 h 80"/>
                <a:gd name="T12" fmla="*/ 50 w 81"/>
                <a:gd name="T13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0">
                  <a:moveTo>
                    <a:pt x="50" y="5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0" y="55"/>
                    <a:pt x="1" y="65"/>
                    <a:pt x="8" y="72"/>
                  </a:cubicBezTo>
                  <a:cubicBezTo>
                    <a:pt x="15" y="79"/>
                    <a:pt x="25" y="80"/>
                    <a:pt x="31" y="75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81" y="25"/>
                    <a:pt x="79" y="15"/>
                    <a:pt x="72" y="8"/>
                  </a:cubicBezTo>
                  <a:cubicBezTo>
                    <a:pt x="65" y="1"/>
                    <a:pt x="55" y="0"/>
                    <a:pt x="5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34" name="Freeform 129"/>
            <p:cNvSpPr>
              <a:spLocks/>
            </p:cNvSpPr>
            <p:nvPr/>
          </p:nvSpPr>
          <p:spPr bwMode="auto">
            <a:xfrm>
              <a:off x="971551" y="3192464"/>
              <a:ext cx="73025" cy="73025"/>
            </a:xfrm>
            <a:custGeom>
              <a:avLst/>
              <a:gdLst>
                <a:gd name="T0" fmla="*/ 31 w 81"/>
                <a:gd name="T1" fmla="*/ 5 h 81"/>
                <a:gd name="T2" fmla="*/ 9 w 81"/>
                <a:gd name="T3" fmla="*/ 8 h 81"/>
                <a:gd name="T4" fmla="*/ 6 w 81"/>
                <a:gd name="T5" fmla="*/ 31 h 81"/>
                <a:gd name="T6" fmla="*/ 50 w 81"/>
                <a:gd name="T7" fmla="*/ 75 h 81"/>
                <a:gd name="T8" fmla="*/ 73 w 81"/>
                <a:gd name="T9" fmla="*/ 72 h 81"/>
                <a:gd name="T10" fmla="*/ 76 w 81"/>
                <a:gd name="T11" fmla="*/ 50 h 81"/>
                <a:gd name="T12" fmla="*/ 31 w 81"/>
                <a:gd name="T13" fmla="*/ 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1">
                  <a:moveTo>
                    <a:pt x="31" y="5"/>
                  </a:moveTo>
                  <a:cubicBezTo>
                    <a:pt x="26" y="0"/>
                    <a:pt x="16" y="1"/>
                    <a:pt x="9" y="8"/>
                  </a:cubicBezTo>
                  <a:cubicBezTo>
                    <a:pt x="1" y="15"/>
                    <a:pt x="0" y="25"/>
                    <a:pt x="6" y="31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55" y="81"/>
                    <a:pt x="66" y="79"/>
                    <a:pt x="73" y="72"/>
                  </a:cubicBezTo>
                  <a:cubicBezTo>
                    <a:pt x="80" y="65"/>
                    <a:pt x="81" y="55"/>
                    <a:pt x="76" y="50"/>
                  </a:cubicBezTo>
                  <a:lnTo>
                    <a:pt x="3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35" name="Freeform 130"/>
            <p:cNvSpPr>
              <a:spLocks/>
            </p:cNvSpPr>
            <p:nvPr/>
          </p:nvSpPr>
          <p:spPr bwMode="auto">
            <a:xfrm>
              <a:off x="846138" y="3067051"/>
              <a:ext cx="73025" cy="73025"/>
            </a:xfrm>
            <a:custGeom>
              <a:avLst/>
              <a:gdLst>
                <a:gd name="T0" fmla="*/ 50 w 80"/>
                <a:gd name="T1" fmla="*/ 76 h 81"/>
                <a:gd name="T2" fmla="*/ 72 w 80"/>
                <a:gd name="T3" fmla="*/ 73 h 81"/>
                <a:gd name="T4" fmla="*/ 75 w 80"/>
                <a:gd name="T5" fmla="*/ 50 h 81"/>
                <a:gd name="T6" fmla="*/ 30 w 80"/>
                <a:gd name="T7" fmla="*/ 6 h 81"/>
                <a:gd name="T8" fmla="*/ 8 w 80"/>
                <a:gd name="T9" fmla="*/ 9 h 81"/>
                <a:gd name="T10" fmla="*/ 5 w 80"/>
                <a:gd name="T11" fmla="*/ 31 h 81"/>
                <a:gd name="T12" fmla="*/ 50 w 80"/>
                <a:gd name="T13" fmla="*/ 7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81">
                  <a:moveTo>
                    <a:pt x="50" y="76"/>
                  </a:moveTo>
                  <a:cubicBezTo>
                    <a:pt x="55" y="81"/>
                    <a:pt x="65" y="80"/>
                    <a:pt x="72" y="73"/>
                  </a:cubicBezTo>
                  <a:cubicBezTo>
                    <a:pt x="79" y="66"/>
                    <a:pt x="80" y="56"/>
                    <a:pt x="75" y="5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5" y="0"/>
                    <a:pt x="15" y="2"/>
                    <a:pt x="8" y="9"/>
                  </a:cubicBezTo>
                  <a:cubicBezTo>
                    <a:pt x="1" y="16"/>
                    <a:pt x="0" y="26"/>
                    <a:pt x="5" y="31"/>
                  </a:cubicBezTo>
                  <a:lnTo>
                    <a:pt x="50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36" name="Freeform 131"/>
            <p:cNvSpPr>
              <a:spLocks/>
            </p:cNvSpPr>
            <p:nvPr/>
          </p:nvSpPr>
          <p:spPr bwMode="auto">
            <a:xfrm>
              <a:off x="1454151" y="3036889"/>
              <a:ext cx="20638" cy="73025"/>
            </a:xfrm>
            <a:custGeom>
              <a:avLst/>
              <a:gdLst>
                <a:gd name="T0" fmla="*/ 21 w 24"/>
                <a:gd name="T1" fmla="*/ 3 h 81"/>
                <a:gd name="T2" fmla="*/ 12 w 24"/>
                <a:gd name="T3" fmla="*/ 0 h 81"/>
                <a:gd name="T4" fmla="*/ 11 w 24"/>
                <a:gd name="T5" fmla="*/ 0 h 81"/>
                <a:gd name="T6" fmla="*/ 3 w 24"/>
                <a:gd name="T7" fmla="*/ 3 h 81"/>
                <a:gd name="T8" fmla="*/ 0 w 24"/>
                <a:gd name="T9" fmla="*/ 7 h 81"/>
                <a:gd name="T10" fmla="*/ 0 w 24"/>
                <a:gd name="T11" fmla="*/ 73 h 81"/>
                <a:gd name="T12" fmla="*/ 3 w 24"/>
                <a:gd name="T13" fmla="*/ 78 h 81"/>
                <a:gd name="T14" fmla="*/ 12 w 24"/>
                <a:gd name="T15" fmla="*/ 81 h 81"/>
                <a:gd name="T16" fmla="*/ 21 w 24"/>
                <a:gd name="T17" fmla="*/ 78 h 81"/>
                <a:gd name="T18" fmla="*/ 24 w 24"/>
                <a:gd name="T19" fmla="*/ 73 h 81"/>
                <a:gd name="T20" fmla="*/ 24 w 24"/>
                <a:gd name="T21" fmla="*/ 7 h 81"/>
                <a:gd name="T22" fmla="*/ 21 w 24"/>
                <a:gd name="T23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81">
                  <a:moveTo>
                    <a:pt x="21" y="3"/>
                  </a:moveTo>
                  <a:cubicBezTo>
                    <a:pt x="19" y="1"/>
                    <a:pt x="15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0"/>
                    <a:pt x="5" y="1"/>
                    <a:pt x="3" y="3"/>
                  </a:cubicBezTo>
                  <a:cubicBezTo>
                    <a:pt x="1" y="4"/>
                    <a:pt x="0" y="6"/>
                    <a:pt x="0" y="7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1" y="77"/>
                    <a:pt x="3" y="78"/>
                  </a:cubicBezTo>
                  <a:cubicBezTo>
                    <a:pt x="5" y="80"/>
                    <a:pt x="8" y="81"/>
                    <a:pt x="12" y="81"/>
                  </a:cubicBezTo>
                  <a:cubicBezTo>
                    <a:pt x="15" y="81"/>
                    <a:pt x="19" y="80"/>
                    <a:pt x="21" y="78"/>
                  </a:cubicBezTo>
                  <a:cubicBezTo>
                    <a:pt x="23" y="77"/>
                    <a:pt x="24" y="75"/>
                    <a:pt x="24" y="73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6"/>
                    <a:pt x="23" y="4"/>
                    <a:pt x="2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37" name="Freeform 132"/>
            <p:cNvSpPr>
              <a:spLocks/>
            </p:cNvSpPr>
            <p:nvPr/>
          </p:nvSpPr>
          <p:spPr bwMode="auto">
            <a:xfrm>
              <a:off x="1454151" y="3222626"/>
              <a:ext cx="20638" cy="73025"/>
            </a:xfrm>
            <a:custGeom>
              <a:avLst/>
              <a:gdLst>
                <a:gd name="T0" fmla="*/ 21 w 24"/>
                <a:gd name="T1" fmla="*/ 3 h 81"/>
                <a:gd name="T2" fmla="*/ 12 w 24"/>
                <a:gd name="T3" fmla="*/ 0 h 81"/>
                <a:gd name="T4" fmla="*/ 3 w 24"/>
                <a:gd name="T5" fmla="*/ 3 h 81"/>
                <a:gd name="T6" fmla="*/ 0 w 24"/>
                <a:gd name="T7" fmla="*/ 8 h 81"/>
                <a:gd name="T8" fmla="*/ 0 w 24"/>
                <a:gd name="T9" fmla="*/ 74 h 81"/>
                <a:gd name="T10" fmla="*/ 3 w 24"/>
                <a:gd name="T11" fmla="*/ 78 h 81"/>
                <a:gd name="T12" fmla="*/ 12 w 24"/>
                <a:gd name="T13" fmla="*/ 81 h 81"/>
                <a:gd name="T14" fmla="*/ 21 w 24"/>
                <a:gd name="T15" fmla="*/ 78 h 81"/>
                <a:gd name="T16" fmla="*/ 24 w 24"/>
                <a:gd name="T17" fmla="*/ 74 h 81"/>
                <a:gd name="T18" fmla="*/ 24 w 24"/>
                <a:gd name="T19" fmla="*/ 8 h 81"/>
                <a:gd name="T20" fmla="*/ 21 w 24"/>
                <a:gd name="T21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81">
                  <a:moveTo>
                    <a:pt x="21" y="3"/>
                  </a:moveTo>
                  <a:cubicBezTo>
                    <a:pt x="19" y="1"/>
                    <a:pt x="15" y="0"/>
                    <a:pt x="12" y="0"/>
                  </a:cubicBezTo>
                  <a:cubicBezTo>
                    <a:pt x="8" y="0"/>
                    <a:pt x="5" y="1"/>
                    <a:pt x="3" y="3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5"/>
                    <a:pt x="1" y="77"/>
                    <a:pt x="3" y="78"/>
                  </a:cubicBezTo>
                  <a:cubicBezTo>
                    <a:pt x="5" y="80"/>
                    <a:pt x="8" y="81"/>
                    <a:pt x="12" y="81"/>
                  </a:cubicBezTo>
                  <a:cubicBezTo>
                    <a:pt x="15" y="81"/>
                    <a:pt x="19" y="80"/>
                    <a:pt x="21" y="78"/>
                  </a:cubicBezTo>
                  <a:cubicBezTo>
                    <a:pt x="23" y="77"/>
                    <a:pt x="24" y="75"/>
                    <a:pt x="24" y="7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6"/>
                    <a:pt x="23" y="4"/>
                    <a:pt x="2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38" name="Freeform 133"/>
            <p:cNvSpPr>
              <a:spLocks/>
            </p:cNvSpPr>
            <p:nvPr/>
          </p:nvSpPr>
          <p:spPr bwMode="auto">
            <a:xfrm>
              <a:off x="1522413" y="3155951"/>
              <a:ext cx="71438" cy="20638"/>
            </a:xfrm>
            <a:custGeom>
              <a:avLst/>
              <a:gdLst>
                <a:gd name="T0" fmla="*/ 78 w 80"/>
                <a:gd name="T1" fmla="*/ 3 h 24"/>
                <a:gd name="T2" fmla="*/ 73 w 80"/>
                <a:gd name="T3" fmla="*/ 0 h 24"/>
                <a:gd name="T4" fmla="*/ 7 w 80"/>
                <a:gd name="T5" fmla="*/ 0 h 24"/>
                <a:gd name="T6" fmla="*/ 2 w 80"/>
                <a:gd name="T7" fmla="*/ 3 h 24"/>
                <a:gd name="T8" fmla="*/ 0 w 80"/>
                <a:gd name="T9" fmla="*/ 12 h 24"/>
                <a:gd name="T10" fmla="*/ 2 w 80"/>
                <a:gd name="T11" fmla="*/ 21 h 24"/>
                <a:gd name="T12" fmla="*/ 7 w 80"/>
                <a:gd name="T13" fmla="*/ 24 h 24"/>
                <a:gd name="T14" fmla="*/ 73 w 80"/>
                <a:gd name="T15" fmla="*/ 24 h 24"/>
                <a:gd name="T16" fmla="*/ 78 w 80"/>
                <a:gd name="T17" fmla="*/ 21 h 24"/>
                <a:gd name="T18" fmla="*/ 80 w 80"/>
                <a:gd name="T19" fmla="*/ 12 h 24"/>
                <a:gd name="T20" fmla="*/ 80 w 80"/>
                <a:gd name="T21" fmla="*/ 12 h 24"/>
                <a:gd name="T22" fmla="*/ 78 w 80"/>
                <a:gd name="T23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" h="24">
                  <a:moveTo>
                    <a:pt x="78" y="3"/>
                  </a:moveTo>
                  <a:cubicBezTo>
                    <a:pt x="76" y="1"/>
                    <a:pt x="74" y="0"/>
                    <a:pt x="7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4" y="1"/>
                    <a:pt x="2" y="3"/>
                  </a:cubicBezTo>
                  <a:cubicBezTo>
                    <a:pt x="1" y="5"/>
                    <a:pt x="0" y="8"/>
                    <a:pt x="0" y="12"/>
                  </a:cubicBezTo>
                  <a:cubicBezTo>
                    <a:pt x="0" y="16"/>
                    <a:pt x="1" y="19"/>
                    <a:pt x="2" y="21"/>
                  </a:cubicBezTo>
                  <a:cubicBezTo>
                    <a:pt x="4" y="23"/>
                    <a:pt x="5" y="24"/>
                    <a:pt x="7" y="24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74" y="24"/>
                    <a:pt x="76" y="23"/>
                    <a:pt x="78" y="21"/>
                  </a:cubicBezTo>
                  <a:cubicBezTo>
                    <a:pt x="79" y="19"/>
                    <a:pt x="80" y="16"/>
                    <a:pt x="80" y="12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80" y="8"/>
                    <a:pt x="79" y="5"/>
                    <a:pt x="7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39" name="Freeform 134"/>
            <p:cNvSpPr>
              <a:spLocks/>
            </p:cNvSpPr>
            <p:nvPr/>
          </p:nvSpPr>
          <p:spPr bwMode="auto">
            <a:xfrm>
              <a:off x="1335088" y="3155951"/>
              <a:ext cx="73025" cy="20638"/>
            </a:xfrm>
            <a:custGeom>
              <a:avLst/>
              <a:gdLst>
                <a:gd name="T0" fmla="*/ 78 w 81"/>
                <a:gd name="T1" fmla="*/ 21 h 24"/>
                <a:gd name="T2" fmla="*/ 81 w 81"/>
                <a:gd name="T3" fmla="*/ 12 h 24"/>
                <a:gd name="T4" fmla="*/ 78 w 81"/>
                <a:gd name="T5" fmla="*/ 3 h 24"/>
                <a:gd name="T6" fmla="*/ 73 w 81"/>
                <a:gd name="T7" fmla="*/ 0 h 24"/>
                <a:gd name="T8" fmla="*/ 7 w 81"/>
                <a:gd name="T9" fmla="*/ 0 h 24"/>
                <a:gd name="T10" fmla="*/ 3 w 81"/>
                <a:gd name="T11" fmla="*/ 3 h 24"/>
                <a:gd name="T12" fmla="*/ 0 w 81"/>
                <a:gd name="T13" fmla="*/ 12 h 24"/>
                <a:gd name="T14" fmla="*/ 3 w 81"/>
                <a:gd name="T15" fmla="*/ 21 h 24"/>
                <a:gd name="T16" fmla="*/ 7 w 81"/>
                <a:gd name="T17" fmla="*/ 24 h 24"/>
                <a:gd name="T18" fmla="*/ 73 w 81"/>
                <a:gd name="T19" fmla="*/ 24 h 24"/>
                <a:gd name="T20" fmla="*/ 78 w 81"/>
                <a:gd name="T21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24">
                  <a:moveTo>
                    <a:pt x="78" y="21"/>
                  </a:moveTo>
                  <a:cubicBezTo>
                    <a:pt x="79" y="19"/>
                    <a:pt x="81" y="16"/>
                    <a:pt x="81" y="12"/>
                  </a:cubicBezTo>
                  <a:cubicBezTo>
                    <a:pt x="81" y="8"/>
                    <a:pt x="79" y="5"/>
                    <a:pt x="78" y="3"/>
                  </a:cubicBezTo>
                  <a:cubicBezTo>
                    <a:pt x="77" y="1"/>
                    <a:pt x="75" y="0"/>
                    <a:pt x="7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1"/>
                    <a:pt x="3" y="3"/>
                  </a:cubicBezTo>
                  <a:cubicBezTo>
                    <a:pt x="1" y="5"/>
                    <a:pt x="0" y="8"/>
                    <a:pt x="0" y="12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4" y="23"/>
                    <a:pt x="6" y="24"/>
                    <a:pt x="7" y="24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75" y="24"/>
                    <a:pt x="77" y="23"/>
                    <a:pt x="7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40" name="Freeform 135"/>
            <p:cNvSpPr>
              <a:spLocks/>
            </p:cNvSpPr>
            <p:nvPr/>
          </p:nvSpPr>
          <p:spPr bwMode="auto">
            <a:xfrm>
              <a:off x="1511301" y="3095626"/>
              <a:ext cx="66675" cy="47625"/>
            </a:xfrm>
            <a:custGeom>
              <a:avLst/>
              <a:gdLst>
                <a:gd name="T0" fmla="*/ 0 w 74"/>
                <a:gd name="T1" fmla="*/ 40 h 54"/>
                <a:gd name="T2" fmla="*/ 2 w 74"/>
                <a:gd name="T3" fmla="*/ 47 h 54"/>
                <a:gd name="T4" fmla="*/ 12 w 74"/>
                <a:gd name="T5" fmla="*/ 54 h 54"/>
                <a:gd name="T6" fmla="*/ 14 w 74"/>
                <a:gd name="T7" fmla="*/ 54 h 54"/>
                <a:gd name="T8" fmla="*/ 71 w 74"/>
                <a:gd name="T9" fmla="*/ 21 h 54"/>
                <a:gd name="T10" fmla="*/ 74 w 74"/>
                <a:gd name="T11" fmla="*/ 15 h 54"/>
                <a:gd name="T12" fmla="*/ 72 w 74"/>
                <a:gd name="T13" fmla="*/ 7 h 54"/>
                <a:gd name="T14" fmla="*/ 72 w 74"/>
                <a:gd name="T15" fmla="*/ 6 h 54"/>
                <a:gd name="T16" fmla="*/ 62 w 74"/>
                <a:gd name="T17" fmla="*/ 0 h 54"/>
                <a:gd name="T18" fmla="*/ 62 w 74"/>
                <a:gd name="T19" fmla="*/ 0 h 54"/>
                <a:gd name="T20" fmla="*/ 60 w 74"/>
                <a:gd name="T21" fmla="*/ 0 h 54"/>
                <a:gd name="T22" fmla="*/ 3 w 74"/>
                <a:gd name="T23" fmla="*/ 33 h 54"/>
                <a:gd name="T24" fmla="*/ 0 w 74"/>
                <a:gd name="T25" fmla="*/ 4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54">
                  <a:moveTo>
                    <a:pt x="0" y="40"/>
                  </a:moveTo>
                  <a:cubicBezTo>
                    <a:pt x="0" y="42"/>
                    <a:pt x="1" y="45"/>
                    <a:pt x="2" y="47"/>
                  </a:cubicBezTo>
                  <a:cubicBezTo>
                    <a:pt x="5" y="52"/>
                    <a:pt x="9" y="54"/>
                    <a:pt x="12" y="54"/>
                  </a:cubicBezTo>
                  <a:cubicBezTo>
                    <a:pt x="13" y="54"/>
                    <a:pt x="14" y="54"/>
                    <a:pt x="14" y="54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73" y="20"/>
                    <a:pt x="74" y="18"/>
                    <a:pt x="74" y="15"/>
                  </a:cubicBezTo>
                  <a:cubicBezTo>
                    <a:pt x="74" y="12"/>
                    <a:pt x="73" y="10"/>
                    <a:pt x="72" y="7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69" y="2"/>
                    <a:pt x="65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1" y="0"/>
                    <a:pt x="60" y="0"/>
                    <a:pt x="60" y="0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4"/>
                    <a:pt x="0" y="37"/>
                    <a:pt x="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41" name="Freeform 136"/>
            <p:cNvSpPr>
              <a:spLocks/>
            </p:cNvSpPr>
            <p:nvPr/>
          </p:nvSpPr>
          <p:spPr bwMode="auto">
            <a:xfrm>
              <a:off x="1487488" y="3051176"/>
              <a:ext cx="47625" cy="66675"/>
            </a:xfrm>
            <a:custGeom>
              <a:avLst/>
              <a:gdLst>
                <a:gd name="T0" fmla="*/ 7 w 54"/>
                <a:gd name="T1" fmla="*/ 72 h 74"/>
                <a:gd name="T2" fmla="*/ 14 w 54"/>
                <a:gd name="T3" fmla="*/ 74 h 74"/>
                <a:gd name="T4" fmla="*/ 21 w 54"/>
                <a:gd name="T5" fmla="*/ 71 h 74"/>
                <a:gd name="T6" fmla="*/ 53 w 54"/>
                <a:gd name="T7" fmla="*/ 14 h 74"/>
                <a:gd name="T8" fmla="*/ 54 w 54"/>
                <a:gd name="T9" fmla="*/ 12 h 74"/>
                <a:gd name="T10" fmla="*/ 47 w 54"/>
                <a:gd name="T11" fmla="*/ 2 h 74"/>
                <a:gd name="T12" fmla="*/ 47 w 54"/>
                <a:gd name="T13" fmla="*/ 2 h 74"/>
                <a:gd name="T14" fmla="*/ 39 w 54"/>
                <a:gd name="T15" fmla="*/ 0 h 74"/>
                <a:gd name="T16" fmla="*/ 39 w 54"/>
                <a:gd name="T17" fmla="*/ 0 h 74"/>
                <a:gd name="T18" fmla="*/ 33 w 54"/>
                <a:gd name="T19" fmla="*/ 2 h 74"/>
                <a:gd name="T20" fmla="*/ 0 w 54"/>
                <a:gd name="T21" fmla="*/ 60 h 74"/>
                <a:gd name="T22" fmla="*/ 0 w 54"/>
                <a:gd name="T23" fmla="*/ 62 h 74"/>
                <a:gd name="T24" fmla="*/ 7 w 54"/>
                <a:gd name="T25" fmla="*/ 7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74">
                  <a:moveTo>
                    <a:pt x="7" y="72"/>
                  </a:moveTo>
                  <a:cubicBezTo>
                    <a:pt x="9" y="73"/>
                    <a:pt x="12" y="74"/>
                    <a:pt x="14" y="74"/>
                  </a:cubicBezTo>
                  <a:cubicBezTo>
                    <a:pt x="17" y="74"/>
                    <a:pt x="20" y="73"/>
                    <a:pt x="21" y="71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4" y="14"/>
                    <a:pt x="54" y="13"/>
                    <a:pt x="54" y="12"/>
                  </a:cubicBezTo>
                  <a:cubicBezTo>
                    <a:pt x="54" y="9"/>
                    <a:pt x="52" y="5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4" y="0"/>
                    <a:pt x="42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6" y="0"/>
                    <a:pt x="34" y="1"/>
                    <a:pt x="33" y="2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1"/>
                    <a:pt x="0" y="62"/>
                  </a:cubicBezTo>
                  <a:cubicBezTo>
                    <a:pt x="0" y="65"/>
                    <a:pt x="2" y="69"/>
                    <a:pt x="7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42" name="Freeform 137"/>
            <p:cNvSpPr>
              <a:spLocks/>
            </p:cNvSpPr>
            <p:nvPr/>
          </p:nvSpPr>
          <p:spPr bwMode="auto">
            <a:xfrm>
              <a:off x="1393826" y="3051176"/>
              <a:ext cx="47625" cy="66675"/>
            </a:xfrm>
            <a:custGeom>
              <a:avLst/>
              <a:gdLst>
                <a:gd name="T0" fmla="*/ 1 w 54"/>
                <a:gd name="T1" fmla="*/ 14 h 74"/>
                <a:gd name="T2" fmla="*/ 34 w 54"/>
                <a:gd name="T3" fmla="*/ 71 h 74"/>
                <a:gd name="T4" fmla="*/ 40 w 54"/>
                <a:gd name="T5" fmla="*/ 74 h 74"/>
                <a:gd name="T6" fmla="*/ 47 w 54"/>
                <a:gd name="T7" fmla="*/ 72 h 74"/>
                <a:gd name="T8" fmla="*/ 54 w 54"/>
                <a:gd name="T9" fmla="*/ 62 h 74"/>
                <a:gd name="T10" fmla="*/ 54 w 54"/>
                <a:gd name="T11" fmla="*/ 60 h 74"/>
                <a:gd name="T12" fmla="*/ 21 w 54"/>
                <a:gd name="T13" fmla="*/ 3 h 74"/>
                <a:gd name="T14" fmla="*/ 15 w 54"/>
                <a:gd name="T15" fmla="*/ 0 h 74"/>
                <a:gd name="T16" fmla="*/ 7 w 54"/>
                <a:gd name="T17" fmla="*/ 2 h 74"/>
                <a:gd name="T18" fmla="*/ 7 w 54"/>
                <a:gd name="T19" fmla="*/ 2 h 74"/>
                <a:gd name="T20" fmla="*/ 0 w 54"/>
                <a:gd name="T21" fmla="*/ 12 h 74"/>
                <a:gd name="T22" fmla="*/ 0 w 54"/>
                <a:gd name="T23" fmla="*/ 12 h 74"/>
                <a:gd name="T24" fmla="*/ 1 w 54"/>
                <a:gd name="T25" fmla="*/ 1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74">
                  <a:moveTo>
                    <a:pt x="1" y="14"/>
                  </a:moveTo>
                  <a:cubicBezTo>
                    <a:pt x="34" y="71"/>
                    <a:pt x="34" y="71"/>
                    <a:pt x="34" y="71"/>
                  </a:cubicBezTo>
                  <a:cubicBezTo>
                    <a:pt x="34" y="73"/>
                    <a:pt x="37" y="74"/>
                    <a:pt x="40" y="74"/>
                  </a:cubicBezTo>
                  <a:cubicBezTo>
                    <a:pt x="42" y="74"/>
                    <a:pt x="45" y="73"/>
                    <a:pt x="47" y="72"/>
                  </a:cubicBezTo>
                  <a:cubicBezTo>
                    <a:pt x="52" y="69"/>
                    <a:pt x="54" y="65"/>
                    <a:pt x="54" y="62"/>
                  </a:cubicBezTo>
                  <a:cubicBezTo>
                    <a:pt x="54" y="61"/>
                    <a:pt x="54" y="60"/>
                    <a:pt x="54" y="6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1"/>
                    <a:pt x="18" y="0"/>
                    <a:pt x="15" y="0"/>
                  </a:cubicBezTo>
                  <a:cubicBezTo>
                    <a:pt x="12" y="0"/>
                    <a:pt x="10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2" y="5"/>
                    <a:pt x="0" y="9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43" name="Freeform 138"/>
            <p:cNvSpPr>
              <a:spLocks/>
            </p:cNvSpPr>
            <p:nvPr/>
          </p:nvSpPr>
          <p:spPr bwMode="auto">
            <a:xfrm>
              <a:off x="1349376" y="3095626"/>
              <a:ext cx="66675" cy="47625"/>
            </a:xfrm>
            <a:custGeom>
              <a:avLst/>
              <a:gdLst>
                <a:gd name="T0" fmla="*/ 3 w 74"/>
                <a:gd name="T1" fmla="*/ 21 h 54"/>
                <a:gd name="T2" fmla="*/ 60 w 74"/>
                <a:gd name="T3" fmla="*/ 54 h 54"/>
                <a:gd name="T4" fmla="*/ 62 w 74"/>
                <a:gd name="T5" fmla="*/ 54 h 54"/>
                <a:gd name="T6" fmla="*/ 72 w 74"/>
                <a:gd name="T7" fmla="*/ 47 h 54"/>
                <a:gd name="T8" fmla="*/ 74 w 74"/>
                <a:gd name="T9" fmla="*/ 40 h 54"/>
                <a:gd name="T10" fmla="*/ 71 w 74"/>
                <a:gd name="T11" fmla="*/ 34 h 54"/>
                <a:gd name="T12" fmla="*/ 14 w 74"/>
                <a:gd name="T13" fmla="*/ 1 h 54"/>
                <a:gd name="T14" fmla="*/ 12 w 74"/>
                <a:gd name="T15" fmla="*/ 0 h 54"/>
                <a:gd name="T16" fmla="*/ 2 w 74"/>
                <a:gd name="T17" fmla="*/ 7 h 54"/>
                <a:gd name="T18" fmla="*/ 2 w 74"/>
                <a:gd name="T19" fmla="*/ 7 h 54"/>
                <a:gd name="T20" fmla="*/ 0 w 74"/>
                <a:gd name="T21" fmla="*/ 15 h 54"/>
                <a:gd name="T22" fmla="*/ 0 w 74"/>
                <a:gd name="T23" fmla="*/ 15 h 54"/>
                <a:gd name="T24" fmla="*/ 3 w 74"/>
                <a:gd name="T25" fmla="*/ 2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54">
                  <a:moveTo>
                    <a:pt x="3" y="21"/>
                  </a:moveTo>
                  <a:cubicBezTo>
                    <a:pt x="60" y="54"/>
                    <a:pt x="60" y="54"/>
                    <a:pt x="60" y="54"/>
                  </a:cubicBezTo>
                  <a:cubicBezTo>
                    <a:pt x="60" y="54"/>
                    <a:pt x="61" y="54"/>
                    <a:pt x="62" y="54"/>
                  </a:cubicBezTo>
                  <a:cubicBezTo>
                    <a:pt x="65" y="54"/>
                    <a:pt x="69" y="52"/>
                    <a:pt x="72" y="47"/>
                  </a:cubicBezTo>
                  <a:cubicBezTo>
                    <a:pt x="73" y="45"/>
                    <a:pt x="74" y="42"/>
                    <a:pt x="74" y="40"/>
                  </a:cubicBezTo>
                  <a:cubicBezTo>
                    <a:pt x="74" y="37"/>
                    <a:pt x="73" y="34"/>
                    <a:pt x="71" y="34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9" y="0"/>
                    <a:pt x="5" y="2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10"/>
                    <a:pt x="0" y="12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1" y="20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44" name="Freeform 139"/>
            <p:cNvSpPr>
              <a:spLocks/>
            </p:cNvSpPr>
            <p:nvPr/>
          </p:nvSpPr>
          <p:spPr bwMode="auto">
            <a:xfrm>
              <a:off x="1349376" y="3189289"/>
              <a:ext cx="66675" cy="47625"/>
            </a:xfrm>
            <a:custGeom>
              <a:avLst/>
              <a:gdLst>
                <a:gd name="T0" fmla="*/ 74 w 74"/>
                <a:gd name="T1" fmla="*/ 14 h 54"/>
                <a:gd name="T2" fmla="*/ 72 w 74"/>
                <a:gd name="T3" fmla="*/ 7 h 54"/>
                <a:gd name="T4" fmla="*/ 62 w 74"/>
                <a:gd name="T5" fmla="*/ 0 h 54"/>
                <a:gd name="T6" fmla="*/ 60 w 74"/>
                <a:gd name="T7" fmla="*/ 0 h 54"/>
                <a:gd name="T8" fmla="*/ 3 w 74"/>
                <a:gd name="T9" fmla="*/ 33 h 54"/>
                <a:gd name="T10" fmla="*/ 0 w 74"/>
                <a:gd name="T11" fmla="*/ 39 h 54"/>
                <a:gd name="T12" fmla="*/ 2 w 74"/>
                <a:gd name="T13" fmla="*/ 47 h 54"/>
                <a:gd name="T14" fmla="*/ 2 w 74"/>
                <a:gd name="T15" fmla="*/ 47 h 54"/>
                <a:gd name="T16" fmla="*/ 12 w 74"/>
                <a:gd name="T17" fmla="*/ 54 h 54"/>
                <a:gd name="T18" fmla="*/ 12 w 74"/>
                <a:gd name="T19" fmla="*/ 54 h 54"/>
                <a:gd name="T20" fmla="*/ 14 w 74"/>
                <a:gd name="T21" fmla="*/ 53 h 54"/>
                <a:gd name="T22" fmla="*/ 71 w 74"/>
                <a:gd name="T23" fmla="*/ 20 h 54"/>
                <a:gd name="T24" fmla="*/ 74 w 74"/>
                <a:gd name="T25" fmla="*/ 1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54">
                  <a:moveTo>
                    <a:pt x="74" y="14"/>
                  </a:moveTo>
                  <a:cubicBezTo>
                    <a:pt x="74" y="12"/>
                    <a:pt x="73" y="9"/>
                    <a:pt x="72" y="7"/>
                  </a:cubicBezTo>
                  <a:cubicBezTo>
                    <a:pt x="69" y="2"/>
                    <a:pt x="65" y="0"/>
                    <a:pt x="62" y="0"/>
                  </a:cubicBezTo>
                  <a:cubicBezTo>
                    <a:pt x="61" y="0"/>
                    <a:pt x="60" y="0"/>
                    <a:pt x="60" y="0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4"/>
                    <a:pt x="0" y="36"/>
                    <a:pt x="0" y="39"/>
                  </a:cubicBezTo>
                  <a:cubicBezTo>
                    <a:pt x="0" y="42"/>
                    <a:pt x="1" y="44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52"/>
                    <a:pt x="9" y="54"/>
                    <a:pt x="1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3" y="54"/>
                    <a:pt x="14" y="54"/>
                    <a:pt x="14" y="53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73" y="20"/>
                    <a:pt x="74" y="17"/>
                    <a:pt x="7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45" name="Freeform 140"/>
            <p:cNvSpPr>
              <a:spLocks/>
            </p:cNvSpPr>
            <p:nvPr/>
          </p:nvSpPr>
          <p:spPr bwMode="auto">
            <a:xfrm>
              <a:off x="1393826" y="3214689"/>
              <a:ext cx="47625" cy="65088"/>
            </a:xfrm>
            <a:custGeom>
              <a:avLst/>
              <a:gdLst>
                <a:gd name="T0" fmla="*/ 47 w 54"/>
                <a:gd name="T1" fmla="*/ 2 h 74"/>
                <a:gd name="T2" fmla="*/ 40 w 54"/>
                <a:gd name="T3" fmla="*/ 0 h 74"/>
                <a:gd name="T4" fmla="*/ 34 w 54"/>
                <a:gd name="T5" fmla="*/ 3 h 74"/>
                <a:gd name="T6" fmla="*/ 1 w 54"/>
                <a:gd name="T7" fmla="*/ 60 h 74"/>
                <a:gd name="T8" fmla="*/ 0 w 54"/>
                <a:gd name="T9" fmla="*/ 62 h 74"/>
                <a:gd name="T10" fmla="*/ 7 w 54"/>
                <a:gd name="T11" fmla="*/ 72 h 74"/>
                <a:gd name="T12" fmla="*/ 7 w 54"/>
                <a:gd name="T13" fmla="*/ 72 h 74"/>
                <a:gd name="T14" fmla="*/ 15 w 54"/>
                <a:gd name="T15" fmla="*/ 74 h 74"/>
                <a:gd name="T16" fmla="*/ 15 w 54"/>
                <a:gd name="T17" fmla="*/ 74 h 74"/>
                <a:gd name="T18" fmla="*/ 21 w 54"/>
                <a:gd name="T19" fmla="*/ 71 h 74"/>
                <a:gd name="T20" fmla="*/ 54 w 54"/>
                <a:gd name="T21" fmla="*/ 14 h 74"/>
                <a:gd name="T22" fmla="*/ 54 w 54"/>
                <a:gd name="T23" fmla="*/ 12 h 74"/>
                <a:gd name="T24" fmla="*/ 47 w 54"/>
                <a:gd name="T25" fmla="*/ 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74">
                  <a:moveTo>
                    <a:pt x="47" y="2"/>
                  </a:moveTo>
                  <a:cubicBezTo>
                    <a:pt x="45" y="1"/>
                    <a:pt x="42" y="0"/>
                    <a:pt x="40" y="0"/>
                  </a:cubicBezTo>
                  <a:cubicBezTo>
                    <a:pt x="37" y="0"/>
                    <a:pt x="34" y="1"/>
                    <a:pt x="34" y="3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0"/>
                    <a:pt x="0" y="61"/>
                    <a:pt x="0" y="62"/>
                  </a:cubicBezTo>
                  <a:cubicBezTo>
                    <a:pt x="0" y="65"/>
                    <a:pt x="2" y="69"/>
                    <a:pt x="7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10" y="73"/>
                    <a:pt x="12" y="74"/>
                    <a:pt x="15" y="74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18" y="74"/>
                    <a:pt x="20" y="73"/>
                    <a:pt x="21" y="71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14"/>
                    <a:pt x="54" y="13"/>
                    <a:pt x="54" y="12"/>
                  </a:cubicBezTo>
                  <a:cubicBezTo>
                    <a:pt x="54" y="9"/>
                    <a:pt x="52" y="5"/>
                    <a:pt x="4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46" name="Freeform 141"/>
            <p:cNvSpPr>
              <a:spLocks/>
            </p:cNvSpPr>
            <p:nvPr/>
          </p:nvSpPr>
          <p:spPr bwMode="auto">
            <a:xfrm>
              <a:off x="1487488" y="3214689"/>
              <a:ext cx="47625" cy="65088"/>
            </a:xfrm>
            <a:custGeom>
              <a:avLst/>
              <a:gdLst>
                <a:gd name="T0" fmla="*/ 54 w 54"/>
                <a:gd name="T1" fmla="*/ 60 h 74"/>
                <a:gd name="T2" fmla="*/ 21 w 54"/>
                <a:gd name="T3" fmla="*/ 3 h 74"/>
                <a:gd name="T4" fmla="*/ 14 w 54"/>
                <a:gd name="T5" fmla="*/ 0 h 74"/>
                <a:gd name="T6" fmla="*/ 7 w 54"/>
                <a:gd name="T7" fmla="*/ 2 h 74"/>
                <a:gd name="T8" fmla="*/ 0 w 54"/>
                <a:gd name="T9" fmla="*/ 12 h 74"/>
                <a:gd name="T10" fmla="*/ 0 w 54"/>
                <a:gd name="T11" fmla="*/ 14 h 74"/>
                <a:gd name="T12" fmla="*/ 33 w 54"/>
                <a:gd name="T13" fmla="*/ 71 h 74"/>
                <a:gd name="T14" fmla="*/ 39 w 54"/>
                <a:gd name="T15" fmla="*/ 74 h 74"/>
                <a:gd name="T16" fmla="*/ 47 w 54"/>
                <a:gd name="T17" fmla="*/ 72 h 74"/>
                <a:gd name="T18" fmla="*/ 48 w 54"/>
                <a:gd name="T19" fmla="*/ 72 h 74"/>
                <a:gd name="T20" fmla="*/ 54 w 54"/>
                <a:gd name="T21" fmla="*/ 62 h 74"/>
                <a:gd name="T22" fmla="*/ 54 w 54"/>
                <a:gd name="T23" fmla="*/ 62 h 74"/>
                <a:gd name="T24" fmla="*/ 54 w 54"/>
                <a:gd name="T25" fmla="*/ 6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74">
                  <a:moveTo>
                    <a:pt x="54" y="60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0" y="1"/>
                    <a:pt x="18" y="0"/>
                    <a:pt x="14" y="0"/>
                  </a:cubicBezTo>
                  <a:cubicBezTo>
                    <a:pt x="12" y="0"/>
                    <a:pt x="9" y="1"/>
                    <a:pt x="7" y="2"/>
                  </a:cubicBezTo>
                  <a:cubicBezTo>
                    <a:pt x="2" y="5"/>
                    <a:pt x="0" y="9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34" y="73"/>
                    <a:pt x="36" y="74"/>
                    <a:pt x="39" y="74"/>
                  </a:cubicBezTo>
                  <a:cubicBezTo>
                    <a:pt x="42" y="74"/>
                    <a:pt x="44" y="73"/>
                    <a:pt x="47" y="72"/>
                  </a:cubicBezTo>
                  <a:cubicBezTo>
                    <a:pt x="48" y="72"/>
                    <a:pt x="48" y="72"/>
                    <a:pt x="48" y="72"/>
                  </a:cubicBezTo>
                  <a:cubicBezTo>
                    <a:pt x="52" y="69"/>
                    <a:pt x="54" y="65"/>
                    <a:pt x="54" y="62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4" y="61"/>
                    <a:pt x="54" y="60"/>
                    <a:pt x="5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47" name="Freeform 142"/>
            <p:cNvSpPr>
              <a:spLocks/>
            </p:cNvSpPr>
            <p:nvPr/>
          </p:nvSpPr>
          <p:spPr bwMode="auto">
            <a:xfrm>
              <a:off x="1511301" y="3189289"/>
              <a:ext cx="66675" cy="47625"/>
            </a:xfrm>
            <a:custGeom>
              <a:avLst/>
              <a:gdLst>
                <a:gd name="T0" fmla="*/ 72 w 74"/>
                <a:gd name="T1" fmla="*/ 33 h 54"/>
                <a:gd name="T2" fmla="*/ 14 w 74"/>
                <a:gd name="T3" fmla="*/ 0 h 54"/>
                <a:gd name="T4" fmla="*/ 12 w 74"/>
                <a:gd name="T5" fmla="*/ 0 h 54"/>
                <a:gd name="T6" fmla="*/ 2 w 74"/>
                <a:gd name="T7" fmla="*/ 7 h 54"/>
                <a:gd name="T8" fmla="*/ 0 w 74"/>
                <a:gd name="T9" fmla="*/ 14 h 54"/>
                <a:gd name="T10" fmla="*/ 3 w 74"/>
                <a:gd name="T11" fmla="*/ 20 h 54"/>
                <a:gd name="T12" fmla="*/ 60 w 74"/>
                <a:gd name="T13" fmla="*/ 53 h 54"/>
                <a:gd name="T14" fmla="*/ 62 w 74"/>
                <a:gd name="T15" fmla="*/ 54 h 54"/>
                <a:gd name="T16" fmla="*/ 72 w 74"/>
                <a:gd name="T17" fmla="*/ 47 h 54"/>
                <a:gd name="T18" fmla="*/ 72 w 74"/>
                <a:gd name="T19" fmla="*/ 47 h 54"/>
                <a:gd name="T20" fmla="*/ 74 w 74"/>
                <a:gd name="T21" fmla="*/ 39 h 54"/>
                <a:gd name="T22" fmla="*/ 74 w 74"/>
                <a:gd name="T23" fmla="*/ 39 h 54"/>
                <a:gd name="T24" fmla="*/ 72 w 74"/>
                <a:gd name="T25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54">
                  <a:moveTo>
                    <a:pt x="72" y="33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9" y="0"/>
                    <a:pt x="5" y="2"/>
                    <a:pt x="2" y="7"/>
                  </a:cubicBezTo>
                  <a:cubicBezTo>
                    <a:pt x="1" y="9"/>
                    <a:pt x="0" y="12"/>
                    <a:pt x="0" y="14"/>
                  </a:cubicBezTo>
                  <a:cubicBezTo>
                    <a:pt x="0" y="17"/>
                    <a:pt x="1" y="20"/>
                    <a:pt x="3" y="20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54"/>
                    <a:pt x="61" y="54"/>
                    <a:pt x="62" y="54"/>
                  </a:cubicBezTo>
                  <a:cubicBezTo>
                    <a:pt x="65" y="54"/>
                    <a:pt x="69" y="52"/>
                    <a:pt x="72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4" y="44"/>
                    <a:pt x="74" y="42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6"/>
                    <a:pt x="73" y="34"/>
                    <a:pt x="7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48" name="Freeform 143"/>
            <p:cNvSpPr>
              <a:spLocks noEditPoints="1"/>
            </p:cNvSpPr>
            <p:nvPr/>
          </p:nvSpPr>
          <p:spPr bwMode="auto">
            <a:xfrm>
              <a:off x="7623176" y="2519364"/>
              <a:ext cx="127000" cy="258763"/>
            </a:xfrm>
            <a:custGeom>
              <a:avLst/>
              <a:gdLst>
                <a:gd name="T0" fmla="*/ 119 w 141"/>
                <a:gd name="T1" fmla="*/ 166 h 288"/>
                <a:gd name="T2" fmla="*/ 119 w 141"/>
                <a:gd name="T3" fmla="*/ 49 h 288"/>
                <a:gd name="T4" fmla="*/ 70 w 141"/>
                <a:gd name="T5" fmla="*/ 0 h 288"/>
                <a:gd name="T6" fmla="*/ 22 w 141"/>
                <a:gd name="T7" fmla="*/ 49 h 288"/>
                <a:gd name="T8" fmla="*/ 22 w 141"/>
                <a:gd name="T9" fmla="*/ 166 h 288"/>
                <a:gd name="T10" fmla="*/ 0 w 141"/>
                <a:gd name="T11" fmla="*/ 217 h 288"/>
                <a:gd name="T12" fmla="*/ 70 w 141"/>
                <a:gd name="T13" fmla="*/ 288 h 288"/>
                <a:gd name="T14" fmla="*/ 141 w 141"/>
                <a:gd name="T15" fmla="*/ 217 h 288"/>
                <a:gd name="T16" fmla="*/ 119 w 141"/>
                <a:gd name="T17" fmla="*/ 166 h 288"/>
                <a:gd name="T18" fmla="*/ 70 w 141"/>
                <a:gd name="T19" fmla="*/ 273 h 288"/>
                <a:gd name="T20" fmla="*/ 15 w 141"/>
                <a:gd name="T21" fmla="*/ 217 h 288"/>
                <a:gd name="T22" fmla="*/ 37 w 141"/>
                <a:gd name="T23" fmla="*/ 174 h 288"/>
                <a:gd name="T24" fmla="*/ 37 w 141"/>
                <a:gd name="T25" fmla="*/ 49 h 288"/>
                <a:gd name="T26" fmla="*/ 70 w 141"/>
                <a:gd name="T27" fmla="*/ 15 h 288"/>
                <a:gd name="T28" fmla="*/ 70 w 141"/>
                <a:gd name="T29" fmla="*/ 15 h 288"/>
                <a:gd name="T30" fmla="*/ 70 w 141"/>
                <a:gd name="T31" fmla="*/ 15 h 288"/>
                <a:gd name="T32" fmla="*/ 104 w 141"/>
                <a:gd name="T33" fmla="*/ 49 h 288"/>
                <a:gd name="T34" fmla="*/ 104 w 141"/>
                <a:gd name="T35" fmla="*/ 174 h 288"/>
                <a:gd name="T36" fmla="*/ 126 w 141"/>
                <a:gd name="T37" fmla="*/ 217 h 288"/>
                <a:gd name="T38" fmla="*/ 70 w 141"/>
                <a:gd name="T39" fmla="*/ 273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288">
                  <a:moveTo>
                    <a:pt x="119" y="166"/>
                  </a:moveTo>
                  <a:cubicBezTo>
                    <a:pt x="119" y="49"/>
                    <a:pt x="119" y="49"/>
                    <a:pt x="119" y="49"/>
                  </a:cubicBezTo>
                  <a:cubicBezTo>
                    <a:pt x="119" y="22"/>
                    <a:pt x="97" y="0"/>
                    <a:pt x="70" y="0"/>
                  </a:cubicBezTo>
                  <a:cubicBezTo>
                    <a:pt x="44" y="0"/>
                    <a:pt x="22" y="22"/>
                    <a:pt x="22" y="49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8" y="180"/>
                    <a:pt x="0" y="198"/>
                    <a:pt x="0" y="217"/>
                  </a:cubicBezTo>
                  <a:cubicBezTo>
                    <a:pt x="0" y="256"/>
                    <a:pt x="32" y="288"/>
                    <a:pt x="70" y="288"/>
                  </a:cubicBezTo>
                  <a:cubicBezTo>
                    <a:pt x="109" y="288"/>
                    <a:pt x="141" y="256"/>
                    <a:pt x="141" y="217"/>
                  </a:cubicBezTo>
                  <a:cubicBezTo>
                    <a:pt x="141" y="198"/>
                    <a:pt x="133" y="180"/>
                    <a:pt x="119" y="166"/>
                  </a:cubicBezTo>
                  <a:close/>
                  <a:moveTo>
                    <a:pt x="70" y="273"/>
                  </a:moveTo>
                  <a:cubicBezTo>
                    <a:pt x="40" y="273"/>
                    <a:pt x="15" y="248"/>
                    <a:pt x="15" y="217"/>
                  </a:cubicBezTo>
                  <a:cubicBezTo>
                    <a:pt x="15" y="200"/>
                    <a:pt x="23" y="184"/>
                    <a:pt x="37" y="174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30"/>
                    <a:pt x="52" y="15"/>
                    <a:pt x="70" y="15"/>
                  </a:cubicBezTo>
                  <a:cubicBezTo>
                    <a:pt x="70" y="15"/>
                    <a:pt x="70" y="15"/>
                    <a:pt x="70" y="15"/>
                  </a:cubicBezTo>
                  <a:cubicBezTo>
                    <a:pt x="70" y="15"/>
                    <a:pt x="70" y="15"/>
                    <a:pt x="70" y="15"/>
                  </a:cubicBezTo>
                  <a:cubicBezTo>
                    <a:pt x="89" y="15"/>
                    <a:pt x="104" y="30"/>
                    <a:pt x="104" y="49"/>
                  </a:cubicBezTo>
                  <a:cubicBezTo>
                    <a:pt x="104" y="174"/>
                    <a:pt x="104" y="174"/>
                    <a:pt x="104" y="174"/>
                  </a:cubicBezTo>
                  <a:cubicBezTo>
                    <a:pt x="117" y="184"/>
                    <a:pt x="126" y="200"/>
                    <a:pt x="126" y="217"/>
                  </a:cubicBezTo>
                  <a:cubicBezTo>
                    <a:pt x="126" y="248"/>
                    <a:pt x="101" y="273"/>
                    <a:pt x="70" y="2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49" name="Freeform 144"/>
            <p:cNvSpPr>
              <a:spLocks/>
            </p:cNvSpPr>
            <p:nvPr/>
          </p:nvSpPr>
          <p:spPr bwMode="auto">
            <a:xfrm>
              <a:off x="7654926" y="2598739"/>
              <a:ext cx="63500" cy="147638"/>
            </a:xfrm>
            <a:custGeom>
              <a:avLst/>
              <a:gdLst>
                <a:gd name="T0" fmla="*/ 35 w 71"/>
                <a:gd name="T1" fmla="*/ 0 h 165"/>
                <a:gd name="T2" fmla="*/ 22 w 71"/>
                <a:gd name="T3" fmla="*/ 13 h 165"/>
                <a:gd name="T4" fmla="*/ 22 w 71"/>
                <a:gd name="T5" fmla="*/ 96 h 165"/>
                <a:gd name="T6" fmla="*/ 18 w 71"/>
                <a:gd name="T7" fmla="*/ 98 h 165"/>
                <a:gd name="T8" fmla="*/ 0 w 71"/>
                <a:gd name="T9" fmla="*/ 129 h 165"/>
                <a:gd name="T10" fmla="*/ 35 w 71"/>
                <a:gd name="T11" fmla="*/ 165 h 165"/>
                <a:gd name="T12" fmla="*/ 71 w 71"/>
                <a:gd name="T13" fmla="*/ 129 h 165"/>
                <a:gd name="T14" fmla="*/ 53 w 71"/>
                <a:gd name="T15" fmla="*/ 98 h 165"/>
                <a:gd name="T16" fmla="*/ 49 w 71"/>
                <a:gd name="T17" fmla="*/ 96 h 165"/>
                <a:gd name="T18" fmla="*/ 49 w 71"/>
                <a:gd name="T19" fmla="*/ 13 h 165"/>
                <a:gd name="T20" fmla="*/ 35 w 71"/>
                <a:gd name="T2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165">
                  <a:moveTo>
                    <a:pt x="35" y="0"/>
                  </a:moveTo>
                  <a:cubicBezTo>
                    <a:pt x="28" y="0"/>
                    <a:pt x="22" y="6"/>
                    <a:pt x="22" y="13"/>
                  </a:cubicBezTo>
                  <a:cubicBezTo>
                    <a:pt x="22" y="96"/>
                    <a:pt x="22" y="96"/>
                    <a:pt x="22" y="96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7" y="104"/>
                    <a:pt x="0" y="116"/>
                    <a:pt x="0" y="129"/>
                  </a:cubicBezTo>
                  <a:cubicBezTo>
                    <a:pt x="0" y="149"/>
                    <a:pt x="16" y="165"/>
                    <a:pt x="35" y="165"/>
                  </a:cubicBezTo>
                  <a:cubicBezTo>
                    <a:pt x="55" y="165"/>
                    <a:pt x="71" y="149"/>
                    <a:pt x="71" y="129"/>
                  </a:cubicBezTo>
                  <a:cubicBezTo>
                    <a:pt x="71" y="116"/>
                    <a:pt x="64" y="104"/>
                    <a:pt x="53" y="98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6"/>
                    <a:pt x="43" y="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50" name="Freeform 145"/>
            <p:cNvSpPr>
              <a:spLocks noEditPoints="1"/>
            </p:cNvSpPr>
            <p:nvPr/>
          </p:nvSpPr>
          <p:spPr bwMode="auto">
            <a:xfrm>
              <a:off x="2890838" y="3036889"/>
              <a:ext cx="258763" cy="258763"/>
            </a:xfrm>
            <a:custGeom>
              <a:avLst/>
              <a:gdLst>
                <a:gd name="T0" fmla="*/ 163 w 163"/>
                <a:gd name="T1" fmla="*/ 63 h 163"/>
                <a:gd name="T2" fmla="*/ 163 w 163"/>
                <a:gd name="T3" fmla="*/ 54 h 163"/>
                <a:gd name="T4" fmla="*/ 119 w 163"/>
                <a:gd name="T5" fmla="*/ 54 h 163"/>
                <a:gd name="T6" fmla="*/ 119 w 163"/>
                <a:gd name="T7" fmla="*/ 44 h 163"/>
                <a:gd name="T8" fmla="*/ 109 w 163"/>
                <a:gd name="T9" fmla="*/ 44 h 163"/>
                <a:gd name="T10" fmla="*/ 109 w 163"/>
                <a:gd name="T11" fmla="*/ 0 h 163"/>
                <a:gd name="T12" fmla="*/ 99 w 163"/>
                <a:gd name="T13" fmla="*/ 0 h 163"/>
                <a:gd name="T14" fmla="*/ 99 w 163"/>
                <a:gd name="T15" fmla="*/ 44 h 163"/>
                <a:gd name="T16" fmla="*/ 86 w 163"/>
                <a:gd name="T17" fmla="*/ 44 h 163"/>
                <a:gd name="T18" fmla="*/ 86 w 163"/>
                <a:gd name="T19" fmla="*/ 0 h 163"/>
                <a:gd name="T20" fmla="*/ 76 w 163"/>
                <a:gd name="T21" fmla="*/ 0 h 163"/>
                <a:gd name="T22" fmla="*/ 76 w 163"/>
                <a:gd name="T23" fmla="*/ 44 h 163"/>
                <a:gd name="T24" fmla="*/ 63 w 163"/>
                <a:gd name="T25" fmla="*/ 44 h 163"/>
                <a:gd name="T26" fmla="*/ 63 w 163"/>
                <a:gd name="T27" fmla="*/ 0 h 163"/>
                <a:gd name="T28" fmla="*/ 53 w 163"/>
                <a:gd name="T29" fmla="*/ 0 h 163"/>
                <a:gd name="T30" fmla="*/ 53 w 163"/>
                <a:gd name="T31" fmla="*/ 44 h 163"/>
                <a:gd name="T32" fmla="*/ 44 w 163"/>
                <a:gd name="T33" fmla="*/ 44 h 163"/>
                <a:gd name="T34" fmla="*/ 44 w 163"/>
                <a:gd name="T35" fmla="*/ 54 h 163"/>
                <a:gd name="T36" fmla="*/ 0 w 163"/>
                <a:gd name="T37" fmla="*/ 54 h 163"/>
                <a:gd name="T38" fmla="*/ 0 w 163"/>
                <a:gd name="T39" fmla="*/ 63 h 163"/>
                <a:gd name="T40" fmla="*/ 44 w 163"/>
                <a:gd name="T41" fmla="*/ 63 h 163"/>
                <a:gd name="T42" fmla="*/ 44 w 163"/>
                <a:gd name="T43" fmla="*/ 76 h 163"/>
                <a:gd name="T44" fmla="*/ 0 w 163"/>
                <a:gd name="T45" fmla="*/ 76 h 163"/>
                <a:gd name="T46" fmla="*/ 0 w 163"/>
                <a:gd name="T47" fmla="*/ 87 h 163"/>
                <a:gd name="T48" fmla="*/ 44 w 163"/>
                <a:gd name="T49" fmla="*/ 87 h 163"/>
                <a:gd name="T50" fmla="*/ 44 w 163"/>
                <a:gd name="T51" fmla="*/ 100 h 163"/>
                <a:gd name="T52" fmla="*/ 0 w 163"/>
                <a:gd name="T53" fmla="*/ 100 h 163"/>
                <a:gd name="T54" fmla="*/ 0 w 163"/>
                <a:gd name="T55" fmla="*/ 110 h 163"/>
                <a:gd name="T56" fmla="*/ 44 w 163"/>
                <a:gd name="T57" fmla="*/ 110 h 163"/>
                <a:gd name="T58" fmla="*/ 44 w 163"/>
                <a:gd name="T59" fmla="*/ 119 h 163"/>
                <a:gd name="T60" fmla="*/ 53 w 163"/>
                <a:gd name="T61" fmla="*/ 119 h 163"/>
                <a:gd name="T62" fmla="*/ 53 w 163"/>
                <a:gd name="T63" fmla="*/ 163 h 163"/>
                <a:gd name="T64" fmla="*/ 63 w 163"/>
                <a:gd name="T65" fmla="*/ 163 h 163"/>
                <a:gd name="T66" fmla="*/ 63 w 163"/>
                <a:gd name="T67" fmla="*/ 119 h 163"/>
                <a:gd name="T68" fmla="*/ 76 w 163"/>
                <a:gd name="T69" fmla="*/ 119 h 163"/>
                <a:gd name="T70" fmla="*/ 76 w 163"/>
                <a:gd name="T71" fmla="*/ 163 h 163"/>
                <a:gd name="T72" fmla="*/ 86 w 163"/>
                <a:gd name="T73" fmla="*/ 163 h 163"/>
                <a:gd name="T74" fmla="*/ 86 w 163"/>
                <a:gd name="T75" fmla="*/ 119 h 163"/>
                <a:gd name="T76" fmla="*/ 99 w 163"/>
                <a:gd name="T77" fmla="*/ 119 h 163"/>
                <a:gd name="T78" fmla="*/ 99 w 163"/>
                <a:gd name="T79" fmla="*/ 163 h 163"/>
                <a:gd name="T80" fmla="*/ 109 w 163"/>
                <a:gd name="T81" fmla="*/ 163 h 163"/>
                <a:gd name="T82" fmla="*/ 109 w 163"/>
                <a:gd name="T83" fmla="*/ 119 h 163"/>
                <a:gd name="T84" fmla="*/ 119 w 163"/>
                <a:gd name="T85" fmla="*/ 119 h 163"/>
                <a:gd name="T86" fmla="*/ 119 w 163"/>
                <a:gd name="T87" fmla="*/ 110 h 163"/>
                <a:gd name="T88" fmla="*/ 163 w 163"/>
                <a:gd name="T89" fmla="*/ 110 h 163"/>
                <a:gd name="T90" fmla="*/ 163 w 163"/>
                <a:gd name="T91" fmla="*/ 100 h 163"/>
                <a:gd name="T92" fmla="*/ 119 w 163"/>
                <a:gd name="T93" fmla="*/ 100 h 163"/>
                <a:gd name="T94" fmla="*/ 119 w 163"/>
                <a:gd name="T95" fmla="*/ 87 h 163"/>
                <a:gd name="T96" fmla="*/ 163 w 163"/>
                <a:gd name="T97" fmla="*/ 87 h 163"/>
                <a:gd name="T98" fmla="*/ 163 w 163"/>
                <a:gd name="T99" fmla="*/ 76 h 163"/>
                <a:gd name="T100" fmla="*/ 119 w 163"/>
                <a:gd name="T101" fmla="*/ 76 h 163"/>
                <a:gd name="T102" fmla="*/ 119 w 163"/>
                <a:gd name="T103" fmla="*/ 63 h 163"/>
                <a:gd name="T104" fmla="*/ 163 w 163"/>
                <a:gd name="T105" fmla="*/ 63 h 163"/>
                <a:gd name="T106" fmla="*/ 93 w 163"/>
                <a:gd name="T107" fmla="*/ 96 h 163"/>
                <a:gd name="T108" fmla="*/ 69 w 163"/>
                <a:gd name="T109" fmla="*/ 96 h 163"/>
                <a:gd name="T110" fmla="*/ 69 w 163"/>
                <a:gd name="T111" fmla="*/ 86 h 163"/>
                <a:gd name="T112" fmla="*/ 93 w 163"/>
                <a:gd name="T113" fmla="*/ 86 h 163"/>
                <a:gd name="T114" fmla="*/ 93 w 163"/>
                <a:gd name="T115" fmla="*/ 96 h 163"/>
                <a:gd name="T116" fmla="*/ 93 w 163"/>
                <a:gd name="T117" fmla="*/ 76 h 163"/>
                <a:gd name="T118" fmla="*/ 69 w 163"/>
                <a:gd name="T119" fmla="*/ 76 h 163"/>
                <a:gd name="T120" fmla="*/ 69 w 163"/>
                <a:gd name="T121" fmla="*/ 67 h 163"/>
                <a:gd name="T122" fmla="*/ 93 w 163"/>
                <a:gd name="T123" fmla="*/ 67 h 163"/>
                <a:gd name="T124" fmla="*/ 93 w 163"/>
                <a:gd name="T125" fmla="*/ 7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3" h="163">
                  <a:moveTo>
                    <a:pt x="163" y="63"/>
                  </a:moveTo>
                  <a:lnTo>
                    <a:pt x="163" y="54"/>
                  </a:lnTo>
                  <a:lnTo>
                    <a:pt x="119" y="54"/>
                  </a:lnTo>
                  <a:lnTo>
                    <a:pt x="119" y="44"/>
                  </a:lnTo>
                  <a:lnTo>
                    <a:pt x="109" y="44"/>
                  </a:lnTo>
                  <a:lnTo>
                    <a:pt x="109" y="0"/>
                  </a:lnTo>
                  <a:lnTo>
                    <a:pt x="99" y="0"/>
                  </a:lnTo>
                  <a:lnTo>
                    <a:pt x="99" y="44"/>
                  </a:lnTo>
                  <a:lnTo>
                    <a:pt x="86" y="44"/>
                  </a:lnTo>
                  <a:lnTo>
                    <a:pt x="86" y="0"/>
                  </a:lnTo>
                  <a:lnTo>
                    <a:pt x="76" y="0"/>
                  </a:lnTo>
                  <a:lnTo>
                    <a:pt x="76" y="44"/>
                  </a:lnTo>
                  <a:lnTo>
                    <a:pt x="63" y="44"/>
                  </a:lnTo>
                  <a:lnTo>
                    <a:pt x="63" y="0"/>
                  </a:lnTo>
                  <a:lnTo>
                    <a:pt x="53" y="0"/>
                  </a:lnTo>
                  <a:lnTo>
                    <a:pt x="53" y="44"/>
                  </a:lnTo>
                  <a:lnTo>
                    <a:pt x="44" y="44"/>
                  </a:lnTo>
                  <a:lnTo>
                    <a:pt x="44" y="54"/>
                  </a:lnTo>
                  <a:lnTo>
                    <a:pt x="0" y="54"/>
                  </a:lnTo>
                  <a:lnTo>
                    <a:pt x="0" y="63"/>
                  </a:lnTo>
                  <a:lnTo>
                    <a:pt x="44" y="63"/>
                  </a:lnTo>
                  <a:lnTo>
                    <a:pt x="44" y="76"/>
                  </a:lnTo>
                  <a:lnTo>
                    <a:pt x="0" y="76"/>
                  </a:lnTo>
                  <a:lnTo>
                    <a:pt x="0" y="87"/>
                  </a:lnTo>
                  <a:lnTo>
                    <a:pt x="44" y="87"/>
                  </a:lnTo>
                  <a:lnTo>
                    <a:pt x="44" y="100"/>
                  </a:lnTo>
                  <a:lnTo>
                    <a:pt x="0" y="100"/>
                  </a:lnTo>
                  <a:lnTo>
                    <a:pt x="0" y="110"/>
                  </a:lnTo>
                  <a:lnTo>
                    <a:pt x="44" y="110"/>
                  </a:lnTo>
                  <a:lnTo>
                    <a:pt x="44" y="119"/>
                  </a:lnTo>
                  <a:lnTo>
                    <a:pt x="53" y="119"/>
                  </a:lnTo>
                  <a:lnTo>
                    <a:pt x="53" y="163"/>
                  </a:lnTo>
                  <a:lnTo>
                    <a:pt x="63" y="163"/>
                  </a:lnTo>
                  <a:lnTo>
                    <a:pt x="63" y="119"/>
                  </a:lnTo>
                  <a:lnTo>
                    <a:pt x="76" y="119"/>
                  </a:lnTo>
                  <a:lnTo>
                    <a:pt x="76" y="163"/>
                  </a:lnTo>
                  <a:lnTo>
                    <a:pt x="86" y="163"/>
                  </a:lnTo>
                  <a:lnTo>
                    <a:pt x="86" y="119"/>
                  </a:lnTo>
                  <a:lnTo>
                    <a:pt x="99" y="119"/>
                  </a:lnTo>
                  <a:lnTo>
                    <a:pt x="99" y="163"/>
                  </a:lnTo>
                  <a:lnTo>
                    <a:pt x="109" y="163"/>
                  </a:lnTo>
                  <a:lnTo>
                    <a:pt x="109" y="119"/>
                  </a:lnTo>
                  <a:lnTo>
                    <a:pt x="119" y="119"/>
                  </a:lnTo>
                  <a:lnTo>
                    <a:pt x="119" y="110"/>
                  </a:lnTo>
                  <a:lnTo>
                    <a:pt x="163" y="110"/>
                  </a:lnTo>
                  <a:lnTo>
                    <a:pt x="163" y="100"/>
                  </a:lnTo>
                  <a:lnTo>
                    <a:pt x="119" y="100"/>
                  </a:lnTo>
                  <a:lnTo>
                    <a:pt x="119" y="87"/>
                  </a:lnTo>
                  <a:lnTo>
                    <a:pt x="163" y="87"/>
                  </a:lnTo>
                  <a:lnTo>
                    <a:pt x="163" y="76"/>
                  </a:lnTo>
                  <a:lnTo>
                    <a:pt x="119" y="76"/>
                  </a:lnTo>
                  <a:lnTo>
                    <a:pt x="119" y="63"/>
                  </a:lnTo>
                  <a:lnTo>
                    <a:pt x="163" y="63"/>
                  </a:lnTo>
                  <a:close/>
                  <a:moveTo>
                    <a:pt x="93" y="96"/>
                  </a:moveTo>
                  <a:lnTo>
                    <a:pt x="69" y="96"/>
                  </a:lnTo>
                  <a:lnTo>
                    <a:pt x="69" y="86"/>
                  </a:lnTo>
                  <a:lnTo>
                    <a:pt x="93" y="86"/>
                  </a:lnTo>
                  <a:lnTo>
                    <a:pt x="93" y="96"/>
                  </a:lnTo>
                  <a:close/>
                  <a:moveTo>
                    <a:pt x="93" y="76"/>
                  </a:moveTo>
                  <a:lnTo>
                    <a:pt x="69" y="76"/>
                  </a:lnTo>
                  <a:lnTo>
                    <a:pt x="69" y="67"/>
                  </a:lnTo>
                  <a:lnTo>
                    <a:pt x="93" y="67"/>
                  </a:lnTo>
                  <a:lnTo>
                    <a:pt x="93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51" name="Freeform 146"/>
            <p:cNvSpPr>
              <a:spLocks noEditPoints="1"/>
            </p:cNvSpPr>
            <p:nvPr/>
          </p:nvSpPr>
          <p:spPr bwMode="auto">
            <a:xfrm>
              <a:off x="9151938" y="4129089"/>
              <a:ext cx="179388" cy="150813"/>
            </a:xfrm>
            <a:custGeom>
              <a:avLst/>
              <a:gdLst>
                <a:gd name="T0" fmla="*/ 100 w 200"/>
                <a:gd name="T1" fmla="*/ 0 h 168"/>
                <a:gd name="T2" fmla="*/ 0 w 200"/>
                <a:gd name="T3" fmla="*/ 28 h 168"/>
                <a:gd name="T4" fmla="*/ 0 w 200"/>
                <a:gd name="T5" fmla="*/ 141 h 168"/>
                <a:gd name="T6" fmla="*/ 100 w 200"/>
                <a:gd name="T7" fmla="*/ 168 h 168"/>
                <a:gd name="T8" fmla="*/ 200 w 200"/>
                <a:gd name="T9" fmla="*/ 140 h 168"/>
                <a:gd name="T10" fmla="*/ 200 w 200"/>
                <a:gd name="T11" fmla="*/ 29 h 168"/>
                <a:gd name="T12" fmla="*/ 100 w 200"/>
                <a:gd name="T13" fmla="*/ 0 h 168"/>
                <a:gd name="T14" fmla="*/ 162 w 200"/>
                <a:gd name="T15" fmla="*/ 82 h 168"/>
                <a:gd name="T16" fmla="*/ 146 w 200"/>
                <a:gd name="T17" fmla="*/ 82 h 168"/>
                <a:gd name="T18" fmla="*/ 146 w 200"/>
                <a:gd name="T19" fmla="*/ 60 h 168"/>
                <a:gd name="T20" fmla="*/ 126 w 200"/>
                <a:gd name="T21" fmla="*/ 60 h 168"/>
                <a:gd name="T22" fmla="*/ 126 w 200"/>
                <a:gd name="T23" fmla="*/ 82 h 168"/>
                <a:gd name="T24" fmla="*/ 110 w 200"/>
                <a:gd name="T25" fmla="*/ 82 h 168"/>
                <a:gd name="T26" fmla="*/ 110 w 200"/>
                <a:gd name="T27" fmla="*/ 60 h 168"/>
                <a:gd name="T28" fmla="*/ 90 w 200"/>
                <a:gd name="T29" fmla="*/ 60 h 168"/>
                <a:gd name="T30" fmla="*/ 90 w 200"/>
                <a:gd name="T31" fmla="*/ 82 h 168"/>
                <a:gd name="T32" fmla="*/ 74 w 200"/>
                <a:gd name="T33" fmla="*/ 82 h 168"/>
                <a:gd name="T34" fmla="*/ 74 w 200"/>
                <a:gd name="T35" fmla="*/ 60 h 168"/>
                <a:gd name="T36" fmla="*/ 54 w 200"/>
                <a:gd name="T37" fmla="*/ 60 h 168"/>
                <a:gd name="T38" fmla="*/ 54 w 200"/>
                <a:gd name="T39" fmla="*/ 82 h 168"/>
                <a:gd name="T40" fmla="*/ 38 w 200"/>
                <a:gd name="T41" fmla="*/ 82 h 168"/>
                <a:gd name="T42" fmla="*/ 38 w 200"/>
                <a:gd name="T43" fmla="*/ 60 h 168"/>
                <a:gd name="T44" fmla="*/ 19 w 200"/>
                <a:gd name="T45" fmla="*/ 60 h 168"/>
                <a:gd name="T46" fmla="*/ 19 w 200"/>
                <a:gd name="T47" fmla="*/ 44 h 168"/>
                <a:gd name="T48" fmla="*/ 38 w 200"/>
                <a:gd name="T49" fmla="*/ 44 h 168"/>
                <a:gd name="T50" fmla="*/ 38 w 200"/>
                <a:gd name="T51" fmla="*/ 23 h 168"/>
                <a:gd name="T52" fmla="*/ 54 w 200"/>
                <a:gd name="T53" fmla="*/ 23 h 168"/>
                <a:gd name="T54" fmla="*/ 54 w 200"/>
                <a:gd name="T55" fmla="*/ 44 h 168"/>
                <a:gd name="T56" fmla="*/ 74 w 200"/>
                <a:gd name="T57" fmla="*/ 44 h 168"/>
                <a:gd name="T58" fmla="*/ 74 w 200"/>
                <a:gd name="T59" fmla="*/ 23 h 168"/>
                <a:gd name="T60" fmla="*/ 90 w 200"/>
                <a:gd name="T61" fmla="*/ 23 h 168"/>
                <a:gd name="T62" fmla="*/ 90 w 200"/>
                <a:gd name="T63" fmla="*/ 44 h 168"/>
                <a:gd name="T64" fmla="*/ 110 w 200"/>
                <a:gd name="T65" fmla="*/ 44 h 168"/>
                <a:gd name="T66" fmla="*/ 110 w 200"/>
                <a:gd name="T67" fmla="*/ 23 h 168"/>
                <a:gd name="T68" fmla="*/ 126 w 200"/>
                <a:gd name="T69" fmla="*/ 23 h 168"/>
                <a:gd name="T70" fmla="*/ 126 w 200"/>
                <a:gd name="T71" fmla="*/ 44 h 168"/>
                <a:gd name="T72" fmla="*/ 146 w 200"/>
                <a:gd name="T73" fmla="*/ 44 h 168"/>
                <a:gd name="T74" fmla="*/ 146 w 200"/>
                <a:gd name="T75" fmla="*/ 23 h 168"/>
                <a:gd name="T76" fmla="*/ 162 w 200"/>
                <a:gd name="T77" fmla="*/ 23 h 168"/>
                <a:gd name="T78" fmla="*/ 162 w 200"/>
                <a:gd name="T79" fmla="*/ 44 h 168"/>
                <a:gd name="T80" fmla="*/ 182 w 200"/>
                <a:gd name="T81" fmla="*/ 44 h 168"/>
                <a:gd name="T82" fmla="*/ 182 w 200"/>
                <a:gd name="T83" fmla="*/ 60 h 168"/>
                <a:gd name="T84" fmla="*/ 162 w 200"/>
                <a:gd name="T85" fmla="*/ 60 h 168"/>
                <a:gd name="T86" fmla="*/ 162 w 200"/>
                <a:gd name="T87" fmla="*/ 8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0" h="168">
                  <a:moveTo>
                    <a:pt x="100" y="0"/>
                  </a:moveTo>
                  <a:cubicBezTo>
                    <a:pt x="61" y="0"/>
                    <a:pt x="26" y="12"/>
                    <a:pt x="0" y="28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26" y="157"/>
                    <a:pt x="61" y="168"/>
                    <a:pt x="100" y="168"/>
                  </a:cubicBezTo>
                  <a:cubicBezTo>
                    <a:pt x="139" y="168"/>
                    <a:pt x="174" y="156"/>
                    <a:pt x="200" y="140"/>
                  </a:cubicBezTo>
                  <a:cubicBezTo>
                    <a:pt x="200" y="29"/>
                    <a:pt x="200" y="29"/>
                    <a:pt x="200" y="29"/>
                  </a:cubicBezTo>
                  <a:cubicBezTo>
                    <a:pt x="174" y="12"/>
                    <a:pt x="139" y="0"/>
                    <a:pt x="100" y="0"/>
                  </a:cubicBezTo>
                  <a:close/>
                  <a:moveTo>
                    <a:pt x="162" y="82"/>
                  </a:moveTo>
                  <a:cubicBezTo>
                    <a:pt x="146" y="82"/>
                    <a:pt x="146" y="82"/>
                    <a:pt x="146" y="82"/>
                  </a:cubicBezTo>
                  <a:cubicBezTo>
                    <a:pt x="146" y="60"/>
                    <a:pt x="146" y="60"/>
                    <a:pt x="146" y="60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26" y="82"/>
                    <a:pt x="126" y="82"/>
                    <a:pt x="126" y="82"/>
                  </a:cubicBezTo>
                  <a:cubicBezTo>
                    <a:pt x="110" y="82"/>
                    <a:pt x="110" y="82"/>
                    <a:pt x="110" y="82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90" y="60"/>
                    <a:pt x="90" y="60"/>
                    <a:pt x="90" y="60"/>
                  </a:cubicBezTo>
                  <a:cubicBezTo>
                    <a:pt x="90" y="82"/>
                    <a:pt x="90" y="82"/>
                    <a:pt x="90" y="82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4" y="82"/>
                    <a:pt x="54" y="82"/>
                    <a:pt x="54" y="82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26" y="23"/>
                    <a:pt x="126" y="23"/>
                    <a:pt x="126" y="23"/>
                  </a:cubicBezTo>
                  <a:cubicBezTo>
                    <a:pt x="126" y="44"/>
                    <a:pt x="126" y="44"/>
                    <a:pt x="126" y="44"/>
                  </a:cubicBezTo>
                  <a:cubicBezTo>
                    <a:pt x="146" y="44"/>
                    <a:pt x="146" y="44"/>
                    <a:pt x="146" y="44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62" y="23"/>
                    <a:pt x="162" y="23"/>
                    <a:pt x="162" y="23"/>
                  </a:cubicBezTo>
                  <a:cubicBezTo>
                    <a:pt x="162" y="44"/>
                    <a:pt x="162" y="44"/>
                    <a:pt x="162" y="44"/>
                  </a:cubicBezTo>
                  <a:cubicBezTo>
                    <a:pt x="182" y="44"/>
                    <a:pt x="182" y="44"/>
                    <a:pt x="182" y="44"/>
                  </a:cubicBezTo>
                  <a:cubicBezTo>
                    <a:pt x="182" y="60"/>
                    <a:pt x="182" y="60"/>
                    <a:pt x="182" y="60"/>
                  </a:cubicBezTo>
                  <a:cubicBezTo>
                    <a:pt x="162" y="60"/>
                    <a:pt x="162" y="60"/>
                    <a:pt x="162" y="60"/>
                  </a:cubicBezTo>
                  <a:lnTo>
                    <a:pt x="162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52" name="Freeform 147"/>
            <p:cNvSpPr>
              <a:spLocks/>
            </p:cNvSpPr>
            <p:nvPr/>
          </p:nvSpPr>
          <p:spPr bwMode="auto">
            <a:xfrm>
              <a:off x="9345613" y="4164014"/>
              <a:ext cx="25400" cy="80963"/>
            </a:xfrm>
            <a:custGeom>
              <a:avLst/>
              <a:gdLst>
                <a:gd name="T0" fmla="*/ 28 w 28"/>
                <a:gd name="T1" fmla="*/ 44 h 89"/>
                <a:gd name="T2" fmla="*/ 0 w 28"/>
                <a:gd name="T3" fmla="*/ 0 h 89"/>
                <a:gd name="T4" fmla="*/ 0 w 28"/>
                <a:gd name="T5" fmla="*/ 89 h 89"/>
                <a:gd name="T6" fmla="*/ 28 w 28"/>
                <a:gd name="T7" fmla="*/ 4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89">
                  <a:moveTo>
                    <a:pt x="28" y="44"/>
                  </a:moveTo>
                  <a:cubicBezTo>
                    <a:pt x="28" y="31"/>
                    <a:pt x="18" y="15"/>
                    <a:pt x="0" y="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18" y="74"/>
                    <a:pt x="28" y="58"/>
                    <a:pt x="28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53" name="Freeform 148"/>
            <p:cNvSpPr>
              <a:spLocks/>
            </p:cNvSpPr>
            <p:nvPr/>
          </p:nvSpPr>
          <p:spPr bwMode="auto">
            <a:xfrm>
              <a:off x="9110663" y="4164014"/>
              <a:ext cx="26988" cy="80963"/>
            </a:xfrm>
            <a:custGeom>
              <a:avLst/>
              <a:gdLst>
                <a:gd name="T0" fmla="*/ 0 w 29"/>
                <a:gd name="T1" fmla="*/ 45 h 91"/>
                <a:gd name="T2" fmla="*/ 29 w 29"/>
                <a:gd name="T3" fmla="*/ 91 h 91"/>
                <a:gd name="T4" fmla="*/ 29 w 29"/>
                <a:gd name="T5" fmla="*/ 0 h 91"/>
                <a:gd name="T6" fmla="*/ 0 w 29"/>
                <a:gd name="T7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91">
                  <a:moveTo>
                    <a:pt x="0" y="45"/>
                  </a:moveTo>
                  <a:cubicBezTo>
                    <a:pt x="0" y="59"/>
                    <a:pt x="11" y="76"/>
                    <a:pt x="29" y="9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1" y="15"/>
                    <a:pt x="0" y="31"/>
                    <a:pt x="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54" name="Freeform 149"/>
            <p:cNvSpPr>
              <a:spLocks noEditPoints="1"/>
            </p:cNvSpPr>
            <p:nvPr/>
          </p:nvSpPr>
          <p:spPr bwMode="auto">
            <a:xfrm>
              <a:off x="9631363" y="4075114"/>
              <a:ext cx="258763" cy="257175"/>
            </a:xfrm>
            <a:custGeom>
              <a:avLst/>
              <a:gdLst>
                <a:gd name="T0" fmla="*/ 286 w 288"/>
                <a:gd name="T1" fmla="*/ 121 h 287"/>
                <a:gd name="T2" fmla="*/ 265 w 288"/>
                <a:gd name="T3" fmla="*/ 66 h 287"/>
                <a:gd name="T4" fmla="*/ 173 w 288"/>
                <a:gd name="T5" fmla="*/ 3 h 287"/>
                <a:gd name="T6" fmla="*/ 144 w 288"/>
                <a:gd name="T7" fmla="*/ 0 h 287"/>
                <a:gd name="T8" fmla="*/ 116 w 288"/>
                <a:gd name="T9" fmla="*/ 3 h 287"/>
                <a:gd name="T10" fmla="*/ 23 w 288"/>
                <a:gd name="T11" fmla="*/ 66 h 287"/>
                <a:gd name="T12" fmla="*/ 2 w 288"/>
                <a:gd name="T13" fmla="*/ 121 h 287"/>
                <a:gd name="T14" fmla="*/ 0 w 288"/>
                <a:gd name="T15" fmla="*/ 143 h 287"/>
                <a:gd name="T16" fmla="*/ 41 w 288"/>
                <a:gd name="T17" fmla="*/ 244 h 287"/>
                <a:gd name="T18" fmla="*/ 97 w 288"/>
                <a:gd name="T19" fmla="*/ 280 h 287"/>
                <a:gd name="T20" fmla="*/ 144 w 288"/>
                <a:gd name="T21" fmla="*/ 287 h 287"/>
                <a:gd name="T22" fmla="*/ 191 w 288"/>
                <a:gd name="T23" fmla="*/ 279 h 287"/>
                <a:gd name="T24" fmla="*/ 247 w 288"/>
                <a:gd name="T25" fmla="*/ 244 h 287"/>
                <a:gd name="T26" fmla="*/ 288 w 288"/>
                <a:gd name="T27" fmla="*/ 143 h 287"/>
                <a:gd name="T28" fmla="*/ 286 w 288"/>
                <a:gd name="T29" fmla="*/ 121 h 287"/>
                <a:gd name="T30" fmla="*/ 241 w 288"/>
                <a:gd name="T31" fmla="*/ 225 h 287"/>
                <a:gd name="T32" fmla="*/ 239 w 288"/>
                <a:gd name="T33" fmla="*/ 218 h 287"/>
                <a:gd name="T34" fmla="*/ 188 w 288"/>
                <a:gd name="T35" fmla="*/ 218 h 287"/>
                <a:gd name="T36" fmla="*/ 172 w 288"/>
                <a:gd name="T37" fmla="*/ 266 h 287"/>
                <a:gd name="T38" fmla="*/ 174 w 288"/>
                <a:gd name="T39" fmla="*/ 267 h 287"/>
                <a:gd name="T40" fmla="*/ 144 w 288"/>
                <a:gd name="T41" fmla="*/ 270 h 287"/>
                <a:gd name="T42" fmla="*/ 115 w 288"/>
                <a:gd name="T43" fmla="*/ 267 h 287"/>
                <a:gd name="T44" fmla="*/ 116 w 288"/>
                <a:gd name="T45" fmla="*/ 266 h 287"/>
                <a:gd name="T46" fmla="*/ 101 w 288"/>
                <a:gd name="T47" fmla="*/ 218 h 287"/>
                <a:gd name="T48" fmla="*/ 50 w 288"/>
                <a:gd name="T49" fmla="*/ 218 h 287"/>
                <a:gd name="T50" fmla="*/ 48 w 288"/>
                <a:gd name="T51" fmla="*/ 226 h 287"/>
                <a:gd name="T52" fmla="*/ 17 w 288"/>
                <a:gd name="T53" fmla="*/ 143 h 287"/>
                <a:gd name="T54" fmla="*/ 18 w 288"/>
                <a:gd name="T55" fmla="*/ 132 h 287"/>
                <a:gd name="T56" fmla="*/ 34 w 288"/>
                <a:gd name="T57" fmla="*/ 144 h 287"/>
                <a:gd name="T58" fmla="*/ 75 w 288"/>
                <a:gd name="T59" fmla="*/ 114 h 287"/>
                <a:gd name="T60" fmla="*/ 60 w 288"/>
                <a:gd name="T61" fmla="*/ 66 h 287"/>
                <a:gd name="T62" fmla="*/ 43 w 288"/>
                <a:gd name="T63" fmla="*/ 66 h 287"/>
                <a:gd name="T64" fmla="*/ 110 w 288"/>
                <a:gd name="T65" fmla="*/ 21 h 287"/>
                <a:gd name="T66" fmla="*/ 104 w 288"/>
                <a:gd name="T67" fmla="*/ 40 h 287"/>
                <a:gd name="T68" fmla="*/ 145 w 288"/>
                <a:gd name="T69" fmla="*/ 69 h 287"/>
                <a:gd name="T70" fmla="*/ 185 w 288"/>
                <a:gd name="T71" fmla="*/ 40 h 287"/>
                <a:gd name="T72" fmla="*/ 180 w 288"/>
                <a:gd name="T73" fmla="*/ 22 h 287"/>
                <a:gd name="T74" fmla="*/ 245 w 288"/>
                <a:gd name="T75" fmla="*/ 66 h 287"/>
                <a:gd name="T76" fmla="*/ 229 w 288"/>
                <a:gd name="T77" fmla="*/ 66 h 287"/>
                <a:gd name="T78" fmla="*/ 213 w 288"/>
                <a:gd name="T79" fmla="*/ 114 h 287"/>
                <a:gd name="T80" fmla="*/ 254 w 288"/>
                <a:gd name="T81" fmla="*/ 144 h 287"/>
                <a:gd name="T82" fmla="*/ 270 w 288"/>
                <a:gd name="T83" fmla="*/ 132 h 287"/>
                <a:gd name="T84" fmla="*/ 271 w 288"/>
                <a:gd name="T85" fmla="*/ 143 h 287"/>
                <a:gd name="T86" fmla="*/ 241 w 288"/>
                <a:gd name="T87" fmla="*/ 225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8" h="287">
                  <a:moveTo>
                    <a:pt x="286" y="121"/>
                  </a:moveTo>
                  <a:cubicBezTo>
                    <a:pt x="283" y="101"/>
                    <a:pt x="276" y="83"/>
                    <a:pt x="265" y="66"/>
                  </a:cubicBezTo>
                  <a:cubicBezTo>
                    <a:pt x="245" y="34"/>
                    <a:pt x="212" y="11"/>
                    <a:pt x="173" y="3"/>
                  </a:cubicBezTo>
                  <a:cubicBezTo>
                    <a:pt x="164" y="1"/>
                    <a:pt x="154" y="0"/>
                    <a:pt x="144" y="0"/>
                  </a:cubicBezTo>
                  <a:cubicBezTo>
                    <a:pt x="134" y="0"/>
                    <a:pt x="125" y="1"/>
                    <a:pt x="116" y="3"/>
                  </a:cubicBezTo>
                  <a:cubicBezTo>
                    <a:pt x="77" y="10"/>
                    <a:pt x="43" y="34"/>
                    <a:pt x="23" y="66"/>
                  </a:cubicBezTo>
                  <a:cubicBezTo>
                    <a:pt x="12" y="83"/>
                    <a:pt x="5" y="101"/>
                    <a:pt x="2" y="121"/>
                  </a:cubicBezTo>
                  <a:cubicBezTo>
                    <a:pt x="1" y="128"/>
                    <a:pt x="0" y="136"/>
                    <a:pt x="0" y="143"/>
                  </a:cubicBezTo>
                  <a:cubicBezTo>
                    <a:pt x="0" y="183"/>
                    <a:pt x="16" y="218"/>
                    <a:pt x="41" y="244"/>
                  </a:cubicBezTo>
                  <a:cubicBezTo>
                    <a:pt x="57" y="260"/>
                    <a:pt x="76" y="272"/>
                    <a:pt x="97" y="280"/>
                  </a:cubicBezTo>
                  <a:cubicBezTo>
                    <a:pt x="112" y="285"/>
                    <a:pt x="128" y="287"/>
                    <a:pt x="144" y="287"/>
                  </a:cubicBezTo>
                  <a:cubicBezTo>
                    <a:pt x="160" y="287"/>
                    <a:pt x="176" y="284"/>
                    <a:pt x="191" y="279"/>
                  </a:cubicBezTo>
                  <a:cubicBezTo>
                    <a:pt x="212" y="272"/>
                    <a:pt x="232" y="260"/>
                    <a:pt x="247" y="244"/>
                  </a:cubicBezTo>
                  <a:cubicBezTo>
                    <a:pt x="272" y="218"/>
                    <a:pt x="288" y="182"/>
                    <a:pt x="288" y="143"/>
                  </a:cubicBezTo>
                  <a:cubicBezTo>
                    <a:pt x="288" y="136"/>
                    <a:pt x="287" y="128"/>
                    <a:pt x="286" y="121"/>
                  </a:cubicBezTo>
                  <a:close/>
                  <a:moveTo>
                    <a:pt x="241" y="225"/>
                  </a:moveTo>
                  <a:cubicBezTo>
                    <a:pt x="239" y="218"/>
                    <a:pt x="239" y="218"/>
                    <a:pt x="239" y="218"/>
                  </a:cubicBezTo>
                  <a:cubicBezTo>
                    <a:pt x="188" y="218"/>
                    <a:pt x="188" y="218"/>
                    <a:pt x="188" y="218"/>
                  </a:cubicBezTo>
                  <a:cubicBezTo>
                    <a:pt x="172" y="266"/>
                    <a:pt x="172" y="266"/>
                    <a:pt x="172" y="266"/>
                  </a:cubicBezTo>
                  <a:cubicBezTo>
                    <a:pt x="174" y="267"/>
                    <a:pt x="174" y="267"/>
                    <a:pt x="174" y="267"/>
                  </a:cubicBezTo>
                  <a:cubicBezTo>
                    <a:pt x="164" y="269"/>
                    <a:pt x="154" y="270"/>
                    <a:pt x="144" y="270"/>
                  </a:cubicBezTo>
                  <a:cubicBezTo>
                    <a:pt x="134" y="270"/>
                    <a:pt x="124" y="269"/>
                    <a:pt x="115" y="267"/>
                  </a:cubicBezTo>
                  <a:cubicBezTo>
                    <a:pt x="116" y="266"/>
                    <a:pt x="116" y="266"/>
                    <a:pt x="116" y="266"/>
                  </a:cubicBezTo>
                  <a:cubicBezTo>
                    <a:pt x="101" y="218"/>
                    <a:pt x="101" y="218"/>
                    <a:pt x="101" y="218"/>
                  </a:cubicBezTo>
                  <a:cubicBezTo>
                    <a:pt x="50" y="218"/>
                    <a:pt x="50" y="218"/>
                    <a:pt x="50" y="218"/>
                  </a:cubicBezTo>
                  <a:cubicBezTo>
                    <a:pt x="48" y="226"/>
                    <a:pt x="48" y="226"/>
                    <a:pt x="48" y="226"/>
                  </a:cubicBezTo>
                  <a:cubicBezTo>
                    <a:pt x="29" y="204"/>
                    <a:pt x="17" y="175"/>
                    <a:pt x="17" y="143"/>
                  </a:cubicBezTo>
                  <a:cubicBezTo>
                    <a:pt x="17" y="140"/>
                    <a:pt x="17" y="136"/>
                    <a:pt x="18" y="132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60" y="45"/>
                    <a:pt x="83" y="29"/>
                    <a:pt x="110" y="21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45" y="69"/>
                    <a:pt x="145" y="69"/>
                    <a:pt x="145" y="69"/>
                  </a:cubicBezTo>
                  <a:cubicBezTo>
                    <a:pt x="185" y="40"/>
                    <a:pt x="185" y="40"/>
                    <a:pt x="185" y="40"/>
                  </a:cubicBezTo>
                  <a:cubicBezTo>
                    <a:pt x="180" y="22"/>
                    <a:pt x="180" y="22"/>
                    <a:pt x="180" y="22"/>
                  </a:cubicBezTo>
                  <a:cubicBezTo>
                    <a:pt x="206" y="29"/>
                    <a:pt x="228" y="45"/>
                    <a:pt x="245" y="66"/>
                  </a:cubicBezTo>
                  <a:cubicBezTo>
                    <a:pt x="229" y="66"/>
                    <a:pt x="229" y="66"/>
                    <a:pt x="229" y="66"/>
                  </a:cubicBezTo>
                  <a:cubicBezTo>
                    <a:pt x="213" y="114"/>
                    <a:pt x="213" y="114"/>
                    <a:pt x="213" y="114"/>
                  </a:cubicBezTo>
                  <a:cubicBezTo>
                    <a:pt x="254" y="144"/>
                    <a:pt x="254" y="144"/>
                    <a:pt x="254" y="144"/>
                  </a:cubicBezTo>
                  <a:cubicBezTo>
                    <a:pt x="270" y="132"/>
                    <a:pt x="270" y="132"/>
                    <a:pt x="270" y="132"/>
                  </a:cubicBezTo>
                  <a:cubicBezTo>
                    <a:pt x="271" y="136"/>
                    <a:pt x="271" y="140"/>
                    <a:pt x="271" y="143"/>
                  </a:cubicBezTo>
                  <a:cubicBezTo>
                    <a:pt x="271" y="175"/>
                    <a:pt x="260" y="203"/>
                    <a:pt x="241" y="2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55" name="Freeform 150"/>
            <p:cNvSpPr>
              <a:spLocks/>
            </p:cNvSpPr>
            <p:nvPr/>
          </p:nvSpPr>
          <p:spPr bwMode="auto">
            <a:xfrm>
              <a:off x="9718676" y="4171951"/>
              <a:ext cx="85725" cy="80963"/>
            </a:xfrm>
            <a:custGeom>
              <a:avLst/>
              <a:gdLst>
                <a:gd name="T0" fmla="*/ 0 w 54"/>
                <a:gd name="T1" fmla="*/ 20 h 51"/>
                <a:gd name="T2" fmla="*/ 10 w 54"/>
                <a:gd name="T3" fmla="*/ 51 h 51"/>
                <a:gd name="T4" fmla="*/ 43 w 54"/>
                <a:gd name="T5" fmla="*/ 51 h 51"/>
                <a:gd name="T6" fmla="*/ 54 w 54"/>
                <a:gd name="T7" fmla="*/ 20 h 51"/>
                <a:gd name="T8" fmla="*/ 27 w 54"/>
                <a:gd name="T9" fmla="*/ 0 h 51"/>
                <a:gd name="T10" fmla="*/ 0 w 54"/>
                <a:gd name="T11" fmla="*/ 2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1">
                  <a:moveTo>
                    <a:pt x="0" y="20"/>
                  </a:moveTo>
                  <a:lnTo>
                    <a:pt x="10" y="51"/>
                  </a:lnTo>
                  <a:lnTo>
                    <a:pt x="43" y="51"/>
                  </a:lnTo>
                  <a:lnTo>
                    <a:pt x="54" y="20"/>
                  </a:lnTo>
                  <a:lnTo>
                    <a:pt x="27" y="0"/>
                  </a:lnTo>
                  <a:lnTo>
                    <a:pt x="0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56" name="Freeform 151"/>
            <p:cNvSpPr>
              <a:spLocks/>
            </p:cNvSpPr>
            <p:nvPr/>
          </p:nvSpPr>
          <p:spPr bwMode="auto">
            <a:xfrm>
              <a:off x="2447926" y="3111501"/>
              <a:ext cx="107950" cy="107950"/>
            </a:xfrm>
            <a:custGeom>
              <a:avLst/>
              <a:gdLst>
                <a:gd name="T0" fmla="*/ 120 w 120"/>
                <a:gd name="T1" fmla="*/ 0 h 120"/>
                <a:gd name="T2" fmla="*/ 119 w 120"/>
                <a:gd name="T3" fmla="*/ 0 h 120"/>
                <a:gd name="T4" fmla="*/ 115 w 120"/>
                <a:gd name="T5" fmla="*/ 0 h 120"/>
                <a:gd name="T6" fmla="*/ 5 w 120"/>
                <a:gd name="T7" fmla="*/ 0 h 120"/>
                <a:gd name="T8" fmla="*/ 1 w 120"/>
                <a:gd name="T9" fmla="*/ 0 h 120"/>
                <a:gd name="T10" fmla="*/ 0 w 120"/>
                <a:gd name="T11" fmla="*/ 0 h 120"/>
                <a:gd name="T12" fmla="*/ 0 w 120"/>
                <a:gd name="T13" fmla="*/ 1 h 120"/>
                <a:gd name="T14" fmla="*/ 0 w 120"/>
                <a:gd name="T15" fmla="*/ 5 h 120"/>
                <a:gd name="T16" fmla="*/ 0 w 120"/>
                <a:gd name="T17" fmla="*/ 115 h 120"/>
                <a:gd name="T18" fmla="*/ 0 w 120"/>
                <a:gd name="T19" fmla="*/ 119 h 120"/>
                <a:gd name="T20" fmla="*/ 0 w 120"/>
                <a:gd name="T21" fmla="*/ 120 h 120"/>
                <a:gd name="T22" fmla="*/ 1 w 120"/>
                <a:gd name="T23" fmla="*/ 120 h 120"/>
                <a:gd name="T24" fmla="*/ 5 w 120"/>
                <a:gd name="T25" fmla="*/ 120 h 120"/>
                <a:gd name="T26" fmla="*/ 115 w 120"/>
                <a:gd name="T27" fmla="*/ 120 h 120"/>
                <a:gd name="T28" fmla="*/ 119 w 120"/>
                <a:gd name="T29" fmla="*/ 120 h 120"/>
                <a:gd name="T30" fmla="*/ 120 w 120"/>
                <a:gd name="T31" fmla="*/ 120 h 120"/>
                <a:gd name="T32" fmla="*/ 120 w 120"/>
                <a:gd name="T33" fmla="*/ 119 h 120"/>
                <a:gd name="T34" fmla="*/ 120 w 120"/>
                <a:gd name="T35" fmla="*/ 115 h 120"/>
                <a:gd name="T36" fmla="*/ 120 w 120"/>
                <a:gd name="T37" fmla="*/ 5 h 120"/>
                <a:gd name="T38" fmla="*/ 120 w 120"/>
                <a:gd name="T39" fmla="*/ 1 h 120"/>
                <a:gd name="T40" fmla="*/ 120 w 120"/>
                <a:gd name="T4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" h="120">
                  <a:moveTo>
                    <a:pt x="120" y="0"/>
                  </a:moveTo>
                  <a:cubicBezTo>
                    <a:pt x="120" y="0"/>
                    <a:pt x="120" y="0"/>
                    <a:pt x="119" y="0"/>
                  </a:cubicBezTo>
                  <a:cubicBezTo>
                    <a:pt x="119" y="0"/>
                    <a:pt x="117" y="0"/>
                    <a:pt x="1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3"/>
                    <a:pt x="0" y="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7"/>
                    <a:pt x="0" y="118"/>
                    <a:pt x="0" y="119"/>
                  </a:cubicBezTo>
                  <a:cubicBezTo>
                    <a:pt x="0" y="119"/>
                    <a:pt x="0" y="120"/>
                    <a:pt x="0" y="120"/>
                  </a:cubicBezTo>
                  <a:cubicBezTo>
                    <a:pt x="1" y="120"/>
                    <a:pt x="1" y="120"/>
                    <a:pt x="1" y="120"/>
                  </a:cubicBezTo>
                  <a:cubicBezTo>
                    <a:pt x="1" y="120"/>
                    <a:pt x="3" y="120"/>
                    <a:pt x="5" y="120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7" y="120"/>
                    <a:pt x="118" y="120"/>
                    <a:pt x="119" y="120"/>
                  </a:cubicBezTo>
                  <a:cubicBezTo>
                    <a:pt x="119" y="120"/>
                    <a:pt x="120" y="120"/>
                    <a:pt x="120" y="120"/>
                  </a:cubicBezTo>
                  <a:cubicBezTo>
                    <a:pt x="120" y="120"/>
                    <a:pt x="120" y="120"/>
                    <a:pt x="120" y="119"/>
                  </a:cubicBezTo>
                  <a:cubicBezTo>
                    <a:pt x="120" y="119"/>
                    <a:pt x="120" y="117"/>
                    <a:pt x="120" y="115"/>
                  </a:cubicBezTo>
                  <a:cubicBezTo>
                    <a:pt x="120" y="5"/>
                    <a:pt x="120" y="5"/>
                    <a:pt x="120" y="5"/>
                  </a:cubicBezTo>
                  <a:cubicBezTo>
                    <a:pt x="120" y="3"/>
                    <a:pt x="120" y="2"/>
                    <a:pt x="120" y="1"/>
                  </a:cubicBezTo>
                  <a:cubicBezTo>
                    <a:pt x="120" y="1"/>
                    <a:pt x="120" y="0"/>
                    <a:pt x="1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57" name="Freeform 152"/>
            <p:cNvSpPr>
              <a:spLocks noEditPoints="1"/>
            </p:cNvSpPr>
            <p:nvPr/>
          </p:nvSpPr>
          <p:spPr bwMode="auto">
            <a:xfrm>
              <a:off x="2371726" y="3036889"/>
              <a:ext cx="258763" cy="258763"/>
            </a:xfrm>
            <a:custGeom>
              <a:avLst/>
              <a:gdLst>
                <a:gd name="T0" fmla="*/ 248 w 288"/>
                <a:gd name="T1" fmla="*/ 0 h 288"/>
                <a:gd name="T2" fmla="*/ 40 w 288"/>
                <a:gd name="T3" fmla="*/ 0 h 288"/>
                <a:gd name="T4" fmla="*/ 0 w 288"/>
                <a:gd name="T5" fmla="*/ 40 h 288"/>
                <a:gd name="T6" fmla="*/ 0 w 288"/>
                <a:gd name="T7" fmla="*/ 248 h 288"/>
                <a:gd name="T8" fmla="*/ 40 w 288"/>
                <a:gd name="T9" fmla="*/ 288 h 288"/>
                <a:gd name="T10" fmla="*/ 248 w 288"/>
                <a:gd name="T11" fmla="*/ 288 h 288"/>
                <a:gd name="T12" fmla="*/ 288 w 288"/>
                <a:gd name="T13" fmla="*/ 248 h 288"/>
                <a:gd name="T14" fmla="*/ 288 w 288"/>
                <a:gd name="T15" fmla="*/ 40 h 288"/>
                <a:gd name="T16" fmla="*/ 248 w 288"/>
                <a:gd name="T17" fmla="*/ 0 h 288"/>
                <a:gd name="T18" fmla="*/ 24 w 288"/>
                <a:gd name="T19" fmla="*/ 159 h 288"/>
                <a:gd name="T20" fmla="*/ 9 w 288"/>
                <a:gd name="T21" fmla="*/ 144 h 288"/>
                <a:gd name="T22" fmla="*/ 24 w 288"/>
                <a:gd name="T23" fmla="*/ 129 h 288"/>
                <a:gd name="T24" fmla="*/ 39 w 288"/>
                <a:gd name="T25" fmla="*/ 144 h 288"/>
                <a:gd name="T26" fmla="*/ 24 w 288"/>
                <a:gd name="T27" fmla="*/ 159 h 288"/>
                <a:gd name="T28" fmla="*/ 64 w 288"/>
                <a:gd name="T29" fmla="*/ 13 h 288"/>
                <a:gd name="T30" fmla="*/ 79 w 288"/>
                <a:gd name="T31" fmla="*/ 28 h 288"/>
                <a:gd name="T32" fmla="*/ 64 w 288"/>
                <a:gd name="T33" fmla="*/ 43 h 288"/>
                <a:gd name="T34" fmla="*/ 49 w 288"/>
                <a:gd name="T35" fmla="*/ 28 h 288"/>
                <a:gd name="T36" fmla="*/ 64 w 288"/>
                <a:gd name="T37" fmla="*/ 13 h 288"/>
                <a:gd name="T38" fmla="*/ 64 w 288"/>
                <a:gd name="T39" fmla="*/ 275 h 288"/>
                <a:gd name="T40" fmla="*/ 49 w 288"/>
                <a:gd name="T41" fmla="*/ 260 h 288"/>
                <a:gd name="T42" fmla="*/ 64 w 288"/>
                <a:gd name="T43" fmla="*/ 245 h 288"/>
                <a:gd name="T44" fmla="*/ 79 w 288"/>
                <a:gd name="T45" fmla="*/ 260 h 288"/>
                <a:gd name="T46" fmla="*/ 64 w 288"/>
                <a:gd name="T47" fmla="*/ 275 h 288"/>
                <a:gd name="T48" fmla="*/ 199 w 288"/>
                <a:gd name="T49" fmla="*/ 236 h 288"/>
                <a:gd name="T50" fmla="*/ 89 w 288"/>
                <a:gd name="T51" fmla="*/ 236 h 288"/>
                <a:gd name="T52" fmla="*/ 62 w 288"/>
                <a:gd name="T53" fmla="*/ 226 h 288"/>
                <a:gd name="T54" fmla="*/ 52 w 288"/>
                <a:gd name="T55" fmla="*/ 199 h 288"/>
                <a:gd name="T56" fmla="*/ 52 w 288"/>
                <a:gd name="T57" fmla="*/ 89 h 288"/>
                <a:gd name="T58" fmla="*/ 62 w 288"/>
                <a:gd name="T59" fmla="*/ 62 h 288"/>
                <a:gd name="T60" fmla="*/ 89 w 288"/>
                <a:gd name="T61" fmla="*/ 52 h 288"/>
                <a:gd name="T62" fmla="*/ 199 w 288"/>
                <a:gd name="T63" fmla="*/ 52 h 288"/>
                <a:gd name="T64" fmla="*/ 226 w 288"/>
                <a:gd name="T65" fmla="*/ 62 h 288"/>
                <a:gd name="T66" fmla="*/ 236 w 288"/>
                <a:gd name="T67" fmla="*/ 89 h 288"/>
                <a:gd name="T68" fmla="*/ 236 w 288"/>
                <a:gd name="T69" fmla="*/ 199 h 288"/>
                <a:gd name="T70" fmla="*/ 226 w 288"/>
                <a:gd name="T71" fmla="*/ 226 h 288"/>
                <a:gd name="T72" fmla="*/ 200 w 288"/>
                <a:gd name="T73" fmla="*/ 236 h 288"/>
                <a:gd name="T74" fmla="*/ 199 w 288"/>
                <a:gd name="T75" fmla="*/ 236 h 288"/>
                <a:gd name="T76" fmla="*/ 223 w 288"/>
                <a:gd name="T77" fmla="*/ 275 h 288"/>
                <a:gd name="T78" fmla="*/ 208 w 288"/>
                <a:gd name="T79" fmla="*/ 260 h 288"/>
                <a:gd name="T80" fmla="*/ 223 w 288"/>
                <a:gd name="T81" fmla="*/ 245 h 288"/>
                <a:gd name="T82" fmla="*/ 238 w 288"/>
                <a:gd name="T83" fmla="*/ 260 h 288"/>
                <a:gd name="T84" fmla="*/ 223 w 288"/>
                <a:gd name="T85" fmla="*/ 275 h 288"/>
                <a:gd name="T86" fmla="*/ 223 w 288"/>
                <a:gd name="T87" fmla="*/ 43 h 288"/>
                <a:gd name="T88" fmla="*/ 208 w 288"/>
                <a:gd name="T89" fmla="*/ 28 h 288"/>
                <a:gd name="T90" fmla="*/ 223 w 288"/>
                <a:gd name="T91" fmla="*/ 13 h 288"/>
                <a:gd name="T92" fmla="*/ 238 w 288"/>
                <a:gd name="T93" fmla="*/ 28 h 288"/>
                <a:gd name="T94" fmla="*/ 223 w 288"/>
                <a:gd name="T95" fmla="*/ 43 h 288"/>
                <a:gd name="T96" fmla="*/ 264 w 288"/>
                <a:gd name="T97" fmla="*/ 159 h 288"/>
                <a:gd name="T98" fmla="*/ 249 w 288"/>
                <a:gd name="T99" fmla="*/ 144 h 288"/>
                <a:gd name="T100" fmla="*/ 264 w 288"/>
                <a:gd name="T101" fmla="*/ 129 h 288"/>
                <a:gd name="T102" fmla="*/ 279 w 288"/>
                <a:gd name="T103" fmla="*/ 144 h 288"/>
                <a:gd name="T104" fmla="*/ 264 w 288"/>
                <a:gd name="T105" fmla="*/ 159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8" h="288">
                  <a:moveTo>
                    <a:pt x="24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3" y="0"/>
                    <a:pt x="0" y="13"/>
                    <a:pt x="0" y="40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75"/>
                    <a:pt x="13" y="288"/>
                    <a:pt x="40" y="288"/>
                  </a:cubicBezTo>
                  <a:cubicBezTo>
                    <a:pt x="248" y="288"/>
                    <a:pt x="248" y="288"/>
                    <a:pt x="248" y="288"/>
                  </a:cubicBezTo>
                  <a:cubicBezTo>
                    <a:pt x="275" y="288"/>
                    <a:pt x="288" y="275"/>
                    <a:pt x="288" y="248"/>
                  </a:cubicBezTo>
                  <a:cubicBezTo>
                    <a:pt x="288" y="40"/>
                    <a:pt x="288" y="40"/>
                    <a:pt x="288" y="40"/>
                  </a:cubicBezTo>
                  <a:cubicBezTo>
                    <a:pt x="288" y="13"/>
                    <a:pt x="275" y="0"/>
                    <a:pt x="248" y="0"/>
                  </a:cubicBezTo>
                  <a:close/>
                  <a:moveTo>
                    <a:pt x="24" y="159"/>
                  </a:moveTo>
                  <a:cubicBezTo>
                    <a:pt x="16" y="159"/>
                    <a:pt x="9" y="153"/>
                    <a:pt x="9" y="144"/>
                  </a:cubicBezTo>
                  <a:cubicBezTo>
                    <a:pt x="9" y="136"/>
                    <a:pt x="16" y="129"/>
                    <a:pt x="24" y="129"/>
                  </a:cubicBezTo>
                  <a:cubicBezTo>
                    <a:pt x="32" y="129"/>
                    <a:pt x="39" y="136"/>
                    <a:pt x="39" y="144"/>
                  </a:cubicBezTo>
                  <a:cubicBezTo>
                    <a:pt x="39" y="153"/>
                    <a:pt x="32" y="159"/>
                    <a:pt x="24" y="159"/>
                  </a:cubicBezTo>
                  <a:close/>
                  <a:moveTo>
                    <a:pt x="64" y="13"/>
                  </a:moveTo>
                  <a:cubicBezTo>
                    <a:pt x="73" y="13"/>
                    <a:pt x="79" y="20"/>
                    <a:pt x="79" y="28"/>
                  </a:cubicBezTo>
                  <a:cubicBezTo>
                    <a:pt x="79" y="36"/>
                    <a:pt x="73" y="43"/>
                    <a:pt x="64" y="43"/>
                  </a:cubicBezTo>
                  <a:cubicBezTo>
                    <a:pt x="56" y="43"/>
                    <a:pt x="50" y="36"/>
                    <a:pt x="49" y="28"/>
                  </a:cubicBezTo>
                  <a:cubicBezTo>
                    <a:pt x="50" y="20"/>
                    <a:pt x="56" y="13"/>
                    <a:pt x="64" y="13"/>
                  </a:cubicBezTo>
                  <a:close/>
                  <a:moveTo>
                    <a:pt x="64" y="275"/>
                  </a:moveTo>
                  <a:cubicBezTo>
                    <a:pt x="56" y="275"/>
                    <a:pt x="50" y="268"/>
                    <a:pt x="49" y="260"/>
                  </a:cubicBezTo>
                  <a:cubicBezTo>
                    <a:pt x="50" y="252"/>
                    <a:pt x="56" y="245"/>
                    <a:pt x="64" y="245"/>
                  </a:cubicBezTo>
                  <a:cubicBezTo>
                    <a:pt x="73" y="245"/>
                    <a:pt x="79" y="252"/>
                    <a:pt x="79" y="260"/>
                  </a:cubicBezTo>
                  <a:cubicBezTo>
                    <a:pt x="79" y="268"/>
                    <a:pt x="73" y="275"/>
                    <a:pt x="64" y="275"/>
                  </a:cubicBezTo>
                  <a:close/>
                  <a:moveTo>
                    <a:pt x="199" y="236"/>
                  </a:moveTo>
                  <a:cubicBezTo>
                    <a:pt x="89" y="236"/>
                    <a:pt x="89" y="236"/>
                    <a:pt x="89" y="236"/>
                  </a:cubicBezTo>
                  <a:cubicBezTo>
                    <a:pt x="79" y="236"/>
                    <a:pt x="69" y="234"/>
                    <a:pt x="62" y="226"/>
                  </a:cubicBezTo>
                  <a:cubicBezTo>
                    <a:pt x="54" y="219"/>
                    <a:pt x="52" y="209"/>
                    <a:pt x="52" y="199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2" y="79"/>
                    <a:pt x="54" y="69"/>
                    <a:pt x="62" y="62"/>
                  </a:cubicBezTo>
                  <a:cubicBezTo>
                    <a:pt x="69" y="54"/>
                    <a:pt x="79" y="52"/>
                    <a:pt x="89" y="52"/>
                  </a:cubicBezTo>
                  <a:cubicBezTo>
                    <a:pt x="199" y="52"/>
                    <a:pt x="199" y="52"/>
                    <a:pt x="199" y="52"/>
                  </a:cubicBezTo>
                  <a:cubicBezTo>
                    <a:pt x="209" y="52"/>
                    <a:pt x="219" y="54"/>
                    <a:pt x="226" y="62"/>
                  </a:cubicBezTo>
                  <a:cubicBezTo>
                    <a:pt x="234" y="69"/>
                    <a:pt x="237" y="79"/>
                    <a:pt x="236" y="89"/>
                  </a:cubicBezTo>
                  <a:cubicBezTo>
                    <a:pt x="236" y="199"/>
                    <a:pt x="236" y="199"/>
                    <a:pt x="236" y="199"/>
                  </a:cubicBezTo>
                  <a:cubicBezTo>
                    <a:pt x="237" y="209"/>
                    <a:pt x="234" y="219"/>
                    <a:pt x="226" y="226"/>
                  </a:cubicBezTo>
                  <a:cubicBezTo>
                    <a:pt x="219" y="234"/>
                    <a:pt x="209" y="236"/>
                    <a:pt x="200" y="236"/>
                  </a:cubicBezTo>
                  <a:cubicBezTo>
                    <a:pt x="199" y="236"/>
                    <a:pt x="199" y="236"/>
                    <a:pt x="199" y="236"/>
                  </a:cubicBezTo>
                  <a:close/>
                  <a:moveTo>
                    <a:pt x="223" y="275"/>
                  </a:moveTo>
                  <a:cubicBezTo>
                    <a:pt x="215" y="275"/>
                    <a:pt x="208" y="268"/>
                    <a:pt x="208" y="260"/>
                  </a:cubicBezTo>
                  <a:cubicBezTo>
                    <a:pt x="208" y="252"/>
                    <a:pt x="215" y="245"/>
                    <a:pt x="223" y="245"/>
                  </a:cubicBezTo>
                  <a:cubicBezTo>
                    <a:pt x="231" y="245"/>
                    <a:pt x="238" y="252"/>
                    <a:pt x="238" y="260"/>
                  </a:cubicBezTo>
                  <a:cubicBezTo>
                    <a:pt x="238" y="268"/>
                    <a:pt x="231" y="275"/>
                    <a:pt x="223" y="275"/>
                  </a:cubicBezTo>
                  <a:close/>
                  <a:moveTo>
                    <a:pt x="223" y="43"/>
                  </a:moveTo>
                  <a:cubicBezTo>
                    <a:pt x="215" y="43"/>
                    <a:pt x="208" y="36"/>
                    <a:pt x="208" y="28"/>
                  </a:cubicBezTo>
                  <a:cubicBezTo>
                    <a:pt x="208" y="20"/>
                    <a:pt x="215" y="13"/>
                    <a:pt x="223" y="13"/>
                  </a:cubicBezTo>
                  <a:cubicBezTo>
                    <a:pt x="231" y="13"/>
                    <a:pt x="238" y="20"/>
                    <a:pt x="238" y="28"/>
                  </a:cubicBezTo>
                  <a:cubicBezTo>
                    <a:pt x="238" y="36"/>
                    <a:pt x="231" y="43"/>
                    <a:pt x="223" y="43"/>
                  </a:cubicBezTo>
                  <a:close/>
                  <a:moveTo>
                    <a:pt x="264" y="159"/>
                  </a:moveTo>
                  <a:cubicBezTo>
                    <a:pt x="256" y="159"/>
                    <a:pt x="249" y="153"/>
                    <a:pt x="249" y="144"/>
                  </a:cubicBezTo>
                  <a:cubicBezTo>
                    <a:pt x="249" y="136"/>
                    <a:pt x="256" y="129"/>
                    <a:pt x="264" y="129"/>
                  </a:cubicBezTo>
                  <a:cubicBezTo>
                    <a:pt x="273" y="129"/>
                    <a:pt x="279" y="136"/>
                    <a:pt x="279" y="144"/>
                  </a:cubicBezTo>
                  <a:cubicBezTo>
                    <a:pt x="279" y="153"/>
                    <a:pt x="273" y="159"/>
                    <a:pt x="264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58" name="Freeform 153"/>
            <p:cNvSpPr>
              <a:spLocks noEditPoints="1"/>
            </p:cNvSpPr>
            <p:nvPr/>
          </p:nvSpPr>
          <p:spPr bwMode="auto">
            <a:xfrm>
              <a:off x="7054851" y="3556001"/>
              <a:ext cx="227013" cy="258763"/>
            </a:xfrm>
            <a:custGeom>
              <a:avLst/>
              <a:gdLst>
                <a:gd name="T0" fmla="*/ 0 w 143"/>
                <a:gd name="T1" fmla="*/ 163 h 163"/>
                <a:gd name="T2" fmla="*/ 143 w 143"/>
                <a:gd name="T3" fmla="*/ 0 h 163"/>
                <a:gd name="T4" fmla="*/ 22 w 143"/>
                <a:gd name="T5" fmla="*/ 151 h 163"/>
                <a:gd name="T6" fmla="*/ 8 w 143"/>
                <a:gd name="T7" fmla="*/ 137 h 163"/>
                <a:gd name="T8" fmla="*/ 22 w 143"/>
                <a:gd name="T9" fmla="*/ 151 h 163"/>
                <a:gd name="T10" fmla="*/ 8 w 143"/>
                <a:gd name="T11" fmla="*/ 126 h 163"/>
                <a:gd name="T12" fmla="*/ 22 w 143"/>
                <a:gd name="T13" fmla="*/ 112 h 163"/>
                <a:gd name="T14" fmla="*/ 22 w 143"/>
                <a:gd name="T15" fmla="*/ 101 h 163"/>
                <a:gd name="T16" fmla="*/ 8 w 143"/>
                <a:gd name="T17" fmla="*/ 87 h 163"/>
                <a:gd name="T18" fmla="*/ 22 w 143"/>
                <a:gd name="T19" fmla="*/ 101 h 163"/>
                <a:gd name="T20" fmla="*/ 8 w 143"/>
                <a:gd name="T21" fmla="*/ 77 h 163"/>
                <a:gd name="T22" fmla="*/ 22 w 143"/>
                <a:gd name="T23" fmla="*/ 62 h 163"/>
                <a:gd name="T24" fmla="*/ 22 w 143"/>
                <a:gd name="T25" fmla="*/ 52 h 163"/>
                <a:gd name="T26" fmla="*/ 8 w 143"/>
                <a:gd name="T27" fmla="*/ 37 h 163"/>
                <a:gd name="T28" fmla="*/ 22 w 143"/>
                <a:gd name="T29" fmla="*/ 52 h 163"/>
                <a:gd name="T30" fmla="*/ 8 w 143"/>
                <a:gd name="T31" fmla="*/ 27 h 163"/>
                <a:gd name="T32" fmla="*/ 22 w 143"/>
                <a:gd name="T33" fmla="*/ 12 h 163"/>
                <a:gd name="T34" fmla="*/ 112 w 143"/>
                <a:gd name="T35" fmla="*/ 143 h 163"/>
                <a:gd name="T36" fmla="*/ 30 w 143"/>
                <a:gd name="T37" fmla="*/ 91 h 163"/>
                <a:gd name="T38" fmla="*/ 112 w 143"/>
                <a:gd name="T39" fmla="*/ 143 h 163"/>
                <a:gd name="T40" fmla="*/ 30 w 143"/>
                <a:gd name="T41" fmla="*/ 71 h 163"/>
                <a:gd name="T42" fmla="*/ 112 w 143"/>
                <a:gd name="T43" fmla="*/ 20 h 163"/>
                <a:gd name="T44" fmla="*/ 135 w 143"/>
                <a:gd name="T45" fmla="*/ 151 h 163"/>
                <a:gd name="T46" fmla="*/ 121 w 143"/>
                <a:gd name="T47" fmla="*/ 137 h 163"/>
                <a:gd name="T48" fmla="*/ 135 w 143"/>
                <a:gd name="T49" fmla="*/ 151 h 163"/>
                <a:gd name="T50" fmla="*/ 121 w 143"/>
                <a:gd name="T51" fmla="*/ 126 h 163"/>
                <a:gd name="T52" fmla="*/ 135 w 143"/>
                <a:gd name="T53" fmla="*/ 112 h 163"/>
                <a:gd name="T54" fmla="*/ 135 w 143"/>
                <a:gd name="T55" fmla="*/ 101 h 163"/>
                <a:gd name="T56" fmla="*/ 121 w 143"/>
                <a:gd name="T57" fmla="*/ 87 h 163"/>
                <a:gd name="T58" fmla="*/ 135 w 143"/>
                <a:gd name="T59" fmla="*/ 101 h 163"/>
                <a:gd name="T60" fmla="*/ 121 w 143"/>
                <a:gd name="T61" fmla="*/ 77 h 163"/>
                <a:gd name="T62" fmla="*/ 135 w 143"/>
                <a:gd name="T63" fmla="*/ 62 h 163"/>
                <a:gd name="T64" fmla="*/ 135 w 143"/>
                <a:gd name="T65" fmla="*/ 52 h 163"/>
                <a:gd name="T66" fmla="*/ 121 w 143"/>
                <a:gd name="T67" fmla="*/ 37 h 163"/>
                <a:gd name="T68" fmla="*/ 135 w 143"/>
                <a:gd name="T69" fmla="*/ 52 h 163"/>
                <a:gd name="T70" fmla="*/ 121 w 143"/>
                <a:gd name="T71" fmla="*/ 27 h 163"/>
                <a:gd name="T72" fmla="*/ 135 w 143"/>
                <a:gd name="T73" fmla="*/ 1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3" h="163">
                  <a:moveTo>
                    <a:pt x="0" y="0"/>
                  </a:moveTo>
                  <a:lnTo>
                    <a:pt x="0" y="163"/>
                  </a:lnTo>
                  <a:lnTo>
                    <a:pt x="143" y="163"/>
                  </a:lnTo>
                  <a:lnTo>
                    <a:pt x="143" y="0"/>
                  </a:lnTo>
                  <a:lnTo>
                    <a:pt x="0" y="0"/>
                  </a:lnTo>
                  <a:close/>
                  <a:moveTo>
                    <a:pt x="22" y="151"/>
                  </a:moveTo>
                  <a:lnTo>
                    <a:pt x="8" y="151"/>
                  </a:lnTo>
                  <a:lnTo>
                    <a:pt x="8" y="137"/>
                  </a:lnTo>
                  <a:lnTo>
                    <a:pt x="22" y="137"/>
                  </a:lnTo>
                  <a:lnTo>
                    <a:pt x="22" y="151"/>
                  </a:lnTo>
                  <a:close/>
                  <a:moveTo>
                    <a:pt x="22" y="126"/>
                  </a:moveTo>
                  <a:lnTo>
                    <a:pt x="8" y="126"/>
                  </a:lnTo>
                  <a:lnTo>
                    <a:pt x="8" y="112"/>
                  </a:lnTo>
                  <a:lnTo>
                    <a:pt x="22" y="112"/>
                  </a:lnTo>
                  <a:lnTo>
                    <a:pt x="22" y="126"/>
                  </a:lnTo>
                  <a:close/>
                  <a:moveTo>
                    <a:pt x="22" y="101"/>
                  </a:moveTo>
                  <a:lnTo>
                    <a:pt x="8" y="101"/>
                  </a:lnTo>
                  <a:lnTo>
                    <a:pt x="8" y="87"/>
                  </a:lnTo>
                  <a:lnTo>
                    <a:pt x="22" y="87"/>
                  </a:lnTo>
                  <a:lnTo>
                    <a:pt x="22" y="101"/>
                  </a:lnTo>
                  <a:close/>
                  <a:moveTo>
                    <a:pt x="22" y="77"/>
                  </a:moveTo>
                  <a:lnTo>
                    <a:pt x="8" y="77"/>
                  </a:lnTo>
                  <a:lnTo>
                    <a:pt x="8" y="62"/>
                  </a:lnTo>
                  <a:lnTo>
                    <a:pt x="22" y="62"/>
                  </a:lnTo>
                  <a:lnTo>
                    <a:pt x="22" y="77"/>
                  </a:lnTo>
                  <a:close/>
                  <a:moveTo>
                    <a:pt x="22" y="52"/>
                  </a:moveTo>
                  <a:lnTo>
                    <a:pt x="8" y="52"/>
                  </a:lnTo>
                  <a:lnTo>
                    <a:pt x="8" y="37"/>
                  </a:lnTo>
                  <a:lnTo>
                    <a:pt x="22" y="37"/>
                  </a:lnTo>
                  <a:lnTo>
                    <a:pt x="22" y="52"/>
                  </a:lnTo>
                  <a:close/>
                  <a:moveTo>
                    <a:pt x="22" y="27"/>
                  </a:moveTo>
                  <a:lnTo>
                    <a:pt x="8" y="27"/>
                  </a:lnTo>
                  <a:lnTo>
                    <a:pt x="8" y="12"/>
                  </a:lnTo>
                  <a:lnTo>
                    <a:pt x="22" y="12"/>
                  </a:lnTo>
                  <a:lnTo>
                    <a:pt x="22" y="27"/>
                  </a:lnTo>
                  <a:close/>
                  <a:moveTo>
                    <a:pt x="112" y="143"/>
                  </a:moveTo>
                  <a:lnTo>
                    <a:pt x="30" y="143"/>
                  </a:lnTo>
                  <a:lnTo>
                    <a:pt x="30" y="91"/>
                  </a:lnTo>
                  <a:lnTo>
                    <a:pt x="112" y="91"/>
                  </a:lnTo>
                  <a:lnTo>
                    <a:pt x="112" y="143"/>
                  </a:lnTo>
                  <a:close/>
                  <a:moveTo>
                    <a:pt x="112" y="71"/>
                  </a:moveTo>
                  <a:lnTo>
                    <a:pt x="30" y="71"/>
                  </a:lnTo>
                  <a:lnTo>
                    <a:pt x="30" y="20"/>
                  </a:lnTo>
                  <a:lnTo>
                    <a:pt x="112" y="20"/>
                  </a:lnTo>
                  <a:lnTo>
                    <a:pt x="112" y="71"/>
                  </a:lnTo>
                  <a:close/>
                  <a:moveTo>
                    <a:pt x="135" y="151"/>
                  </a:moveTo>
                  <a:lnTo>
                    <a:pt x="121" y="151"/>
                  </a:lnTo>
                  <a:lnTo>
                    <a:pt x="121" y="137"/>
                  </a:lnTo>
                  <a:lnTo>
                    <a:pt x="135" y="137"/>
                  </a:lnTo>
                  <a:lnTo>
                    <a:pt x="135" y="151"/>
                  </a:lnTo>
                  <a:close/>
                  <a:moveTo>
                    <a:pt x="135" y="126"/>
                  </a:moveTo>
                  <a:lnTo>
                    <a:pt x="121" y="126"/>
                  </a:lnTo>
                  <a:lnTo>
                    <a:pt x="121" y="112"/>
                  </a:lnTo>
                  <a:lnTo>
                    <a:pt x="135" y="112"/>
                  </a:lnTo>
                  <a:lnTo>
                    <a:pt x="135" y="126"/>
                  </a:lnTo>
                  <a:close/>
                  <a:moveTo>
                    <a:pt x="135" y="101"/>
                  </a:moveTo>
                  <a:lnTo>
                    <a:pt x="121" y="101"/>
                  </a:lnTo>
                  <a:lnTo>
                    <a:pt x="121" y="87"/>
                  </a:lnTo>
                  <a:lnTo>
                    <a:pt x="135" y="87"/>
                  </a:lnTo>
                  <a:lnTo>
                    <a:pt x="135" y="101"/>
                  </a:lnTo>
                  <a:close/>
                  <a:moveTo>
                    <a:pt x="135" y="77"/>
                  </a:moveTo>
                  <a:lnTo>
                    <a:pt x="121" y="77"/>
                  </a:lnTo>
                  <a:lnTo>
                    <a:pt x="121" y="62"/>
                  </a:lnTo>
                  <a:lnTo>
                    <a:pt x="135" y="62"/>
                  </a:lnTo>
                  <a:lnTo>
                    <a:pt x="135" y="77"/>
                  </a:lnTo>
                  <a:close/>
                  <a:moveTo>
                    <a:pt x="135" y="52"/>
                  </a:moveTo>
                  <a:lnTo>
                    <a:pt x="121" y="52"/>
                  </a:lnTo>
                  <a:lnTo>
                    <a:pt x="121" y="37"/>
                  </a:lnTo>
                  <a:lnTo>
                    <a:pt x="135" y="37"/>
                  </a:lnTo>
                  <a:lnTo>
                    <a:pt x="135" y="52"/>
                  </a:lnTo>
                  <a:close/>
                  <a:moveTo>
                    <a:pt x="135" y="27"/>
                  </a:moveTo>
                  <a:lnTo>
                    <a:pt x="121" y="27"/>
                  </a:lnTo>
                  <a:lnTo>
                    <a:pt x="121" y="12"/>
                  </a:lnTo>
                  <a:lnTo>
                    <a:pt x="135" y="12"/>
                  </a:lnTo>
                  <a:lnTo>
                    <a:pt x="135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59" name="Freeform 154"/>
            <p:cNvSpPr>
              <a:spLocks noEditPoints="1"/>
            </p:cNvSpPr>
            <p:nvPr/>
          </p:nvSpPr>
          <p:spPr bwMode="auto">
            <a:xfrm>
              <a:off x="7072313" y="4592639"/>
              <a:ext cx="195263" cy="258763"/>
            </a:xfrm>
            <a:custGeom>
              <a:avLst/>
              <a:gdLst>
                <a:gd name="T0" fmla="*/ 191 w 217"/>
                <a:gd name="T1" fmla="*/ 36 h 288"/>
                <a:gd name="T2" fmla="*/ 156 w 217"/>
                <a:gd name="T3" fmla="*/ 0 h 288"/>
                <a:gd name="T4" fmla="*/ 60 w 217"/>
                <a:gd name="T5" fmla="*/ 0 h 288"/>
                <a:gd name="T6" fmla="*/ 27 w 217"/>
                <a:gd name="T7" fmla="*/ 36 h 288"/>
                <a:gd name="T8" fmla="*/ 0 w 217"/>
                <a:gd name="T9" fmla="*/ 36 h 288"/>
                <a:gd name="T10" fmla="*/ 0 w 217"/>
                <a:gd name="T11" fmla="*/ 288 h 288"/>
                <a:gd name="T12" fmla="*/ 217 w 217"/>
                <a:gd name="T13" fmla="*/ 288 h 288"/>
                <a:gd name="T14" fmla="*/ 217 w 217"/>
                <a:gd name="T15" fmla="*/ 36 h 288"/>
                <a:gd name="T16" fmla="*/ 191 w 217"/>
                <a:gd name="T17" fmla="*/ 36 h 288"/>
                <a:gd name="T18" fmla="*/ 74 w 217"/>
                <a:gd name="T19" fmla="*/ 16 h 288"/>
                <a:gd name="T20" fmla="*/ 142 w 217"/>
                <a:gd name="T21" fmla="*/ 16 h 288"/>
                <a:gd name="T22" fmla="*/ 150 w 217"/>
                <a:gd name="T23" fmla="*/ 24 h 288"/>
                <a:gd name="T24" fmla="*/ 142 w 217"/>
                <a:gd name="T25" fmla="*/ 33 h 288"/>
                <a:gd name="T26" fmla="*/ 74 w 217"/>
                <a:gd name="T27" fmla="*/ 33 h 288"/>
                <a:gd name="T28" fmla="*/ 65 w 217"/>
                <a:gd name="T29" fmla="*/ 24 h 288"/>
                <a:gd name="T30" fmla="*/ 74 w 217"/>
                <a:gd name="T31" fmla="*/ 16 h 288"/>
                <a:gd name="T32" fmla="*/ 180 w 217"/>
                <a:gd name="T33" fmla="*/ 260 h 288"/>
                <a:gd name="T34" fmla="*/ 36 w 217"/>
                <a:gd name="T35" fmla="*/ 260 h 288"/>
                <a:gd name="T36" fmla="*/ 36 w 217"/>
                <a:gd name="T37" fmla="*/ 67 h 288"/>
                <a:gd name="T38" fmla="*/ 74 w 217"/>
                <a:gd name="T39" fmla="*/ 67 h 288"/>
                <a:gd name="T40" fmla="*/ 70 w 217"/>
                <a:gd name="T41" fmla="*/ 79 h 288"/>
                <a:gd name="T42" fmla="*/ 70 w 217"/>
                <a:gd name="T43" fmla="*/ 80 h 288"/>
                <a:gd name="T44" fmla="*/ 80 w 217"/>
                <a:gd name="T45" fmla="*/ 87 h 288"/>
                <a:gd name="T46" fmla="*/ 138 w 217"/>
                <a:gd name="T47" fmla="*/ 87 h 288"/>
                <a:gd name="T48" fmla="*/ 148 w 217"/>
                <a:gd name="T49" fmla="*/ 80 h 288"/>
                <a:gd name="T50" fmla="*/ 148 w 217"/>
                <a:gd name="T51" fmla="*/ 79 h 288"/>
                <a:gd name="T52" fmla="*/ 144 w 217"/>
                <a:gd name="T53" fmla="*/ 67 h 288"/>
                <a:gd name="T54" fmla="*/ 180 w 217"/>
                <a:gd name="T55" fmla="*/ 67 h 288"/>
                <a:gd name="T56" fmla="*/ 180 w 217"/>
                <a:gd name="T57" fmla="*/ 26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7" h="288">
                  <a:moveTo>
                    <a:pt x="191" y="36"/>
                  </a:moveTo>
                  <a:cubicBezTo>
                    <a:pt x="183" y="21"/>
                    <a:pt x="169" y="0"/>
                    <a:pt x="156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8" y="0"/>
                    <a:pt x="35" y="19"/>
                    <a:pt x="27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217" y="288"/>
                    <a:pt x="217" y="288"/>
                    <a:pt x="217" y="288"/>
                  </a:cubicBezTo>
                  <a:cubicBezTo>
                    <a:pt x="217" y="36"/>
                    <a:pt x="217" y="36"/>
                    <a:pt x="217" y="36"/>
                  </a:cubicBezTo>
                  <a:lnTo>
                    <a:pt x="191" y="36"/>
                  </a:lnTo>
                  <a:close/>
                  <a:moveTo>
                    <a:pt x="74" y="16"/>
                  </a:moveTo>
                  <a:cubicBezTo>
                    <a:pt x="142" y="16"/>
                    <a:pt x="142" y="16"/>
                    <a:pt x="142" y="16"/>
                  </a:cubicBezTo>
                  <a:cubicBezTo>
                    <a:pt x="146" y="16"/>
                    <a:pt x="150" y="20"/>
                    <a:pt x="150" y="24"/>
                  </a:cubicBezTo>
                  <a:cubicBezTo>
                    <a:pt x="150" y="29"/>
                    <a:pt x="146" y="33"/>
                    <a:pt x="142" y="33"/>
                  </a:cubicBezTo>
                  <a:cubicBezTo>
                    <a:pt x="74" y="33"/>
                    <a:pt x="74" y="33"/>
                    <a:pt x="74" y="33"/>
                  </a:cubicBezTo>
                  <a:cubicBezTo>
                    <a:pt x="69" y="33"/>
                    <a:pt x="65" y="29"/>
                    <a:pt x="65" y="24"/>
                  </a:cubicBezTo>
                  <a:cubicBezTo>
                    <a:pt x="65" y="20"/>
                    <a:pt x="69" y="16"/>
                    <a:pt x="74" y="16"/>
                  </a:cubicBezTo>
                  <a:close/>
                  <a:moveTo>
                    <a:pt x="180" y="260"/>
                  </a:moveTo>
                  <a:cubicBezTo>
                    <a:pt x="36" y="260"/>
                    <a:pt x="36" y="260"/>
                    <a:pt x="36" y="260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2" y="72"/>
                    <a:pt x="70" y="78"/>
                    <a:pt x="70" y="79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70" y="84"/>
                    <a:pt x="74" y="87"/>
                    <a:pt x="80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43" y="87"/>
                    <a:pt x="148" y="84"/>
                    <a:pt x="148" y="80"/>
                  </a:cubicBezTo>
                  <a:cubicBezTo>
                    <a:pt x="148" y="79"/>
                    <a:pt x="148" y="79"/>
                    <a:pt x="148" y="79"/>
                  </a:cubicBezTo>
                  <a:cubicBezTo>
                    <a:pt x="148" y="78"/>
                    <a:pt x="146" y="72"/>
                    <a:pt x="144" y="67"/>
                  </a:cubicBezTo>
                  <a:cubicBezTo>
                    <a:pt x="180" y="67"/>
                    <a:pt x="180" y="67"/>
                    <a:pt x="180" y="67"/>
                  </a:cubicBezTo>
                  <a:lnTo>
                    <a:pt x="180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60" name="Rectangle 155"/>
            <p:cNvSpPr>
              <a:spLocks noChangeArrowheads="1"/>
            </p:cNvSpPr>
            <p:nvPr/>
          </p:nvSpPr>
          <p:spPr bwMode="auto">
            <a:xfrm>
              <a:off x="8831263" y="4664076"/>
              <a:ext cx="20638" cy="158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61" name="Freeform 156"/>
            <p:cNvSpPr>
              <a:spLocks noEditPoints="1"/>
            </p:cNvSpPr>
            <p:nvPr/>
          </p:nvSpPr>
          <p:spPr bwMode="auto">
            <a:xfrm>
              <a:off x="8636001" y="4622801"/>
              <a:ext cx="173038" cy="200025"/>
            </a:xfrm>
            <a:custGeom>
              <a:avLst/>
              <a:gdLst>
                <a:gd name="T0" fmla="*/ 176 w 192"/>
                <a:gd name="T1" fmla="*/ 46 h 222"/>
                <a:gd name="T2" fmla="*/ 132 w 192"/>
                <a:gd name="T3" fmla="*/ 0 h 222"/>
                <a:gd name="T4" fmla="*/ 60 w 192"/>
                <a:gd name="T5" fmla="*/ 0 h 222"/>
                <a:gd name="T6" fmla="*/ 18 w 192"/>
                <a:gd name="T7" fmla="*/ 46 h 222"/>
                <a:gd name="T8" fmla="*/ 0 w 192"/>
                <a:gd name="T9" fmla="*/ 46 h 222"/>
                <a:gd name="T10" fmla="*/ 0 w 192"/>
                <a:gd name="T11" fmla="*/ 222 h 222"/>
                <a:gd name="T12" fmla="*/ 192 w 192"/>
                <a:gd name="T13" fmla="*/ 222 h 222"/>
                <a:gd name="T14" fmla="*/ 192 w 192"/>
                <a:gd name="T15" fmla="*/ 46 h 222"/>
                <a:gd name="T16" fmla="*/ 176 w 192"/>
                <a:gd name="T17" fmla="*/ 46 h 222"/>
                <a:gd name="T18" fmla="*/ 113 w 192"/>
                <a:gd name="T19" fmla="*/ 42 h 222"/>
                <a:gd name="T20" fmla="*/ 77 w 192"/>
                <a:gd name="T21" fmla="*/ 42 h 222"/>
                <a:gd name="T22" fmla="*/ 67 w 192"/>
                <a:gd name="T23" fmla="*/ 31 h 222"/>
                <a:gd name="T24" fmla="*/ 77 w 192"/>
                <a:gd name="T25" fmla="*/ 20 h 222"/>
                <a:gd name="T26" fmla="*/ 113 w 192"/>
                <a:gd name="T27" fmla="*/ 20 h 222"/>
                <a:gd name="T28" fmla="*/ 124 w 192"/>
                <a:gd name="T29" fmla="*/ 31 h 222"/>
                <a:gd name="T30" fmla="*/ 113 w 192"/>
                <a:gd name="T31" fmla="*/ 4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222">
                  <a:moveTo>
                    <a:pt x="176" y="46"/>
                  </a:moveTo>
                  <a:cubicBezTo>
                    <a:pt x="166" y="26"/>
                    <a:pt x="148" y="0"/>
                    <a:pt x="13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29" y="25"/>
                    <a:pt x="18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192" y="222"/>
                    <a:pt x="192" y="222"/>
                    <a:pt x="192" y="222"/>
                  </a:cubicBezTo>
                  <a:cubicBezTo>
                    <a:pt x="192" y="46"/>
                    <a:pt x="192" y="46"/>
                    <a:pt x="192" y="46"/>
                  </a:cubicBezTo>
                  <a:lnTo>
                    <a:pt x="176" y="46"/>
                  </a:lnTo>
                  <a:close/>
                  <a:moveTo>
                    <a:pt x="113" y="42"/>
                  </a:moveTo>
                  <a:cubicBezTo>
                    <a:pt x="77" y="42"/>
                    <a:pt x="77" y="42"/>
                    <a:pt x="77" y="42"/>
                  </a:cubicBezTo>
                  <a:cubicBezTo>
                    <a:pt x="72" y="42"/>
                    <a:pt x="67" y="37"/>
                    <a:pt x="67" y="31"/>
                  </a:cubicBezTo>
                  <a:cubicBezTo>
                    <a:pt x="67" y="25"/>
                    <a:pt x="72" y="20"/>
                    <a:pt x="77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9" y="20"/>
                    <a:pt x="124" y="25"/>
                    <a:pt x="124" y="31"/>
                  </a:cubicBezTo>
                  <a:cubicBezTo>
                    <a:pt x="124" y="37"/>
                    <a:pt x="119" y="42"/>
                    <a:pt x="113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62" name="Rectangle 157"/>
            <p:cNvSpPr>
              <a:spLocks noChangeArrowheads="1"/>
            </p:cNvSpPr>
            <p:nvPr/>
          </p:nvSpPr>
          <p:spPr bwMode="auto">
            <a:xfrm>
              <a:off x="8593138" y="4664076"/>
              <a:ext cx="20638" cy="158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63" name="Freeform 158"/>
            <p:cNvSpPr>
              <a:spLocks/>
            </p:cNvSpPr>
            <p:nvPr/>
          </p:nvSpPr>
          <p:spPr bwMode="auto">
            <a:xfrm>
              <a:off x="7146926" y="4121151"/>
              <a:ext cx="150813" cy="131763"/>
            </a:xfrm>
            <a:custGeom>
              <a:avLst/>
              <a:gdLst>
                <a:gd name="T0" fmla="*/ 167 w 167"/>
                <a:gd name="T1" fmla="*/ 0 h 146"/>
                <a:gd name="T2" fmla="*/ 0 w 167"/>
                <a:gd name="T3" fmla="*/ 0 h 146"/>
                <a:gd name="T4" fmla="*/ 0 w 167"/>
                <a:gd name="T5" fmla="*/ 146 h 146"/>
                <a:gd name="T6" fmla="*/ 76 w 167"/>
                <a:gd name="T7" fmla="*/ 146 h 146"/>
                <a:gd name="T8" fmla="*/ 110 w 167"/>
                <a:gd name="T9" fmla="*/ 124 h 146"/>
                <a:gd name="T10" fmla="*/ 145 w 167"/>
                <a:gd name="T11" fmla="*/ 146 h 146"/>
                <a:gd name="T12" fmla="*/ 167 w 167"/>
                <a:gd name="T13" fmla="*/ 146 h 146"/>
                <a:gd name="T14" fmla="*/ 167 w 167"/>
                <a:gd name="T1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" h="146">
                  <a:moveTo>
                    <a:pt x="16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76" y="146"/>
                    <a:pt x="76" y="146"/>
                    <a:pt x="76" y="146"/>
                  </a:cubicBezTo>
                  <a:cubicBezTo>
                    <a:pt x="82" y="133"/>
                    <a:pt x="95" y="124"/>
                    <a:pt x="110" y="124"/>
                  </a:cubicBezTo>
                  <a:cubicBezTo>
                    <a:pt x="126" y="124"/>
                    <a:pt x="139" y="133"/>
                    <a:pt x="145" y="146"/>
                  </a:cubicBezTo>
                  <a:cubicBezTo>
                    <a:pt x="167" y="146"/>
                    <a:pt x="167" y="146"/>
                    <a:pt x="167" y="146"/>
                  </a:cubicBezTo>
                  <a:lnTo>
                    <a:pt x="1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64" name="Freeform 159"/>
            <p:cNvSpPr>
              <a:spLocks noEditPoints="1"/>
            </p:cNvSpPr>
            <p:nvPr/>
          </p:nvSpPr>
          <p:spPr bwMode="auto">
            <a:xfrm>
              <a:off x="7038976" y="4157664"/>
              <a:ext cx="90488" cy="95250"/>
            </a:xfrm>
            <a:custGeom>
              <a:avLst/>
              <a:gdLst>
                <a:gd name="T0" fmla="*/ 72 w 102"/>
                <a:gd name="T1" fmla="*/ 83 h 105"/>
                <a:gd name="T2" fmla="*/ 102 w 102"/>
                <a:gd name="T3" fmla="*/ 98 h 105"/>
                <a:gd name="T4" fmla="*/ 102 w 102"/>
                <a:gd name="T5" fmla="*/ 0 h 105"/>
                <a:gd name="T6" fmla="*/ 39 w 102"/>
                <a:gd name="T7" fmla="*/ 0 h 105"/>
                <a:gd name="T8" fmla="*/ 0 w 102"/>
                <a:gd name="T9" fmla="*/ 42 h 105"/>
                <a:gd name="T10" fmla="*/ 0 w 102"/>
                <a:gd name="T11" fmla="*/ 105 h 105"/>
                <a:gd name="T12" fmla="*/ 37 w 102"/>
                <a:gd name="T13" fmla="*/ 105 h 105"/>
                <a:gd name="T14" fmla="*/ 72 w 102"/>
                <a:gd name="T15" fmla="*/ 83 h 105"/>
                <a:gd name="T16" fmla="*/ 24 w 102"/>
                <a:gd name="T17" fmla="*/ 46 h 105"/>
                <a:gd name="T18" fmla="*/ 45 w 102"/>
                <a:gd name="T19" fmla="*/ 21 h 105"/>
                <a:gd name="T20" fmla="*/ 79 w 102"/>
                <a:gd name="T21" fmla="*/ 21 h 105"/>
                <a:gd name="T22" fmla="*/ 79 w 102"/>
                <a:gd name="T23" fmla="*/ 67 h 105"/>
                <a:gd name="T24" fmla="*/ 24 w 102"/>
                <a:gd name="T25" fmla="*/ 67 h 105"/>
                <a:gd name="T26" fmla="*/ 24 w 102"/>
                <a:gd name="T27" fmla="*/ 4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2" h="105">
                  <a:moveTo>
                    <a:pt x="72" y="83"/>
                  </a:moveTo>
                  <a:cubicBezTo>
                    <a:pt x="84" y="83"/>
                    <a:pt x="95" y="89"/>
                    <a:pt x="102" y="98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43" y="92"/>
                    <a:pt x="56" y="83"/>
                    <a:pt x="72" y="83"/>
                  </a:cubicBezTo>
                  <a:close/>
                  <a:moveTo>
                    <a:pt x="24" y="46"/>
                  </a:moveTo>
                  <a:cubicBezTo>
                    <a:pt x="45" y="21"/>
                    <a:pt x="45" y="21"/>
                    <a:pt x="45" y="21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24" y="67"/>
                    <a:pt x="24" y="67"/>
                    <a:pt x="24" y="67"/>
                  </a:cubicBezTo>
                  <a:lnTo>
                    <a:pt x="24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65" name="Oval 160"/>
            <p:cNvSpPr>
              <a:spLocks noChangeArrowheads="1"/>
            </p:cNvSpPr>
            <p:nvPr/>
          </p:nvSpPr>
          <p:spPr bwMode="auto">
            <a:xfrm>
              <a:off x="7080251" y="4243389"/>
              <a:ext cx="46038" cy="460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66" name="Oval 161"/>
            <p:cNvSpPr>
              <a:spLocks noChangeArrowheads="1"/>
            </p:cNvSpPr>
            <p:nvPr/>
          </p:nvSpPr>
          <p:spPr bwMode="auto">
            <a:xfrm>
              <a:off x="7223126" y="4243389"/>
              <a:ext cx="46038" cy="460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67" name="Freeform 162"/>
            <p:cNvSpPr>
              <a:spLocks/>
            </p:cNvSpPr>
            <p:nvPr/>
          </p:nvSpPr>
          <p:spPr bwMode="auto">
            <a:xfrm>
              <a:off x="7666038" y="4121151"/>
              <a:ext cx="149225" cy="131763"/>
            </a:xfrm>
            <a:custGeom>
              <a:avLst/>
              <a:gdLst>
                <a:gd name="T0" fmla="*/ 167 w 167"/>
                <a:gd name="T1" fmla="*/ 0 h 146"/>
                <a:gd name="T2" fmla="*/ 0 w 167"/>
                <a:gd name="T3" fmla="*/ 0 h 146"/>
                <a:gd name="T4" fmla="*/ 0 w 167"/>
                <a:gd name="T5" fmla="*/ 146 h 146"/>
                <a:gd name="T6" fmla="*/ 76 w 167"/>
                <a:gd name="T7" fmla="*/ 146 h 146"/>
                <a:gd name="T8" fmla="*/ 111 w 167"/>
                <a:gd name="T9" fmla="*/ 124 h 146"/>
                <a:gd name="T10" fmla="*/ 145 w 167"/>
                <a:gd name="T11" fmla="*/ 146 h 146"/>
                <a:gd name="T12" fmla="*/ 167 w 167"/>
                <a:gd name="T13" fmla="*/ 146 h 146"/>
                <a:gd name="T14" fmla="*/ 167 w 167"/>
                <a:gd name="T1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" h="146">
                  <a:moveTo>
                    <a:pt x="16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76" y="146"/>
                    <a:pt x="76" y="146"/>
                    <a:pt x="76" y="146"/>
                  </a:cubicBezTo>
                  <a:cubicBezTo>
                    <a:pt x="82" y="133"/>
                    <a:pt x="95" y="124"/>
                    <a:pt x="111" y="124"/>
                  </a:cubicBezTo>
                  <a:cubicBezTo>
                    <a:pt x="126" y="124"/>
                    <a:pt x="139" y="133"/>
                    <a:pt x="145" y="146"/>
                  </a:cubicBezTo>
                  <a:cubicBezTo>
                    <a:pt x="167" y="146"/>
                    <a:pt x="167" y="146"/>
                    <a:pt x="167" y="146"/>
                  </a:cubicBezTo>
                  <a:lnTo>
                    <a:pt x="1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68" name="Freeform 163"/>
            <p:cNvSpPr>
              <a:spLocks/>
            </p:cNvSpPr>
            <p:nvPr/>
          </p:nvSpPr>
          <p:spPr bwMode="auto">
            <a:xfrm>
              <a:off x="7558088" y="4157664"/>
              <a:ext cx="92075" cy="95250"/>
            </a:xfrm>
            <a:custGeom>
              <a:avLst/>
              <a:gdLst>
                <a:gd name="T0" fmla="*/ 71 w 101"/>
                <a:gd name="T1" fmla="*/ 83 h 105"/>
                <a:gd name="T2" fmla="*/ 101 w 101"/>
                <a:gd name="T3" fmla="*/ 98 h 105"/>
                <a:gd name="T4" fmla="*/ 101 w 101"/>
                <a:gd name="T5" fmla="*/ 0 h 105"/>
                <a:gd name="T6" fmla="*/ 38 w 101"/>
                <a:gd name="T7" fmla="*/ 0 h 105"/>
                <a:gd name="T8" fmla="*/ 0 w 101"/>
                <a:gd name="T9" fmla="*/ 42 h 105"/>
                <a:gd name="T10" fmla="*/ 0 w 101"/>
                <a:gd name="T11" fmla="*/ 105 h 105"/>
                <a:gd name="T12" fmla="*/ 36 w 101"/>
                <a:gd name="T13" fmla="*/ 105 h 105"/>
                <a:gd name="T14" fmla="*/ 71 w 101"/>
                <a:gd name="T15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05">
                  <a:moveTo>
                    <a:pt x="71" y="83"/>
                  </a:moveTo>
                  <a:cubicBezTo>
                    <a:pt x="83" y="83"/>
                    <a:pt x="94" y="89"/>
                    <a:pt x="101" y="98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36" y="105"/>
                    <a:pt x="36" y="105"/>
                    <a:pt x="36" y="105"/>
                  </a:cubicBezTo>
                  <a:cubicBezTo>
                    <a:pt x="42" y="92"/>
                    <a:pt x="55" y="83"/>
                    <a:pt x="71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69" name="Oval 164"/>
            <p:cNvSpPr>
              <a:spLocks noChangeArrowheads="1"/>
            </p:cNvSpPr>
            <p:nvPr/>
          </p:nvSpPr>
          <p:spPr bwMode="auto">
            <a:xfrm>
              <a:off x="7599363" y="4243389"/>
              <a:ext cx="46038" cy="460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70" name="Oval 165"/>
            <p:cNvSpPr>
              <a:spLocks noChangeArrowheads="1"/>
            </p:cNvSpPr>
            <p:nvPr/>
          </p:nvSpPr>
          <p:spPr bwMode="auto">
            <a:xfrm>
              <a:off x="7743826" y="4243389"/>
              <a:ext cx="44450" cy="460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71" name="Freeform 166"/>
            <p:cNvSpPr>
              <a:spLocks/>
            </p:cNvSpPr>
            <p:nvPr/>
          </p:nvSpPr>
          <p:spPr bwMode="auto">
            <a:xfrm>
              <a:off x="8137526" y="4156076"/>
              <a:ext cx="196850" cy="74613"/>
            </a:xfrm>
            <a:custGeom>
              <a:avLst/>
              <a:gdLst>
                <a:gd name="T0" fmla="*/ 218 w 218"/>
                <a:gd name="T1" fmla="*/ 0 h 84"/>
                <a:gd name="T2" fmla="*/ 0 w 218"/>
                <a:gd name="T3" fmla="*/ 0 h 84"/>
                <a:gd name="T4" fmla="*/ 0 w 218"/>
                <a:gd name="T5" fmla="*/ 84 h 84"/>
                <a:gd name="T6" fmla="*/ 165 w 218"/>
                <a:gd name="T7" fmla="*/ 84 h 84"/>
                <a:gd name="T8" fmla="*/ 185 w 218"/>
                <a:gd name="T9" fmla="*/ 71 h 84"/>
                <a:gd name="T10" fmla="*/ 205 w 218"/>
                <a:gd name="T11" fmla="*/ 84 h 84"/>
                <a:gd name="T12" fmla="*/ 218 w 218"/>
                <a:gd name="T13" fmla="*/ 84 h 84"/>
                <a:gd name="T14" fmla="*/ 218 w 218"/>
                <a:gd name="T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84">
                  <a:moveTo>
                    <a:pt x="2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165" y="84"/>
                    <a:pt x="165" y="84"/>
                    <a:pt x="165" y="84"/>
                  </a:cubicBezTo>
                  <a:cubicBezTo>
                    <a:pt x="169" y="77"/>
                    <a:pt x="176" y="71"/>
                    <a:pt x="185" y="71"/>
                  </a:cubicBezTo>
                  <a:cubicBezTo>
                    <a:pt x="194" y="71"/>
                    <a:pt x="201" y="77"/>
                    <a:pt x="205" y="84"/>
                  </a:cubicBezTo>
                  <a:cubicBezTo>
                    <a:pt x="218" y="84"/>
                    <a:pt x="218" y="84"/>
                    <a:pt x="218" y="84"/>
                  </a:cubicBezTo>
                  <a:lnTo>
                    <a:pt x="2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72" name="Freeform 167"/>
            <p:cNvSpPr>
              <a:spLocks noEditPoints="1"/>
            </p:cNvSpPr>
            <p:nvPr/>
          </p:nvSpPr>
          <p:spPr bwMode="auto">
            <a:xfrm>
              <a:off x="8075613" y="4176714"/>
              <a:ext cx="52388" cy="53975"/>
            </a:xfrm>
            <a:custGeom>
              <a:avLst/>
              <a:gdLst>
                <a:gd name="T0" fmla="*/ 41 w 58"/>
                <a:gd name="T1" fmla="*/ 47 h 60"/>
                <a:gd name="T2" fmla="*/ 58 w 58"/>
                <a:gd name="T3" fmla="*/ 56 h 60"/>
                <a:gd name="T4" fmla="*/ 58 w 58"/>
                <a:gd name="T5" fmla="*/ 0 h 60"/>
                <a:gd name="T6" fmla="*/ 22 w 58"/>
                <a:gd name="T7" fmla="*/ 0 h 60"/>
                <a:gd name="T8" fmla="*/ 0 w 58"/>
                <a:gd name="T9" fmla="*/ 24 h 60"/>
                <a:gd name="T10" fmla="*/ 0 w 58"/>
                <a:gd name="T11" fmla="*/ 60 h 60"/>
                <a:gd name="T12" fmla="*/ 21 w 58"/>
                <a:gd name="T13" fmla="*/ 60 h 60"/>
                <a:gd name="T14" fmla="*/ 41 w 58"/>
                <a:gd name="T15" fmla="*/ 47 h 60"/>
                <a:gd name="T16" fmla="*/ 13 w 58"/>
                <a:gd name="T17" fmla="*/ 27 h 60"/>
                <a:gd name="T18" fmla="*/ 26 w 58"/>
                <a:gd name="T19" fmla="*/ 12 h 60"/>
                <a:gd name="T20" fmla="*/ 45 w 58"/>
                <a:gd name="T21" fmla="*/ 12 h 60"/>
                <a:gd name="T22" fmla="*/ 45 w 58"/>
                <a:gd name="T23" fmla="*/ 38 h 60"/>
                <a:gd name="T24" fmla="*/ 13 w 58"/>
                <a:gd name="T25" fmla="*/ 38 h 60"/>
                <a:gd name="T26" fmla="*/ 13 w 58"/>
                <a:gd name="T27" fmla="*/ 2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60">
                  <a:moveTo>
                    <a:pt x="41" y="47"/>
                  </a:moveTo>
                  <a:cubicBezTo>
                    <a:pt x="48" y="47"/>
                    <a:pt x="54" y="51"/>
                    <a:pt x="58" y="56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4" y="53"/>
                    <a:pt x="32" y="47"/>
                    <a:pt x="41" y="47"/>
                  </a:cubicBezTo>
                  <a:close/>
                  <a:moveTo>
                    <a:pt x="13" y="27"/>
                  </a:moveTo>
                  <a:cubicBezTo>
                    <a:pt x="26" y="12"/>
                    <a:pt x="26" y="12"/>
                    <a:pt x="26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13" y="38"/>
                    <a:pt x="13" y="38"/>
                    <a:pt x="13" y="38"/>
                  </a:cubicBezTo>
                  <a:lnTo>
                    <a:pt x="13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73" name="Oval 168"/>
            <p:cNvSpPr>
              <a:spLocks noChangeArrowheads="1"/>
            </p:cNvSpPr>
            <p:nvPr/>
          </p:nvSpPr>
          <p:spPr bwMode="auto">
            <a:xfrm>
              <a:off x="8099426" y="4225926"/>
              <a:ext cx="26988" cy="269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74" name="Oval 169"/>
            <p:cNvSpPr>
              <a:spLocks noChangeArrowheads="1"/>
            </p:cNvSpPr>
            <p:nvPr/>
          </p:nvSpPr>
          <p:spPr bwMode="auto">
            <a:xfrm>
              <a:off x="8291513" y="4225926"/>
              <a:ext cx="26988" cy="269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75" name="Freeform 170"/>
            <p:cNvSpPr>
              <a:spLocks/>
            </p:cNvSpPr>
            <p:nvPr/>
          </p:nvSpPr>
          <p:spPr bwMode="auto">
            <a:xfrm>
              <a:off x="987426" y="3665539"/>
              <a:ext cx="9525" cy="0"/>
            </a:xfrm>
            <a:custGeom>
              <a:avLst/>
              <a:gdLst>
                <a:gd name="T0" fmla="*/ 11 w 11"/>
                <a:gd name="T1" fmla="*/ 0 w 11"/>
                <a:gd name="T2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cubicBezTo>
                    <a:pt x="8" y="0"/>
                    <a:pt x="4" y="0"/>
                    <a:pt x="0" y="0"/>
                  </a:cubicBezTo>
                  <a:cubicBezTo>
                    <a:pt x="3" y="0"/>
                    <a:pt x="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76" name="Freeform 171"/>
            <p:cNvSpPr>
              <a:spLocks/>
            </p:cNvSpPr>
            <p:nvPr/>
          </p:nvSpPr>
          <p:spPr bwMode="auto">
            <a:xfrm>
              <a:off x="801688" y="3554414"/>
              <a:ext cx="277813" cy="266700"/>
            </a:xfrm>
            <a:custGeom>
              <a:avLst/>
              <a:gdLst>
                <a:gd name="T0" fmla="*/ 228 w 308"/>
                <a:gd name="T1" fmla="*/ 218 h 296"/>
                <a:gd name="T2" fmla="*/ 224 w 308"/>
                <a:gd name="T3" fmla="*/ 215 h 296"/>
                <a:gd name="T4" fmla="*/ 228 w 308"/>
                <a:gd name="T5" fmla="*/ 212 h 296"/>
                <a:gd name="T6" fmla="*/ 230 w 308"/>
                <a:gd name="T7" fmla="*/ 212 h 296"/>
                <a:gd name="T8" fmla="*/ 278 w 308"/>
                <a:gd name="T9" fmla="*/ 209 h 296"/>
                <a:gd name="T10" fmla="*/ 288 w 308"/>
                <a:gd name="T11" fmla="*/ 176 h 296"/>
                <a:gd name="T12" fmla="*/ 284 w 308"/>
                <a:gd name="T13" fmla="*/ 176 h 296"/>
                <a:gd name="T14" fmla="*/ 283 w 308"/>
                <a:gd name="T15" fmla="*/ 176 h 296"/>
                <a:gd name="T16" fmla="*/ 283 w 308"/>
                <a:gd name="T17" fmla="*/ 176 h 296"/>
                <a:gd name="T18" fmla="*/ 229 w 308"/>
                <a:gd name="T19" fmla="*/ 174 h 296"/>
                <a:gd name="T20" fmla="*/ 226 w 308"/>
                <a:gd name="T21" fmla="*/ 174 h 296"/>
                <a:gd name="T22" fmla="*/ 222 w 308"/>
                <a:gd name="T23" fmla="*/ 171 h 296"/>
                <a:gd name="T24" fmla="*/ 226 w 308"/>
                <a:gd name="T25" fmla="*/ 168 h 296"/>
                <a:gd name="T26" fmla="*/ 228 w 308"/>
                <a:gd name="T27" fmla="*/ 168 h 296"/>
                <a:gd name="T28" fmla="*/ 284 w 308"/>
                <a:gd name="T29" fmla="*/ 164 h 296"/>
                <a:gd name="T30" fmla="*/ 292 w 308"/>
                <a:gd name="T31" fmla="*/ 164 h 296"/>
                <a:gd name="T32" fmla="*/ 292 w 308"/>
                <a:gd name="T33" fmla="*/ 164 h 296"/>
                <a:gd name="T34" fmla="*/ 296 w 308"/>
                <a:gd name="T35" fmla="*/ 133 h 296"/>
                <a:gd name="T36" fmla="*/ 214 w 308"/>
                <a:gd name="T37" fmla="*/ 124 h 296"/>
                <a:gd name="T38" fmla="*/ 213 w 308"/>
                <a:gd name="T39" fmla="*/ 124 h 296"/>
                <a:gd name="T40" fmla="*/ 212 w 308"/>
                <a:gd name="T41" fmla="*/ 124 h 296"/>
                <a:gd name="T42" fmla="*/ 217 w 308"/>
                <a:gd name="T43" fmla="*/ 124 h 296"/>
                <a:gd name="T44" fmla="*/ 206 w 308"/>
                <a:gd name="T45" fmla="*/ 124 h 296"/>
                <a:gd name="T46" fmla="*/ 165 w 308"/>
                <a:gd name="T47" fmla="*/ 123 h 296"/>
                <a:gd name="T48" fmla="*/ 165 w 308"/>
                <a:gd name="T49" fmla="*/ 123 h 296"/>
                <a:gd name="T50" fmla="*/ 160 w 308"/>
                <a:gd name="T51" fmla="*/ 121 h 296"/>
                <a:gd name="T52" fmla="*/ 165 w 308"/>
                <a:gd name="T53" fmla="*/ 120 h 296"/>
                <a:gd name="T54" fmla="*/ 165 w 308"/>
                <a:gd name="T55" fmla="*/ 120 h 296"/>
                <a:gd name="T56" fmla="*/ 179 w 308"/>
                <a:gd name="T57" fmla="*/ 119 h 296"/>
                <a:gd name="T58" fmla="*/ 192 w 308"/>
                <a:gd name="T59" fmla="*/ 58 h 296"/>
                <a:gd name="T60" fmla="*/ 178 w 308"/>
                <a:gd name="T61" fmla="*/ 0 h 296"/>
                <a:gd name="T62" fmla="*/ 101 w 308"/>
                <a:gd name="T63" fmla="*/ 126 h 296"/>
                <a:gd name="T64" fmla="*/ 58 w 308"/>
                <a:gd name="T65" fmla="*/ 146 h 296"/>
                <a:gd name="T66" fmla="*/ 53 w 308"/>
                <a:gd name="T67" fmla="*/ 275 h 296"/>
                <a:gd name="T68" fmla="*/ 99 w 308"/>
                <a:gd name="T69" fmla="*/ 275 h 296"/>
                <a:gd name="T70" fmla="*/ 232 w 308"/>
                <a:gd name="T71" fmla="*/ 286 h 296"/>
                <a:gd name="T72" fmla="*/ 255 w 308"/>
                <a:gd name="T73" fmla="*/ 256 h 296"/>
                <a:gd name="T74" fmla="*/ 227 w 308"/>
                <a:gd name="T75" fmla="*/ 255 h 296"/>
                <a:gd name="T76" fmla="*/ 225 w 308"/>
                <a:gd name="T77" fmla="*/ 255 h 296"/>
                <a:gd name="T78" fmla="*/ 221 w 308"/>
                <a:gd name="T79" fmla="*/ 252 h 296"/>
                <a:gd name="T80" fmla="*/ 225 w 308"/>
                <a:gd name="T81" fmla="*/ 249 h 296"/>
                <a:gd name="T82" fmla="*/ 227 w 308"/>
                <a:gd name="T83" fmla="*/ 249 h 296"/>
                <a:gd name="T84" fmla="*/ 262 w 308"/>
                <a:gd name="T85" fmla="*/ 247 h 296"/>
                <a:gd name="T86" fmla="*/ 269 w 308"/>
                <a:gd name="T87" fmla="*/ 220 h 296"/>
                <a:gd name="T88" fmla="*/ 230 w 308"/>
                <a:gd name="T89" fmla="*/ 218 h 296"/>
                <a:gd name="T90" fmla="*/ 228 w 308"/>
                <a:gd name="T91" fmla="*/ 21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8" h="296">
                  <a:moveTo>
                    <a:pt x="228" y="218"/>
                  </a:moveTo>
                  <a:cubicBezTo>
                    <a:pt x="224" y="215"/>
                    <a:pt x="224" y="215"/>
                    <a:pt x="224" y="215"/>
                  </a:cubicBezTo>
                  <a:cubicBezTo>
                    <a:pt x="228" y="212"/>
                    <a:pt x="228" y="212"/>
                    <a:pt x="228" y="212"/>
                  </a:cubicBezTo>
                  <a:cubicBezTo>
                    <a:pt x="230" y="212"/>
                    <a:pt x="230" y="212"/>
                    <a:pt x="230" y="212"/>
                  </a:cubicBezTo>
                  <a:cubicBezTo>
                    <a:pt x="232" y="212"/>
                    <a:pt x="263" y="210"/>
                    <a:pt x="278" y="209"/>
                  </a:cubicBezTo>
                  <a:cubicBezTo>
                    <a:pt x="295" y="197"/>
                    <a:pt x="292" y="183"/>
                    <a:pt x="288" y="176"/>
                  </a:cubicBezTo>
                  <a:cubicBezTo>
                    <a:pt x="287" y="176"/>
                    <a:pt x="285" y="176"/>
                    <a:pt x="284" y="176"/>
                  </a:cubicBezTo>
                  <a:cubicBezTo>
                    <a:pt x="283" y="176"/>
                    <a:pt x="283" y="176"/>
                    <a:pt x="283" y="176"/>
                  </a:cubicBezTo>
                  <a:cubicBezTo>
                    <a:pt x="283" y="176"/>
                    <a:pt x="283" y="176"/>
                    <a:pt x="283" y="176"/>
                  </a:cubicBezTo>
                  <a:cubicBezTo>
                    <a:pt x="278" y="176"/>
                    <a:pt x="231" y="174"/>
                    <a:pt x="229" y="174"/>
                  </a:cubicBezTo>
                  <a:cubicBezTo>
                    <a:pt x="226" y="174"/>
                    <a:pt x="226" y="174"/>
                    <a:pt x="226" y="174"/>
                  </a:cubicBezTo>
                  <a:cubicBezTo>
                    <a:pt x="222" y="171"/>
                    <a:pt x="222" y="171"/>
                    <a:pt x="222" y="171"/>
                  </a:cubicBezTo>
                  <a:cubicBezTo>
                    <a:pt x="226" y="168"/>
                    <a:pt x="226" y="168"/>
                    <a:pt x="226" y="168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31" y="168"/>
                    <a:pt x="280" y="164"/>
                    <a:pt x="284" y="164"/>
                  </a:cubicBezTo>
                  <a:cubicBezTo>
                    <a:pt x="290" y="164"/>
                    <a:pt x="292" y="164"/>
                    <a:pt x="292" y="164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302" y="155"/>
                    <a:pt x="308" y="144"/>
                    <a:pt x="296" y="133"/>
                  </a:cubicBezTo>
                  <a:cubicBezTo>
                    <a:pt x="285" y="123"/>
                    <a:pt x="243" y="125"/>
                    <a:pt x="214" y="124"/>
                  </a:cubicBezTo>
                  <a:cubicBezTo>
                    <a:pt x="213" y="124"/>
                    <a:pt x="213" y="124"/>
                    <a:pt x="213" y="124"/>
                  </a:cubicBezTo>
                  <a:cubicBezTo>
                    <a:pt x="212" y="124"/>
                    <a:pt x="212" y="124"/>
                    <a:pt x="212" y="124"/>
                  </a:cubicBezTo>
                  <a:cubicBezTo>
                    <a:pt x="212" y="124"/>
                    <a:pt x="219" y="124"/>
                    <a:pt x="217" y="124"/>
                  </a:cubicBezTo>
                  <a:cubicBezTo>
                    <a:pt x="213" y="124"/>
                    <a:pt x="209" y="124"/>
                    <a:pt x="206" y="124"/>
                  </a:cubicBezTo>
                  <a:cubicBezTo>
                    <a:pt x="192" y="123"/>
                    <a:pt x="167" y="123"/>
                    <a:pt x="165" y="123"/>
                  </a:cubicBezTo>
                  <a:cubicBezTo>
                    <a:pt x="165" y="123"/>
                    <a:pt x="165" y="123"/>
                    <a:pt x="165" y="123"/>
                  </a:cubicBezTo>
                  <a:cubicBezTo>
                    <a:pt x="160" y="121"/>
                    <a:pt x="160" y="121"/>
                    <a:pt x="160" y="121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6" y="120"/>
                    <a:pt x="169" y="120"/>
                    <a:pt x="179" y="119"/>
                  </a:cubicBezTo>
                  <a:cubicBezTo>
                    <a:pt x="165" y="90"/>
                    <a:pt x="188" y="73"/>
                    <a:pt x="192" y="58"/>
                  </a:cubicBezTo>
                  <a:cubicBezTo>
                    <a:pt x="206" y="5"/>
                    <a:pt x="178" y="0"/>
                    <a:pt x="178" y="0"/>
                  </a:cubicBezTo>
                  <a:cubicBezTo>
                    <a:pt x="178" y="0"/>
                    <a:pt x="108" y="96"/>
                    <a:pt x="101" y="126"/>
                  </a:cubicBezTo>
                  <a:cubicBezTo>
                    <a:pt x="96" y="148"/>
                    <a:pt x="67" y="146"/>
                    <a:pt x="58" y="146"/>
                  </a:cubicBezTo>
                  <a:cubicBezTo>
                    <a:pt x="10" y="144"/>
                    <a:pt x="0" y="264"/>
                    <a:pt x="53" y="275"/>
                  </a:cubicBezTo>
                  <a:cubicBezTo>
                    <a:pt x="64" y="277"/>
                    <a:pt x="76" y="265"/>
                    <a:pt x="99" y="275"/>
                  </a:cubicBezTo>
                  <a:cubicBezTo>
                    <a:pt x="149" y="296"/>
                    <a:pt x="192" y="287"/>
                    <a:pt x="232" y="286"/>
                  </a:cubicBezTo>
                  <a:cubicBezTo>
                    <a:pt x="259" y="285"/>
                    <a:pt x="257" y="266"/>
                    <a:pt x="255" y="256"/>
                  </a:cubicBezTo>
                  <a:cubicBezTo>
                    <a:pt x="242" y="256"/>
                    <a:pt x="229" y="255"/>
                    <a:pt x="227" y="255"/>
                  </a:cubicBezTo>
                  <a:cubicBezTo>
                    <a:pt x="225" y="255"/>
                    <a:pt x="225" y="255"/>
                    <a:pt x="225" y="255"/>
                  </a:cubicBezTo>
                  <a:cubicBezTo>
                    <a:pt x="221" y="252"/>
                    <a:pt x="221" y="252"/>
                    <a:pt x="221" y="252"/>
                  </a:cubicBezTo>
                  <a:cubicBezTo>
                    <a:pt x="225" y="249"/>
                    <a:pt x="225" y="249"/>
                    <a:pt x="225" y="249"/>
                  </a:cubicBezTo>
                  <a:cubicBezTo>
                    <a:pt x="227" y="249"/>
                    <a:pt x="227" y="249"/>
                    <a:pt x="227" y="249"/>
                  </a:cubicBezTo>
                  <a:cubicBezTo>
                    <a:pt x="229" y="249"/>
                    <a:pt x="247" y="248"/>
                    <a:pt x="262" y="247"/>
                  </a:cubicBezTo>
                  <a:cubicBezTo>
                    <a:pt x="275" y="237"/>
                    <a:pt x="272" y="227"/>
                    <a:pt x="269" y="220"/>
                  </a:cubicBezTo>
                  <a:cubicBezTo>
                    <a:pt x="253" y="219"/>
                    <a:pt x="232" y="218"/>
                    <a:pt x="230" y="218"/>
                  </a:cubicBezTo>
                  <a:lnTo>
                    <a:pt x="228" y="2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77" name="Freeform 172"/>
            <p:cNvSpPr>
              <a:spLocks/>
            </p:cNvSpPr>
            <p:nvPr/>
          </p:nvSpPr>
          <p:spPr bwMode="auto">
            <a:xfrm>
              <a:off x="1412876" y="3702051"/>
              <a:ext cx="9525" cy="0"/>
            </a:xfrm>
            <a:custGeom>
              <a:avLst/>
              <a:gdLst>
                <a:gd name="T0" fmla="*/ 0 w 11"/>
                <a:gd name="T1" fmla="*/ 11 w 11"/>
                <a:gd name="T2" fmla="*/ 0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1">
                  <a:moveTo>
                    <a:pt x="0" y="0"/>
                  </a:moveTo>
                  <a:cubicBezTo>
                    <a:pt x="3" y="0"/>
                    <a:pt x="7" y="0"/>
                    <a:pt x="11" y="0"/>
                  </a:cubicBezTo>
                  <a:cubicBezTo>
                    <a:pt x="8" y="0"/>
                    <a:pt x="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78" name="Freeform 173"/>
            <p:cNvSpPr>
              <a:spLocks/>
            </p:cNvSpPr>
            <p:nvPr/>
          </p:nvSpPr>
          <p:spPr bwMode="auto">
            <a:xfrm>
              <a:off x="1330326" y="3548064"/>
              <a:ext cx="277813" cy="266700"/>
            </a:xfrm>
            <a:custGeom>
              <a:avLst/>
              <a:gdLst>
                <a:gd name="T0" fmla="*/ 80 w 308"/>
                <a:gd name="T1" fmla="*/ 78 h 296"/>
                <a:gd name="T2" fmla="*/ 84 w 308"/>
                <a:gd name="T3" fmla="*/ 81 h 296"/>
                <a:gd name="T4" fmla="*/ 80 w 308"/>
                <a:gd name="T5" fmla="*/ 84 h 296"/>
                <a:gd name="T6" fmla="*/ 78 w 308"/>
                <a:gd name="T7" fmla="*/ 84 h 296"/>
                <a:gd name="T8" fmla="*/ 30 w 308"/>
                <a:gd name="T9" fmla="*/ 87 h 296"/>
                <a:gd name="T10" fmla="*/ 20 w 308"/>
                <a:gd name="T11" fmla="*/ 120 h 296"/>
                <a:gd name="T12" fmla="*/ 24 w 308"/>
                <a:gd name="T13" fmla="*/ 120 h 296"/>
                <a:gd name="T14" fmla="*/ 24 w 308"/>
                <a:gd name="T15" fmla="*/ 120 h 296"/>
                <a:gd name="T16" fmla="*/ 24 w 308"/>
                <a:gd name="T17" fmla="*/ 120 h 296"/>
                <a:gd name="T18" fmla="*/ 79 w 308"/>
                <a:gd name="T19" fmla="*/ 122 h 296"/>
                <a:gd name="T20" fmla="*/ 81 w 308"/>
                <a:gd name="T21" fmla="*/ 122 h 296"/>
                <a:gd name="T22" fmla="*/ 86 w 308"/>
                <a:gd name="T23" fmla="*/ 125 h 296"/>
                <a:gd name="T24" fmla="*/ 82 w 308"/>
                <a:gd name="T25" fmla="*/ 128 h 296"/>
                <a:gd name="T26" fmla="*/ 79 w 308"/>
                <a:gd name="T27" fmla="*/ 128 h 296"/>
                <a:gd name="T28" fmla="*/ 24 w 308"/>
                <a:gd name="T29" fmla="*/ 132 h 296"/>
                <a:gd name="T30" fmla="*/ 15 w 308"/>
                <a:gd name="T31" fmla="*/ 132 h 296"/>
                <a:gd name="T32" fmla="*/ 15 w 308"/>
                <a:gd name="T33" fmla="*/ 132 h 296"/>
                <a:gd name="T34" fmla="*/ 12 w 308"/>
                <a:gd name="T35" fmla="*/ 163 h 296"/>
                <a:gd name="T36" fmla="*/ 94 w 308"/>
                <a:gd name="T37" fmla="*/ 172 h 296"/>
                <a:gd name="T38" fmla="*/ 95 w 308"/>
                <a:gd name="T39" fmla="*/ 172 h 296"/>
                <a:gd name="T40" fmla="*/ 95 w 308"/>
                <a:gd name="T41" fmla="*/ 172 h 296"/>
                <a:gd name="T42" fmla="*/ 91 w 308"/>
                <a:gd name="T43" fmla="*/ 172 h 296"/>
                <a:gd name="T44" fmla="*/ 102 w 308"/>
                <a:gd name="T45" fmla="*/ 172 h 296"/>
                <a:gd name="T46" fmla="*/ 142 w 308"/>
                <a:gd name="T47" fmla="*/ 173 h 296"/>
                <a:gd name="T48" fmla="*/ 143 w 308"/>
                <a:gd name="T49" fmla="*/ 173 h 296"/>
                <a:gd name="T50" fmla="*/ 148 w 308"/>
                <a:gd name="T51" fmla="*/ 175 h 296"/>
                <a:gd name="T52" fmla="*/ 143 w 308"/>
                <a:gd name="T53" fmla="*/ 176 h 296"/>
                <a:gd name="T54" fmla="*/ 142 w 308"/>
                <a:gd name="T55" fmla="*/ 176 h 296"/>
                <a:gd name="T56" fmla="*/ 129 w 308"/>
                <a:gd name="T57" fmla="*/ 177 h 296"/>
                <a:gd name="T58" fmla="*/ 115 w 308"/>
                <a:gd name="T59" fmla="*/ 238 h 296"/>
                <a:gd name="T60" fmla="*/ 129 w 308"/>
                <a:gd name="T61" fmla="*/ 296 h 296"/>
                <a:gd name="T62" fmla="*/ 207 w 308"/>
                <a:gd name="T63" fmla="*/ 169 h 296"/>
                <a:gd name="T64" fmla="*/ 250 w 308"/>
                <a:gd name="T65" fmla="*/ 150 h 296"/>
                <a:gd name="T66" fmla="*/ 255 w 308"/>
                <a:gd name="T67" fmla="*/ 21 h 296"/>
                <a:gd name="T68" fmla="*/ 209 w 308"/>
                <a:gd name="T69" fmla="*/ 21 h 296"/>
                <a:gd name="T70" fmla="*/ 76 w 308"/>
                <a:gd name="T71" fmla="*/ 10 h 296"/>
                <a:gd name="T72" fmla="*/ 53 w 308"/>
                <a:gd name="T73" fmla="*/ 40 h 296"/>
                <a:gd name="T74" fmla="*/ 80 w 308"/>
                <a:gd name="T75" fmla="*/ 41 h 296"/>
                <a:gd name="T76" fmla="*/ 83 w 308"/>
                <a:gd name="T77" fmla="*/ 41 h 296"/>
                <a:gd name="T78" fmla="*/ 87 w 308"/>
                <a:gd name="T79" fmla="*/ 44 h 296"/>
                <a:gd name="T80" fmla="*/ 83 w 308"/>
                <a:gd name="T81" fmla="*/ 47 h 296"/>
                <a:gd name="T82" fmla="*/ 81 w 308"/>
                <a:gd name="T83" fmla="*/ 47 h 296"/>
                <a:gd name="T84" fmla="*/ 46 w 308"/>
                <a:gd name="T85" fmla="*/ 49 h 296"/>
                <a:gd name="T86" fmla="*/ 39 w 308"/>
                <a:gd name="T87" fmla="*/ 76 h 296"/>
                <a:gd name="T88" fmla="*/ 77 w 308"/>
                <a:gd name="T89" fmla="*/ 78 h 296"/>
                <a:gd name="T90" fmla="*/ 80 w 308"/>
                <a:gd name="T91" fmla="*/ 7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8" h="296">
                  <a:moveTo>
                    <a:pt x="80" y="78"/>
                  </a:moveTo>
                  <a:cubicBezTo>
                    <a:pt x="84" y="81"/>
                    <a:pt x="84" y="81"/>
                    <a:pt x="84" y="81"/>
                  </a:cubicBezTo>
                  <a:cubicBezTo>
                    <a:pt x="80" y="84"/>
                    <a:pt x="80" y="84"/>
                    <a:pt x="80" y="84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76" y="84"/>
                    <a:pt x="45" y="86"/>
                    <a:pt x="30" y="87"/>
                  </a:cubicBezTo>
                  <a:cubicBezTo>
                    <a:pt x="12" y="99"/>
                    <a:pt x="16" y="112"/>
                    <a:pt x="20" y="120"/>
                  </a:cubicBezTo>
                  <a:cubicBezTo>
                    <a:pt x="21" y="120"/>
                    <a:pt x="23" y="120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30" y="120"/>
                    <a:pt x="77" y="122"/>
                    <a:pt x="79" y="122"/>
                  </a:cubicBezTo>
                  <a:cubicBezTo>
                    <a:pt x="81" y="122"/>
                    <a:pt x="81" y="122"/>
                    <a:pt x="81" y="122"/>
                  </a:cubicBezTo>
                  <a:cubicBezTo>
                    <a:pt x="86" y="125"/>
                    <a:pt x="86" y="125"/>
                    <a:pt x="86" y="125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77" y="128"/>
                    <a:pt x="28" y="132"/>
                    <a:pt x="24" y="132"/>
                  </a:cubicBezTo>
                  <a:cubicBezTo>
                    <a:pt x="18" y="132"/>
                    <a:pt x="16" y="132"/>
                    <a:pt x="15" y="132"/>
                  </a:cubicBezTo>
                  <a:cubicBezTo>
                    <a:pt x="15" y="132"/>
                    <a:pt x="15" y="132"/>
                    <a:pt x="15" y="132"/>
                  </a:cubicBezTo>
                  <a:cubicBezTo>
                    <a:pt x="6" y="141"/>
                    <a:pt x="0" y="152"/>
                    <a:pt x="12" y="163"/>
                  </a:cubicBezTo>
                  <a:cubicBezTo>
                    <a:pt x="23" y="173"/>
                    <a:pt x="65" y="171"/>
                    <a:pt x="94" y="172"/>
                  </a:cubicBezTo>
                  <a:cubicBezTo>
                    <a:pt x="95" y="172"/>
                    <a:pt x="95" y="172"/>
                    <a:pt x="95" y="172"/>
                  </a:cubicBezTo>
                  <a:cubicBezTo>
                    <a:pt x="95" y="172"/>
                    <a:pt x="95" y="172"/>
                    <a:pt x="95" y="172"/>
                  </a:cubicBezTo>
                  <a:cubicBezTo>
                    <a:pt x="96" y="172"/>
                    <a:pt x="89" y="172"/>
                    <a:pt x="91" y="172"/>
                  </a:cubicBezTo>
                  <a:cubicBezTo>
                    <a:pt x="95" y="172"/>
                    <a:pt x="99" y="172"/>
                    <a:pt x="102" y="172"/>
                  </a:cubicBezTo>
                  <a:cubicBezTo>
                    <a:pt x="116" y="173"/>
                    <a:pt x="141" y="173"/>
                    <a:pt x="142" y="173"/>
                  </a:cubicBezTo>
                  <a:cubicBezTo>
                    <a:pt x="143" y="173"/>
                    <a:pt x="143" y="173"/>
                    <a:pt x="143" y="173"/>
                  </a:cubicBezTo>
                  <a:cubicBezTo>
                    <a:pt x="148" y="175"/>
                    <a:pt x="148" y="175"/>
                    <a:pt x="148" y="175"/>
                  </a:cubicBezTo>
                  <a:cubicBezTo>
                    <a:pt x="143" y="176"/>
                    <a:pt x="143" y="176"/>
                    <a:pt x="143" y="176"/>
                  </a:cubicBezTo>
                  <a:cubicBezTo>
                    <a:pt x="142" y="176"/>
                    <a:pt x="142" y="176"/>
                    <a:pt x="142" y="176"/>
                  </a:cubicBezTo>
                  <a:cubicBezTo>
                    <a:pt x="142" y="176"/>
                    <a:pt x="139" y="176"/>
                    <a:pt x="129" y="177"/>
                  </a:cubicBezTo>
                  <a:cubicBezTo>
                    <a:pt x="143" y="206"/>
                    <a:pt x="119" y="223"/>
                    <a:pt x="115" y="238"/>
                  </a:cubicBezTo>
                  <a:cubicBezTo>
                    <a:pt x="101" y="291"/>
                    <a:pt x="129" y="296"/>
                    <a:pt x="129" y="296"/>
                  </a:cubicBezTo>
                  <a:cubicBezTo>
                    <a:pt x="129" y="296"/>
                    <a:pt x="200" y="200"/>
                    <a:pt x="207" y="169"/>
                  </a:cubicBezTo>
                  <a:cubicBezTo>
                    <a:pt x="212" y="148"/>
                    <a:pt x="240" y="150"/>
                    <a:pt x="250" y="150"/>
                  </a:cubicBezTo>
                  <a:cubicBezTo>
                    <a:pt x="298" y="152"/>
                    <a:pt x="308" y="31"/>
                    <a:pt x="255" y="21"/>
                  </a:cubicBezTo>
                  <a:cubicBezTo>
                    <a:pt x="244" y="19"/>
                    <a:pt x="232" y="31"/>
                    <a:pt x="209" y="21"/>
                  </a:cubicBezTo>
                  <a:cubicBezTo>
                    <a:pt x="159" y="0"/>
                    <a:pt x="116" y="9"/>
                    <a:pt x="76" y="10"/>
                  </a:cubicBezTo>
                  <a:cubicBezTo>
                    <a:pt x="49" y="11"/>
                    <a:pt x="51" y="30"/>
                    <a:pt x="53" y="40"/>
                  </a:cubicBezTo>
                  <a:cubicBezTo>
                    <a:pt x="66" y="40"/>
                    <a:pt x="79" y="41"/>
                    <a:pt x="80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79" y="47"/>
                    <a:pt x="61" y="48"/>
                    <a:pt x="46" y="49"/>
                  </a:cubicBezTo>
                  <a:cubicBezTo>
                    <a:pt x="32" y="59"/>
                    <a:pt x="36" y="69"/>
                    <a:pt x="39" y="76"/>
                  </a:cubicBezTo>
                  <a:cubicBezTo>
                    <a:pt x="55" y="77"/>
                    <a:pt x="76" y="78"/>
                    <a:pt x="77" y="78"/>
                  </a:cubicBezTo>
                  <a:lnTo>
                    <a:pt x="8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79" name="Freeform 174"/>
            <p:cNvSpPr>
              <a:spLocks/>
            </p:cNvSpPr>
            <p:nvPr/>
          </p:nvSpPr>
          <p:spPr bwMode="auto">
            <a:xfrm>
              <a:off x="1876426" y="3656014"/>
              <a:ext cx="42863" cy="136525"/>
            </a:xfrm>
            <a:custGeom>
              <a:avLst/>
              <a:gdLst>
                <a:gd name="T0" fmla="*/ 38 w 47"/>
                <a:gd name="T1" fmla="*/ 36 h 151"/>
                <a:gd name="T2" fmla="*/ 46 w 47"/>
                <a:gd name="T3" fmla="*/ 0 h 151"/>
                <a:gd name="T4" fmla="*/ 17 w 47"/>
                <a:gd name="T5" fmla="*/ 0 h 151"/>
                <a:gd name="T6" fmla="*/ 0 w 47"/>
                <a:gd name="T7" fmla="*/ 53 h 151"/>
                <a:gd name="T8" fmla="*/ 0 w 47"/>
                <a:gd name="T9" fmla="*/ 98 h 151"/>
                <a:gd name="T10" fmla="*/ 17 w 47"/>
                <a:gd name="T11" fmla="*/ 151 h 151"/>
                <a:gd name="T12" fmla="*/ 47 w 47"/>
                <a:gd name="T13" fmla="*/ 151 h 151"/>
                <a:gd name="T14" fmla="*/ 38 w 47"/>
                <a:gd name="T15" fmla="*/ 114 h 151"/>
                <a:gd name="T16" fmla="*/ 38 w 47"/>
                <a:gd name="T17" fmla="*/ 3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51">
                  <a:moveTo>
                    <a:pt x="38" y="36"/>
                  </a:moveTo>
                  <a:cubicBezTo>
                    <a:pt x="38" y="27"/>
                    <a:pt x="41" y="13"/>
                    <a:pt x="4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39"/>
                    <a:pt x="0" y="53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12"/>
                    <a:pt x="8" y="151"/>
                    <a:pt x="17" y="151"/>
                  </a:cubicBezTo>
                  <a:cubicBezTo>
                    <a:pt x="47" y="151"/>
                    <a:pt x="47" y="151"/>
                    <a:pt x="47" y="151"/>
                  </a:cubicBezTo>
                  <a:cubicBezTo>
                    <a:pt x="41" y="137"/>
                    <a:pt x="38" y="123"/>
                    <a:pt x="38" y="114"/>
                  </a:cubicBezTo>
                  <a:lnTo>
                    <a:pt x="3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80" name="Freeform 175"/>
            <p:cNvSpPr>
              <a:spLocks/>
            </p:cNvSpPr>
            <p:nvPr/>
          </p:nvSpPr>
          <p:spPr bwMode="auto">
            <a:xfrm>
              <a:off x="1925638" y="3554414"/>
              <a:ext cx="161925" cy="260350"/>
            </a:xfrm>
            <a:custGeom>
              <a:avLst/>
              <a:gdLst>
                <a:gd name="T0" fmla="*/ 17 w 180"/>
                <a:gd name="T1" fmla="*/ 100 h 289"/>
                <a:gd name="T2" fmla="*/ 0 w 180"/>
                <a:gd name="T3" fmla="*/ 149 h 289"/>
                <a:gd name="T4" fmla="*/ 0 w 180"/>
                <a:gd name="T5" fmla="*/ 227 h 289"/>
                <a:gd name="T6" fmla="*/ 36 w 180"/>
                <a:gd name="T7" fmla="*/ 289 h 289"/>
                <a:gd name="T8" fmla="*/ 131 w 180"/>
                <a:gd name="T9" fmla="*/ 289 h 289"/>
                <a:gd name="T10" fmla="*/ 166 w 180"/>
                <a:gd name="T11" fmla="*/ 255 h 289"/>
                <a:gd name="T12" fmla="*/ 167 w 180"/>
                <a:gd name="T13" fmla="*/ 253 h 289"/>
                <a:gd name="T14" fmla="*/ 94 w 180"/>
                <a:gd name="T15" fmla="*/ 253 h 289"/>
                <a:gd name="T16" fmla="*/ 82 w 180"/>
                <a:gd name="T17" fmla="*/ 241 h 289"/>
                <a:gd name="T18" fmla="*/ 94 w 180"/>
                <a:gd name="T19" fmla="*/ 230 h 289"/>
                <a:gd name="T20" fmla="*/ 169 w 180"/>
                <a:gd name="T21" fmla="*/ 230 h 289"/>
                <a:gd name="T22" fmla="*/ 172 w 180"/>
                <a:gd name="T23" fmla="*/ 199 h 289"/>
                <a:gd name="T24" fmla="*/ 94 w 180"/>
                <a:gd name="T25" fmla="*/ 199 h 289"/>
                <a:gd name="T26" fmla="*/ 82 w 180"/>
                <a:gd name="T27" fmla="*/ 188 h 289"/>
                <a:gd name="T28" fmla="*/ 94 w 180"/>
                <a:gd name="T29" fmla="*/ 177 h 289"/>
                <a:gd name="T30" fmla="*/ 175 w 180"/>
                <a:gd name="T31" fmla="*/ 177 h 289"/>
                <a:gd name="T32" fmla="*/ 178 w 180"/>
                <a:gd name="T33" fmla="*/ 146 h 289"/>
                <a:gd name="T34" fmla="*/ 94 w 180"/>
                <a:gd name="T35" fmla="*/ 146 h 289"/>
                <a:gd name="T36" fmla="*/ 82 w 180"/>
                <a:gd name="T37" fmla="*/ 135 h 289"/>
                <a:gd name="T38" fmla="*/ 94 w 180"/>
                <a:gd name="T39" fmla="*/ 124 h 289"/>
                <a:gd name="T40" fmla="*/ 180 w 180"/>
                <a:gd name="T41" fmla="*/ 124 h 289"/>
                <a:gd name="T42" fmla="*/ 180 w 180"/>
                <a:gd name="T43" fmla="*/ 121 h 289"/>
                <a:gd name="T44" fmla="*/ 145 w 180"/>
                <a:gd name="T45" fmla="*/ 87 h 289"/>
                <a:gd name="T46" fmla="*/ 82 w 180"/>
                <a:gd name="T47" fmla="*/ 87 h 289"/>
                <a:gd name="T48" fmla="*/ 84 w 180"/>
                <a:gd name="T49" fmla="*/ 71 h 289"/>
                <a:gd name="T50" fmla="*/ 90 w 180"/>
                <a:gd name="T51" fmla="*/ 38 h 289"/>
                <a:gd name="T52" fmla="*/ 64 w 180"/>
                <a:gd name="T53" fmla="*/ 2 h 289"/>
                <a:gd name="T54" fmla="*/ 29 w 180"/>
                <a:gd name="T55" fmla="*/ 28 h 289"/>
                <a:gd name="T56" fmla="*/ 21 w 180"/>
                <a:gd name="T57" fmla="*/ 74 h 289"/>
                <a:gd name="T58" fmla="*/ 17 w 180"/>
                <a:gd name="T59" fmla="*/ 10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0" h="289">
                  <a:moveTo>
                    <a:pt x="17" y="100"/>
                  </a:moveTo>
                  <a:cubicBezTo>
                    <a:pt x="7" y="114"/>
                    <a:pt x="0" y="137"/>
                    <a:pt x="0" y="149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46"/>
                    <a:pt x="16" y="289"/>
                    <a:pt x="36" y="289"/>
                  </a:cubicBezTo>
                  <a:cubicBezTo>
                    <a:pt x="131" y="289"/>
                    <a:pt x="131" y="289"/>
                    <a:pt x="131" y="289"/>
                  </a:cubicBezTo>
                  <a:cubicBezTo>
                    <a:pt x="150" y="289"/>
                    <a:pt x="166" y="274"/>
                    <a:pt x="166" y="255"/>
                  </a:cubicBezTo>
                  <a:cubicBezTo>
                    <a:pt x="167" y="253"/>
                    <a:pt x="167" y="253"/>
                    <a:pt x="167" y="253"/>
                  </a:cubicBezTo>
                  <a:cubicBezTo>
                    <a:pt x="94" y="253"/>
                    <a:pt x="94" y="253"/>
                    <a:pt x="94" y="253"/>
                  </a:cubicBezTo>
                  <a:cubicBezTo>
                    <a:pt x="87" y="253"/>
                    <a:pt x="82" y="248"/>
                    <a:pt x="82" y="241"/>
                  </a:cubicBezTo>
                  <a:cubicBezTo>
                    <a:pt x="82" y="235"/>
                    <a:pt x="87" y="230"/>
                    <a:pt x="94" y="230"/>
                  </a:cubicBezTo>
                  <a:cubicBezTo>
                    <a:pt x="169" y="230"/>
                    <a:pt x="169" y="230"/>
                    <a:pt x="169" y="23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94" y="199"/>
                    <a:pt x="94" y="199"/>
                    <a:pt x="94" y="199"/>
                  </a:cubicBezTo>
                  <a:cubicBezTo>
                    <a:pt x="87" y="199"/>
                    <a:pt x="82" y="194"/>
                    <a:pt x="82" y="188"/>
                  </a:cubicBezTo>
                  <a:cubicBezTo>
                    <a:pt x="82" y="182"/>
                    <a:pt x="87" y="177"/>
                    <a:pt x="94" y="177"/>
                  </a:cubicBezTo>
                  <a:cubicBezTo>
                    <a:pt x="175" y="177"/>
                    <a:pt x="175" y="177"/>
                    <a:pt x="175" y="177"/>
                  </a:cubicBezTo>
                  <a:cubicBezTo>
                    <a:pt x="178" y="146"/>
                    <a:pt x="178" y="146"/>
                    <a:pt x="178" y="146"/>
                  </a:cubicBezTo>
                  <a:cubicBezTo>
                    <a:pt x="94" y="146"/>
                    <a:pt x="94" y="146"/>
                    <a:pt x="94" y="146"/>
                  </a:cubicBezTo>
                  <a:cubicBezTo>
                    <a:pt x="87" y="146"/>
                    <a:pt x="82" y="141"/>
                    <a:pt x="82" y="135"/>
                  </a:cubicBezTo>
                  <a:cubicBezTo>
                    <a:pt x="82" y="129"/>
                    <a:pt x="87" y="124"/>
                    <a:pt x="94" y="124"/>
                  </a:cubicBezTo>
                  <a:cubicBezTo>
                    <a:pt x="180" y="124"/>
                    <a:pt x="180" y="124"/>
                    <a:pt x="180" y="124"/>
                  </a:cubicBezTo>
                  <a:cubicBezTo>
                    <a:pt x="180" y="121"/>
                    <a:pt x="180" y="121"/>
                    <a:pt x="180" y="121"/>
                  </a:cubicBezTo>
                  <a:cubicBezTo>
                    <a:pt x="180" y="102"/>
                    <a:pt x="164" y="87"/>
                    <a:pt x="145" y="87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84" y="71"/>
                    <a:pt x="84" y="71"/>
                    <a:pt x="84" y="71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2" y="21"/>
                    <a:pt x="81" y="5"/>
                    <a:pt x="64" y="2"/>
                  </a:cubicBezTo>
                  <a:cubicBezTo>
                    <a:pt x="47" y="0"/>
                    <a:pt x="32" y="11"/>
                    <a:pt x="29" y="28"/>
                  </a:cubicBezTo>
                  <a:cubicBezTo>
                    <a:pt x="21" y="74"/>
                    <a:pt x="21" y="74"/>
                    <a:pt x="21" y="74"/>
                  </a:cubicBezTo>
                  <a:lnTo>
                    <a:pt x="17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81" name="Freeform 176"/>
            <p:cNvSpPr>
              <a:spLocks/>
            </p:cNvSpPr>
            <p:nvPr/>
          </p:nvSpPr>
          <p:spPr bwMode="auto">
            <a:xfrm>
              <a:off x="2563813" y="3578226"/>
              <a:ext cx="42863" cy="136525"/>
            </a:xfrm>
            <a:custGeom>
              <a:avLst/>
              <a:gdLst>
                <a:gd name="T0" fmla="*/ 9 w 47"/>
                <a:gd name="T1" fmla="*/ 115 h 151"/>
                <a:gd name="T2" fmla="*/ 1 w 47"/>
                <a:gd name="T3" fmla="*/ 151 h 151"/>
                <a:gd name="T4" fmla="*/ 30 w 47"/>
                <a:gd name="T5" fmla="*/ 151 h 151"/>
                <a:gd name="T6" fmla="*/ 47 w 47"/>
                <a:gd name="T7" fmla="*/ 98 h 151"/>
                <a:gd name="T8" fmla="*/ 47 w 47"/>
                <a:gd name="T9" fmla="*/ 53 h 151"/>
                <a:gd name="T10" fmla="*/ 30 w 47"/>
                <a:gd name="T11" fmla="*/ 0 h 151"/>
                <a:gd name="T12" fmla="*/ 0 w 47"/>
                <a:gd name="T13" fmla="*/ 0 h 151"/>
                <a:gd name="T14" fmla="*/ 9 w 47"/>
                <a:gd name="T15" fmla="*/ 36 h 151"/>
                <a:gd name="T16" fmla="*/ 9 w 47"/>
                <a:gd name="T17" fmla="*/ 11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51">
                  <a:moveTo>
                    <a:pt x="9" y="115"/>
                  </a:moveTo>
                  <a:cubicBezTo>
                    <a:pt x="9" y="124"/>
                    <a:pt x="6" y="137"/>
                    <a:pt x="1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9" y="151"/>
                    <a:pt x="47" y="112"/>
                    <a:pt x="47" y="98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39"/>
                    <a:pt x="39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14"/>
                    <a:pt x="9" y="28"/>
                    <a:pt x="9" y="36"/>
                  </a:cubicBezTo>
                  <a:lnTo>
                    <a:pt x="9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82" name="Freeform 177"/>
            <p:cNvSpPr>
              <a:spLocks/>
            </p:cNvSpPr>
            <p:nvPr/>
          </p:nvSpPr>
          <p:spPr bwMode="auto">
            <a:xfrm>
              <a:off x="2395538" y="3556001"/>
              <a:ext cx="161925" cy="260350"/>
            </a:xfrm>
            <a:custGeom>
              <a:avLst/>
              <a:gdLst>
                <a:gd name="T0" fmla="*/ 163 w 180"/>
                <a:gd name="T1" fmla="*/ 189 h 289"/>
                <a:gd name="T2" fmla="*/ 180 w 180"/>
                <a:gd name="T3" fmla="*/ 140 h 289"/>
                <a:gd name="T4" fmla="*/ 180 w 180"/>
                <a:gd name="T5" fmla="*/ 61 h 289"/>
                <a:gd name="T6" fmla="*/ 144 w 180"/>
                <a:gd name="T7" fmla="*/ 0 h 289"/>
                <a:gd name="T8" fmla="*/ 49 w 180"/>
                <a:gd name="T9" fmla="*/ 0 h 289"/>
                <a:gd name="T10" fmla="*/ 14 w 180"/>
                <a:gd name="T11" fmla="*/ 33 h 289"/>
                <a:gd name="T12" fmla="*/ 13 w 180"/>
                <a:gd name="T13" fmla="*/ 36 h 289"/>
                <a:gd name="T14" fmla="*/ 86 w 180"/>
                <a:gd name="T15" fmla="*/ 36 h 289"/>
                <a:gd name="T16" fmla="*/ 98 w 180"/>
                <a:gd name="T17" fmla="*/ 47 h 289"/>
                <a:gd name="T18" fmla="*/ 86 w 180"/>
                <a:gd name="T19" fmla="*/ 59 h 289"/>
                <a:gd name="T20" fmla="*/ 11 w 180"/>
                <a:gd name="T21" fmla="*/ 59 h 289"/>
                <a:gd name="T22" fmla="*/ 8 w 180"/>
                <a:gd name="T23" fmla="*/ 89 h 289"/>
                <a:gd name="T24" fmla="*/ 86 w 180"/>
                <a:gd name="T25" fmla="*/ 89 h 289"/>
                <a:gd name="T26" fmla="*/ 98 w 180"/>
                <a:gd name="T27" fmla="*/ 101 h 289"/>
                <a:gd name="T28" fmla="*/ 86 w 180"/>
                <a:gd name="T29" fmla="*/ 112 h 289"/>
                <a:gd name="T30" fmla="*/ 5 w 180"/>
                <a:gd name="T31" fmla="*/ 112 h 289"/>
                <a:gd name="T32" fmla="*/ 2 w 180"/>
                <a:gd name="T33" fmla="*/ 143 h 289"/>
                <a:gd name="T34" fmla="*/ 86 w 180"/>
                <a:gd name="T35" fmla="*/ 143 h 289"/>
                <a:gd name="T36" fmla="*/ 98 w 180"/>
                <a:gd name="T37" fmla="*/ 154 h 289"/>
                <a:gd name="T38" fmla="*/ 86 w 180"/>
                <a:gd name="T39" fmla="*/ 165 h 289"/>
                <a:gd name="T40" fmla="*/ 0 w 180"/>
                <a:gd name="T41" fmla="*/ 165 h 289"/>
                <a:gd name="T42" fmla="*/ 0 w 180"/>
                <a:gd name="T43" fmla="*/ 168 h 289"/>
                <a:gd name="T44" fmla="*/ 35 w 180"/>
                <a:gd name="T45" fmla="*/ 201 h 289"/>
                <a:gd name="T46" fmla="*/ 98 w 180"/>
                <a:gd name="T47" fmla="*/ 201 h 289"/>
                <a:gd name="T48" fmla="*/ 96 w 180"/>
                <a:gd name="T49" fmla="*/ 218 h 289"/>
                <a:gd name="T50" fmla="*/ 90 w 180"/>
                <a:gd name="T51" fmla="*/ 251 h 289"/>
                <a:gd name="T52" fmla="*/ 116 w 180"/>
                <a:gd name="T53" fmla="*/ 287 h 289"/>
                <a:gd name="T54" fmla="*/ 151 w 180"/>
                <a:gd name="T55" fmla="*/ 261 h 289"/>
                <a:gd name="T56" fmla="*/ 159 w 180"/>
                <a:gd name="T57" fmla="*/ 215 h 289"/>
                <a:gd name="T58" fmla="*/ 163 w 180"/>
                <a:gd name="T59" fmla="*/ 18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0" h="289">
                  <a:moveTo>
                    <a:pt x="163" y="189"/>
                  </a:moveTo>
                  <a:cubicBezTo>
                    <a:pt x="173" y="175"/>
                    <a:pt x="180" y="152"/>
                    <a:pt x="180" y="140"/>
                  </a:cubicBezTo>
                  <a:cubicBezTo>
                    <a:pt x="180" y="61"/>
                    <a:pt x="180" y="61"/>
                    <a:pt x="180" y="61"/>
                  </a:cubicBezTo>
                  <a:cubicBezTo>
                    <a:pt x="180" y="43"/>
                    <a:pt x="164" y="0"/>
                    <a:pt x="144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30" y="0"/>
                    <a:pt x="14" y="15"/>
                    <a:pt x="14" y="33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93" y="36"/>
                    <a:pt x="98" y="41"/>
                    <a:pt x="98" y="47"/>
                  </a:cubicBezTo>
                  <a:cubicBezTo>
                    <a:pt x="98" y="54"/>
                    <a:pt x="93" y="59"/>
                    <a:pt x="86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86" y="89"/>
                    <a:pt x="86" y="89"/>
                    <a:pt x="86" y="89"/>
                  </a:cubicBezTo>
                  <a:cubicBezTo>
                    <a:pt x="93" y="89"/>
                    <a:pt x="98" y="94"/>
                    <a:pt x="98" y="101"/>
                  </a:cubicBezTo>
                  <a:cubicBezTo>
                    <a:pt x="98" y="107"/>
                    <a:pt x="93" y="112"/>
                    <a:pt x="86" y="112"/>
                  </a:cubicBezTo>
                  <a:cubicBezTo>
                    <a:pt x="5" y="112"/>
                    <a:pt x="5" y="112"/>
                    <a:pt x="5" y="112"/>
                  </a:cubicBezTo>
                  <a:cubicBezTo>
                    <a:pt x="2" y="143"/>
                    <a:pt x="2" y="143"/>
                    <a:pt x="2" y="143"/>
                  </a:cubicBezTo>
                  <a:cubicBezTo>
                    <a:pt x="86" y="143"/>
                    <a:pt x="86" y="143"/>
                    <a:pt x="86" y="143"/>
                  </a:cubicBezTo>
                  <a:cubicBezTo>
                    <a:pt x="93" y="143"/>
                    <a:pt x="98" y="148"/>
                    <a:pt x="98" y="154"/>
                  </a:cubicBezTo>
                  <a:cubicBezTo>
                    <a:pt x="98" y="160"/>
                    <a:pt x="93" y="165"/>
                    <a:pt x="86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86"/>
                    <a:pt x="16" y="201"/>
                    <a:pt x="35" y="201"/>
                  </a:cubicBezTo>
                  <a:cubicBezTo>
                    <a:pt x="98" y="201"/>
                    <a:pt x="98" y="201"/>
                    <a:pt x="98" y="201"/>
                  </a:cubicBezTo>
                  <a:cubicBezTo>
                    <a:pt x="96" y="218"/>
                    <a:pt x="96" y="218"/>
                    <a:pt x="96" y="218"/>
                  </a:cubicBezTo>
                  <a:cubicBezTo>
                    <a:pt x="90" y="251"/>
                    <a:pt x="90" y="251"/>
                    <a:pt x="90" y="251"/>
                  </a:cubicBezTo>
                  <a:cubicBezTo>
                    <a:pt x="88" y="268"/>
                    <a:pt x="99" y="284"/>
                    <a:pt x="116" y="287"/>
                  </a:cubicBezTo>
                  <a:cubicBezTo>
                    <a:pt x="132" y="289"/>
                    <a:pt x="148" y="278"/>
                    <a:pt x="151" y="261"/>
                  </a:cubicBezTo>
                  <a:cubicBezTo>
                    <a:pt x="159" y="215"/>
                    <a:pt x="159" y="215"/>
                    <a:pt x="159" y="215"/>
                  </a:cubicBezTo>
                  <a:lnTo>
                    <a:pt x="163" y="1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83" name="Freeform 178"/>
            <p:cNvSpPr>
              <a:spLocks noEditPoints="1"/>
            </p:cNvSpPr>
            <p:nvPr/>
          </p:nvSpPr>
          <p:spPr bwMode="auto">
            <a:xfrm>
              <a:off x="8075613" y="2600326"/>
              <a:ext cx="207963" cy="144463"/>
            </a:xfrm>
            <a:custGeom>
              <a:avLst/>
              <a:gdLst>
                <a:gd name="T0" fmla="*/ 232 w 232"/>
                <a:gd name="T1" fmla="*/ 45 h 160"/>
                <a:gd name="T2" fmla="*/ 187 w 232"/>
                <a:gd name="T3" fmla="*/ 0 h 160"/>
                <a:gd name="T4" fmla="*/ 147 w 232"/>
                <a:gd name="T5" fmla="*/ 25 h 160"/>
                <a:gd name="T6" fmla="*/ 119 w 232"/>
                <a:gd name="T7" fmla="*/ 18 h 160"/>
                <a:gd name="T8" fmla="*/ 64 w 232"/>
                <a:gd name="T9" fmla="*/ 51 h 160"/>
                <a:gd name="T10" fmla="*/ 48 w 232"/>
                <a:gd name="T11" fmla="*/ 46 h 160"/>
                <a:gd name="T12" fmla="*/ 19 w 232"/>
                <a:gd name="T13" fmla="*/ 75 h 160"/>
                <a:gd name="T14" fmla="*/ 20 w 232"/>
                <a:gd name="T15" fmla="*/ 83 h 160"/>
                <a:gd name="T16" fmla="*/ 0 w 232"/>
                <a:gd name="T17" fmla="*/ 118 h 160"/>
                <a:gd name="T18" fmla="*/ 40 w 232"/>
                <a:gd name="T19" fmla="*/ 160 h 160"/>
                <a:gd name="T20" fmla="*/ 40 w 232"/>
                <a:gd name="T21" fmla="*/ 160 h 160"/>
                <a:gd name="T22" fmla="*/ 42 w 232"/>
                <a:gd name="T23" fmla="*/ 160 h 160"/>
                <a:gd name="T24" fmla="*/ 42 w 232"/>
                <a:gd name="T25" fmla="*/ 160 h 160"/>
                <a:gd name="T26" fmla="*/ 43 w 232"/>
                <a:gd name="T27" fmla="*/ 160 h 160"/>
                <a:gd name="T28" fmla="*/ 161 w 232"/>
                <a:gd name="T29" fmla="*/ 160 h 160"/>
                <a:gd name="T30" fmla="*/ 163 w 232"/>
                <a:gd name="T31" fmla="*/ 160 h 160"/>
                <a:gd name="T32" fmla="*/ 195 w 232"/>
                <a:gd name="T33" fmla="*/ 146 h 160"/>
                <a:gd name="T34" fmla="*/ 196 w 232"/>
                <a:gd name="T35" fmla="*/ 146 h 160"/>
                <a:gd name="T36" fmla="*/ 196 w 232"/>
                <a:gd name="T37" fmla="*/ 144 h 160"/>
                <a:gd name="T38" fmla="*/ 204 w 232"/>
                <a:gd name="T39" fmla="*/ 119 h 160"/>
                <a:gd name="T40" fmla="*/ 192 w 232"/>
                <a:gd name="T41" fmla="*/ 90 h 160"/>
                <a:gd name="T42" fmla="*/ 232 w 232"/>
                <a:gd name="T43" fmla="*/ 45 h 160"/>
                <a:gd name="T44" fmla="*/ 163 w 232"/>
                <a:gd name="T45" fmla="*/ 146 h 160"/>
                <a:gd name="T46" fmla="*/ 162 w 232"/>
                <a:gd name="T47" fmla="*/ 146 h 160"/>
                <a:gd name="T48" fmla="*/ 162 w 232"/>
                <a:gd name="T49" fmla="*/ 146 h 160"/>
                <a:gd name="T50" fmla="*/ 161 w 232"/>
                <a:gd name="T51" fmla="*/ 146 h 160"/>
                <a:gd name="T52" fmla="*/ 43 w 232"/>
                <a:gd name="T53" fmla="*/ 146 h 160"/>
                <a:gd name="T54" fmla="*/ 42 w 232"/>
                <a:gd name="T55" fmla="*/ 146 h 160"/>
                <a:gd name="T56" fmla="*/ 42 w 232"/>
                <a:gd name="T57" fmla="*/ 146 h 160"/>
                <a:gd name="T58" fmla="*/ 42 w 232"/>
                <a:gd name="T59" fmla="*/ 146 h 160"/>
                <a:gd name="T60" fmla="*/ 14 w 232"/>
                <a:gd name="T61" fmla="*/ 118 h 160"/>
                <a:gd name="T62" fmla="*/ 28 w 232"/>
                <a:gd name="T63" fmla="*/ 94 h 160"/>
                <a:gd name="T64" fmla="*/ 37 w 232"/>
                <a:gd name="T65" fmla="*/ 89 h 160"/>
                <a:gd name="T66" fmla="*/ 34 w 232"/>
                <a:gd name="T67" fmla="*/ 80 h 160"/>
                <a:gd name="T68" fmla="*/ 33 w 232"/>
                <a:gd name="T69" fmla="*/ 75 h 160"/>
                <a:gd name="T70" fmla="*/ 48 w 232"/>
                <a:gd name="T71" fmla="*/ 60 h 160"/>
                <a:gd name="T72" fmla="*/ 57 w 232"/>
                <a:gd name="T73" fmla="*/ 63 h 160"/>
                <a:gd name="T74" fmla="*/ 70 w 232"/>
                <a:gd name="T75" fmla="*/ 73 h 160"/>
                <a:gd name="T76" fmla="*/ 76 w 232"/>
                <a:gd name="T77" fmla="*/ 59 h 160"/>
                <a:gd name="T78" fmla="*/ 119 w 232"/>
                <a:gd name="T79" fmla="*/ 32 h 160"/>
                <a:gd name="T80" fmla="*/ 166 w 232"/>
                <a:gd name="T81" fmla="*/ 79 h 160"/>
                <a:gd name="T82" fmla="*/ 166 w 232"/>
                <a:gd name="T83" fmla="*/ 81 h 160"/>
                <a:gd name="T84" fmla="*/ 166 w 232"/>
                <a:gd name="T85" fmla="*/ 82 h 160"/>
                <a:gd name="T86" fmla="*/ 166 w 232"/>
                <a:gd name="T87" fmla="*/ 91 h 160"/>
                <a:gd name="T88" fmla="*/ 174 w 232"/>
                <a:gd name="T89" fmla="*/ 94 h 160"/>
                <a:gd name="T90" fmla="*/ 190 w 232"/>
                <a:gd name="T91" fmla="*/ 119 h 160"/>
                <a:gd name="T92" fmla="*/ 163 w 232"/>
                <a:gd name="T93" fmla="*/ 146 h 160"/>
                <a:gd name="T94" fmla="*/ 163 w 232"/>
                <a:gd name="T95" fmla="*/ 14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60">
                  <a:moveTo>
                    <a:pt x="232" y="45"/>
                  </a:moveTo>
                  <a:cubicBezTo>
                    <a:pt x="232" y="20"/>
                    <a:pt x="212" y="0"/>
                    <a:pt x="187" y="0"/>
                  </a:cubicBezTo>
                  <a:cubicBezTo>
                    <a:pt x="170" y="0"/>
                    <a:pt x="155" y="10"/>
                    <a:pt x="147" y="25"/>
                  </a:cubicBezTo>
                  <a:cubicBezTo>
                    <a:pt x="139" y="20"/>
                    <a:pt x="129" y="18"/>
                    <a:pt x="119" y="18"/>
                  </a:cubicBezTo>
                  <a:cubicBezTo>
                    <a:pt x="95" y="18"/>
                    <a:pt x="75" y="31"/>
                    <a:pt x="64" y="51"/>
                  </a:cubicBezTo>
                  <a:cubicBezTo>
                    <a:pt x="60" y="48"/>
                    <a:pt x="54" y="46"/>
                    <a:pt x="48" y="46"/>
                  </a:cubicBezTo>
                  <a:cubicBezTo>
                    <a:pt x="32" y="46"/>
                    <a:pt x="19" y="59"/>
                    <a:pt x="19" y="75"/>
                  </a:cubicBezTo>
                  <a:cubicBezTo>
                    <a:pt x="19" y="78"/>
                    <a:pt x="19" y="80"/>
                    <a:pt x="20" y="83"/>
                  </a:cubicBezTo>
                  <a:cubicBezTo>
                    <a:pt x="8" y="90"/>
                    <a:pt x="0" y="103"/>
                    <a:pt x="0" y="118"/>
                  </a:cubicBezTo>
                  <a:cubicBezTo>
                    <a:pt x="0" y="141"/>
                    <a:pt x="18" y="159"/>
                    <a:pt x="40" y="16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42" y="160"/>
                    <a:pt x="42" y="160"/>
                    <a:pt x="42" y="160"/>
                  </a:cubicBezTo>
                  <a:cubicBezTo>
                    <a:pt x="42" y="160"/>
                    <a:pt x="42" y="160"/>
                    <a:pt x="42" y="160"/>
                  </a:cubicBezTo>
                  <a:cubicBezTo>
                    <a:pt x="43" y="160"/>
                    <a:pt x="43" y="160"/>
                    <a:pt x="43" y="160"/>
                  </a:cubicBezTo>
                  <a:cubicBezTo>
                    <a:pt x="161" y="160"/>
                    <a:pt x="161" y="160"/>
                    <a:pt x="161" y="160"/>
                  </a:cubicBezTo>
                  <a:cubicBezTo>
                    <a:pt x="162" y="160"/>
                    <a:pt x="163" y="160"/>
                    <a:pt x="163" y="160"/>
                  </a:cubicBezTo>
                  <a:cubicBezTo>
                    <a:pt x="176" y="160"/>
                    <a:pt x="187" y="155"/>
                    <a:pt x="195" y="146"/>
                  </a:cubicBezTo>
                  <a:cubicBezTo>
                    <a:pt x="196" y="146"/>
                    <a:pt x="196" y="146"/>
                    <a:pt x="196" y="146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201" y="137"/>
                    <a:pt x="204" y="129"/>
                    <a:pt x="204" y="119"/>
                  </a:cubicBezTo>
                  <a:cubicBezTo>
                    <a:pt x="204" y="108"/>
                    <a:pt x="200" y="97"/>
                    <a:pt x="192" y="90"/>
                  </a:cubicBezTo>
                  <a:cubicBezTo>
                    <a:pt x="214" y="87"/>
                    <a:pt x="232" y="68"/>
                    <a:pt x="232" y="45"/>
                  </a:cubicBezTo>
                  <a:close/>
                  <a:moveTo>
                    <a:pt x="163" y="146"/>
                  </a:moveTo>
                  <a:cubicBezTo>
                    <a:pt x="162" y="146"/>
                    <a:pt x="162" y="146"/>
                    <a:pt x="162" y="146"/>
                  </a:cubicBezTo>
                  <a:cubicBezTo>
                    <a:pt x="162" y="146"/>
                    <a:pt x="162" y="146"/>
                    <a:pt x="162" y="146"/>
                  </a:cubicBezTo>
                  <a:cubicBezTo>
                    <a:pt x="161" y="146"/>
                    <a:pt x="161" y="146"/>
                    <a:pt x="161" y="146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27" y="146"/>
                    <a:pt x="14" y="133"/>
                    <a:pt x="14" y="118"/>
                  </a:cubicBezTo>
                  <a:cubicBezTo>
                    <a:pt x="14" y="108"/>
                    <a:pt x="20" y="99"/>
                    <a:pt x="28" y="94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3" y="78"/>
                    <a:pt x="33" y="77"/>
                    <a:pt x="33" y="75"/>
                  </a:cubicBezTo>
                  <a:cubicBezTo>
                    <a:pt x="33" y="67"/>
                    <a:pt x="40" y="60"/>
                    <a:pt x="48" y="60"/>
                  </a:cubicBezTo>
                  <a:cubicBezTo>
                    <a:pt x="51" y="60"/>
                    <a:pt x="55" y="61"/>
                    <a:pt x="57" y="6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84" y="42"/>
                    <a:pt x="101" y="32"/>
                    <a:pt x="119" y="32"/>
                  </a:cubicBezTo>
                  <a:cubicBezTo>
                    <a:pt x="145" y="32"/>
                    <a:pt x="166" y="53"/>
                    <a:pt x="166" y="79"/>
                  </a:cubicBezTo>
                  <a:cubicBezTo>
                    <a:pt x="166" y="80"/>
                    <a:pt x="166" y="80"/>
                    <a:pt x="166" y="81"/>
                  </a:cubicBezTo>
                  <a:cubicBezTo>
                    <a:pt x="166" y="82"/>
                    <a:pt x="166" y="82"/>
                    <a:pt x="166" y="82"/>
                  </a:cubicBezTo>
                  <a:cubicBezTo>
                    <a:pt x="166" y="91"/>
                    <a:pt x="166" y="91"/>
                    <a:pt x="166" y="91"/>
                  </a:cubicBezTo>
                  <a:cubicBezTo>
                    <a:pt x="174" y="94"/>
                    <a:pt x="174" y="94"/>
                    <a:pt x="174" y="94"/>
                  </a:cubicBezTo>
                  <a:cubicBezTo>
                    <a:pt x="184" y="98"/>
                    <a:pt x="190" y="108"/>
                    <a:pt x="190" y="119"/>
                  </a:cubicBezTo>
                  <a:cubicBezTo>
                    <a:pt x="190" y="134"/>
                    <a:pt x="178" y="146"/>
                    <a:pt x="163" y="146"/>
                  </a:cubicBezTo>
                  <a:cubicBezTo>
                    <a:pt x="163" y="146"/>
                    <a:pt x="163" y="146"/>
                    <a:pt x="163" y="1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84" name="Rectangle 179"/>
            <p:cNvSpPr>
              <a:spLocks noChangeArrowheads="1"/>
            </p:cNvSpPr>
            <p:nvPr/>
          </p:nvSpPr>
          <p:spPr bwMode="auto">
            <a:xfrm>
              <a:off x="8235951" y="2551114"/>
              <a:ext cx="15875" cy="26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85" name="Rectangle 180"/>
            <p:cNvSpPr>
              <a:spLocks noChangeArrowheads="1"/>
            </p:cNvSpPr>
            <p:nvPr/>
          </p:nvSpPr>
          <p:spPr bwMode="auto">
            <a:xfrm>
              <a:off x="8307388" y="2633664"/>
              <a:ext cx="26988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86" name="Freeform 181"/>
            <p:cNvSpPr>
              <a:spLocks/>
            </p:cNvSpPr>
            <p:nvPr/>
          </p:nvSpPr>
          <p:spPr bwMode="auto">
            <a:xfrm>
              <a:off x="8283576" y="2571751"/>
              <a:ext cx="30163" cy="30163"/>
            </a:xfrm>
            <a:custGeom>
              <a:avLst/>
              <a:gdLst>
                <a:gd name="T0" fmla="*/ 19 w 19"/>
                <a:gd name="T1" fmla="*/ 7 h 19"/>
                <a:gd name="T2" fmla="*/ 12 w 19"/>
                <a:gd name="T3" fmla="*/ 0 h 19"/>
                <a:gd name="T4" fmla="*/ 0 w 19"/>
                <a:gd name="T5" fmla="*/ 12 h 19"/>
                <a:gd name="T6" fmla="*/ 7 w 19"/>
                <a:gd name="T7" fmla="*/ 19 h 19"/>
                <a:gd name="T8" fmla="*/ 19 w 19"/>
                <a:gd name="T9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7"/>
                  </a:moveTo>
                  <a:lnTo>
                    <a:pt x="12" y="0"/>
                  </a:lnTo>
                  <a:lnTo>
                    <a:pt x="0" y="12"/>
                  </a:lnTo>
                  <a:lnTo>
                    <a:pt x="7" y="19"/>
                  </a:lnTo>
                  <a:lnTo>
                    <a:pt x="19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87" name="Freeform 182"/>
            <p:cNvSpPr>
              <a:spLocks/>
            </p:cNvSpPr>
            <p:nvPr/>
          </p:nvSpPr>
          <p:spPr bwMode="auto">
            <a:xfrm>
              <a:off x="8283576" y="2679701"/>
              <a:ext cx="30163" cy="31750"/>
            </a:xfrm>
            <a:custGeom>
              <a:avLst/>
              <a:gdLst>
                <a:gd name="T0" fmla="*/ 0 w 19"/>
                <a:gd name="T1" fmla="*/ 7 h 20"/>
                <a:gd name="T2" fmla="*/ 12 w 19"/>
                <a:gd name="T3" fmla="*/ 20 h 20"/>
                <a:gd name="T4" fmla="*/ 19 w 19"/>
                <a:gd name="T5" fmla="*/ 13 h 20"/>
                <a:gd name="T6" fmla="*/ 7 w 19"/>
                <a:gd name="T7" fmla="*/ 0 h 20"/>
                <a:gd name="T8" fmla="*/ 0 w 19"/>
                <a:gd name="T9" fmla="*/ 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0">
                  <a:moveTo>
                    <a:pt x="0" y="7"/>
                  </a:moveTo>
                  <a:lnTo>
                    <a:pt x="12" y="20"/>
                  </a:lnTo>
                  <a:lnTo>
                    <a:pt x="19" y="13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88" name="Freeform 183"/>
            <p:cNvSpPr>
              <a:spLocks/>
            </p:cNvSpPr>
            <p:nvPr/>
          </p:nvSpPr>
          <p:spPr bwMode="auto">
            <a:xfrm>
              <a:off x="8174038" y="2571751"/>
              <a:ext cx="30163" cy="30163"/>
            </a:xfrm>
            <a:custGeom>
              <a:avLst/>
              <a:gdLst>
                <a:gd name="T0" fmla="*/ 19 w 19"/>
                <a:gd name="T1" fmla="*/ 12 h 19"/>
                <a:gd name="T2" fmla="*/ 7 w 19"/>
                <a:gd name="T3" fmla="*/ 0 h 19"/>
                <a:gd name="T4" fmla="*/ 0 w 19"/>
                <a:gd name="T5" fmla="*/ 6 h 19"/>
                <a:gd name="T6" fmla="*/ 12 w 19"/>
                <a:gd name="T7" fmla="*/ 19 h 19"/>
                <a:gd name="T8" fmla="*/ 19 w 19"/>
                <a:gd name="T9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12"/>
                  </a:moveTo>
                  <a:lnTo>
                    <a:pt x="7" y="0"/>
                  </a:lnTo>
                  <a:lnTo>
                    <a:pt x="0" y="6"/>
                  </a:lnTo>
                  <a:lnTo>
                    <a:pt x="12" y="19"/>
                  </a:lnTo>
                  <a:lnTo>
                    <a:pt x="1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89" name="Freeform 184"/>
            <p:cNvSpPr>
              <a:spLocks noEditPoints="1"/>
            </p:cNvSpPr>
            <p:nvPr/>
          </p:nvSpPr>
          <p:spPr bwMode="auto">
            <a:xfrm>
              <a:off x="1333501" y="4589464"/>
              <a:ext cx="269875" cy="271463"/>
            </a:xfrm>
            <a:custGeom>
              <a:avLst/>
              <a:gdLst>
                <a:gd name="T0" fmla="*/ 271 w 301"/>
                <a:gd name="T1" fmla="*/ 165 h 301"/>
                <a:gd name="T2" fmla="*/ 219 w 301"/>
                <a:gd name="T3" fmla="*/ 143 h 301"/>
                <a:gd name="T4" fmla="*/ 204 w 301"/>
                <a:gd name="T5" fmla="*/ 117 h 301"/>
                <a:gd name="T6" fmla="*/ 136 w 301"/>
                <a:gd name="T7" fmla="*/ 113 h 301"/>
                <a:gd name="T8" fmla="*/ 74 w 301"/>
                <a:gd name="T9" fmla="*/ 52 h 301"/>
                <a:gd name="T10" fmla="*/ 66 w 301"/>
                <a:gd name="T11" fmla="*/ 28 h 301"/>
                <a:gd name="T12" fmla="*/ 49 w 301"/>
                <a:gd name="T13" fmla="*/ 11 h 301"/>
                <a:gd name="T14" fmla="*/ 11 w 301"/>
                <a:gd name="T15" fmla="*/ 11 h 301"/>
                <a:gd name="T16" fmla="*/ 11 w 301"/>
                <a:gd name="T17" fmla="*/ 49 h 301"/>
                <a:gd name="T18" fmla="*/ 28 w 301"/>
                <a:gd name="T19" fmla="*/ 66 h 301"/>
                <a:gd name="T20" fmla="*/ 52 w 301"/>
                <a:gd name="T21" fmla="*/ 74 h 301"/>
                <a:gd name="T22" fmla="*/ 113 w 301"/>
                <a:gd name="T23" fmla="*/ 136 h 301"/>
                <a:gd name="T24" fmla="*/ 117 w 301"/>
                <a:gd name="T25" fmla="*/ 204 h 301"/>
                <a:gd name="T26" fmla="*/ 143 w 301"/>
                <a:gd name="T27" fmla="*/ 219 h 301"/>
                <a:gd name="T28" fmla="*/ 165 w 301"/>
                <a:gd name="T29" fmla="*/ 271 h 301"/>
                <a:gd name="T30" fmla="*/ 265 w 301"/>
                <a:gd name="T31" fmla="*/ 265 h 301"/>
                <a:gd name="T32" fmla="*/ 271 w 301"/>
                <a:gd name="T33" fmla="*/ 165 h 301"/>
                <a:gd name="T34" fmla="*/ 181 w 301"/>
                <a:gd name="T35" fmla="*/ 181 h 301"/>
                <a:gd name="T36" fmla="*/ 148 w 301"/>
                <a:gd name="T37" fmla="*/ 181 h 301"/>
                <a:gd name="T38" fmla="*/ 141 w 301"/>
                <a:gd name="T39" fmla="*/ 164 h 301"/>
                <a:gd name="T40" fmla="*/ 148 w 301"/>
                <a:gd name="T41" fmla="*/ 148 h 301"/>
                <a:gd name="T42" fmla="*/ 164 w 301"/>
                <a:gd name="T43" fmla="*/ 141 h 301"/>
                <a:gd name="T44" fmla="*/ 181 w 301"/>
                <a:gd name="T45" fmla="*/ 148 h 301"/>
                <a:gd name="T46" fmla="*/ 181 w 301"/>
                <a:gd name="T47" fmla="*/ 18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1" h="301">
                  <a:moveTo>
                    <a:pt x="271" y="165"/>
                  </a:moveTo>
                  <a:cubicBezTo>
                    <a:pt x="257" y="151"/>
                    <a:pt x="238" y="143"/>
                    <a:pt x="219" y="143"/>
                  </a:cubicBezTo>
                  <a:cubicBezTo>
                    <a:pt x="216" y="134"/>
                    <a:pt x="211" y="125"/>
                    <a:pt x="204" y="117"/>
                  </a:cubicBezTo>
                  <a:cubicBezTo>
                    <a:pt x="184" y="97"/>
                    <a:pt x="158" y="98"/>
                    <a:pt x="136" y="11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43"/>
                    <a:pt x="73" y="34"/>
                    <a:pt x="66" y="28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39" y="0"/>
                    <a:pt x="21" y="0"/>
                    <a:pt x="11" y="11"/>
                  </a:cubicBezTo>
                  <a:cubicBezTo>
                    <a:pt x="0" y="21"/>
                    <a:pt x="0" y="39"/>
                    <a:pt x="11" y="49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34" y="73"/>
                    <a:pt x="43" y="75"/>
                    <a:pt x="52" y="74"/>
                  </a:cubicBezTo>
                  <a:cubicBezTo>
                    <a:pt x="113" y="136"/>
                    <a:pt x="113" y="136"/>
                    <a:pt x="113" y="136"/>
                  </a:cubicBezTo>
                  <a:cubicBezTo>
                    <a:pt x="98" y="158"/>
                    <a:pt x="97" y="184"/>
                    <a:pt x="117" y="204"/>
                  </a:cubicBezTo>
                  <a:cubicBezTo>
                    <a:pt x="125" y="211"/>
                    <a:pt x="134" y="216"/>
                    <a:pt x="143" y="219"/>
                  </a:cubicBezTo>
                  <a:cubicBezTo>
                    <a:pt x="143" y="238"/>
                    <a:pt x="151" y="257"/>
                    <a:pt x="165" y="271"/>
                  </a:cubicBezTo>
                  <a:cubicBezTo>
                    <a:pt x="194" y="301"/>
                    <a:pt x="236" y="294"/>
                    <a:pt x="265" y="265"/>
                  </a:cubicBezTo>
                  <a:cubicBezTo>
                    <a:pt x="294" y="236"/>
                    <a:pt x="301" y="194"/>
                    <a:pt x="271" y="165"/>
                  </a:cubicBezTo>
                  <a:close/>
                  <a:moveTo>
                    <a:pt x="181" y="181"/>
                  </a:moveTo>
                  <a:cubicBezTo>
                    <a:pt x="172" y="190"/>
                    <a:pt x="157" y="190"/>
                    <a:pt x="148" y="181"/>
                  </a:cubicBezTo>
                  <a:cubicBezTo>
                    <a:pt x="143" y="176"/>
                    <a:pt x="141" y="170"/>
                    <a:pt x="141" y="164"/>
                  </a:cubicBezTo>
                  <a:cubicBezTo>
                    <a:pt x="141" y="158"/>
                    <a:pt x="144" y="152"/>
                    <a:pt x="148" y="148"/>
                  </a:cubicBezTo>
                  <a:cubicBezTo>
                    <a:pt x="152" y="144"/>
                    <a:pt x="158" y="141"/>
                    <a:pt x="164" y="141"/>
                  </a:cubicBezTo>
                  <a:cubicBezTo>
                    <a:pt x="170" y="141"/>
                    <a:pt x="176" y="143"/>
                    <a:pt x="181" y="148"/>
                  </a:cubicBezTo>
                  <a:cubicBezTo>
                    <a:pt x="190" y="157"/>
                    <a:pt x="190" y="172"/>
                    <a:pt x="181" y="1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90" name="Freeform 185"/>
            <p:cNvSpPr>
              <a:spLocks noEditPoints="1"/>
            </p:cNvSpPr>
            <p:nvPr/>
          </p:nvSpPr>
          <p:spPr bwMode="auto">
            <a:xfrm>
              <a:off x="6003926" y="3587751"/>
              <a:ext cx="258763" cy="193675"/>
            </a:xfrm>
            <a:custGeom>
              <a:avLst/>
              <a:gdLst>
                <a:gd name="T0" fmla="*/ 279 w 288"/>
                <a:gd name="T1" fmla="*/ 35 h 214"/>
                <a:gd name="T2" fmla="*/ 205 w 288"/>
                <a:gd name="T3" fmla="*/ 35 h 214"/>
                <a:gd name="T4" fmla="*/ 205 w 288"/>
                <a:gd name="T5" fmla="*/ 34 h 214"/>
                <a:gd name="T6" fmla="*/ 196 w 288"/>
                <a:gd name="T7" fmla="*/ 8 h 214"/>
                <a:gd name="T8" fmla="*/ 183 w 288"/>
                <a:gd name="T9" fmla="*/ 0 h 214"/>
                <a:gd name="T10" fmla="*/ 108 w 288"/>
                <a:gd name="T11" fmla="*/ 0 h 214"/>
                <a:gd name="T12" fmla="*/ 94 w 288"/>
                <a:gd name="T13" fmla="*/ 8 h 214"/>
                <a:gd name="T14" fmla="*/ 86 w 288"/>
                <a:gd name="T15" fmla="*/ 34 h 214"/>
                <a:gd name="T16" fmla="*/ 86 w 288"/>
                <a:gd name="T17" fmla="*/ 35 h 214"/>
                <a:gd name="T18" fmla="*/ 9 w 288"/>
                <a:gd name="T19" fmla="*/ 35 h 214"/>
                <a:gd name="T20" fmla="*/ 0 w 288"/>
                <a:gd name="T21" fmla="*/ 44 h 214"/>
                <a:gd name="T22" fmla="*/ 0 w 288"/>
                <a:gd name="T23" fmla="*/ 205 h 214"/>
                <a:gd name="T24" fmla="*/ 9 w 288"/>
                <a:gd name="T25" fmla="*/ 214 h 214"/>
                <a:gd name="T26" fmla="*/ 279 w 288"/>
                <a:gd name="T27" fmla="*/ 214 h 214"/>
                <a:gd name="T28" fmla="*/ 288 w 288"/>
                <a:gd name="T29" fmla="*/ 205 h 214"/>
                <a:gd name="T30" fmla="*/ 288 w 288"/>
                <a:gd name="T31" fmla="*/ 44 h 214"/>
                <a:gd name="T32" fmla="*/ 279 w 288"/>
                <a:gd name="T33" fmla="*/ 35 h 214"/>
                <a:gd name="T34" fmla="*/ 179 w 288"/>
                <a:gd name="T35" fmla="*/ 181 h 214"/>
                <a:gd name="T36" fmla="*/ 33 w 288"/>
                <a:gd name="T37" fmla="*/ 181 h 214"/>
                <a:gd name="T38" fmla="*/ 33 w 288"/>
                <a:gd name="T39" fmla="*/ 69 h 214"/>
                <a:gd name="T40" fmla="*/ 179 w 288"/>
                <a:gd name="T41" fmla="*/ 69 h 214"/>
                <a:gd name="T42" fmla="*/ 179 w 288"/>
                <a:gd name="T43" fmla="*/ 18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8" h="214">
                  <a:moveTo>
                    <a:pt x="279" y="35"/>
                  </a:moveTo>
                  <a:cubicBezTo>
                    <a:pt x="205" y="35"/>
                    <a:pt x="205" y="35"/>
                    <a:pt x="205" y="35"/>
                  </a:cubicBezTo>
                  <a:cubicBezTo>
                    <a:pt x="205" y="35"/>
                    <a:pt x="205" y="35"/>
                    <a:pt x="205" y="34"/>
                  </a:cubicBezTo>
                  <a:cubicBezTo>
                    <a:pt x="196" y="8"/>
                    <a:pt x="196" y="8"/>
                    <a:pt x="196" y="8"/>
                  </a:cubicBezTo>
                  <a:cubicBezTo>
                    <a:pt x="194" y="4"/>
                    <a:pt x="188" y="0"/>
                    <a:pt x="183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3" y="0"/>
                    <a:pt x="97" y="4"/>
                    <a:pt x="94" y="8"/>
                  </a:cubicBezTo>
                  <a:cubicBezTo>
                    <a:pt x="86" y="34"/>
                    <a:pt x="86" y="34"/>
                    <a:pt x="86" y="34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4" y="35"/>
                    <a:pt x="0" y="39"/>
                    <a:pt x="0" y="44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10"/>
                    <a:pt x="4" y="214"/>
                    <a:pt x="9" y="214"/>
                  </a:cubicBezTo>
                  <a:cubicBezTo>
                    <a:pt x="279" y="214"/>
                    <a:pt x="279" y="214"/>
                    <a:pt x="279" y="214"/>
                  </a:cubicBezTo>
                  <a:cubicBezTo>
                    <a:pt x="284" y="214"/>
                    <a:pt x="288" y="210"/>
                    <a:pt x="288" y="205"/>
                  </a:cubicBezTo>
                  <a:cubicBezTo>
                    <a:pt x="288" y="44"/>
                    <a:pt x="288" y="44"/>
                    <a:pt x="288" y="44"/>
                  </a:cubicBezTo>
                  <a:cubicBezTo>
                    <a:pt x="288" y="39"/>
                    <a:pt x="284" y="35"/>
                    <a:pt x="279" y="35"/>
                  </a:cubicBezTo>
                  <a:close/>
                  <a:moveTo>
                    <a:pt x="179" y="181"/>
                  </a:moveTo>
                  <a:cubicBezTo>
                    <a:pt x="33" y="181"/>
                    <a:pt x="33" y="181"/>
                    <a:pt x="33" y="181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179" y="69"/>
                    <a:pt x="179" y="69"/>
                    <a:pt x="179" y="69"/>
                  </a:cubicBezTo>
                  <a:lnTo>
                    <a:pt x="179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91" name="Freeform 186"/>
            <p:cNvSpPr>
              <a:spLocks/>
            </p:cNvSpPr>
            <p:nvPr/>
          </p:nvSpPr>
          <p:spPr bwMode="auto">
            <a:xfrm>
              <a:off x="4502151" y="3556001"/>
              <a:ext cx="144463" cy="258763"/>
            </a:xfrm>
            <a:custGeom>
              <a:avLst/>
              <a:gdLst>
                <a:gd name="T0" fmla="*/ 116 w 160"/>
                <a:gd name="T1" fmla="*/ 188 h 288"/>
                <a:gd name="T2" fmla="*/ 149 w 160"/>
                <a:gd name="T3" fmla="*/ 95 h 288"/>
                <a:gd name="T4" fmla="*/ 149 w 160"/>
                <a:gd name="T5" fmla="*/ 95 h 288"/>
                <a:gd name="T6" fmla="*/ 149 w 160"/>
                <a:gd name="T7" fmla="*/ 95 h 288"/>
                <a:gd name="T8" fmla="*/ 149 w 160"/>
                <a:gd name="T9" fmla="*/ 95 h 288"/>
                <a:gd name="T10" fmla="*/ 62 w 160"/>
                <a:gd name="T11" fmla="*/ 95 h 288"/>
                <a:gd name="T12" fmla="*/ 94 w 160"/>
                <a:gd name="T13" fmla="*/ 0 h 288"/>
                <a:gd name="T14" fmla="*/ 45 w 160"/>
                <a:gd name="T15" fmla="*/ 0 h 288"/>
                <a:gd name="T16" fmla="*/ 0 w 160"/>
                <a:gd name="T17" fmla="*/ 128 h 288"/>
                <a:gd name="T18" fmla="*/ 0 w 160"/>
                <a:gd name="T19" fmla="*/ 128 h 288"/>
                <a:gd name="T20" fmla="*/ 0 w 160"/>
                <a:gd name="T21" fmla="*/ 128 h 288"/>
                <a:gd name="T22" fmla="*/ 0 w 160"/>
                <a:gd name="T23" fmla="*/ 128 h 288"/>
                <a:gd name="T24" fmla="*/ 87 w 160"/>
                <a:gd name="T25" fmla="*/ 128 h 288"/>
                <a:gd name="T26" fmla="*/ 66 w 160"/>
                <a:gd name="T27" fmla="*/ 188 h 288"/>
                <a:gd name="T28" fmla="*/ 25 w 160"/>
                <a:gd name="T29" fmla="*/ 188 h 288"/>
                <a:gd name="T30" fmla="*/ 63 w 160"/>
                <a:gd name="T31" fmla="*/ 288 h 288"/>
                <a:gd name="T32" fmla="*/ 160 w 160"/>
                <a:gd name="T33" fmla="*/ 188 h 288"/>
                <a:gd name="T34" fmla="*/ 116 w 160"/>
                <a:gd name="T35" fmla="*/ 1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0" h="288">
                  <a:moveTo>
                    <a:pt x="116" y="188"/>
                  </a:moveTo>
                  <a:cubicBezTo>
                    <a:pt x="149" y="95"/>
                    <a:pt x="149" y="95"/>
                    <a:pt x="149" y="95"/>
                  </a:cubicBezTo>
                  <a:cubicBezTo>
                    <a:pt x="149" y="95"/>
                    <a:pt x="149" y="95"/>
                    <a:pt x="149" y="95"/>
                  </a:cubicBezTo>
                  <a:cubicBezTo>
                    <a:pt x="149" y="95"/>
                    <a:pt x="149" y="95"/>
                    <a:pt x="149" y="95"/>
                  </a:cubicBezTo>
                  <a:cubicBezTo>
                    <a:pt x="149" y="95"/>
                    <a:pt x="149" y="95"/>
                    <a:pt x="149" y="95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3" y="93"/>
                    <a:pt x="83" y="37"/>
                    <a:pt x="9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87" y="128"/>
                    <a:pt x="87" y="128"/>
                    <a:pt x="87" y="128"/>
                  </a:cubicBezTo>
                  <a:cubicBezTo>
                    <a:pt x="87" y="129"/>
                    <a:pt x="76" y="158"/>
                    <a:pt x="66" y="188"/>
                  </a:cubicBezTo>
                  <a:cubicBezTo>
                    <a:pt x="25" y="188"/>
                    <a:pt x="25" y="188"/>
                    <a:pt x="25" y="188"/>
                  </a:cubicBezTo>
                  <a:cubicBezTo>
                    <a:pt x="63" y="288"/>
                    <a:pt x="63" y="288"/>
                    <a:pt x="63" y="288"/>
                  </a:cubicBezTo>
                  <a:cubicBezTo>
                    <a:pt x="160" y="188"/>
                    <a:pt x="160" y="188"/>
                    <a:pt x="160" y="188"/>
                  </a:cubicBezTo>
                  <a:lnTo>
                    <a:pt x="116" y="1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92" name="Freeform 187"/>
            <p:cNvSpPr>
              <a:spLocks/>
            </p:cNvSpPr>
            <p:nvPr/>
          </p:nvSpPr>
          <p:spPr bwMode="auto">
            <a:xfrm>
              <a:off x="4038601" y="3567114"/>
              <a:ext cx="147638" cy="236538"/>
            </a:xfrm>
            <a:custGeom>
              <a:avLst/>
              <a:gdLst>
                <a:gd name="T0" fmla="*/ 148 w 164"/>
                <a:gd name="T1" fmla="*/ 0 h 262"/>
                <a:gd name="T2" fmla="*/ 16 w 164"/>
                <a:gd name="T3" fmla="*/ 0 h 262"/>
                <a:gd name="T4" fmla="*/ 0 w 164"/>
                <a:gd name="T5" fmla="*/ 16 h 262"/>
                <a:gd name="T6" fmla="*/ 0 w 164"/>
                <a:gd name="T7" fmla="*/ 40 h 262"/>
                <a:gd name="T8" fmla="*/ 37 w 164"/>
                <a:gd name="T9" fmla="*/ 71 h 262"/>
                <a:gd name="T10" fmla="*/ 37 w 164"/>
                <a:gd name="T11" fmla="*/ 37 h 262"/>
                <a:gd name="T12" fmla="*/ 128 w 164"/>
                <a:gd name="T13" fmla="*/ 37 h 262"/>
                <a:gd name="T14" fmla="*/ 128 w 164"/>
                <a:gd name="T15" fmla="*/ 262 h 262"/>
                <a:gd name="T16" fmla="*/ 164 w 164"/>
                <a:gd name="T17" fmla="*/ 262 h 262"/>
                <a:gd name="T18" fmla="*/ 164 w 164"/>
                <a:gd name="T19" fmla="*/ 16 h 262"/>
                <a:gd name="T20" fmla="*/ 148 w 164"/>
                <a:gd name="T21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62">
                  <a:moveTo>
                    <a:pt x="14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5" y="0"/>
                    <a:pt x="0" y="5"/>
                    <a:pt x="0" y="1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128" y="37"/>
                    <a:pt x="128" y="37"/>
                    <a:pt x="128" y="37"/>
                  </a:cubicBezTo>
                  <a:cubicBezTo>
                    <a:pt x="128" y="262"/>
                    <a:pt x="128" y="262"/>
                    <a:pt x="128" y="262"/>
                  </a:cubicBezTo>
                  <a:cubicBezTo>
                    <a:pt x="164" y="262"/>
                    <a:pt x="164" y="262"/>
                    <a:pt x="164" y="262"/>
                  </a:cubicBezTo>
                  <a:cubicBezTo>
                    <a:pt x="164" y="16"/>
                    <a:pt x="164" y="16"/>
                    <a:pt x="164" y="16"/>
                  </a:cubicBezTo>
                  <a:cubicBezTo>
                    <a:pt x="164" y="5"/>
                    <a:pt x="159" y="0"/>
                    <a:pt x="14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93" name="Freeform 188"/>
            <p:cNvSpPr>
              <a:spLocks/>
            </p:cNvSpPr>
            <p:nvPr/>
          </p:nvSpPr>
          <p:spPr bwMode="auto">
            <a:xfrm>
              <a:off x="4038601" y="3751264"/>
              <a:ext cx="33338" cy="52388"/>
            </a:xfrm>
            <a:custGeom>
              <a:avLst/>
              <a:gdLst>
                <a:gd name="T0" fmla="*/ 0 w 21"/>
                <a:gd name="T1" fmla="*/ 33 h 33"/>
                <a:gd name="T2" fmla="*/ 21 w 21"/>
                <a:gd name="T3" fmla="*/ 33 h 33"/>
                <a:gd name="T4" fmla="*/ 21 w 21"/>
                <a:gd name="T5" fmla="*/ 0 h 33"/>
                <a:gd name="T6" fmla="*/ 0 w 21"/>
                <a:gd name="T7" fmla="*/ 18 h 33"/>
                <a:gd name="T8" fmla="*/ 0 w 21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3">
                  <a:moveTo>
                    <a:pt x="0" y="33"/>
                  </a:moveTo>
                  <a:lnTo>
                    <a:pt x="21" y="33"/>
                  </a:lnTo>
                  <a:lnTo>
                    <a:pt x="21" y="0"/>
                  </a:lnTo>
                  <a:lnTo>
                    <a:pt x="0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94" name="Freeform 189"/>
            <p:cNvSpPr>
              <a:spLocks/>
            </p:cNvSpPr>
            <p:nvPr/>
          </p:nvSpPr>
          <p:spPr bwMode="auto">
            <a:xfrm>
              <a:off x="3927476" y="3614739"/>
              <a:ext cx="180975" cy="153988"/>
            </a:xfrm>
            <a:custGeom>
              <a:avLst/>
              <a:gdLst>
                <a:gd name="T0" fmla="*/ 108 w 201"/>
                <a:gd name="T1" fmla="*/ 3 h 171"/>
                <a:gd name="T2" fmla="*/ 102 w 201"/>
                <a:gd name="T3" fmla="*/ 0 h 171"/>
                <a:gd name="T4" fmla="*/ 97 w 201"/>
                <a:gd name="T5" fmla="*/ 8 h 171"/>
                <a:gd name="T6" fmla="*/ 97 w 201"/>
                <a:gd name="T7" fmla="*/ 47 h 171"/>
                <a:gd name="T8" fmla="*/ 97 w 201"/>
                <a:gd name="T9" fmla="*/ 62 h 171"/>
                <a:gd name="T10" fmla="*/ 15 w 201"/>
                <a:gd name="T11" fmla="*/ 62 h 171"/>
                <a:gd name="T12" fmla="*/ 0 w 201"/>
                <a:gd name="T13" fmla="*/ 77 h 171"/>
                <a:gd name="T14" fmla="*/ 0 w 201"/>
                <a:gd name="T15" fmla="*/ 94 h 171"/>
                <a:gd name="T16" fmla="*/ 15 w 201"/>
                <a:gd name="T17" fmla="*/ 109 h 171"/>
                <a:gd name="T18" fmla="*/ 97 w 201"/>
                <a:gd name="T19" fmla="*/ 109 h 171"/>
                <a:gd name="T20" fmla="*/ 97 w 201"/>
                <a:gd name="T21" fmla="*/ 124 h 171"/>
                <a:gd name="T22" fmla="*/ 97 w 201"/>
                <a:gd name="T23" fmla="*/ 163 h 171"/>
                <a:gd name="T24" fmla="*/ 102 w 201"/>
                <a:gd name="T25" fmla="*/ 171 h 171"/>
                <a:gd name="T26" fmla="*/ 108 w 201"/>
                <a:gd name="T27" fmla="*/ 168 h 171"/>
                <a:gd name="T28" fmla="*/ 195 w 201"/>
                <a:gd name="T29" fmla="*/ 95 h 171"/>
                <a:gd name="T30" fmla="*/ 195 w 201"/>
                <a:gd name="T31" fmla="*/ 76 h 171"/>
                <a:gd name="T32" fmla="*/ 108 w 201"/>
                <a:gd name="T33" fmla="*/ 3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1" h="171">
                  <a:moveTo>
                    <a:pt x="108" y="3"/>
                  </a:moveTo>
                  <a:cubicBezTo>
                    <a:pt x="106" y="1"/>
                    <a:pt x="104" y="0"/>
                    <a:pt x="102" y="0"/>
                  </a:cubicBezTo>
                  <a:cubicBezTo>
                    <a:pt x="99" y="0"/>
                    <a:pt x="97" y="3"/>
                    <a:pt x="97" y="8"/>
                  </a:cubicBezTo>
                  <a:cubicBezTo>
                    <a:pt x="97" y="47"/>
                    <a:pt x="97" y="47"/>
                    <a:pt x="97" y="47"/>
                  </a:cubicBezTo>
                  <a:cubicBezTo>
                    <a:pt x="97" y="51"/>
                    <a:pt x="97" y="56"/>
                    <a:pt x="97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7" y="62"/>
                    <a:pt x="0" y="69"/>
                    <a:pt x="0" y="77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102"/>
                    <a:pt x="7" y="109"/>
                    <a:pt x="15" y="109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7" y="115"/>
                    <a:pt x="97" y="120"/>
                    <a:pt x="97" y="124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97" y="168"/>
                    <a:pt x="99" y="171"/>
                    <a:pt x="102" y="171"/>
                  </a:cubicBezTo>
                  <a:cubicBezTo>
                    <a:pt x="104" y="171"/>
                    <a:pt x="106" y="170"/>
                    <a:pt x="108" y="168"/>
                  </a:cubicBezTo>
                  <a:cubicBezTo>
                    <a:pt x="195" y="95"/>
                    <a:pt x="195" y="95"/>
                    <a:pt x="195" y="95"/>
                  </a:cubicBezTo>
                  <a:cubicBezTo>
                    <a:pt x="201" y="90"/>
                    <a:pt x="201" y="81"/>
                    <a:pt x="195" y="76"/>
                  </a:cubicBezTo>
                  <a:lnTo>
                    <a:pt x="108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95" name="Freeform 190"/>
            <p:cNvSpPr>
              <a:spLocks/>
            </p:cNvSpPr>
            <p:nvPr/>
          </p:nvSpPr>
          <p:spPr bwMode="auto">
            <a:xfrm>
              <a:off x="7075488" y="3062289"/>
              <a:ext cx="185738" cy="73025"/>
            </a:xfrm>
            <a:custGeom>
              <a:avLst/>
              <a:gdLst>
                <a:gd name="T0" fmla="*/ 103 w 206"/>
                <a:gd name="T1" fmla="*/ 29 h 82"/>
                <a:gd name="T2" fmla="*/ 183 w 206"/>
                <a:gd name="T3" fmla="*/ 82 h 82"/>
                <a:gd name="T4" fmla="*/ 206 w 206"/>
                <a:gd name="T5" fmla="*/ 62 h 82"/>
                <a:gd name="T6" fmla="*/ 103 w 206"/>
                <a:gd name="T7" fmla="*/ 0 h 82"/>
                <a:gd name="T8" fmla="*/ 0 w 206"/>
                <a:gd name="T9" fmla="*/ 62 h 82"/>
                <a:gd name="T10" fmla="*/ 23 w 206"/>
                <a:gd name="T11" fmla="*/ 82 h 82"/>
                <a:gd name="T12" fmla="*/ 103 w 206"/>
                <a:gd name="T13" fmla="*/ 2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82">
                  <a:moveTo>
                    <a:pt x="103" y="29"/>
                  </a:moveTo>
                  <a:cubicBezTo>
                    <a:pt x="139" y="29"/>
                    <a:pt x="170" y="51"/>
                    <a:pt x="183" y="82"/>
                  </a:cubicBezTo>
                  <a:cubicBezTo>
                    <a:pt x="206" y="62"/>
                    <a:pt x="206" y="62"/>
                    <a:pt x="206" y="62"/>
                  </a:cubicBezTo>
                  <a:cubicBezTo>
                    <a:pt x="186" y="25"/>
                    <a:pt x="148" y="0"/>
                    <a:pt x="103" y="0"/>
                  </a:cubicBezTo>
                  <a:cubicBezTo>
                    <a:pt x="58" y="0"/>
                    <a:pt x="20" y="25"/>
                    <a:pt x="0" y="6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36" y="51"/>
                    <a:pt x="67" y="29"/>
                    <a:pt x="10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96" name="Freeform 191"/>
            <p:cNvSpPr>
              <a:spLocks/>
            </p:cNvSpPr>
            <p:nvPr/>
          </p:nvSpPr>
          <p:spPr bwMode="auto">
            <a:xfrm>
              <a:off x="7075488" y="3195639"/>
              <a:ext cx="185738" cy="74613"/>
            </a:xfrm>
            <a:custGeom>
              <a:avLst/>
              <a:gdLst>
                <a:gd name="T0" fmla="*/ 103 w 206"/>
                <a:gd name="T1" fmla="*/ 54 h 83"/>
                <a:gd name="T2" fmla="*/ 23 w 206"/>
                <a:gd name="T3" fmla="*/ 0 h 83"/>
                <a:gd name="T4" fmla="*/ 0 w 206"/>
                <a:gd name="T5" fmla="*/ 21 h 83"/>
                <a:gd name="T6" fmla="*/ 103 w 206"/>
                <a:gd name="T7" fmla="*/ 83 h 83"/>
                <a:gd name="T8" fmla="*/ 206 w 206"/>
                <a:gd name="T9" fmla="*/ 21 h 83"/>
                <a:gd name="T10" fmla="*/ 183 w 206"/>
                <a:gd name="T11" fmla="*/ 0 h 83"/>
                <a:gd name="T12" fmla="*/ 103 w 206"/>
                <a:gd name="T13" fmla="*/ 5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83">
                  <a:moveTo>
                    <a:pt x="103" y="54"/>
                  </a:moveTo>
                  <a:cubicBezTo>
                    <a:pt x="67" y="54"/>
                    <a:pt x="36" y="32"/>
                    <a:pt x="23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0" y="57"/>
                    <a:pt x="58" y="83"/>
                    <a:pt x="103" y="83"/>
                  </a:cubicBezTo>
                  <a:cubicBezTo>
                    <a:pt x="148" y="83"/>
                    <a:pt x="186" y="58"/>
                    <a:pt x="206" y="21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70" y="32"/>
                    <a:pt x="139" y="54"/>
                    <a:pt x="10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97" name="Freeform 192"/>
            <p:cNvSpPr>
              <a:spLocks/>
            </p:cNvSpPr>
            <p:nvPr/>
          </p:nvSpPr>
          <p:spPr bwMode="auto">
            <a:xfrm>
              <a:off x="7207251" y="3082926"/>
              <a:ext cx="90488" cy="166688"/>
            </a:xfrm>
            <a:custGeom>
              <a:avLst/>
              <a:gdLst>
                <a:gd name="T0" fmla="*/ 57 w 57"/>
                <a:gd name="T1" fmla="*/ 0 h 105"/>
                <a:gd name="T2" fmla="*/ 34 w 57"/>
                <a:gd name="T3" fmla="*/ 22 h 105"/>
                <a:gd name="T4" fmla="*/ 21 w 57"/>
                <a:gd name="T5" fmla="*/ 33 h 105"/>
                <a:gd name="T6" fmla="*/ 0 w 57"/>
                <a:gd name="T7" fmla="*/ 52 h 105"/>
                <a:gd name="T8" fmla="*/ 21 w 57"/>
                <a:gd name="T9" fmla="*/ 71 h 105"/>
                <a:gd name="T10" fmla="*/ 34 w 57"/>
                <a:gd name="T11" fmla="*/ 83 h 105"/>
                <a:gd name="T12" fmla="*/ 57 w 57"/>
                <a:gd name="T13" fmla="*/ 105 h 105"/>
                <a:gd name="T14" fmla="*/ 57 w 57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05">
                  <a:moveTo>
                    <a:pt x="57" y="0"/>
                  </a:moveTo>
                  <a:lnTo>
                    <a:pt x="34" y="22"/>
                  </a:lnTo>
                  <a:lnTo>
                    <a:pt x="21" y="33"/>
                  </a:lnTo>
                  <a:lnTo>
                    <a:pt x="0" y="52"/>
                  </a:lnTo>
                  <a:lnTo>
                    <a:pt x="21" y="71"/>
                  </a:lnTo>
                  <a:lnTo>
                    <a:pt x="34" y="83"/>
                  </a:lnTo>
                  <a:lnTo>
                    <a:pt x="57" y="105"/>
                  </a:lnTo>
                  <a:lnTo>
                    <a:pt x="5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98" name="Freeform 193"/>
            <p:cNvSpPr>
              <a:spLocks/>
            </p:cNvSpPr>
            <p:nvPr/>
          </p:nvSpPr>
          <p:spPr bwMode="auto">
            <a:xfrm>
              <a:off x="7037388" y="3082926"/>
              <a:ext cx="92075" cy="166688"/>
            </a:xfrm>
            <a:custGeom>
              <a:avLst/>
              <a:gdLst>
                <a:gd name="T0" fmla="*/ 58 w 58"/>
                <a:gd name="T1" fmla="*/ 52 h 105"/>
                <a:gd name="T2" fmla="*/ 37 w 58"/>
                <a:gd name="T3" fmla="*/ 33 h 105"/>
                <a:gd name="T4" fmla="*/ 24 w 58"/>
                <a:gd name="T5" fmla="*/ 22 h 105"/>
                <a:gd name="T6" fmla="*/ 0 w 58"/>
                <a:gd name="T7" fmla="*/ 0 h 105"/>
                <a:gd name="T8" fmla="*/ 0 w 58"/>
                <a:gd name="T9" fmla="*/ 105 h 105"/>
                <a:gd name="T10" fmla="*/ 24 w 58"/>
                <a:gd name="T11" fmla="*/ 83 h 105"/>
                <a:gd name="T12" fmla="*/ 37 w 58"/>
                <a:gd name="T13" fmla="*/ 71 h 105"/>
                <a:gd name="T14" fmla="*/ 58 w 58"/>
                <a:gd name="T15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105">
                  <a:moveTo>
                    <a:pt x="58" y="52"/>
                  </a:moveTo>
                  <a:lnTo>
                    <a:pt x="37" y="33"/>
                  </a:lnTo>
                  <a:lnTo>
                    <a:pt x="24" y="22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24" y="83"/>
                  </a:lnTo>
                  <a:lnTo>
                    <a:pt x="37" y="71"/>
                  </a:lnTo>
                  <a:lnTo>
                    <a:pt x="58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299" name="Freeform 194"/>
            <p:cNvSpPr>
              <a:spLocks/>
            </p:cNvSpPr>
            <p:nvPr/>
          </p:nvSpPr>
          <p:spPr bwMode="auto">
            <a:xfrm>
              <a:off x="7588251" y="3121026"/>
              <a:ext cx="196850" cy="176213"/>
            </a:xfrm>
            <a:custGeom>
              <a:avLst/>
              <a:gdLst>
                <a:gd name="T0" fmla="*/ 177 w 218"/>
                <a:gd name="T1" fmla="*/ 1 h 195"/>
                <a:gd name="T2" fmla="*/ 158 w 218"/>
                <a:gd name="T3" fmla="*/ 20 h 195"/>
                <a:gd name="T4" fmla="*/ 191 w 218"/>
                <a:gd name="T5" fmla="*/ 86 h 195"/>
                <a:gd name="T6" fmla="*/ 109 w 218"/>
                <a:gd name="T7" fmla="*/ 167 h 195"/>
                <a:gd name="T8" fmla="*/ 28 w 218"/>
                <a:gd name="T9" fmla="*/ 86 h 195"/>
                <a:gd name="T10" fmla="*/ 61 w 218"/>
                <a:gd name="T11" fmla="*/ 20 h 195"/>
                <a:gd name="T12" fmla="*/ 42 w 218"/>
                <a:gd name="T13" fmla="*/ 0 h 195"/>
                <a:gd name="T14" fmla="*/ 0 w 218"/>
                <a:gd name="T15" fmla="*/ 86 h 195"/>
                <a:gd name="T16" fmla="*/ 109 w 218"/>
                <a:gd name="T17" fmla="*/ 195 h 195"/>
                <a:gd name="T18" fmla="*/ 218 w 218"/>
                <a:gd name="T19" fmla="*/ 86 h 195"/>
                <a:gd name="T20" fmla="*/ 177 w 218"/>
                <a:gd name="T21" fmla="*/ 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195">
                  <a:moveTo>
                    <a:pt x="177" y="1"/>
                  </a:moveTo>
                  <a:cubicBezTo>
                    <a:pt x="158" y="20"/>
                    <a:pt x="158" y="20"/>
                    <a:pt x="158" y="20"/>
                  </a:cubicBezTo>
                  <a:cubicBezTo>
                    <a:pt x="178" y="35"/>
                    <a:pt x="191" y="59"/>
                    <a:pt x="191" y="86"/>
                  </a:cubicBezTo>
                  <a:cubicBezTo>
                    <a:pt x="191" y="131"/>
                    <a:pt x="154" y="167"/>
                    <a:pt x="109" y="167"/>
                  </a:cubicBezTo>
                  <a:cubicBezTo>
                    <a:pt x="64" y="167"/>
                    <a:pt x="28" y="131"/>
                    <a:pt x="28" y="86"/>
                  </a:cubicBezTo>
                  <a:cubicBezTo>
                    <a:pt x="28" y="59"/>
                    <a:pt x="41" y="35"/>
                    <a:pt x="61" y="2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7" y="20"/>
                    <a:pt x="0" y="51"/>
                    <a:pt x="0" y="86"/>
                  </a:cubicBezTo>
                  <a:cubicBezTo>
                    <a:pt x="0" y="146"/>
                    <a:pt x="49" y="195"/>
                    <a:pt x="109" y="195"/>
                  </a:cubicBezTo>
                  <a:cubicBezTo>
                    <a:pt x="169" y="195"/>
                    <a:pt x="218" y="146"/>
                    <a:pt x="218" y="86"/>
                  </a:cubicBezTo>
                  <a:cubicBezTo>
                    <a:pt x="218" y="51"/>
                    <a:pt x="202" y="20"/>
                    <a:pt x="17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300" name="Freeform 195"/>
            <p:cNvSpPr>
              <a:spLocks/>
            </p:cNvSpPr>
            <p:nvPr/>
          </p:nvSpPr>
          <p:spPr bwMode="auto">
            <a:xfrm>
              <a:off x="7631113" y="3036889"/>
              <a:ext cx="112713" cy="158750"/>
            </a:xfrm>
            <a:custGeom>
              <a:avLst/>
              <a:gdLst>
                <a:gd name="T0" fmla="*/ 43 w 71"/>
                <a:gd name="T1" fmla="*/ 100 h 100"/>
                <a:gd name="T2" fmla="*/ 43 w 71"/>
                <a:gd name="T3" fmla="*/ 80 h 100"/>
                <a:gd name="T4" fmla="*/ 43 w 71"/>
                <a:gd name="T5" fmla="*/ 41 h 100"/>
                <a:gd name="T6" fmla="*/ 71 w 71"/>
                <a:gd name="T7" fmla="*/ 41 h 100"/>
                <a:gd name="T8" fmla="*/ 35 w 71"/>
                <a:gd name="T9" fmla="*/ 0 h 100"/>
                <a:gd name="T10" fmla="*/ 0 w 71"/>
                <a:gd name="T11" fmla="*/ 41 h 100"/>
                <a:gd name="T12" fmla="*/ 27 w 71"/>
                <a:gd name="T13" fmla="*/ 41 h 100"/>
                <a:gd name="T14" fmla="*/ 27 w 71"/>
                <a:gd name="T15" fmla="*/ 83 h 100"/>
                <a:gd name="T16" fmla="*/ 27 w 71"/>
                <a:gd name="T17" fmla="*/ 100 h 100"/>
                <a:gd name="T18" fmla="*/ 43 w 71"/>
                <a:gd name="T1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100">
                  <a:moveTo>
                    <a:pt x="43" y="100"/>
                  </a:moveTo>
                  <a:lnTo>
                    <a:pt x="43" y="80"/>
                  </a:lnTo>
                  <a:lnTo>
                    <a:pt x="43" y="41"/>
                  </a:lnTo>
                  <a:lnTo>
                    <a:pt x="71" y="41"/>
                  </a:lnTo>
                  <a:lnTo>
                    <a:pt x="35" y="0"/>
                  </a:lnTo>
                  <a:lnTo>
                    <a:pt x="0" y="41"/>
                  </a:lnTo>
                  <a:lnTo>
                    <a:pt x="27" y="41"/>
                  </a:lnTo>
                  <a:lnTo>
                    <a:pt x="27" y="83"/>
                  </a:lnTo>
                  <a:lnTo>
                    <a:pt x="27" y="100"/>
                  </a:lnTo>
                  <a:lnTo>
                    <a:pt x="43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301" name="Freeform 196"/>
            <p:cNvSpPr>
              <a:spLocks noEditPoints="1"/>
            </p:cNvSpPr>
            <p:nvPr/>
          </p:nvSpPr>
          <p:spPr bwMode="auto">
            <a:xfrm>
              <a:off x="1852613" y="1509714"/>
              <a:ext cx="260350" cy="203200"/>
            </a:xfrm>
            <a:custGeom>
              <a:avLst/>
              <a:gdLst>
                <a:gd name="T0" fmla="*/ 82 w 164"/>
                <a:gd name="T1" fmla="*/ 0 h 128"/>
                <a:gd name="T2" fmla="*/ 0 w 164"/>
                <a:gd name="T3" fmla="*/ 22 h 128"/>
                <a:gd name="T4" fmla="*/ 0 w 164"/>
                <a:gd name="T5" fmla="*/ 22 h 128"/>
                <a:gd name="T6" fmla="*/ 0 w 164"/>
                <a:gd name="T7" fmla="*/ 107 h 128"/>
                <a:gd name="T8" fmla="*/ 76 w 164"/>
                <a:gd name="T9" fmla="*/ 128 h 128"/>
                <a:gd name="T10" fmla="*/ 76 w 164"/>
                <a:gd name="T11" fmla="*/ 43 h 128"/>
                <a:gd name="T12" fmla="*/ 22 w 164"/>
                <a:gd name="T13" fmla="*/ 28 h 128"/>
                <a:gd name="T14" fmla="*/ 82 w 164"/>
                <a:gd name="T15" fmla="*/ 12 h 128"/>
                <a:gd name="T16" fmla="*/ 141 w 164"/>
                <a:gd name="T17" fmla="*/ 28 h 128"/>
                <a:gd name="T18" fmla="*/ 141 w 164"/>
                <a:gd name="T19" fmla="*/ 28 h 128"/>
                <a:gd name="T20" fmla="*/ 88 w 164"/>
                <a:gd name="T21" fmla="*/ 43 h 128"/>
                <a:gd name="T22" fmla="*/ 88 w 164"/>
                <a:gd name="T23" fmla="*/ 128 h 128"/>
                <a:gd name="T24" fmla="*/ 164 w 164"/>
                <a:gd name="T25" fmla="*/ 107 h 128"/>
                <a:gd name="T26" fmla="*/ 164 w 164"/>
                <a:gd name="T27" fmla="*/ 22 h 128"/>
                <a:gd name="T28" fmla="*/ 82 w 164"/>
                <a:gd name="T29" fmla="*/ 0 h 128"/>
                <a:gd name="T30" fmla="*/ 143 w 164"/>
                <a:gd name="T31" fmla="*/ 62 h 128"/>
                <a:gd name="T32" fmla="*/ 110 w 164"/>
                <a:gd name="T33" fmla="*/ 71 h 128"/>
                <a:gd name="T34" fmla="*/ 110 w 164"/>
                <a:gd name="T35" fmla="*/ 55 h 128"/>
                <a:gd name="T36" fmla="*/ 143 w 164"/>
                <a:gd name="T37" fmla="*/ 46 h 128"/>
                <a:gd name="T38" fmla="*/ 143 w 164"/>
                <a:gd name="T39" fmla="*/ 6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4" h="128">
                  <a:moveTo>
                    <a:pt x="82" y="0"/>
                  </a:moveTo>
                  <a:lnTo>
                    <a:pt x="0" y="22"/>
                  </a:lnTo>
                  <a:lnTo>
                    <a:pt x="0" y="22"/>
                  </a:lnTo>
                  <a:lnTo>
                    <a:pt x="0" y="107"/>
                  </a:lnTo>
                  <a:lnTo>
                    <a:pt x="76" y="128"/>
                  </a:lnTo>
                  <a:lnTo>
                    <a:pt x="76" y="43"/>
                  </a:lnTo>
                  <a:lnTo>
                    <a:pt x="22" y="28"/>
                  </a:lnTo>
                  <a:lnTo>
                    <a:pt x="82" y="12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88" y="43"/>
                  </a:lnTo>
                  <a:lnTo>
                    <a:pt x="88" y="128"/>
                  </a:lnTo>
                  <a:lnTo>
                    <a:pt x="164" y="107"/>
                  </a:lnTo>
                  <a:lnTo>
                    <a:pt x="164" y="22"/>
                  </a:lnTo>
                  <a:lnTo>
                    <a:pt x="82" y="0"/>
                  </a:lnTo>
                  <a:close/>
                  <a:moveTo>
                    <a:pt x="143" y="62"/>
                  </a:moveTo>
                  <a:lnTo>
                    <a:pt x="110" y="71"/>
                  </a:lnTo>
                  <a:lnTo>
                    <a:pt x="110" y="55"/>
                  </a:lnTo>
                  <a:lnTo>
                    <a:pt x="143" y="46"/>
                  </a:lnTo>
                  <a:lnTo>
                    <a:pt x="143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302" name="Freeform 197"/>
            <p:cNvSpPr>
              <a:spLocks/>
            </p:cNvSpPr>
            <p:nvPr/>
          </p:nvSpPr>
          <p:spPr bwMode="auto">
            <a:xfrm>
              <a:off x="2405063" y="1598614"/>
              <a:ext cx="90488" cy="141288"/>
            </a:xfrm>
            <a:custGeom>
              <a:avLst/>
              <a:gdLst>
                <a:gd name="T0" fmla="*/ 0 w 57"/>
                <a:gd name="T1" fmla="*/ 9 h 89"/>
                <a:gd name="T2" fmla="*/ 0 w 57"/>
                <a:gd name="T3" fmla="*/ 9 h 89"/>
                <a:gd name="T4" fmla="*/ 0 w 57"/>
                <a:gd name="T5" fmla="*/ 73 h 89"/>
                <a:gd name="T6" fmla="*/ 57 w 57"/>
                <a:gd name="T7" fmla="*/ 89 h 89"/>
                <a:gd name="T8" fmla="*/ 57 w 57"/>
                <a:gd name="T9" fmla="*/ 25 h 89"/>
                <a:gd name="T10" fmla="*/ 16 w 57"/>
                <a:gd name="T11" fmla="*/ 14 h 89"/>
                <a:gd name="T12" fmla="*/ 41 w 57"/>
                <a:gd name="T13" fmla="*/ 7 h 89"/>
                <a:gd name="T14" fmla="*/ 36 w 57"/>
                <a:gd name="T15" fmla="*/ 0 h 89"/>
                <a:gd name="T16" fmla="*/ 0 w 57"/>
                <a:gd name="T17" fmla="*/ 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89">
                  <a:moveTo>
                    <a:pt x="0" y="9"/>
                  </a:moveTo>
                  <a:lnTo>
                    <a:pt x="0" y="9"/>
                  </a:lnTo>
                  <a:lnTo>
                    <a:pt x="0" y="73"/>
                  </a:lnTo>
                  <a:lnTo>
                    <a:pt x="57" y="89"/>
                  </a:lnTo>
                  <a:lnTo>
                    <a:pt x="57" y="25"/>
                  </a:lnTo>
                  <a:lnTo>
                    <a:pt x="16" y="14"/>
                  </a:lnTo>
                  <a:lnTo>
                    <a:pt x="41" y="7"/>
                  </a:lnTo>
                  <a:lnTo>
                    <a:pt x="3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303" name="Freeform 198"/>
            <p:cNvSpPr>
              <a:spLocks noEditPoints="1"/>
            </p:cNvSpPr>
            <p:nvPr/>
          </p:nvSpPr>
          <p:spPr bwMode="auto">
            <a:xfrm>
              <a:off x="2509838" y="1598614"/>
              <a:ext cx="88900" cy="141288"/>
            </a:xfrm>
            <a:custGeom>
              <a:avLst/>
              <a:gdLst>
                <a:gd name="T0" fmla="*/ 21 w 56"/>
                <a:gd name="T1" fmla="*/ 0 h 89"/>
                <a:gd name="T2" fmla="*/ 15 w 56"/>
                <a:gd name="T3" fmla="*/ 7 h 89"/>
                <a:gd name="T4" fmla="*/ 40 w 56"/>
                <a:gd name="T5" fmla="*/ 14 h 89"/>
                <a:gd name="T6" fmla="*/ 40 w 56"/>
                <a:gd name="T7" fmla="*/ 14 h 89"/>
                <a:gd name="T8" fmla="*/ 0 w 56"/>
                <a:gd name="T9" fmla="*/ 25 h 89"/>
                <a:gd name="T10" fmla="*/ 0 w 56"/>
                <a:gd name="T11" fmla="*/ 89 h 89"/>
                <a:gd name="T12" fmla="*/ 56 w 56"/>
                <a:gd name="T13" fmla="*/ 73 h 89"/>
                <a:gd name="T14" fmla="*/ 56 w 56"/>
                <a:gd name="T15" fmla="*/ 9 h 89"/>
                <a:gd name="T16" fmla="*/ 21 w 56"/>
                <a:gd name="T17" fmla="*/ 0 h 89"/>
                <a:gd name="T18" fmla="*/ 41 w 56"/>
                <a:gd name="T19" fmla="*/ 39 h 89"/>
                <a:gd name="T20" fmla="*/ 17 w 56"/>
                <a:gd name="T21" fmla="*/ 46 h 89"/>
                <a:gd name="T22" fmla="*/ 17 w 56"/>
                <a:gd name="T23" fmla="*/ 34 h 89"/>
                <a:gd name="T24" fmla="*/ 41 w 56"/>
                <a:gd name="T25" fmla="*/ 28 h 89"/>
                <a:gd name="T26" fmla="*/ 41 w 56"/>
                <a:gd name="T27" fmla="*/ 3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89">
                  <a:moveTo>
                    <a:pt x="21" y="0"/>
                  </a:moveTo>
                  <a:lnTo>
                    <a:pt x="15" y="7"/>
                  </a:lnTo>
                  <a:lnTo>
                    <a:pt x="40" y="14"/>
                  </a:lnTo>
                  <a:lnTo>
                    <a:pt x="40" y="14"/>
                  </a:lnTo>
                  <a:lnTo>
                    <a:pt x="0" y="25"/>
                  </a:lnTo>
                  <a:lnTo>
                    <a:pt x="0" y="89"/>
                  </a:lnTo>
                  <a:lnTo>
                    <a:pt x="56" y="73"/>
                  </a:lnTo>
                  <a:lnTo>
                    <a:pt x="56" y="9"/>
                  </a:lnTo>
                  <a:lnTo>
                    <a:pt x="21" y="0"/>
                  </a:lnTo>
                  <a:close/>
                  <a:moveTo>
                    <a:pt x="41" y="39"/>
                  </a:moveTo>
                  <a:lnTo>
                    <a:pt x="17" y="46"/>
                  </a:lnTo>
                  <a:lnTo>
                    <a:pt x="17" y="34"/>
                  </a:lnTo>
                  <a:lnTo>
                    <a:pt x="41" y="28"/>
                  </a:lnTo>
                  <a:lnTo>
                    <a:pt x="41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12" name="Freeform 199"/>
            <p:cNvSpPr>
              <a:spLocks/>
            </p:cNvSpPr>
            <p:nvPr/>
          </p:nvSpPr>
          <p:spPr bwMode="auto">
            <a:xfrm>
              <a:off x="2441576" y="1482726"/>
              <a:ext cx="122238" cy="138113"/>
            </a:xfrm>
            <a:custGeom>
              <a:avLst/>
              <a:gdLst>
                <a:gd name="T0" fmla="*/ 38 w 77"/>
                <a:gd name="T1" fmla="*/ 87 h 87"/>
                <a:gd name="T2" fmla="*/ 77 w 77"/>
                <a:gd name="T3" fmla="*/ 42 h 87"/>
                <a:gd name="T4" fmla="*/ 48 w 77"/>
                <a:gd name="T5" fmla="*/ 42 h 87"/>
                <a:gd name="T6" fmla="*/ 48 w 77"/>
                <a:gd name="T7" fmla="*/ 0 h 87"/>
                <a:gd name="T8" fmla="*/ 29 w 77"/>
                <a:gd name="T9" fmla="*/ 0 h 87"/>
                <a:gd name="T10" fmla="*/ 29 w 77"/>
                <a:gd name="T11" fmla="*/ 42 h 87"/>
                <a:gd name="T12" fmla="*/ 0 w 77"/>
                <a:gd name="T13" fmla="*/ 42 h 87"/>
                <a:gd name="T14" fmla="*/ 38 w 77"/>
                <a:gd name="T15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87">
                  <a:moveTo>
                    <a:pt x="38" y="87"/>
                  </a:moveTo>
                  <a:lnTo>
                    <a:pt x="77" y="42"/>
                  </a:lnTo>
                  <a:lnTo>
                    <a:pt x="48" y="42"/>
                  </a:lnTo>
                  <a:lnTo>
                    <a:pt x="48" y="0"/>
                  </a:lnTo>
                  <a:lnTo>
                    <a:pt x="29" y="0"/>
                  </a:lnTo>
                  <a:lnTo>
                    <a:pt x="29" y="42"/>
                  </a:lnTo>
                  <a:lnTo>
                    <a:pt x="0" y="42"/>
                  </a:lnTo>
                  <a:lnTo>
                    <a:pt x="38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13" name="Freeform 200"/>
            <p:cNvSpPr>
              <a:spLocks/>
            </p:cNvSpPr>
            <p:nvPr/>
          </p:nvSpPr>
          <p:spPr bwMode="auto">
            <a:xfrm>
              <a:off x="3929063" y="1508126"/>
              <a:ext cx="258763" cy="206375"/>
            </a:xfrm>
            <a:custGeom>
              <a:avLst/>
              <a:gdLst>
                <a:gd name="T0" fmla="*/ 163 w 163"/>
                <a:gd name="T1" fmla="*/ 92 h 130"/>
                <a:gd name="T2" fmla="*/ 163 w 163"/>
                <a:gd name="T3" fmla="*/ 44 h 130"/>
                <a:gd name="T4" fmla="*/ 115 w 163"/>
                <a:gd name="T5" fmla="*/ 44 h 130"/>
                <a:gd name="T6" fmla="*/ 131 w 163"/>
                <a:gd name="T7" fmla="*/ 60 h 130"/>
                <a:gd name="T8" fmla="*/ 92 w 163"/>
                <a:gd name="T9" fmla="*/ 99 h 130"/>
                <a:gd name="T10" fmla="*/ 92 w 163"/>
                <a:gd name="T11" fmla="*/ 34 h 130"/>
                <a:gd name="T12" fmla="*/ 115 w 163"/>
                <a:gd name="T13" fmla="*/ 34 h 130"/>
                <a:gd name="T14" fmla="*/ 82 w 163"/>
                <a:gd name="T15" fmla="*/ 0 h 130"/>
                <a:gd name="T16" fmla="*/ 48 w 163"/>
                <a:gd name="T17" fmla="*/ 34 h 130"/>
                <a:gd name="T18" fmla="*/ 70 w 163"/>
                <a:gd name="T19" fmla="*/ 34 h 130"/>
                <a:gd name="T20" fmla="*/ 70 w 163"/>
                <a:gd name="T21" fmla="*/ 99 h 130"/>
                <a:gd name="T22" fmla="*/ 32 w 163"/>
                <a:gd name="T23" fmla="*/ 60 h 130"/>
                <a:gd name="T24" fmla="*/ 48 w 163"/>
                <a:gd name="T25" fmla="*/ 44 h 130"/>
                <a:gd name="T26" fmla="*/ 0 w 163"/>
                <a:gd name="T27" fmla="*/ 44 h 130"/>
                <a:gd name="T28" fmla="*/ 0 w 163"/>
                <a:gd name="T29" fmla="*/ 92 h 130"/>
                <a:gd name="T30" fmla="*/ 16 w 163"/>
                <a:gd name="T31" fmla="*/ 76 h 130"/>
                <a:gd name="T32" fmla="*/ 70 w 163"/>
                <a:gd name="T33" fmla="*/ 130 h 130"/>
                <a:gd name="T34" fmla="*/ 93 w 163"/>
                <a:gd name="T35" fmla="*/ 130 h 130"/>
                <a:gd name="T36" fmla="*/ 147 w 163"/>
                <a:gd name="T37" fmla="*/ 76 h 130"/>
                <a:gd name="T38" fmla="*/ 163 w 163"/>
                <a:gd name="T39" fmla="*/ 9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3" h="130">
                  <a:moveTo>
                    <a:pt x="163" y="92"/>
                  </a:moveTo>
                  <a:lnTo>
                    <a:pt x="163" y="44"/>
                  </a:lnTo>
                  <a:lnTo>
                    <a:pt x="115" y="44"/>
                  </a:lnTo>
                  <a:lnTo>
                    <a:pt x="131" y="60"/>
                  </a:lnTo>
                  <a:lnTo>
                    <a:pt x="92" y="99"/>
                  </a:lnTo>
                  <a:lnTo>
                    <a:pt x="92" y="34"/>
                  </a:lnTo>
                  <a:lnTo>
                    <a:pt x="115" y="34"/>
                  </a:lnTo>
                  <a:lnTo>
                    <a:pt x="82" y="0"/>
                  </a:lnTo>
                  <a:lnTo>
                    <a:pt x="48" y="34"/>
                  </a:lnTo>
                  <a:lnTo>
                    <a:pt x="70" y="34"/>
                  </a:lnTo>
                  <a:lnTo>
                    <a:pt x="70" y="99"/>
                  </a:lnTo>
                  <a:lnTo>
                    <a:pt x="32" y="60"/>
                  </a:lnTo>
                  <a:lnTo>
                    <a:pt x="48" y="44"/>
                  </a:lnTo>
                  <a:lnTo>
                    <a:pt x="0" y="44"/>
                  </a:lnTo>
                  <a:lnTo>
                    <a:pt x="0" y="92"/>
                  </a:lnTo>
                  <a:lnTo>
                    <a:pt x="16" y="76"/>
                  </a:lnTo>
                  <a:lnTo>
                    <a:pt x="70" y="130"/>
                  </a:lnTo>
                  <a:lnTo>
                    <a:pt x="93" y="130"/>
                  </a:lnTo>
                  <a:lnTo>
                    <a:pt x="147" y="76"/>
                  </a:lnTo>
                  <a:lnTo>
                    <a:pt x="163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14" name="Freeform 201"/>
            <p:cNvSpPr>
              <a:spLocks noEditPoints="1"/>
            </p:cNvSpPr>
            <p:nvPr/>
          </p:nvSpPr>
          <p:spPr bwMode="auto">
            <a:xfrm>
              <a:off x="5518151" y="3036889"/>
              <a:ext cx="188913" cy="260350"/>
            </a:xfrm>
            <a:custGeom>
              <a:avLst/>
              <a:gdLst>
                <a:gd name="T0" fmla="*/ 35 w 119"/>
                <a:gd name="T1" fmla="*/ 0 h 164"/>
                <a:gd name="T2" fmla="*/ 35 w 119"/>
                <a:gd name="T3" fmla="*/ 0 h 164"/>
                <a:gd name="T4" fmla="*/ 0 w 119"/>
                <a:gd name="T5" fmla="*/ 34 h 164"/>
                <a:gd name="T6" fmla="*/ 0 w 119"/>
                <a:gd name="T7" fmla="*/ 164 h 164"/>
                <a:gd name="T8" fmla="*/ 119 w 119"/>
                <a:gd name="T9" fmla="*/ 164 h 164"/>
                <a:gd name="T10" fmla="*/ 119 w 119"/>
                <a:gd name="T11" fmla="*/ 0 h 164"/>
                <a:gd name="T12" fmla="*/ 35 w 119"/>
                <a:gd name="T13" fmla="*/ 0 h 164"/>
                <a:gd name="T14" fmla="*/ 105 w 119"/>
                <a:gd name="T15" fmla="*/ 42 h 164"/>
                <a:gd name="T16" fmla="*/ 76 w 119"/>
                <a:gd name="T17" fmla="*/ 14 h 164"/>
                <a:gd name="T18" fmla="*/ 105 w 119"/>
                <a:gd name="T19" fmla="*/ 14 h 164"/>
                <a:gd name="T20" fmla="*/ 105 w 119"/>
                <a:gd name="T21" fmla="*/ 42 h 164"/>
                <a:gd name="T22" fmla="*/ 56 w 119"/>
                <a:gd name="T23" fmla="*/ 21 h 164"/>
                <a:gd name="T24" fmla="*/ 56 w 119"/>
                <a:gd name="T25" fmla="*/ 150 h 164"/>
                <a:gd name="T26" fmla="*/ 16 w 119"/>
                <a:gd name="T27" fmla="*/ 150 h 164"/>
                <a:gd name="T28" fmla="*/ 56 w 119"/>
                <a:gd name="T29" fmla="*/ 21 h 164"/>
                <a:gd name="T30" fmla="*/ 14 w 119"/>
                <a:gd name="T31" fmla="*/ 132 h 164"/>
                <a:gd name="T32" fmla="*/ 14 w 119"/>
                <a:gd name="T33" fmla="*/ 48 h 164"/>
                <a:gd name="T34" fmla="*/ 41 w 119"/>
                <a:gd name="T35" fmla="*/ 48 h 164"/>
                <a:gd name="T36" fmla="*/ 14 w 119"/>
                <a:gd name="T37" fmla="*/ 132 h 164"/>
                <a:gd name="T38" fmla="*/ 63 w 119"/>
                <a:gd name="T39" fmla="*/ 21 h 164"/>
                <a:gd name="T40" fmla="*/ 104 w 119"/>
                <a:gd name="T41" fmla="*/ 150 h 164"/>
                <a:gd name="T42" fmla="*/ 63 w 119"/>
                <a:gd name="T43" fmla="*/ 150 h 164"/>
                <a:gd name="T44" fmla="*/ 63 w 119"/>
                <a:gd name="T45" fmla="*/ 21 h 164"/>
                <a:gd name="T46" fmla="*/ 68 w 119"/>
                <a:gd name="T47" fmla="*/ 15 h 164"/>
                <a:gd name="T48" fmla="*/ 105 w 119"/>
                <a:gd name="T49" fmla="*/ 52 h 164"/>
                <a:gd name="T50" fmla="*/ 105 w 119"/>
                <a:gd name="T51" fmla="*/ 131 h 164"/>
                <a:gd name="T52" fmla="*/ 68 w 119"/>
                <a:gd name="T53" fmla="*/ 15 h 164"/>
                <a:gd name="T54" fmla="*/ 52 w 119"/>
                <a:gd name="T55" fmla="*/ 14 h 164"/>
                <a:gd name="T56" fmla="*/ 49 w 119"/>
                <a:gd name="T57" fmla="*/ 24 h 164"/>
                <a:gd name="T58" fmla="*/ 49 w 119"/>
                <a:gd name="T59" fmla="*/ 14 h 164"/>
                <a:gd name="T60" fmla="*/ 52 w 119"/>
                <a:gd name="T61" fmla="*/ 14 h 164"/>
                <a:gd name="T62" fmla="*/ 38 w 119"/>
                <a:gd name="T63" fmla="*/ 12 h 164"/>
                <a:gd name="T64" fmla="*/ 38 w 119"/>
                <a:gd name="T65" fmla="*/ 38 h 164"/>
                <a:gd name="T66" fmla="*/ 12 w 119"/>
                <a:gd name="T67" fmla="*/ 38 h 164"/>
                <a:gd name="T68" fmla="*/ 38 w 119"/>
                <a:gd name="T69" fmla="*/ 12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9" h="164">
                  <a:moveTo>
                    <a:pt x="35" y="0"/>
                  </a:moveTo>
                  <a:lnTo>
                    <a:pt x="35" y="0"/>
                  </a:lnTo>
                  <a:lnTo>
                    <a:pt x="0" y="34"/>
                  </a:lnTo>
                  <a:lnTo>
                    <a:pt x="0" y="164"/>
                  </a:lnTo>
                  <a:lnTo>
                    <a:pt x="119" y="164"/>
                  </a:lnTo>
                  <a:lnTo>
                    <a:pt x="119" y="0"/>
                  </a:lnTo>
                  <a:lnTo>
                    <a:pt x="35" y="0"/>
                  </a:lnTo>
                  <a:close/>
                  <a:moveTo>
                    <a:pt x="105" y="42"/>
                  </a:moveTo>
                  <a:lnTo>
                    <a:pt x="76" y="14"/>
                  </a:lnTo>
                  <a:lnTo>
                    <a:pt x="105" y="14"/>
                  </a:lnTo>
                  <a:lnTo>
                    <a:pt x="105" y="42"/>
                  </a:lnTo>
                  <a:close/>
                  <a:moveTo>
                    <a:pt x="56" y="21"/>
                  </a:moveTo>
                  <a:lnTo>
                    <a:pt x="56" y="150"/>
                  </a:lnTo>
                  <a:lnTo>
                    <a:pt x="16" y="150"/>
                  </a:lnTo>
                  <a:lnTo>
                    <a:pt x="56" y="21"/>
                  </a:lnTo>
                  <a:close/>
                  <a:moveTo>
                    <a:pt x="14" y="132"/>
                  </a:moveTo>
                  <a:lnTo>
                    <a:pt x="14" y="48"/>
                  </a:lnTo>
                  <a:lnTo>
                    <a:pt x="41" y="48"/>
                  </a:lnTo>
                  <a:lnTo>
                    <a:pt x="14" y="132"/>
                  </a:lnTo>
                  <a:close/>
                  <a:moveTo>
                    <a:pt x="63" y="21"/>
                  </a:moveTo>
                  <a:lnTo>
                    <a:pt x="104" y="150"/>
                  </a:lnTo>
                  <a:lnTo>
                    <a:pt x="63" y="150"/>
                  </a:lnTo>
                  <a:lnTo>
                    <a:pt x="63" y="21"/>
                  </a:lnTo>
                  <a:close/>
                  <a:moveTo>
                    <a:pt x="68" y="15"/>
                  </a:moveTo>
                  <a:lnTo>
                    <a:pt x="105" y="52"/>
                  </a:lnTo>
                  <a:lnTo>
                    <a:pt x="105" y="131"/>
                  </a:lnTo>
                  <a:lnTo>
                    <a:pt x="68" y="15"/>
                  </a:lnTo>
                  <a:close/>
                  <a:moveTo>
                    <a:pt x="52" y="14"/>
                  </a:moveTo>
                  <a:lnTo>
                    <a:pt x="49" y="24"/>
                  </a:lnTo>
                  <a:lnTo>
                    <a:pt x="49" y="14"/>
                  </a:lnTo>
                  <a:lnTo>
                    <a:pt x="52" y="14"/>
                  </a:lnTo>
                  <a:close/>
                  <a:moveTo>
                    <a:pt x="38" y="12"/>
                  </a:moveTo>
                  <a:lnTo>
                    <a:pt x="38" y="38"/>
                  </a:lnTo>
                  <a:lnTo>
                    <a:pt x="12" y="38"/>
                  </a:lnTo>
                  <a:lnTo>
                    <a:pt x="3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15" name="Freeform 202"/>
            <p:cNvSpPr>
              <a:spLocks/>
            </p:cNvSpPr>
            <p:nvPr/>
          </p:nvSpPr>
          <p:spPr bwMode="auto">
            <a:xfrm>
              <a:off x="8593138" y="3560764"/>
              <a:ext cx="277813" cy="249238"/>
            </a:xfrm>
            <a:custGeom>
              <a:avLst/>
              <a:gdLst>
                <a:gd name="T0" fmla="*/ 266 w 308"/>
                <a:gd name="T1" fmla="*/ 12 h 278"/>
                <a:gd name="T2" fmla="*/ 250 w 308"/>
                <a:gd name="T3" fmla="*/ 0 h 278"/>
                <a:gd name="T4" fmla="*/ 239 w 308"/>
                <a:gd name="T5" fmla="*/ 12 h 278"/>
                <a:gd name="T6" fmla="*/ 221 w 308"/>
                <a:gd name="T7" fmla="*/ 15 h 278"/>
                <a:gd name="T8" fmla="*/ 208 w 308"/>
                <a:gd name="T9" fmla="*/ 36 h 278"/>
                <a:gd name="T10" fmla="*/ 176 w 308"/>
                <a:gd name="T11" fmla="*/ 30 h 278"/>
                <a:gd name="T12" fmla="*/ 167 w 308"/>
                <a:gd name="T13" fmla="*/ 38 h 278"/>
                <a:gd name="T14" fmla="*/ 134 w 308"/>
                <a:gd name="T15" fmla="*/ 34 h 278"/>
                <a:gd name="T16" fmla="*/ 129 w 308"/>
                <a:gd name="T17" fmla="*/ 39 h 278"/>
                <a:gd name="T18" fmla="*/ 90 w 308"/>
                <a:gd name="T19" fmla="*/ 159 h 278"/>
                <a:gd name="T20" fmla="*/ 43 w 308"/>
                <a:gd name="T21" fmla="*/ 207 h 278"/>
                <a:gd name="T22" fmla="*/ 24 w 308"/>
                <a:gd name="T23" fmla="*/ 197 h 278"/>
                <a:gd name="T24" fmla="*/ 0 w 308"/>
                <a:gd name="T25" fmla="*/ 221 h 278"/>
                <a:gd name="T26" fmla="*/ 24 w 308"/>
                <a:gd name="T27" fmla="*/ 245 h 278"/>
                <a:gd name="T28" fmla="*/ 36 w 308"/>
                <a:gd name="T29" fmla="*/ 242 h 278"/>
                <a:gd name="T30" fmla="*/ 33 w 308"/>
                <a:gd name="T31" fmla="*/ 254 h 278"/>
                <a:gd name="T32" fmla="*/ 56 w 308"/>
                <a:gd name="T33" fmla="*/ 278 h 278"/>
                <a:gd name="T34" fmla="*/ 80 w 308"/>
                <a:gd name="T35" fmla="*/ 254 h 278"/>
                <a:gd name="T36" fmla="*/ 70 w 308"/>
                <a:gd name="T37" fmla="*/ 234 h 278"/>
                <a:gd name="T38" fmla="*/ 117 w 308"/>
                <a:gd name="T39" fmla="*/ 187 h 278"/>
                <a:gd name="T40" fmla="*/ 239 w 308"/>
                <a:gd name="T41" fmla="*/ 150 h 278"/>
                <a:gd name="T42" fmla="*/ 266 w 308"/>
                <a:gd name="T43" fmla="*/ 1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8" h="278">
                  <a:moveTo>
                    <a:pt x="266" y="12"/>
                  </a:moveTo>
                  <a:cubicBezTo>
                    <a:pt x="261" y="7"/>
                    <a:pt x="256" y="3"/>
                    <a:pt x="250" y="0"/>
                  </a:cubicBezTo>
                  <a:cubicBezTo>
                    <a:pt x="248" y="5"/>
                    <a:pt x="244" y="9"/>
                    <a:pt x="239" y="12"/>
                  </a:cubicBezTo>
                  <a:cubicBezTo>
                    <a:pt x="233" y="15"/>
                    <a:pt x="227" y="16"/>
                    <a:pt x="221" y="15"/>
                  </a:cubicBezTo>
                  <a:cubicBezTo>
                    <a:pt x="220" y="24"/>
                    <a:pt x="215" y="32"/>
                    <a:pt x="208" y="36"/>
                  </a:cubicBezTo>
                  <a:cubicBezTo>
                    <a:pt x="198" y="41"/>
                    <a:pt x="186" y="38"/>
                    <a:pt x="176" y="30"/>
                  </a:cubicBezTo>
                  <a:cubicBezTo>
                    <a:pt x="174" y="33"/>
                    <a:pt x="171" y="36"/>
                    <a:pt x="167" y="38"/>
                  </a:cubicBezTo>
                  <a:cubicBezTo>
                    <a:pt x="156" y="44"/>
                    <a:pt x="143" y="42"/>
                    <a:pt x="134" y="34"/>
                  </a:cubicBezTo>
                  <a:cubicBezTo>
                    <a:pt x="132" y="36"/>
                    <a:pt x="130" y="37"/>
                    <a:pt x="129" y="39"/>
                  </a:cubicBezTo>
                  <a:cubicBezTo>
                    <a:pt x="91" y="77"/>
                    <a:pt x="76" y="126"/>
                    <a:pt x="90" y="159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38" y="201"/>
                    <a:pt x="31" y="197"/>
                    <a:pt x="24" y="197"/>
                  </a:cubicBezTo>
                  <a:cubicBezTo>
                    <a:pt x="11" y="197"/>
                    <a:pt x="0" y="208"/>
                    <a:pt x="0" y="221"/>
                  </a:cubicBezTo>
                  <a:cubicBezTo>
                    <a:pt x="0" y="234"/>
                    <a:pt x="11" y="245"/>
                    <a:pt x="24" y="245"/>
                  </a:cubicBezTo>
                  <a:cubicBezTo>
                    <a:pt x="28" y="245"/>
                    <a:pt x="32" y="244"/>
                    <a:pt x="36" y="242"/>
                  </a:cubicBezTo>
                  <a:cubicBezTo>
                    <a:pt x="34" y="245"/>
                    <a:pt x="33" y="249"/>
                    <a:pt x="33" y="254"/>
                  </a:cubicBezTo>
                  <a:cubicBezTo>
                    <a:pt x="33" y="267"/>
                    <a:pt x="43" y="278"/>
                    <a:pt x="56" y="278"/>
                  </a:cubicBezTo>
                  <a:cubicBezTo>
                    <a:pt x="69" y="278"/>
                    <a:pt x="80" y="267"/>
                    <a:pt x="80" y="254"/>
                  </a:cubicBezTo>
                  <a:cubicBezTo>
                    <a:pt x="80" y="246"/>
                    <a:pt x="76" y="239"/>
                    <a:pt x="70" y="234"/>
                  </a:cubicBezTo>
                  <a:cubicBezTo>
                    <a:pt x="117" y="187"/>
                    <a:pt x="117" y="187"/>
                    <a:pt x="117" y="187"/>
                  </a:cubicBezTo>
                  <a:cubicBezTo>
                    <a:pt x="150" y="203"/>
                    <a:pt x="200" y="189"/>
                    <a:pt x="239" y="150"/>
                  </a:cubicBezTo>
                  <a:cubicBezTo>
                    <a:pt x="284" y="104"/>
                    <a:pt x="308" y="55"/>
                    <a:pt x="2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16" name="Freeform 203"/>
            <p:cNvSpPr>
              <a:spLocks/>
            </p:cNvSpPr>
            <p:nvPr/>
          </p:nvSpPr>
          <p:spPr bwMode="auto">
            <a:xfrm>
              <a:off x="9112251" y="3554414"/>
              <a:ext cx="258763" cy="260350"/>
            </a:xfrm>
            <a:custGeom>
              <a:avLst/>
              <a:gdLst>
                <a:gd name="T0" fmla="*/ 260 w 287"/>
                <a:gd name="T1" fmla="*/ 194 h 288"/>
                <a:gd name="T2" fmla="*/ 237 w 287"/>
                <a:gd name="T3" fmla="*/ 205 h 288"/>
                <a:gd name="T4" fmla="*/ 176 w 287"/>
                <a:gd name="T5" fmla="*/ 144 h 288"/>
                <a:gd name="T6" fmla="*/ 237 w 287"/>
                <a:gd name="T7" fmla="*/ 83 h 288"/>
                <a:gd name="T8" fmla="*/ 260 w 287"/>
                <a:gd name="T9" fmla="*/ 94 h 288"/>
                <a:gd name="T10" fmla="*/ 287 w 287"/>
                <a:gd name="T11" fmla="*/ 66 h 288"/>
                <a:gd name="T12" fmla="*/ 260 w 287"/>
                <a:gd name="T13" fmla="*/ 38 h 288"/>
                <a:gd name="T14" fmla="*/ 245 w 287"/>
                <a:gd name="T15" fmla="*/ 42 h 288"/>
                <a:gd name="T16" fmla="*/ 249 w 287"/>
                <a:gd name="T17" fmla="*/ 28 h 288"/>
                <a:gd name="T18" fmla="*/ 221 w 287"/>
                <a:gd name="T19" fmla="*/ 0 h 288"/>
                <a:gd name="T20" fmla="*/ 194 w 287"/>
                <a:gd name="T21" fmla="*/ 28 h 288"/>
                <a:gd name="T22" fmla="*/ 206 w 287"/>
                <a:gd name="T23" fmla="*/ 50 h 288"/>
                <a:gd name="T24" fmla="*/ 205 w 287"/>
                <a:gd name="T25" fmla="*/ 51 h 288"/>
                <a:gd name="T26" fmla="*/ 205 w 287"/>
                <a:gd name="T27" fmla="*/ 50 h 288"/>
                <a:gd name="T28" fmla="*/ 144 w 287"/>
                <a:gd name="T29" fmla="*/ 111 h 288"/>
                <a:gd name="T30" fmla="*/ 83 w 287"/>
                <a:gd name="T31" fmla="*/ 50 h 288"/>
                <a:gd name="T32" fmla="*/ 94 w 287"/>
                <a:gd name="T33" fmla="*/ 28 h 288"/>
                <a:gd name="T34" fmla="*/ 66 w 287"/>
                <a:gd name="T35" fmla="*/ 0 h 288"/>
                <a:gd name="T36" fmla="*/ 38 w 287"/>
                <a:gd name="T37" fmla="*/ 28 h 288"/>
                <a:gd name="T38" fmla="*/ 42 w 287"/>
                <a:gd name="T39" fmla="*/ 42 h 288"/>
                <a:gd name="T40" fmla="*/ 28 w 287"/>
                <a:gd name="T41" fmla="*/ 38 h 288"/>
                <a:gd name="T42" fmla="*/ 0 w 287"/>
                <a:gd name="T43" fmla="*/ 66 h 288"/>
                <a:gd name="T44" fmla="*/ 28 w 287"/>
                <a:gd name="T45" fmla="*/ 94 h 288"/>
                <a:gd name="T46" fmla="*/ 50 w 287"/>
                <a:gd name="T47" fmla="*/ 83 h 288"/>
                <a:gd name="T48" fmla="*/ 111 w 287"/>
                <a:gd name="T49" fmla="*/ 144 h 288"/>
                <a:gd name="T50" fmla="*/ 50 w 287"/>
                <a:gd name="T51" fmla="*/ 205 h 288"/>
                <a:gd name="T52" fmla="*/ 28 w 287"/>
                <a:gd name="T53" fmla="*/ 194 h 288"/>
                <a:gd name="T54" fmla="*/ 0 w 287"/>
                <a:gd name="T55" fmla="*/ 222 h 288"/>
                <a:gd name="T56" fmla="*/ 28 w 287"/>
                <a:gd name="T57" fmla="*/ 250 h 288"/>
                <a:gd name="T58" fmla="*/ 42 w 287"/>
                <a:gd name="T59" fmla="*/ 246 h 288"/>
                <a:gd name="T60" fmla="*/ 38 w 287"/>
                <a:gd name="T61" fmla="*/ 260 h 288"/>
                <a:gd name="T62" fmla="*/ 66 w 287"/>
                <a:gd name="T63" fmla="*/ 288 h 288"/>
                <a:gd name="T64" fmla="*/ 94 w 287"/>
                <a:gd name="T65" fmla="*/ 260 h 288"/>
                <a:gd name="T66" fmla="*/ 82 w 287"/>
                <a:gd name="T67" fmla="*/ 237 h 288"/>
                <a:gd name="T68" fmla="*/ 82 w 287"/>
                <a:gd name="T69" fmla="*/ 237 h 288"/>
                <a:gd name="T70" fmla="*/ 83 w 287"/>
                <a:gd name="T71" fmla="*/ 237 h 288"/>
                <a:gd name="T72" fmla="*/ 144 w 287"/>
                <a:gd name="T73" fmla="*/ 176 h 288"/>
                <a:gd name="T74" fmla="*/ 205 w 287"/>
                <a:gd name="T75" fmla="*/ 237 h 288"/>
                <a:gd name="T76" fmla="*/ 194 w 287"/>
                <a:gd name="T77" fmla="*/ 259 h 288"/>
                <a:gd name="T78" fmla="*/ 221 w 287"/>
                <a:gd name="T79" fmla="*/ 287 h 288"/>
                <a:gd name="T80" fmla="*/ 249 w 287"/>
                <a:gd name="T81" fmla="*/ 259 h 288"/>
                <a:gd name="T82" fmla="*/ 245 w 287"/>
                <a:gd name="T83" fmla="*/ 245 h 288"/>
                <a:gd name="T84" fmla="*/ 260 w 287"/>
                <a:gd name="T85" fmla="*/ 249 h 288"/>
                <a:gd name="T86" fmla="*/ 287 w 287"/>
                <a:gd name="T87" fmla="*/ 221 h 288"/>
                <a:gd name="T88" fmla="*/ 260 w 287"/>
                <a:gd name="T89" fmla="*/ 19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7" h="288">
                  <a:moveTo>
                    <a:pt x="260" y="194"/>
                  </a:moveTo>
                  <a:cubicBezTo>
                    <a:pt x="250" y="194"/>
                    <a:pt x="242" y="198"/>
                    <a:pt x="237" y="205"/>
                  </a:cubicBezTo>
                  <a:cubicBezTo>
                    <a:pt x="176" y="144"/>
                    <a:pt x="176" y="144"/>
                    <a:pt x="176" y="144"/>
                  </a:cubicBezTo>
                  <a:cubicBezTo>
                    <a:pt x="237" y="83"/>
                    <a:pt x="237" y="83"/>
                    <a:pt x="237" y="83"/>
                  </a:cubicBezTo>
                  <a:cubicBezTo>
                    <a:pt x="243" y="89"/>
                    <a:pt x="251" y="94"/>
                    <a:pt x="260" y="94"/>
                  </a:cubicBezTo>
                  <a:cubicBezTo>
                    <a:pt x="275" y="94"/>
                    <a:pt x="287" y="81"/>
                    <a:pt x="287" y="66"/>
                  </a:cubicBezTo>
                  <a:cubicBezTo>
                    <a:pt x="287" y="50"/>
                    <a:pt x="275" y="38"/>
                    <a:pt x="260" y="38"/>
                  </a:cubicBezTo>
                  <a:cubicBezTo>
                    <a:pt x="254" y="38"/>
                    <a:pt x="249" y="39"/>
                    <a:pt x="245" y="42"/>
                  </a:cubicBezTo>
                  <a:cubicBezTo>
                    <a:pt x="248" y="38"/>
                    <a:pt x="249" y="33"/>
                    <a:pt x="249" y="28"/>
                  </a:cubicBezTo>
                  <a:cubicBezTo>
                    <a:pt x="249" y="12"/>
                    <a:pt x="237" y="0"/>
                    <a:pt x="221" y="0"/>
                  </a:cubicBezTo>
                  <a:cubicBezTo>
                    <a:pt x="206" y="0"/>
                    <a:pt x="194" y="12"/>
                    <a:pt x="194" y="28"/>
                  </a:cubicBezTo>
                  <a:cubicBezTo>
                    <a:pt x="194" y="37"/>
                    <a:pt x="198" y="45"/>
                    <a:pt x="206" y="50"/>
                  </a:cubicBezTo>
                  <a:cubicBezTo>
                    <a:pt x="205" y="51"/>
                    <a:pt x="205" y="51"/>
                    <a:pt x="205" y="51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9" y="45"/>
                    <a:pt x="94" y="37"/>
                    <a:pt x="94" y="28"/>
                  </a:cubicBezTo>
                  <a:cubicBezTo>
                    <a:pt x="94" y="13"/>
                    <a:pt x="81" y="0"/>
                    <a:pt x="66" y="0"/>
                  </a:cubicBezTo>
                  <a:cubicBezTo>
                    <a:pt x="51" y="0"/>
                    <a:pt x="38" y="13"/>
                    <a:pt x="38" y="28"/>
                  </a:cubicBezTo>
                  <a:cubicBezTo>
                    <a:pt x="38" y="33"/>
                    <a:pt x="40" y="38"/>
                    <a:pt x="42" y="42"/>
                  </a:cubicBezTo>
                  <a:cubicBezTo>
                    <a:pt x="38" y="40"/>
                    <a:pt x="33" y="38"/>
                    <a:pt x="28" y="38"/>
                  </a:cubicBezTo>
                  <a:cubicBezTo>
                    <a:pt x="12" y="38"/>
                    <a:pt x="0" y="51"/>
                    <a:pt x="0" y="66"/>
                  </a:cubicBezTo>
                  <a:cubicBezTo>
                    <a:pt x="0" y="81"/>
                    <a:pt x="12" y="94"/>
                    <a:pt x="28" y="94"/>
                  </a:cubicBezTo>
                  <a:cubicBezTo>
                    <a:pt x="37" y="94"/>
                    <a:pt x="45" y="89"/>
                    <a:pt x="50" y="83"/>
                  </a:cubicBezTo>
                  <a:cubicBezTo>
                    <a:pt x="111" y="144"/>
                    <a:pt x="111" y="144"/>
                    <a:pt x="111" y="144"/>
                  </a:cubicBezTo>
                  <a:cubicBezTo>
                    <a:pt x="50" y="205"/>
                    <a:pt x="50" y="205"/>
                    <a:pt x="50" y="205"/>
                  </a:cubicBezTo>
                  <a:cubicBezTo>
                    <a:pt x="45" y="198"/>
                    <a:pt x="37" y="194"/>
                    <a:pt x="28" y="194"/>
                  </a:cubicBezTo>
                  <a:cubicBezTo>
                    <a:pt x="12" y="194"/>
                    <a:pt x="0" y="206"/>
                    <a:pt x="0" y="222"/>
                  </a:cubicBezTo>
                  <a:cubicBezTo>
                    <a:pt x="0" y="237"/>
                    <a:pt x="12" y="250"/>
                    <a:pt x="28" y="250"/>
                  </a:cubicBezTo>
                  <a:cubicBezTo>
                    <a:pt x="33" y="250"/>
                    <a:pt x="38" y="248"/>
                    <a:pt x="42" y="246"/>
                  </a:cubicBezTo>
                  <a:cubicBezTo>
                    <a:pt x="40" y="250"/>
                    <a:pt x="38" y="255"/>
                    <a:pt x="38" y="260"/>
                  </a:cubicBezTo>
                  <a:cubicBezTo>
                    <a:pt x="38" y="275"/>
                    <a:pt x="51" y="288"/>
                    <a:pt x="66" y="288"/>
                  </a:cubicBezTo>
                  <a:cubicBezTo>
                    <a:pt x="81" y="288"/>
                    <a:pt x="94" y="275"/>
                    <a:pt x="94" y="260"/>
                  </a:cubicBezTo>
                  <a:cubicBezTo>
                    <a:pt x="94" y="250"/>
                    <a:pt x="89" y="242"/>
                    <a:pt x="82" y="237"/>
                  </a:cubicBezTo>
                  <a:cubicBezTo>
                    <a:pt x="82" y="237"/>
                    <a:pt x="82" y="237"/>
                    <a:pt x="82" y="237"/>
                  </a:cubicBezTo>
                  <a:cubicBezTo>
                    <a:pt x="83" y="237"/>
                    <a:pt x="83" y="237"/>
                    <a:pt x="83" y="237"/>
                  </a:cubicBezTo>
                  <a:cubicBezTo>
                    <a:pt x="144" y="176"/>
                    <a:pt x="144" y="176"/>
                    <a:pt x="144" y="176"/>
                  </a:cubicBezTo>
                  <a:cubicBezTo>
                    <a:pt x="205" y="237"/>
                    <a:pt x="205" y="237"/>
                    <a:pt x="205" y="237"/>
                  </a:cubicBezTo>
                  <a:cubicBezTo>
                    <a:pt x="198" y="242"/>
                    <a:pt x="194" y="250"/>
                    <a:pt x="194" y="259"/>
                  </a:cubicBezTo>
                  <a:cubicBezTo>
                    <a:pt x="194" y="275"/>
                    <a:pt x="206" y="287"/>
                    <a:pt x="221" y="287"/>
                  </a:cubicBezTo>
                  <a:cubicBezTo>
                    <a:pt x="237" y="287"/>
                    <a:pt x="249" y="275"/>
                    <a:pt x="249" y="259"/>
                  </a:cubicBezTo>
                  <a:cubicBezTo>
                    <a:pt x="249" y="254"/>
                    <a:pt x="248" y="249"/>
                    <a:pt x="245" y="245"/>
                  </a:cubicBezTo>
                  <a:cubicBezTo>
                    <a:pt x="249" y="248"/>
                    <a:pt x="254" y="249"/>
                    <a:pt x="260" y="249"/>
                  </a:cubicBezTo>
                  <a:cubicBezTo>
                    <a:pt x="275" y="249"/>
                    <a:pt x="287" y="237"/>
                    <a:pt x="287" y="221"/>
                  </a:cubicBezTo>
                  <a:cubicBezTo>
                    <a:pt x="287" y="206"/>
                    <a:pt x="275" y="194"/>
                    <a:pt x="260" y="1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17" name="Freeform 204"/>
            <p:cNvSpPr>
              <a:spLocks noEditPoints="1"/>
            </p:cNvSpPr>
            <p:nvPr/>
          </p:nvSpPr>
          <p:spPr bwMode="auto">
            <a:xfrm>
              <a:off x="9631363" y="3554414"/>
              <a:ext cx="258763" cy="260350"/>
            </a:xfrm>
            <a:custGeom>
              <a:avLst/>
              <a:gdLst>
                <a:gd name="T0" fmla="*/ 207 w 288"/>
                <a:gd name="T1" fmla="*/ 0 h 288"/>
                <a:gd name="T2" fmla="*/ 152 w 288"/>
                <a:gd name="T3" fmla="*/ 22 h 288"/>
                <a:gd name="T4" fmla="*/ 21 w 288"/>
                <a:gd name="T5" fmla="*/ 153 h 288"/>
                <a:gd name="T6" fmla="*/ 0 w 288"/>
                <a:gd name="T7" fmla="*/ 207 h 288"/>
                <a:gd name="T8" fmla="*/ 81 w 288"/>
                <a:gd name="T9" fmla="*/ 288 h 288"/>
                <a:gd name="T10" fmla="*/ 81 w 288"/>
                <a:gd name="T11" fmla="*/ 288 h 288"/>
                <a:gd name="T12" fmla="*/ 135 w 288"/>
                <a:gd name="T13" fmla="*/ 267 h 288"/>
                <a:gd name="T14" fmla="*/ 266 w 288"/>
                <a:gd name="T15" fmla="*/ 136 h 288"/>
                <a:gd name="T16" fmla="*/ 288 w 288"/>
                <a:gd name="T17" fmla="*/ 81 h 288"/>
                <a:gd name="T18" fmla="*/ 288 w 288"/>
                <a:gd name="T19" fmla="*/ 81 h 288"/>
                <a:gd name="T20" fmla="*/ 207 w 288"/>
                <a:gd name="T21" fmla="*/ 0 h 288"/>
                <a:gd name="T22" fmla="*/ 18 w 288"/>
                <a:gd name="T23" fmla="*/ 207 h 288"/>
                <a:gd name="T24" fmla="*/ 34 w 288"/>
                <a:gd name="T25" fmla="*/ 165 h 288"/>
                <a:gd name="T26" fmla="*/ 84 w 288"/>
                <a:gd name="T27" fmla="*/ 115 h 288"/>
                <a:gd name="T28" fmla="*/ 173 w 288"/>
                <a:gd name="T29" fmla="*/ 204 h 288"/>
                <a:gd name="T30" fmla="*/ 123 w 288"/>
                <a:gd name="T31" fmla="*/ 254 h 288"/>
                <a:gd name="T32" fmla="*/ 81 w 288"/>
                <a:gd name="T33" fmla="*/ 271 h 288"/>
                <a:gd name="T34" fmla="*/ 18 w 288"/>
                <a:gd name="T35" fmla="*/ 207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8" h="288">
                  <a:moveTo>
                    <a:pt x="207" y="0"/>
                  </a:moveTo>
                  <a:cubicBezTo>
                    <a:pt x="186" y="0"/>
                    <a:pt x="166" y="8"/>
                    <a:pt x="152" y="22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8" y="167"/>
                    <a:pt x="0" y="186"/>
                    <a:pt x="0" y="207"/>
                  </a:cubicBezTo>
                  <a:cubicBezTo>
                    <a:pt x="0" y="252"/>
                    <a:pt x="36" y="288"/>
                    <a:pt x="81" y="288"/>
                  </a:cubicBezTo>
                  <a:cubicBezTo>
                    <a:pt x="81" y="288"/>
                    <a:pt x="81" y="288"/>
                    <a:pt x="81" y="288"/>
                  </a:cubicBezTo>
                  <a:cubicBezTo>
                    <a:pt x="102" y="288"/>
                    <a:pt x="121" y="280"/>
                    <a:pt x="135" y="267"/>
                  </a:cubicBezTo>
                  <a:cubicBezTo>
                    <a:pt x="266" y="136"/>
                    <a:pt x="266" y="136"/>
                    <a:pt x="266" y="136"/>
                  </a:cubicBezTo>
                  <a:cubicBezTo>
                    <a:pt x="279" y="122"/>
                    <a:pt x="288" y="102"/>
                    <a:pt x="288" y="81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36"/>
                    <a:pt x="252" y="0"/>
                    <a:pt x="207" y="0"/>
                  </a:cubicBezTo>
                  <a:close/>
                  <a:moveTo>
                    <a:pt x="18" y="207"/>
                  </a:moveTo>
                  <a:cubicBezTo>
                    <a:pt x="18" y="192"/>
                    <a:pt x="23" y="177"/>
                    <a:pt x="34" y="165"/>
                  </a:cubicBezTo>
                  <a:cubicBezTo>
                    <a:pt x="84" y="115"/>
                    <a:pt x="84" y="115"/>
                    <a:pt x="84" y="115"/>
                  </a:cubicBezTo>
                  <a:cubicBezTo>
                    <a:pt x="173" y="204"/>
                    <a:pt x="173" y="204"/>
                    <a:pt x="173" y="204"/>
                  </a:cubicBezTo>
                  <a:cubicBezTo>
                    <a:pt x="123" y="254"/>
                    <a:pt x="123" y="254"/>
                    <a:pt x="123" y="254"/>
                  </a:cubicBezTo>
                  <a:cubicBezTo>
                    <a:pt x="111" y="265"/>
                    <a:pt x="96" y="271"/>
                    <a:pt x="81" y="271"/>
                  </a:cubicBezTo>
                  <a:cubicBezTo>
                    <a:pt x="46" y="271"/>
                    <a:pt x="18" y="242"/>
                    <a:pt x="18" y="2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18" name="Freeform 206"/>
            <p:cNvSpPr>
              <a:spLocks noEditPoints="1"/>
            </p:cNvSpPr>
            <p:nvPr/>
          </p:nvSpPr>
          <p:spPr bwMode="auto">
            <a:xfrm>
              <a:off x="1854201" y="4073526"/>
              <a:ext cx="258763" cy="258763"/>
            </a:xfrm>
            <a:custGeom>
              <a:avLst/>
              <a:gdLst>
                <a:gd name="T0" fmla="*/ 216 w 288"/>
                <a:gd name="T1" fmla="*/ 0 h 288"/>
                <a:gd name="T2" fmla="*/ 165 w 288"/>
                <a:gd name="T3" fmla="*/ 21 h 288"/>
                <a:gd name="T4" fmla="*/ 165 w 288"/>
                <a:gd name="T5" fmla="*/ 21 h 288"/>
                <a:gd name="T6" fmla="*/ 139 w 288"/>
                <a:gd name="T7" fmla="*/ 47 h 288"/>
                <a:gd name="T8" fmla="*/ 46 w 288"/>
                <a:gd name="T9" fmla="*/ 140 h 288"/>
                <a:gd name="T10" fmla="*/ 20 w 288"/>
                <a:gd name="T11" fmla="*/ 166 h 288"/>
                <a:gd name="T12" fmla="*/ 20 w 288"/>
                <a:gd name="T13" fmla="*/ 166 h 288"/>
                <a:gd name="T14" fmla="*/ 0 w 288"/>
                <a:gd name="T15" fmla="*/ 216 h 288"/>
                <a:gd name="T16" fmla="*/ 72 w 288"/>
                <a:gd name="T17" fmla="*/ 288 h 288"/>
                <a:gd name="T18" fmla="*/ 124 w 288"/>
                <a:gd name="T19" fmla="*/ 265 h 288"/>
                <a:gd name="T20" fmla="*/ 148 w 288"/>
                <a:gd name="T21" fmla="*/ 242 h 288"/>
                <a:gd name="T22" fmla="*/ 194 w 288"/>
                <a:gd name="T23" fmla="*/ 195 h 288"/>
                <a:gd name="T24" fmla="*/ 265 w 288"/>
                <a:gd name="T25" fmla="*/ 125 h 288"/>
                <a:gd name="T26" fmla="*/ 288 w 288"/>
                <a:gd name="T27" fmla="*/ 72 h 288"/>
                <a:gd name="T28" fmla="*/ 216 w 288"/>
                <a:gd name="T29" fmla="*/ 0 h 288"/>
                <a:gd name="T30" fmla="*/ 186 w 288"/>
                <a:gd name="T31" fmla="*/ 27 h 288"/>
                <a:gd name="T32" fmla="*/ 205 w 288"/>
                <a:gd name="T33" fmla="*/ 27 h 288"/>
                <a:gd name="T34" fmla="*/ 205 w 288"/>
                <a:gd name="T35" fmla="*/ 46 h 288"/>
                <a:gd name="T36" fmla="*/ 186 w 288"/>
                <a:gd name="T37" fmla="*/ 46 h 288"/>
                <a:gd name="T38" fmla="*/ 186 w 288"/>
                <a:gd name="T39" fmla="*/ 27 h 288"/>
                <a:gd name="T40" fmla="*/ 27 w 288"/>
                <a:gd name="T41" fmla="*/ 187 h 288"/>
                <a:gd name="T42" fmla="*/ 45 w 288"/>
                <a:gd name="T43" fmla="*/ 187 h 288"/>
                <a:gd name="T44" fmla="*/ 45 w 288"/>
                <a:gd name="T45" fmla="*/ 205 h 288"/>
                <a:gd name="T46" fmla="*/ 27 w 288"/>
                <a:gd name="T47" fmla="*/ 205 h 288"/>
                <a:gd name="T48" fmla="*/ 27 w 288"/>
                <a:gd name="T49" fmla="*/ 187 h 288"/>
                <a:gd name="T50" fmla="*/ 56 w 288"/>
                <a:gd name="T51" fmla="*/ 250 h 288"/>
                <a:gd name="T52" fmla="*/ 38 w 288"/>
                <a:gd name="T53" fmla="*/ 250 h 288"/>
                <a:gd name="T54" fmla="*/ 38 w 288"/>
                <a:gd name="T55" fmla="*/ 232 h 288"/>
                <a:gd name="T56" fmla="*/ 56 w 288"/>
                <a:gd name="T57" fmla="*/ 232 h 288"/>
                <a:gd name="T58" fmla="*/ 56 w 288"/>
                <a:gd name="T59" fmla="*/ 250 h 288"/>
                <a:gd name="T60" fmla="*/ 71 w 288"/>
                <a:gd name="T61" fmla="*/ 216 h 288"/>
                <a:gd name="T62" fmla="*/ 71 w 288"/>
                <a:gd name="T63" fmla="*/ 198 h 288"/>
                <a:gd name="T64" fmla="*/ 90 w 288"/>
                <a:gd name="T65" fmla="*/ 198 h 288"/>
                <a:gd name="T66" fmla="*/ 90 w 288"/>
                <a:gd name="T67" fmla="*/ 216 h 288"/>
                <a:gd name="T68" fmla="*/ 71 w 288"/>
                <a:gd name="T69" fmla="*/ 216 h 288"/>
                <a:gd name="T70" fmla="*/ 100 w 288"/>
                <a:gd name="T71" fmla="*/ 261 h 288"/>
                <a:gd name="T72" fmla="*/ 82 w 288"/>
                <a:gd name="T73" fmla="*/ 261 h 288"/>
                <a:gd name="T74" fmla="*/ 82 w 288"/>
                <a:gd name="T75" fmla="*/ 242 h 288"/>
                <a:gd name="T76" fmla="*/ 100 w 288"/>
                <a:gd name="T77" fmla="*/ 242 h 288"/>
                <a:gd name="T78" fmla="*/ 100 w 288"/>
                <a:gd name="T79" fmla="*/ 261 h 288"/>
                <a:gd name="T80" fmla="*/ 148 w 288"/>
                <a:gd name="T81" fmla="*/ 219 h 288"/>
                <a:gd name="T82" fmla="*/ 68 w 288"/>
                <a:gd name="T83" fmla="*/ 140 h 288"/>
                <a:gd name="T84" fmla="*/ 139 w 288"/>
                <a:gd name="T85" fmla="*/ 69 h 288"/>
                <a:gd name="T86" fmla="*/ 218 w 288"/>
                <a:gd name="T87" fmla="*/ 148 h 288"/>
                <a:gd name="T88" fmla="*/ 148 w 288"/>
                <a:gd name="T89" fmla="*/ 219 h 288"/>
                <a:gd name="T90" fmla="*/ 215 w 288"/>
                <a:gd name="T91" fmla="*/ 90 h 288"/>
                <a:gd name="T92" fmla="*/ 197 w 288"/>
                <a:gd name="T93" fmla="*/ 90 h 288"/>
                <a:gd name="T94" fmla="*/ 197 w 288"/>
                <a:gd name="T95" fmla="*/ 72 h 288"/>
                <a:gd name="T96" fmla="*/ 215 w 288"/>
                <a:gd name="T97" fmla="*/ 72 h 288"/>
                <a:gd name="T98" fmla="*/ 215 w 288"/>
                <a:gd name="T99" fmla="*/ 90 h 288"/>
                <a:gd name="T100" fmla="*/ 231 w 288"/>
                <a:gd name="T101" fmla="*/ 38 h 288"/>
                <a:gd name="T102" fmla="*/ 249 w 288"/>
                <a:gd name="T103" fmla="*/ 38 h 288"/>
                <a:gd name="T104" fmla="*/ 249 w 288"/>
                <a:gd name="T105" fmla="*/ 56 h 288"/>
                <a:gd name="T106" fmla="*/ 231 w 288"/>
                <a:gd name="T107" fmla="*/ 56 h 288"/>
                <a:gd name="T108" fmla="*/ 231 w 288"/>
                <a:gd name="T109" fmla="*/ 38 h 288"/>
                <a:gd name="T110" fmla="*/ 260 w 288"/>
                <a:gd name="T111" fmla="*/ 101 h 288"/>
                <a:gd name="T112" fmla="*/ 242 w 288"/>
                <a:gd name="T113" fmla="*/ 101 h 288"/>
                <a:gd name="T114" fmla="*/ 242 w 288"/>
                <a:gd name="T115" fmla="*/ 83 h 288"/>
                <a:gd name="T116" fmla="*/ 260 w 288"/>
                <a:gd name="T117" fmla="*/ 83 h 288"/>
                <a:gd name="T118" fmla="*/ 260 w 288"/>
                <a:gd name="T119" fmla="*/ 10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8" h="288">
                  <a:moveTo>
                    <a:pt x="216" y="0"/>
                  </a:moveTo>
                  <a:cubicBezTo>
                    <a:pt x="196" y="0"/>
                    <a:pt x="178" y="8"/>
                    <a:pt x="165" y="21"/>
                  </a:cubicBezTo>
                  <a:cubicBezTo>
                    <a:pt x="165" y="21"/>
                    <a:pt x="165" y="21"/>
                    <a:pt x="165" y="21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46" y="140"/>
                    <a:pt x="46" y="140"/>
                    <a:pt x="46" y="140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7" y="179"/>
                    <a:pt x="0" y="197"/>
                    <a:pt x="0" y="216"/>
                  </a:cubicBezTo>
                  <a:cubicBezTo>
                    <a:pt x="0" y="256"/>
                    <a:pt x="32" y="288"/>
                    <a:pt x="72" y="288"/>
                  </a:cubicBezTo>
                  <a:cubicBezTo>
                    <a:pt x="92" y="288"/>
                    <a:pt x="111" y="279"/>
                    <a:pt x="124" y="265"/>
                  </a:cubicBezTo>
                  <a:cubicBezTo>
                    <a:pt x="148" y="242"/>
                    <a:pt x="148" y="242"/>
                    <a:pt x="148" y="242"/>
                  </a:cubicBezTo>
                  <a:cubicBezTo>
                    <a:pt x="194" y="195"/>
                    <a:pt x="194" y="195"/>
                    <a:pt x="194" y="195"/>
                  </a:cubicBezTo>
                  <a:cubicBezTo>
                    <a:pt x="265" y="125"/>
                    <a:pt x="265" y="125"/>
                    <a:pt x="265" y="125"/>
                  </a:cubicBezTo>
                  <a:cubicBezTo>
                    <a:pt x="279" y="112"/>
                    <a:pt x="288" y="93"/>
                    <a:pt x="288" y="72"/>
                  </a:cubicBezTo>
                  <a:cubicBezTo>
                    <a:pt x="288" y="32"/>
                    <a:pt x="255" y="0"/>
                    <a:pt x="216" y="0"/>
                  </a:cubicBezTo>
                  <a:close/>
                  <a:moveTo>
                    <a:pt x="186" y="27"/>
                  </a:moveTo>
                  <a:cubicBezTo>
                    <a:pt x="192" y="22"/>
                    <a:pt x="200" y="22"/>
                    <a:pt x="205" y="27"/>
                  </a:cubicBezTo>
                  <a:cubicBezTo>
                    <a:pt x="210" y="32"/>
                    <a:pt x="210" y="41"/>
                    <a:pt x="205" y="46"/>
                  </a:cubicBezTo>
                  <a:cubicBezTo>
                    <a:pt x="200" y="51"/>
                    <a:pt x="192" y="51"/>
                    <a:pt x="186" y="46"/>
                  </a:cubicBezTo>
                  <a:cubicBezTo>
                    <a:pt x="181" y="41"/>
                    <a:pt x="181" y="32"/>
                    <a:pt x="186" y="27"/>
                  </a:cubicBezTo>
                  <a:close/>
                  <a:moveTo>
                    <a:pt x="27" y="187"/>
                  </a:moveTo>
                  <a:cubicBezTo>
                    <a:pt x="32" y="182"/>
                    <a:pt x="40" y="182"/>
                    <a:pt x="45" y="187"/>
                  </a:cubicBezTo>
                  <a:cubicBezTo>
                    <a:pt x="50" y="192"/>
                    <a:pt x="50" y="200"/>
                    <a:pt x="45" y="205"/>
                  </a:cubicBezTo>
                  <a:cubicBezTo>
                    <a:pt x="40" y="210"/>
                    <a:pt x="32" y="210"/>
                    <a:pt x="27" y="205"/>
                  </a:cubicBezTo>
                  <a:cubicBezTo>
                    <a:pt x="22" y="200"/>
                    <a:pt x="22" y="192"/>
                    <a:pt x="27" y="187"/>
                  </a:cubicBezTo>
                  <a:close/>
                  <a:moveTo>
                    <a:pt x="56" y="250"/>
                  </a:moveTo>
                  <a:cubicBezTo>
                    <a:pt x="51" y="255"/>
                    <a:pt x="43" y="255"/>
                    <a:pt x="38" y="250"/>
                  </a:cubicBezTo>
                  <a:cubicBezTo>
                    <a:pt x="32" y="245"/>
                    <a:pt x="32" y="237"/>
                    <a:pt x="38" y="232"/>
                  </a:cubicBezTo>
                  <a:cubicBezTo>
                    <a:pt x="43" y="226"/>
                    <a:pt x="51" y="226"/>
                    <a:pt x="56" y="232"/>
                  </a:cubicBezTo>
                  <a:cubicBezTo>
                    <a:pt x="61" y="237"/>
                    <a:pt x="61" y="245"/>
                    <a:pt x="56" y="250"/>
                  </a:cubicBezTo>
                  <a:close/>
                  <a:moveTo>
                    <a:pt x="71" y="216"/>
                  </a:moveTo>
                  <a:cubicBezTo>
                    <a:pt x="66" y="211"/>
                    <a:pt x="66" y="203"/>
                    <a:pt x="71" y="198"/>
                  </a:cubicBezTo>
                  <a:cubicBezTo>
                    <a:pt x="77" y="193"/>
                    <a:pt x="85" y="193"/>
                    <a:pt x="90" y="198"/>
                  </a:cubicBezTo>
                  <a:cubicBezTo>
                    <a:pt x="95" y="203"/>
                    <a:pt x="95" y="211"/>
                    <a:pt x="90" y="216"/>
                  </a:cubicBezTo>
                  <a:cubicBezTo>
                    <a:pt x="85" y="221"/>
                    <a:pt x="77" y="221"/>
                    <a:pt x="71" y="216"/>
                  </a:cubicBezTo>
                  <a:close/>
                  <a:moveTo>
                    <a:pt x="100" y="261"/>
                  </a:moveTo>
                  <a:cubicBezTo>
                    <a:pt x="95" y="266"/>
                    <a:pt x="87" y="266"/>
                    <a:pt x="82" y="261"/>
                  </a:cubicBezTo>
                  <a:cubicBezTo>
                    <a:pt x="77" y="255"/>
                    <a:pt x="77" y="247"/>
                    <a:pt x="82" y="242"/>
                  </a:cubicBezTo>
                  <a:cubicBezTo>
                    <a:pt x="87" y="237"/>
                    <a:pt x="95" y="237"/>
                    <a:pt x="100" y="242"/>
                  </a:cubicBezTo>
                  <a:cubicBezTo>
                    <a:pt x="106" y="247"/>
                    <a:pt x="106" y="255"/>
                    <a:pt x="100" y="261"/>
                  </a:cubicBezTo>
                  <a:close/>
                  <a:moveTo>
                    <a:pt x="148" y="219"/>
                  </a:moveTo>
                  <a:cubicBezTo>
                    <a:pt x="68" y="140"/>
                    <a:pt x="68" y="140"/>
                    <a:pt x="68" y="140"/>
                  </a:cubicBezTo>
                  <a:cubicBezTo>
                    <a:pt x="139" y="69"/>
                    <a:pt x="139" y="69"/>
                    <a:pt x="139" y="69"/>
                  </a:cubicBezTo>
                  <a:cubicBezTo>
                    <a:pt x="218" y="148"/>
                    <a:pt x="218" y="148"/>
                    <a:pt x="218" y="148"/>
                  </a:cubicBezTo>
                  <a:lnTo>
                    <a:pt x="148" y="219"/>
                  </a:lnTo>
                  <a:close/>
                  <a:moveTo>
                    <a:pt x="215" y="90"/>
                  </a:moveTo>
                  <a:cubicBezTo>
                    <a:pt x="210" y="95"/>
                    <a:pt x="202" y="95"/>
                    <a:pt x="197" y="90"/>
                  </a:cubicBezTo>
                  <a:cubicBezTo>
                    <a:pt x="192" y="85"/>
                    <a:pt x="192" y="77"/>
                    <a:pt x="197" y="72"/>
                  </a:cubicBezTo>
                  <a:cubicBezTo>
                    <a:pt x="202" y="67"/>
                    <a:pt x="210" y="67"/>
                    <a:pt x="215" y="72"/>
                  </a:cubicBezTo>
                  <a:cubicBezTo>
                    <a:pt x="221" y="77"/>
                    <a:pt x="221" y="85"/>
                    <a:pt x="215" y="90"/>
                  </a:cubicBezTo>
                  <a:close/>
                  <a:moveTo>
                    <a:pt x="231" y="38"/>
                  </a:moveTo>
                  <a:cubicBezTo>
                    <a:pt x="236" y="33"/>
                    <a:pt x="244" y="33"/>
                    <a:pt x="249" y="38"/>
                  </a:cubicBezTo>
                  <a:cubicBezTo>
                    <a:pt x="254" y="43"/>
                    <a:pt x="254" y="51"/>
                    <a:pt x="249" y="56"/>
                  </a:cubicBezTo>
                  <a:cubicBezTo>
                    <a:pt x="244" y="61"/>
                    <a:pt x="236" y="61"/>
                    <a:pt x="231" y="56"/>
                  </a:cubicBezTo>
                  <a:cubicBezTo>
                    <a:pt x="226" y="51"/>
                    <a:pt x="226" y="43"/>
                    <a:pt x="231" y="38"/>
                  </a:cubicBezTo>
                  <a:close/>
                  <a:moveTo>
                    <a:pt x="260" y="101"/>
                  </a:moveTo>
                  <a:cubicBezTo>
                    <a:pt x="255" y="106"/>
                    <a:pt x="247" y="106"/>
                    <a:pt x="242" y="101"/>
                  </a:cubicBezTo>
                  <a:cubicBezTo>
                    <a:pt x="237" y="96"/>
                    <a:pt x="237" y="88"/>
                    <a:pt x="242" y="83"/>
                  </a:cubicBezTo>
                  <a:cubicBezTo>
                    <a:pt x="247" y="77"/>
                    <a:pt x="255" y="77"/>
                    <a:pt x="260" y="83"/>
                  </a:cubicBezTo>
                  <a:cubicBezTo>
                    <a:pt x="265" y="88"/>
                    <a:pt x="265" y="96"/>
                    <a:pt x="260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19" name="Freeform 207"/>
            <p:cNvSpPr>
              <a:spLocks noEditPoints="1"/>
            </p:cNvSpPr>
            <p:nvPr/>
          </p:nvSpPr>
          <p:spPr bwMode="auto">
            <a:xfrm>
              <a:off x="8086726" y="3554414"/>
              <a:ext cx="241300" cy="260350"/>
            </a:xfrm>
            <a:custGeom>
              <a:avLst/>
              <a:gdLst>
                <a:gd name="T0" fmla="*/ 267 w 267"/>
                <a:gd name="T1" fmla="*/ 70 h 288"/>
                <a:gd name="T2" fmla="*/ 144 w 267"/>
                <a:gd name="T3" fmla="*/ 0 h 288"/>
                <a:gd name="T4" fmla="*/ 0 w 267"/>
                <a:gd name="T5" fmla="*/ 144 h 288"/>
                <a:gd name="T6" fmla="*/ 144 w 267"/>
                <a:gd name="T7" fmla="*/ 288 h 288"/>
                <a:gd name="T8" fmla="*/ 266 w 267"/>
                <a:gd name="T9" fmla="*/ 219 h 288"/>
                <a:gd name="T10" fmla="*/ 142 w 267"/>
                <a:gd name="T11" fmla="*/ 145 h 288"/>
                <a:gd name="T12" fmla="*/ 267 w 267"/>
                <a:gd name="T13" fmla="*/ 70 h 288"/>
                <a:gd name="T14" fmla="*/ 169 w 267"/>
                <a:gd name="T15" fmla="*/ 39 h 288"/>
                <a:gd name="T16" fmla="*/ 192 w 267"/>
                <a:gd name="T17" fmla="*/ 62 h 288"/>
                <a:gd name="T18" fmla="*/ 169 w 267"/>
                <a:gd name="T19" fmla="*/ 85 h 288"/>
                <a:gd name="T20" fmla="*/ 146 w 267"/>
                <a:gd name="T21" fmla="*/ 62 h 288"/>
                <a:gd name="T22" fmla="*/ 169 w 267"/>
                <a:gd name="T23" fmla="*/ 39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7" h="288">
                  <a:moveTo>
                    <a:pt x="267" y="70"/>
                  </a:moveTo>
                  <a:cubicBezTo>
                    <a:pt x="242" y="28"/>
                    <a:pt x="196" y="0"/>
                    <a:pt x="144" y="0"/>
                  </a:cubicBezTo>
                  <a:cubicBezTo>
                    <a:pt x="64" y="0"/>
                    <a:pt x="0" y="64"/>
                    <a:pt x="0" y="144"/>
                  </a:cubicBezTo>
                  <a:cubicBezTo>
                    <a:pt x="0" y="224"/>
                    <a:pt x="64" y="288"/>
                    <a:pt x="144" y="288"/>
                  </a:cubicBezTo>
                  <a:cubicBezTo>
                    <a:pt x="195" y="288"/>
                    <a:pt x="241" y="261"/>
                    <a:pt x="266" y="219"/>
                  </a:cubicBezTo>
                  <a:cubicBezTo>
                    <a:pt x="142" y="145"/>
                    <a:pt x="142" y="145"/>
                    <a:pt x="142" y="145"/>
                  </a:cubicBezTo>
                  <a:lnTo>
                    <a:pt x="267" y="70"/>
                  </a:lnTo>
                  <a:close/>
                  <a:moveTo>
                    <a:pt x="169" y="39"/>
                  </a:moveTo>
                  <a:cubicBezTo>
                    <a:pt x="182" y="39"/>
                    <a:pt x="192" y="49"/>
                    <a:pt x="192" y="62"/>
                  </a:cubicBezTo>
                  <a:cubicBezTo>
                    <a:pt x="192" y="74"/>
                    <a:pt x="182" y="85"/>
                    <a:pt x="169" y="85"/>
                  </a:cubicBezTo>
                  <a:cubicBezTo>
                    <a:pt x="156" y="85"/>
                    <a:pt x="146" y="74"/>
                    <a:pt x="146" y="62"/>
                  </a:cubicBezTo>
                  <a:cubicBezTo>
                    <a:pt x="146" y="49"/>
                    <a:pt x="156" y="39"/>
                    <a:pt x="16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20" name="Freeform 208"/>
            <p:cNvSpPr>
              <a:spLocks noEditPoints="1"/>
            </p:cNvSpPr>
            <p:nvPr/>
          </p:nvSpPr>
          <p:spPr bwMode="auto">
            <a:xfrm>
              <a:off x="4462463" y="5110164"/>
              <a:ext cx="225425" cy="258763"/>
            </a:xfrm>
            <a:custGeom>
              <a:avLst/>
              <a:gdLst>
                <a:gd name="T0" fmla="*/ 217 w 252"/>
                <a:gd name="T1" fmla="*/ 204 h 288"/>
                <a:gd name="T2" fmla="*/ 217 w 252"/>
                <a:gd name="T3" fmla="*/ 196 h 288"/>
                <a:gd name="T4" fmla="*/ 217 w 252"/>
                <a:gd name="T5" fmla="*/ 126 h 288"/>
                <a:gd name="T6" fmla="*/ 156 w 252"/>
                <a:gd name="T7" fmla="*/ 40 h 288"/>
                <a:gd name="T8" fmla="*/ 158 w 252"/>
                <a:gd name="T9" fmla="*/ 32 h 288"/>
                <a:gd name="T10" fmla="*/ 126 w 252"/>
                <a:gd name="T11" fmla="*/ 0 h 288"/>
                <a:gd name="T12" fmla="*/ 94 w 252"/>
                <a:gd name="T13" fmla="*/ 32 h 288"/>
                <a:gd name="T14" fmla="*/ 96 w 252"/>
                <a:gd name="T15" fmla="*/ 40 h 288"/>
                <a:gd name="T16" fmla="*/ 35 w 252"/>
                <a:gd name="T17" fmla="*/ 126 h 288"/>
                <a:gd name="T18" fmla="*/ 35 w 252"/>
                <a:gd name="T19" fmla="*/ 196 h 288"/>
                <a:gd name="T20" fmla="*/ 35 w 252"/>
                <a:gd name="T21" fmla="*/ 204 h 288"/>
                <a:gd name="T22" fmla="*/ 0 w 252"/>
                <a:gd name="T23" fmla="*/ 238 h 288"/>
                <a:gd name="T24" fmla="*/ 14 w 252"/>
                <a:gd name="T25" fmla="*/ 252 h 288"/>
                <a:gd name="T26" fmla="*/ 95 w 252"/>
                <a:gd name="T27" fmla="*/ 252 h 288"/>
                <a:gd name="T28" fmla="*/ 94 w 252"/>
                <a:gd name="T29" fmla="*/ 256 h 288"/>
                <a:gd name="T30" fmla="*/ 126 w 252"/>
                <a:gd name="T31" fmla="*/ 288 h 288"/>
                <a:gd name="T32" fmla="*/ 158 w 252"/>
                <a:gd name="T33" fmla="*/ 256 h 288"/>
                <a:gd name="T34" fmla="*/ 157 w 252"/>
                <a:gd name="T35" fmla="*/ 252 h 288"/>
                <a:gd name="T36" fmla="*/ 238 w 252"/>
                <a:gd name="T37" fmla="*/ 252 h 288"/>
                <a:gd name="T38" fmla="*/ 252 w 252"/>
                <a:gd name="T39" fmla="*/ 238 h 288"/>
                <a:gd name="T40" fmla="*/ 217 w 252"/>
                <a:gd name="T41" fmla="*/ 204 h 288"/>
                <a:gd name="T42" fmla="*/ 108 w 252"/>
                <a:gd name="T43" fmla="*/ 32 h 288"/>
                <a:gd name="T44" fmla="*/ 126 w 252"/>
                <a:gd name="T45" fmla="*/ 14 h 288"/>
                <a:gd name="T46" fmla="*/ 144 w 252"/>
                <a:gd name="T47" fmla="*/ 32 h 288"/>
                <a:gd name="T48" fmla="*/ 143 w 252"/>
                <a:gd name="T49" fmla="*/ 37 h 288"/>
                <a:gd name="T50" fmla="*/ 126 w 252"/>
                <a:gd name="T51" fmla="*/ 35 h 288"/>
                <a:gd name="T52" fmla="*/ 109 w 252"/>
                <a:gd name="T53" fmla="*/ 37 h 288"/>
                <a:gd name="T54" fmla="*/ 108 w 252"/>
                <a:gd name="T55" fmla="*/ 3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2" h="288">
                  <a:moveTo>
                    <a:pt x="217" y="204"/>
                  </a:moveTo>
                  <a:cubicBezTo>
                    <a:pt x="217" y="202"/>
                    <a:pt x="217" y="199"/>
                    <a:pt x="217" y="196"/>
                  </a:cubicBezTo>
                  <a:cubicBezTo>
                    <a:pt x="217" y="126"/>
                    <a:pt x="217" y="126"/>
                    <a:pt x="217" y="126"/>
                  </a:cubicBezTo>
                  <a:cubicBezTo>
                    <a:pt x="217" y="86"/>
                    <a:pt x="192" y="53"/>
                    <a:pt x="156" y="40"/>
                  </a:cubicBezTo>
                  <a:cubicBezTo>
                    <a:pt x="157" y="37"/>
                    <a:pt x="158" y="35"/>
                    <a:pt x="158" y="32"/>
                  </a:cubicBezTo>
                  <a:cubicBezTo>
                    <a:pt x="158" y="14"/>
                    <a:pt x="143" y="0"/>
                    <a:pt x="126" y="0"/>
                  </a:cubicBezTo>
                  <a:cubicBezTo>
                    <a:pt x="109" y="0"/>
                    <a:pt x="94" y="14"/>
                    <a:pt x="94" y="32"/>
                  </a:cubicBezTo>
                  <a:cubicBezTo>
                    <a:pt x="94" y="35"/>
                    <a:pt x="95" y="37"/>
                    <a:pt x="96" y="40"/>
                  </a:cubicBezTo>
                  <a:cubicBezTo>
                    <a:pt x="60" y="53"/>
                    <a:pt x="35" y="86"/>
                    <a:pt x="35" y="126"/>
                  </a:cubicBezTo>
                  <a:cubicBezTo>
                    <a:pt x="35" y="196"/>
                    <a:pt x="35" y="196"/>
                    <a:pt x="35" y="196"/>
                  </a:cubicBezTo>
                  <a:cubicBezTo>
                    <a:pt x="35" y="199"/>
                    <a:pt x="35" y="202"/>
                    <a:pt x="35" y="204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246"/>
                    <a:pt x="6" y="252"/>
                    <a:pt x="14" y="252"/>
                  </a:cubicBezTo>
                  <a:cubicBezTo>
                    <a:pt x="95" y="252"/>
                    <a:pt x="95" y="252"/>
                    <a:pt x="95" y="252"/>
                  </a:cubicBezTo>
                  <a:cubicBezTo>
                    <a:pt x="95" y="254"/>
                    <a:pt x="94" y="255"/>
                    <a:pt x="94" y="256"/>
                  </a:cubicBezTo>
                  <a:cubicBezTo>
                    <a:pt x="94" y="274"/>
                    <a:pt x="109" y="288"/>
                    <a:pt x="126" y="288"/>
                  </a:cubicBezTo>
                  <a:cubicBezTo>
                    <a:pt x="143" y="288"/>
                    <a:pt x="158" y="274"/>
                    <a:pt x="158" y="256"/>
                  </a:cubicBezTo>
                  <a:cubicBezTo>
                    <a:pt x="158" y="255"/>
                    <a:pt x="157" y="254"/>
                    <a:pt x="157" y="252"/>
                  </a:cubicBezTo>
                  <a:cubicBezTo>
                    <a:pt x="238" y="252"/>
                    <a:pt x="238" y="252"/>
                    <a:pt x="238" y="252"/>
                  </a:cubicBezTo>
                  <a:cubicBezTo>
                    <a:pt x="246" y="252"/>
                    <a:pt x="252" y="246"/>
                    <a:pt x="252" y="238"/>
                  </a:cubicBezTo>
                  <a:lnTo>
                    <a:pt x="217" y="204"/>
                  </a:lnTo>
                  <a:close/>
                  <a:moveTo>
                    <a:pt x="108" y="32"/>
                  </a:moveTo>
                  <a:cubicBezTo>
                    <a:pt x="108" y="22"/>
                    <a:pt x="116" y="14"/>
                    <a:pt x="126" y="14"/>
                  </a:cubicBezTo>
                  <a:cubicBezTo>
                    <a:pt x="136" y="14"/>
                    <a:pt x="144" y="22"/>
                    <a:pt x="144" y="32"/>
                  </a:cubicBezTo>
                  <a:cubicBezTo>
                    <a:pt x="144" y="33"/>
                    <a:pt x="143" y="35"/>
                    <a:pt x="143" y="37"/>
                  </a:cubicBezTo>
                  <a:cubicBezTo>
                    <a:pt x="137" y="36"/>
                    <a:pt x="132" y="35"/>
                    <a:pt x="126" y="35"/>
                  </a:cubicBezTo>
                  <a:cubicBezTo>
                    <a:pt x="120" y="35"/>
                    <a:pt x="115" y="36"/>
                    <a:pt x="109" y="37"/>
                  </a:cubicBezTo>
                  <a:cubicBezTo>
                    <a:pt x="109" y="35"/>
                    <a:pt x="108" y="33"/>
                    <a:pt x="108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21" name="Freeform 209"/>
            <p:cNvSpPr>
              <a:spLocks noEditPoints="1"/>
            </p:cNvSpPr>
            <p:nvPr/>
          </p:nvSpPr>
          <p:spPr bwMode="auto">
            <a:xfrm>
              <a:off x="4445001" y="3036889"/>
              <a:ext cx="260350" cy="258763"/>
            </a:xfrm>
            <a:custGeom>
              <a:avLst/>
              <a:gdLst>
                <a:gd name="T0" fmla="*/ 268 w 288"/>
                <a:gd name="T1" fmla="*/ 0 h 288"/>
                <a:gd name="T2" fmla="*/ 20 w 288"/>
                <a:gd name="T3" fmla="*/ 0 h 288"/>
                <a:gd name="T4" fmla="*/ 0 w 288"/>
                <a:gd name="T5" fmla="*/ 20 h 288"/>
                <a:gd name="T6" fmla="*/ 0 w 288"/>
                <a:gd name="T7" fmla="*/ 240 h 288"/>
                <a:gd name="T8" fmla="*/ 48 w 288"/>
                <a:gd name="T9" fmla="*/ 288 h 288"/>
                <a:gd name="T10" fmla="*/ 62 w 288"/>
                <a:gd name="T11" fmla="*/ 288 h 288"/>
                <a:gd name="T12" fmla="*/ 62 w 288"/>
                <a:gd name="T13" fmla="*/ 204 h 288"/>
                <a:gd name="T14" fmla="*/ 196 w 288"/>
                <a:gd name="T15" fmla="*/ 204 h 288"/>
                <a:gd name="T16" fmla="*/ 196 w 288"/>
                <a:gd name="T17" fmla="*/ 288 h 288"/>
                <a:gd name="T18" fmla="*/ 268 w 288"/>
                <a:gd name="T19" fmla="*/ 288 h 288"/>
                <a:gd name="T20" fmla="*/ 288 w 288"/>
                <a:gd name="T21" fmla="*/ 268 h 288"/>
                <a:gd name="T22" fmla="*/ 288 w 288"/>
                <a:gd name="T23" fmla="*/ 20 h 288"/>
                <a:gd name="T24" fmla="*/ 268 w 288"/>
                <a:gd name="T25" fmla="*/ 0 h 288"/>
                <a:gd name="T26" fmla="*/ 244 w 288"/>
                <a:gd name="T27" fmla="*/ 145 h 288"/>
                <a:gd name="T28" fmla="*/ 44 w 288"/>
                <a:gd name="T29" fmla="*/ 145 h 288"/>
                <a:gd name="T30" fmla="*/ 44 w 288"/>
                <a:gd name="T31" fmla="*/ 14 h 288"/>
                <a:gd name="T32" fmla="*/ 244 w 288"/>
                <a:gd name="T33" fmla="*/ 14 h 288"/>
                <a:gd name="T34" fmla="*/ 244 w 288"/>
                <a:gd name="T35" fmla="*/ 14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8" h="288">
                  <a:moveTo>
                    <a:pt x="268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5" y="0"/>
                    <a:pt x="0" y="5"/>
                    <a:pt x="0" y="20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48" y="288"/>
                    <a:pt x="48" y="288"/>
                    <a:pt x="48" y="288"/>
                  </a:cubicBezTo>
                  <a:cubicBezTo>
                    <a:pt x="62" y="288"/>
                    <a:pt x="62" y="288"/>
                    <a:pt x="62" y="288"/>
                  </a:cubicBezTo>
                  <a:cubicBezTo>
                    <a:pt x="62" y="204"/>
                    <a:pt x="62" y="204"/>
                    <a:pt x="62" y="204"/>
                  </a:cubicBezTo>
                  <a:cubicBezTo>
                    <a:pt x="196" y="204"/>
                    <a:pt x="196" y="204"/>
                    <a:pt x="196" y="204"/>
                  </a:cubicBezTo>
                  <a:cubicBezTo>
                    <a:pt x="196" y="288"/>
                    <a:pt x="196" y="288"/>
                    <a:pt x="196" y="288"/>
                  </a:cubicBezTo>
                  <a:cubicBezTo>
                    <a:pt x="268" y="288"/>
                    <a:pt x="268" y="288"/>
                    <a:pt x="268" y="288"/>
                  </a:cubicBezTo>
                  <a:cubicBezTo>
                    <a:pt x="284" y="288"/>
                    <a:pt x="288" y="284"/>
                    <a:pt x="288" y="268"/>
                  </a:cubicBezTo>
                  <a:cubicBezTo>
                    <a:pt x="288" y="20"/>
                    <a:pt x="288" y="20"/>
                    <a:pt x="288" y="20"/>
                  </a:cubicBezTo>
                  <a:cubicBezTo>
                    <a:pt x="288" y="5"/>
                    <a:pt x="284" y="0"/>
                    <a:pt x="268" y="0"/>
                  </a:cubicBezTo>
                  <a:close/>
                  <a:moveTo>
                    <a:pt x="244" y="145"/>
                  </a:moveTo>
                  <a:cubicBezTo>
                    <a:pt x="44" y="145"/>
                    <a:pt x="44" y="145"/>
                    <a:pt x="44" y="145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244" y="14"/>
                    <a:pt x="244" y="14"/>
                    <a:pt x="244" y="14"/>
                  </a:cubicBezTo>
                  <a:lnTo>
                    <a:pt x="244" y="1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22" name="Rectangle 210"/>
            <p:cNvSpPr>
              <a:spLocks noChangeArrowheads="1"/>
            </p:cNvSpPr>
            <p:nvPr/>
          </p:nvSpPr>
          <p:spPr bwMode="auto">
            <a:xfrm>
              <a:off x="4525963" y="3246439"/>
              <a:ext cx="301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23" name="Freeform 211"/>
            <p:cNvSpPr>
              <a:spLocks noEditPoints="1"/>
            </p:cNvSpPr>
            <p:nvPr/>
          </p:nvSpPr>
          <p:spPr bwMode="auto">
            <a:xfrm>
              <a:off x="6553201" y="4592639"/>
              <a:ext cx="196850" cy="258763"/>
            </a:xfrm>
            <a:custGeom>
              <a:avLst/>
              <a:gdLst>
                <a:gd name="T0" fmla="*/ 191 w 218"/>
                <a:gd name="T1" fmla="*/ 36 h 288"/>
                <a:gd name="T2" fmla="*/ 157 w 218"/>
                <a:gd name="T3" fmla="*/ 0 h 288"/>
                <a:gd name="T4" fmla="*/ 61 w 218"/>
                <a:gd name="T5" fmla="*/ 0 h 288"/>
                <a:gd name="T6" fmla="*/ 28 w 218"/>
                <a:gd name="T7" fmla="*/ 36 h 288"/>
                <a:gd name="T8" fmla="*/ 0 w 218"/>
                <a:gd name="T9" fmla="*/ 36 h 288"/>
                <a:gd name="T10" fmla="*/ 0 w 218"/>
                <a:gd name="T11" fmla="*/ 288 h 288"/>
                <a:gd name="T12" fmla="*/ 218 w 218"/>
                <a:gd name="T13" fmla="*/ 288 h 288"/>
                <a:gd name="T14" fmla="*/ 218 w 218"/>
                <a:gd name="T15" fmla="*/ 36 h 288"/>
                <a:gd name="T16" fmla="*/ 191 w 218"/>
                <a:gd name="T17" fmla="*/ 36 h 288"/>
                <a:gd name="T18" fmla="*/ 74 w 218"/>
                <a:gd name="T19" fmla="*/ 16 h 288"/>
                <a:gd name="T20" fmla="*/ 142 w 218"/>
                <a:gd name="T21" fmla="*/ 16 h 288"/>
                <a:gd name="T22" fmla="*/ 151 w 218"/>
                <a:gd name="T23" fmla="*/ 24 h 288"/>
                <a:gd name="T24" fmla="*/ 142 w 218"/>
                <a:gd name="T25" fmla="*/ 33 h 288"/>
                <a:gd name="T26" fmla="*/ 74 w 218"/>
                <a:gd name="T27" fmla="*/ 33 h 288"/>
                <a:gd name="T28" fmla="*/ 66 w 218"/>
                <a:gd name="T29" fmla="*/ 24 h 288"/>
                <a:gd name="T30" fmla="*/ 74 w 218"/>
                <a:gd name="T31" fmla="*/ 16 h 288"/>
                <a:gd name="T32" fmla="*/ 171 w 218"/>
                <a:gd name="T33" fmla="*/ 236 h 288"/>
                <a:gd name="T34" fmla="*/ 45 w 218"/>
                <a:gd name="T35" fmla="*/ 236 h 288"/>
                <a:gd name="T36" fmla="*/ 45 w 218"/>
                <a:gd name="T37" fmla="*/ 217 h 288"/>
                <a:gd name="T38" fmla="*/ 171 w 218"/>
                <a:gd name="T39" fmla="*/ 217 h 288"/>
                <a:gd name="T40" fmla="*/ 171 w 218"/>
                <a:gd name="T41" fmla="*/ 236 h 288"/>
                <a:gd name="T42" fmla="*/ 171 w 218"/>
                <a:gd name="T43" fmla="*/ 193 h 288"/>
                <a:gd name="T44" fmla="*/ 45 w 218"/>
                <a:gd name="T45" fmla="*/ 193 h 288"/>
                <a:gd name="T46" fmla="*/ 45 w 218"/>
                <a:gd name="T47" fmla="*/ 174 h 288"/>
                <a:gd name="T48" fmla="*/ 171 w 218"/>
                <a:gd name="T49" fmla="*/ 174 h 288"/>
                <a:gd name="T50" fmla="*/ 171 w 218"/>
                <a:gd name="T51" fmla="*/ 193 h 288"/>
                <a:gd name="T52" fmla="*/ 171 w 218"/>
                <a:gd name="T53" fmla="*/ 150 h 288"/>
                <a:gd name="T54" fmla="*/ 45 w 218"/>
                <a:gd name="T55" fmla="*/ 150 h 288"/>
                <a:gd name="T56" fmla="*/ 45 w 218"/>
                <a:gd name="T57" fmla="*/ 131 h 288"/>
                <a:gd name="T58" fmla="*/ 171 w 218"/>
                <a:gd name="T59" fmla="*/ 131 h 288"/>
                <a:gd name="T60" fmla="*/ 171 w 218"/>
                <a:gd name="T61" fmla="*/ 150 h 288"/>
                <a:gd name="T62" fmla="*/ 171 w 218"/>
                <a:gd name="T63" fmla="*/ 107 h 288"/>
                <a:gd name="T64" fmla="*/ 45 w 218"/>
                <a:gd name="T65" fmla="*/ 107 h 288"/>
                <a:gd name="T66" fmla="*/ 45 w 218"/>
                <a:gd name="T67" fmla="*/ 88 h 288"/>
                <a:gd name="T68" fmla="*/ 171 w 218"/>
                <a:gd name="T69" fmla="*/ 88 h 288"/>
                <a:gd name="T70" fmla="*/ 171 w 218"/>
                <a:gd name="T71" fmla="*/ 107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8" h="288">
                  <a:moveTo>
                    <a:pt x="191" y="36"/>
                  </a:moveTo>
                  <a:cubicBezTo>
                    <a:pt x="183" y="21"/>
                    <a:pt x="169" y="0"/>
                    <a:pt x="157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49" y="0"/>
                    <a:pt x="36" y="19"/>
                    <a:pt x="28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218" y="288"/>
                    <a:pt x="218" y="288"/>
                    <a:pt x="218" y="288"/>
                  </a:cubicBezTo>
                  <a:cubicBezTo>
                    <a:pt x="218" y="36"/>
                    <a:pt x="218" y="36"/>
                    <a:pt x="218" y="36"/>
                  </a:cubicBezTo>
                  <a:lnTo>
                    <a:pt x="191" y="36"/>
                  </a:lnTo>
                  <a:close/>
                  <a:moveTo>
                    <a:pt x="74" y="16"/>
                  </a:moveTo>
                  <a:cubicBezTo>
                    <a:pt x="142" y="16"/>
                    <a:pt x="142" y="16"/>
                    <a:pt x="142" y="16"/>
                  </a:cubicBezTo>
                  <a:cubicBezTo>
                    <a:pt x="147" y="16"/>
                    <a:pt x="151" y="20"/>
                    <a:pt x="151" y="24"/>
                  </a:cubicBezTo>
                  <a:cubicBezTo>
                    <a:pt x="151" y="29"/>
                    <a:pt x="147" y="33"/>
                    <a:pt x="142" y="33"/>
                  </a:cubicBezTo>
                  <a:cubicBezTo>
                    <a:pt x="74" y="33"/>
                    <a:pt x="74" y="33"/>
                    <a:pt x="74" y="33"/>
                  </a:cubicBezTo>
                  <a:cubicBezTo>
                    <a:pt x="70" y="33"/>
                    <a:pt x="66" y="29"/>
                    <a:pt x="66" y="24"/>
                  </a:cubicBezTo>
                  <a:cubicBezTo>
                    <a:pt x="66" y="20"/>
                    <a:pt x="70" y="16"/>
                    <a:pt x="74" y="16"/>
                  </a:cubicBezTo>
                  <a:close/>
                  <a:moveTo>
                    <a:pt x="171" y="236"/>
                  </a:moveTo>
                  <a:cubicBezTo>
                    <a:pt x="45" y="236"/>
                    <a:pt x="45" y="236"/>
                    <a:pt x="45" y="236"/>
                  </a:cubicBezTo>
                  <a:cubicBezTo>
                    <a:pt x="45" y="217"/>
                    <a:pt x="45" y="217"/>
                    <a:pt x="45" y="217"/>
                  </a:cubicBezTo>
                  <a:cubicBezTo>
                    <a:pt x="171" y="217"/>
                    <a:pt x="171" y="217"/>
                    <a:pt x="171" y="217"/>
                  </a:cubicBezTo>
                  <a:lnTo>
                    <a:pt x="171" y="236"/>
                  </a:lnTo>
                  <a:close/>
                  <a:moveTo>
                    <a:pt x="171" y="193"/>
                  </a:moveTo>
                  <a:cubicBezTo>
                    <a:pt x="45" y="193"/>
                    <a:pt x="45" y="193"/>
                    <a:pt x="45" y="193"/>
                  </a:cubicBezTo>
                  <a:cubicBezTo>
                    <a:pt x="45" y="174"/>
                    <a:pt x="45" y="174"/>
                    <a:pt x="45" y="174"/>
                  </a:cubicBezTo>
                  <a:cubicBezTo>
                    <a:pt x="171" y="174"/>
                    <a:pt x="171" y="174"/>
                    <a:pt x="171" y="174"/>
                  </a:cubicBezTo>
                  <a:lnTo>
                    <a:pt x="171" y="193"/>
                  </a:lnTo>
                  <a:close/>
                  <a:moveTo>
                    <a:pt x="171" y="15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171" y="131"/>
                    <a:pt x="171" y="131"/>
                    <a:pt x="171" y="131"/>
                  </a:cubicBezTo>
                  <a:lnTo>
                    <a:pt x="171" y="150"/>
                  </a:lnTo>
                  <a:close/>
                  <a:moveTo>
                    <a:pt x="171" y="107"/>
                  </a:moveTo>
                  <a:cubicBezTo>
                    <a:pt x="45" y="107"/>
                    <a:pt x="45" y="107"/>
                    <a:pt x="45" y="107"/>
                  </a:cubicBezTo>
                  <a:cubicBezTo>
                    <a:pt x="45" y="88"/>
                    <a:pt x="45" y="88"/>
                    <a:pt x="45" y="88"/>
                  </a:cubicBezTo>
                  <a:cubicBezTo>
                    <a:pt x="171" y="88"/>
                    <a:pt x="171" y="88"/>
                    <a:pt x="171" y="88"/>
                  </a:cubicBezTo>
                  <a:lnTo>
                    <a:pt x="171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24" name="Freeform 212"/>
            <p:cNvSpPr>
              <a:spLocks/>
            </p:cNvSpPr>
            <p:nvPr/>
          </p:nvSpPr>
          <p:spPr bwMode="auto">
            <a:xfrm>
              <a:off x="1335088" y="4122739"/>
              <a:ext cx="260350" cy="163513"/>
            </a:xfrm>
            <a:custGeom>
              <a:avLst/>
              <a:gdLst>
                <a:gd name="T0" fmla="*/ 288 w 288"/>
                <a:gd name="T1" fmla="*/ 67 h 182"/>
                <a:gd name="T2" fmla="*/ 267 w 288"/>
                <a:gd name="T3" fmla="*/ 67 h 182"/>
                <a:gd name="T4" fmla="*/ 267 w 288"/>
                <a:gd name="T5" fmla="*/ 50 h 182"/>
                <a:gd name="T6" fmla="*/ 252 w 288"/>
                <a:gd name="T7" fmla="*/ 31 h 182"/>
                <a:gd name="T8" fmla="*/ 250 w 288"/>
                <a:gd name="T9" fmla="*/ 31 h 182"/>
                <a:gd name="T10" fmla="*/ 235 w 288"/>
                <a:gd name="T11" fmla="*/ 48 h 182"/>
                <a:gd name="T12" fmla="*/ 235 w 288"/>
                <a:gd name="T13" fmla="*/ 19 h 182"/>
                <a:gd name="T14" fmla="*/ 220 w 288"/>
                <a:gd name="T15" fmla="*/ 0 h 182"/>
                <a:gd name="T16" fmla="*/ 219 w 288"/>
                <a:gd name="T17" fmla="*/ 0 h 182"/>
                <a:gd name="T18" fmla="*/ 204 w 288"/>
                <a:gd name="T19" fmla="*/ 19 h 182"/>
                <a:gd name="T20" fmla="*/ 204 w 288"/>
                <a:gd name="T21" fmla="*/ 67 h 182"/>
                <a:gd name="T22" fmla="*/ 84 w 288"/>
                <a:gd name="T23" fmla="*/ 67 h 182"/>
                <a:gd name="T24" fmla="*/ 84 w 288"/>
                <a:gd name="T25" fmla="*/ 19 h 182"/>
                <a:gd name="T26" fmla="*/ 68 w 288"/>
                <a:gd name="T27" fmla="*/ 0 h 182"/>
                <a:gd name="T28" fmla="*/ 67 w 288"/>
                <a:gd name="T29" fmla="*/ 0 h 182"/>
                <a:gd name="T30" fmla="*/ 52 w 288"/>
                <a:gd name="T31" fmla="*/ 19 h 182"/>
                <a:gd name="T32" fmla="*/ 52 w 288"/>
                <a:gd name="T33" fmla="*/ 48 h 182"/>
                <a:gd name="T34" fmla="*/ 37 w 288"/>
                <a:gd name="T35" fmla="*/ 31 h 182"/>
                <a:gd name="T36" fmla="*/ 36 w 288"/>
                <a:gd name="T37" fmla="*/ 31 h 182"/>
                <a:gd name="T38" fmla="*/ 20 w 288"/>
                <a:gd name="T39" fmla="*/ 50 h 182"/>
                <a:gd name="T40" fmla="*/ 20 w 288"/>
                <a:gd name="T41" fmla="*/ 67 h 182"/>
                <a:gd name="T42" fmla="*/ 0 w 288"/>
                <a:gd name="T43" fmla="*/ 67 h 182"/>
                <a:gd name="T44" fmla="*/ 0 w 288"/>
                <a:gd name="T45" fmla="*/ 115 h 182"/>
                <a:gd name="T46" fmla="*/ 20 w 288"/>
                <a:gd name="T47" fmla="*/ 115 h 182"/>
                <a:gd name="T48" fmla="*/ 20 w 288"/>
                <a:gd name="T49" fmla="*/ 132 h 182"/>
                <a:gd name="T50" fmla="*/ 36 w 288"/>
                <a:gd name="T51" fmla="*/ 151 h 182"/>
                <a:gd name="T52" fmla="*/ 37 w 288"/>
                <a:gd name="T53" fmla="*/ 151 h 182"/>
                <a:gd name="T54" fmla="*/ 52 w 288"/>
                <a:gd name="T55" fmla="*/ 135 h 182"/>
                <a:gd name="T56" fmla="*/ 52 w 288"/>
                <a:gd name="T57" fmla="*/ 163 h 182"/>
                <a:gd name="T58" fmla="*/ 67 w 288"/>
                <a:gd name="T59" fmla="*/ 182 h 182"/>
                <a:gd name="T60" fmla="*/ 68 w 288"/>
                <a:gd name="T61" fmla="*/ 182 h 182"/>
                <a:gd name="T62" fmla="*/ 84 w 288"/>
                <a:gd name="T63" fmla="*/ 163 h 182"/>
                <a:gd name="T64" fmla="*/ 84 w 288"/>
                <a:gd name="T65" fmla="*/ 115 h 182"/>
                <a:gd name="T66" fmla="*/ 204 w 288"/>
                <a:gd name="T67" fmla="*/ 115 h 182"/>
                <a:gd name="T68" fmla="*/ 204 w 288"/>
                <a:gd name="T69" fmla="*/ 163 h 182"/>
                <a:gd name="T70" fmla="*/ 219 w 288"/>
                <a:gd name="T71" fmla="*/ 182 h 182"/>
                <a:gd name="T72" fmla="*/ 220 w 288"/>
                <a:gd name="T73" fmla="*/ 182 h 182"/>
                <a:gd name="T74" fmla="*/ 235 w 288"/>
                <a:gd name="T75" fmla="*/ 163 h 182"/>
                <a:gd name="T76" fmla="*/ 235 w 288"/>
                <a:gd name="T77" fmla="*/ 135 h 182"/>
                <a:gd name="T78" fmla="*/ 250 w 288"/>
                <a:gd name="T79" fmla="*/ 151 h 182"/>
                <a:gd name="T80" fmla="*/ 252 w 288"/>
                <a:gd name="T81" fmla="*/ 151 h 182"/>
                <a:gd name="T82" fmla="*/ 267 w 288"/>
                <a:gd name="T83" fmla="*/ 132 h 182"/>
                <a:gd name="T84" fmla="*/ 267 w 288"/>
                <a:gd name="T85" fmla="*/ 115 h 182"/>
                <a:gd name="T86" fmla="*/ 288 w 288"/>
                <a:gd name="T87" fmla="*/ 115 h 182"/>
                <a:gd name="T88" fmla="*/ 288 w 288"/>
                <a:gd name="T89" fmla="*/ 67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8" h="182">
                  <a:moveTo>
                    <a:pt x="288" y="67"/>
                  </a:moveTo>
                  <a:cubicBezTo>
                    <a:pt x="267" y="67"/>
                    <a:pt x="267" y="67"/>
                    <a:pt x="267" y="67"/>
                  </a:cubicBezTo>
                  <a:cubicBezTo>
                    <a:pt x="267" y="50"/>
                    <a:pt x="267" y="50"/>
                    <a:pt x="267" y="50"/>
                  </a:cubicBezTo>
                  <a:cubicBezTo>
                    <a:pt x="267" y="40"/>
                    <a:pt x="260" y="31"/>
                    <a:pt x="252" y="31"/>
                  </a:cubicBezTo>
                  <a:cubicBezTo>
                    <a:pt x="250" y="31"/>
                    <a:pt x="250" y="31"/>
                    <a:pt x="250" y="31"/>
                  </a:cubicBezTo>
                  <a:cubicBezTo>
                    <a:pt x="243" y="31"/>
                    <a:pt x="236" y="38"/>
                    <a:pt x="235" y="48"/>
                  </a:cubicBezTo>
                  <a:cubicBezTo>
                    <a:pt x="235" y="19"/>
                    <a:pt x="235" y="19"/>
                    <a:pt x="235" y="19"/>
                  </a:cubicBezTo>
                  <a:cubicBezTo>
                    <a:pt x="235" y="8"/>
                    <a:pt x="228" y="0"/>
                    <a:pt x="220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10" y="0"/>
                    <a:pt x="204" y="8"/>
                    <a:pt x="204" y="19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8"/>
                    <a:pt x="77" y="0"/>
                    <a:pt x="6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8"/>
                    <a:pt x="52" y="1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1" y="38"/>
                    <a:pt x="45" y="31"/>
                    <a:pt x="37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27" y="31"/>
                    <a:pt x="20" y="40"/>
                    <a:pt x="20" y="50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20" y="115"/>
                    <a:pt x="20" y="115"/>
                    <a:pt x="20" y="115"/>
                  </a:cubicBezTo>
                  <a:cubicBezTo>
                    <a:pt x="20" y="132"/>
                    <a:pt x="20" y="132"/>
                    <a:pt x="20" y="132"/>
                  </a:cubicBezTo>
                  <a:cubicBezTo>
                    <a:pt x="20" y="143"/>
                    <a:pt x="27" y="151"/>
                    <a:pt x="36" y="151"/>
                  </a:cubicBezTo>
                  <a:cubicBezTo>
                    <a:pt x="37" y="151"/>
                    <a:pt x="37" y="151"/>
                    <a:pt x="37" y="151"/>
                  </a:cubicBezTo>
                  <a:cubicBezTo>
                    <a:pt x="45" y="151"/>
                    <a:pt x="51" y="144"/>
                    <a:pt x="52" y="135"/>
                  </a:cubicBezTo>
                  <a:cubicBezTo>
                    <a:pt x="52" y="163"/>
                    <a:pt x="52" y="163"/>
                    <a:pt x="52" y="163"/>
                  </a:cubicBezTo>
                  <a:cubicBezTo>
                    <a:pt x="52" y="174"/>
                    <a:pt x="59" y="182"/>
                    <a:pt x="67" y="182"/>
                  </a:cubicBezTo>
                  <a:cubicBezTo>
                    <a:pt x="68" y="182"/>
                    <a:pt x="68" y="182"/>
                    <a:pt x="68" y="182"/>
                  </a:cubicBezTo>
                  <a:cubicBezTo>
                    <a:pt x="77" y="182"/>
                    <a:pt x="84" y="174"/>
                    <a:pt x="84" y="163"/>
                  </a:cubicBezTo>
                  <a:cubicBezTo>
                    <a:pt x="84" y="115"/>
                    <a:pt x="84" y="115"/>
                    <a:pt x="84" y="115"/>
                  </a:cubicBezTo>
                  <a:cubicBezTo>
                    <a:pt x="204" y="115"/>
                    <a:pt x="204" y="115"/>
                    <a:pt x="204" y="115"/>
                  </a:cubicBezTo>
                  <a:cubicBezTo>
                    <a:pt x="204" y="163"/>
                    <a:pt x="204" y="163"/>
                    <a:pt x="204" y="163"/>
                  </a:cubicBezTo>
                  <a:cubicBezTo>
                    <a:pt x="204" y="174"/>
                    <a:pt x="210" y="182"/>
                    <a:pt x="219" y="182"/>
                  </a:cubicBezTo>
                  <a:cubicBezTo>
                    <a:pt x="220" y="182"/>
                    <a:pt x="220" y="182"/>
                    <a:pt x="220" y="182"/>
                  </a:cubicBezTo>
                  <a:cubicBezTo>
                    <a:pt x="228" y="182"/>
                    <a:pt x="235" y="174"/>
                    <a:pt x="235" y="163"/>
                  </a:cubicBezTo>
                  <a:cubicBezTo>
                    <a:pt x="235" y="135"/>
                    <a:pt x="235" y="135"/>
                    <a:pt x="235" y="135"/>
                  </a:cubicBezTo>
                  <a:cubicBezTo>
                    <a:pt x="236" y="144"/>
                    <a:pt x="243" y="151"/>
                    <a:pt x="250" y="151"/>
                  </a:cubicBezTo>
                  <a:cubicBezTo>
                    <a:pt x="252" y="151"/>
                    <a:pt x="252" y="151"/>
                    <a:pt x="252" y="151"/>
                  </a:cubicBezTo>
                  <a:cubicBezTo>
                    <a:pt x="260" y="151"/>
                    <a:pt x="267" y="143"/>
                    <a:pt x="267" y="132"/>
                  </a:cubicBezTo>
                  <a:cubicBezTo>
                    <a:pt x="267" y="115"/>
                    <a:pt x="267" y="115"/>
                    <a:pt x="267" y="115"/>
                  </a:cubicBezTo>
                  <a:cubicBezTo>
                    <a:pt x="288" y="115"/>
                    <a:pt x="288" y="115"/>
                    <a:pt x="288" y="115"/>
                  </a:cubicBezTo>
                  <a:lnTo>
                    <a:pt x="288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25" name="Freeform 213"/>
            <p:cNvSpPr>
              <a:spLocks/>
            </p:cNvSpPr>
            <p:nvPr/>
          </p:nvSpPr>
          <p:spPr bwMode="auto">
            <a:xfrm>
              <a:off x="817563" y="4592639"/>
              <a:ext cx="258763" cy="258763"/>
            </a:xfrm>
            <a:custGeom>
              <a:avLst/>
              <a:gdLst>
                <a:gd name="T0" fmla="*/ 96 w 288"/>
                <a:gd name="T1" fmla="*/ 0 h 288"/>
                <a:gd name="T2" fmla="*/ 144 w 288"/>
                <a:gd name="T3" fmla="*/ 40 h 288"/>
                <a:gd name="T4" fmla="*/ 192 w 288"/>
                <a:gd name="T5" fmla="*/ 0 h 288"/>
                <a:gd name="T6" fmla="*/ 288 w 288"/>
                <a:gd name="T7" fmla="*/ 36 h 288"/>
                <a:gd name="T8" fmla="*/ 288 w 288"/>
                <a:gd name="T9" fmla="*/ 108 h 288"/>
                <a:gd name="T10" fmla="*/ 224 w 288"/>
                <a:gd name="T11" fmla="*/ 90 h 288"/>
                <a:gd name="T12" fmla="*/ 224 w 288"/>
                <a:gd name="T13" fmla="*/ 288 h 288"/>
                <a:gd name="T14" fmla="*/ 64 w 288"/>
                <a:gd name="T15" fmla="*/ 288 h 288"/>
                <a:gd name="T16" fmla="*/ 64 w 288"/>
                <a:gd name="T17" fmla="*/ 90 h 288"/>
                <a:gd name="T18" fmla="*/ 0 w 288"/>
                <a:gd name="T19" fmla="*/ 108 h 288"/>
                <a:gd name="T20" fmla="*/ 0 w 288"/>
                <a:gd name="T21" fmla="*/ 36 h 288"/>
                <a:gd name="T22" fmla="*/ 96 w 288"/>
                <a:gd name="T23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288">
                  <a:moveTo>
                    <a:pt x="96" y="0"/>
                  </a:moveTo>
                  <a:cubicBezTo>
                    <a:pt x="96" y="0"/>
                    <a:pt x="109" y="40"/>
                    <a:pt x="144" y="40"/>
                  </a:cubicBezTo>
                  <a:cubicBezTo>
                    <a:pt x="179" y="40"/>
                    <a:pt x="192" y="0"/>
                    <a:pt x="192" y="0"/>
                  </a:cubicBezTo>
                  <a:cubicBezTo>
                    <a:pt x="288" y="36"/>
                    <a:pt x="288" y="36"/>
                    <a:pt x="288" y="36"/>
                  </a:cubicBezTo>
                  <a:cubicBezTo>
                    <a:pt x="288" y="108"/>
                    <a:pt x="288" y="108"/>
                    <a:pt x="288" y="108"/>
                  </a:cubicBezTo>
                  <a:cubicBezTo>
                    <a:pt x="224" y="90"/>
                    <a:pt x="224" y="90"/>
                    <a:pt x="224" y="90"/>
                  </a:cubicBezTo>
                  <a:cubicBezTo>
                    <a:pt x="224" y="288"/>
                    <a:pt x="224" y="288"/>
                    <a:pt x="224" y="288"/>
                  </a:cubicBezTo>
                  <a:cubicBezTo>
                    <a:pt x="64" y="288"/>
                    <a:pt x="64" y="288"/>
                    <a:pt x="64" y="288"/>
                  </a:cubicBezTo>
                  <a:cubicBezTo>
                    <a:pt x="64" y="90"/>
                    <a:pt x="64" y="90"/>
                    <a:pt x="64" y="9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26" name="Freeform 214"/>
            <p:cNvSpPr>
              <a:spLocks noEditPoints="1"/>
            </p:cNvSpPr>
            <p:nvPr/>
          </p:nvSpPr>
          <p:spPr bwMode="auto">
            <a:xfrm>
              <a:off x="7556501" y="3587751"/>
              <a:ext cx="258763" cy="192088"/>
            </a:xfrm>
            <a:custGeom>
              <a:avLst/>
              <a:gdLst>
                <a:gd name="T0" fmla="*/ 226 w 288"/>
                <a:gd name="T1" fmla="*/ 88 h 213"/>
                <a:gd name="T2" fmla="*/ 226 w 288"/>
                <a:gd name="T3" fmla="*/ 88 h 213"/>
                <a:gd name="T4" fmla="*/ 158 w 288"/>
                <a:gd name="T5" fmla="*/ 88 h 213"/>
                <a:gd name="T6" fmla="*/ 159 w 288"/>
                <a:gd name="T7" fmla="*/ 71 h 213"/>
                <a:gd name="T8" fmla="*/ 145 w 288"/>
                <a:gd name="T9" fmla="*/ 11 h 213"/>
                <a:gd name="T10" fmla="*/ 133 w 288"/>
                <a:gd name="T11" fmla="*/ 1 h 213"/>
                <a:gd name="T12" fmla="*/ 127 w 288"/>
                <a:gd name="T13" fmla="*/ 11 h 213"/>
                <a:gd name="T14" fmla="*/ 143 w 288"/>
                <a:gd name="T15" fmla="*/ 71 h 213"/>
                <a:gd name="T16" fmla="*/ 142 w 288"/>
                <a:gd name="T17" fmla="*/ 88 h 213"/>
                <a:gd name="T18" fmla="*/ 63 w 288"/>
                <a:gd name="T19" fmla="*/ 88 h 213"/>
                <a:gd name="T20" fmla="*/ 0 w 288"/>
                <a:gd name="T21" fmla="*/ 150 h 213"/>
                <a:gd name="T22" fmla="*/ 63 w 288"/>
                <a:gd name="T23" fmla="*/ 213 h 213"/>
                <a:gd name="T24" fmla="*/ 113 w 288"/>
                <a:gd name="T25" fmla="*/ 189 h 213"/>
                <a:gd name="T26" fmla="*/ 176 w 288"/>
                <a:gd name="T27" fmla="*/ 189 h 213"/>
                <a:gd name="T28" fmla="*/ 226 w 288"/>
                <a:gd name="T29" fmla="*/ 213 h 213"/>
                <a:gd name="T30" fmla="*/ 288 w 288"/>
                <a:gd name="T31" fmla="*/ 150 h 213"/>
                <a:gd name="T32" fmla="*/ 226 w 288"/>
                <a:gd name="T33" fmla="*/ 88 h 213"/>
                <a:gd name="T34" fmla="*/ 89 w 288"/>
                <a:gd name="T35" fmla="*/ 161 h 213"/>
                <a:gd name="T36" fmla="*/ 67 w 288"/>
                <a:gd name="T37" fmla="*/ 161 h 213"/>
                <a:gd name="T38" fmla="*/ 67 w 288"/>
                <a:gd name="T39" fmla="*/ 183 h 213"/>
                <a:gd name="T40" fmla="*/ 50 w 288"/>
                <a:gd name="T41" fmla="*/ 183 h 213"/>
                <a:gd name="T42" fmla="*/ 50 w 288"/>
                <a:gd name="T43" fmla="*/ 161 h 213"/>
                <a:gd name="T44" fmla="*/ 28 w 288"/>
                <a:gd name="T45" fmla="*/ 161 h 213"/>
                <a:gd name="T46" fmla="*/ 28 w 288"/>
                <a:gd name="T47" fmla="*/ 144 h 213"/>
                <a:gd name="T48" fmla="*/ 50 w 288"/>
                <a:gd name="T49" fmla="*/ 144 h 213"/>
                <a:gd name="T50" fmla="*/ 50 w 288"/>
                <a:gd name="T51" fmla="*/ 122 h 213"/>
                <a:gd name="T52" fmla="*/ 67 w 288"/>
                <a:gd name="T53" fmla="*/ 122 h 213"/>
                <a:gd name="T54" fmla="*/ 67 w 288"/>
                <a:gd name="T55" fmla="*/ 144 h 213"/>
                <a:gd name="T56" fmla="*/ 89 w 288"/>
                <a:gd name="T57" fmla="*/ 144 h 213"/>
                <a:gd name="T58" fmla="*/ 89 w 288"/>
                <a:gd name="T59" fmla="*/ 161 h 213"/>
                <a:gd name="T60" fmla="*/ 157 w 288"/>
                <a:gd name="T61" fmla="*/ 148 h 213"/>
                <a:gd name="T62" fmla="*/ 132 w 288"/>
                <a:gd name="T63" fmla="*/ 148 h 213"/>
                <a:gd name="T64" fmla="*/ 122 w 288"/>
                <a:gd name="T65" fmla="*/ 139 h 213"/>
                <a:gd name="T66" fmla="*/ 132 w 288"/>
                <a:gd name="T67" fmla="*/ 130 h 213"/>
                <a:gd name="T68" fmla="*/ 157 w 288"/>
                <a:gd name="T69" fmla="*/ 130 h 213"/>
                <a:gd name="T70" fmla="*/ 166 w 288"/>
                <a:gd name="T71" fmla="*/ 139 h 213"/>
                <a:gd name="T72" fmla="*/ 157 w 288"/>
                <a:gd name="T73" fmla="*/ 148 h 213"/>
                <a:gd name="T74" fmla="*/ 217 w 288"/>
                <a:gd name="T75" fmla="*/ 188 h 213"/>
                <a:gd name="T76" fmla="*/ 201 w 288"/>
                <a:gd name="T77" fmla="*/ 173 h 213"/>
                <a:gd name="T78" fmla="*/ 217 w 288"/>
                <a:gd name="T79" fmla="*/ 157 h 213"/>
                <a:gd name="T80" fmla="*/ 232 w 288"/>
                <a:gd name="T81" fmla="*/ 173 h 213"/>
                <a:gd name="T82" fmla="*/ 217 w 288"/>
                <a:gd name="T83" fmla="*/ 188 h 213"/>
                <a:gd name="T84" fmla="*/ 250 w 288"/>
                <a:gd name="T85" fmla="*/ 155 h 213"/>
                <a:gd name="T86" fmla="*/ 235 w 288"/>
                <a:gd name="T87" fmla="*/ 139 h 213"/>
                <a:gd name="T88" fmla="*/ 250 w 288"/>
                <a:gd name="T89" fmla="*/ 124 h 213"/>
                <a:gd name="T90" fmla="*/ 266 w 288"/>
                <a:gd name="T91" fmla="*/ 139 h 213"/>
                <a:gd name="T92" fmla="*/ 250 w 288"/>
                <a:gd name="T93" fmla="*/ 15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8" h="213">
                  <a:moveTo>
                    <a:pt x="226" y="88"/>
                  </a:moveTo>
                  <a:cubicBezTo>
                    <a:pt x="226" y="88"/>
                    <a:pt x="226" y="88"/>
                    <a:pt x="226" y="88"/>
                  </a:cubicBezTo>
                  <a:cubicBezTo>
                    <a:pt x="158" y="88"/>
                    <a:pt x="158" y="88"/>
                    <a:pt x="158" y="88"/>
                  </a:cubicBezTo>
                  <a:cubicBezTo>
                    <a:pt x="158" y="83"/>
                    <a:pt x="159" y="77"/>
                    <a:pt x="159" y="71"/>
                  </a:cubicBezTo>
                  <a:cubicBezTo>
                    <a:pt x="159" y="54"/>
                    <a:pt x="156" y="32"/>
                    <a:pt x="145" y="11"/>
                  </a:cubicBezTo>
                  <a:cubicBezTo>
                    <a:pt x="145" y="11"/>
                    <a:pt x="142" y="0"/>
                    <a:pt x="133" y="1"/>
                  </a:cubicBezTo>
                  <a:cubicBezTo>
                    <a:pt x="122" y="2"/>
                    <a:pt x="127" y="11"/>
                    <a:pt x="127" y="11"/>
                  </a:cubicBezTo>
                  <a:cubicBezTo>
                    <a:pt x="140" y="31"/>
                    <a:pt x="143" y="54"/>
                    <a:pt x="143" y="71"/>
                  </a:cubicBezTo>
                  <a:cubicBezTo>
                    <a:pt x="143" y="77"/>
                    <a:pt x="142" y="83"/>
                    <a:pt x="142" y="88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28" y="88"/>
                    <a:pt x="0" y="116"/>
                    <a:pt x="0" y="150"/>
                  </a:cubicBezTo>
                  <a:cubicBezTo>
                    <a:pt x="0" y="185"/>
                    <a:pt x="28" y="213"/>
                    <a:pt x="63" y="213"/>
                  </a:cubicBezTo>
                  <a:cubicBezTo>
                    <a:pt x="83" y="213"/>
                    <a:pt x="101" y="203"/>
                    <a:pt x="113" y="189"/>
                  </a:cubicBezTo>
                  <a:cubicBezTo>
                    <a:pt x="176" y="189"/>
                    <a:pt x="176" y="189"/>
                    <a:pt x="176" y="189"/>
                  </a:cubicBezTo>
                  <a:cubicBezTo>
                    <a:pt x="187" y="203"/>
                    <a:pt x="205" y="213"/>
                    <a:pt x="226" y="213"/>
                  </a:cubicBezTo>
                  <a:cubicBezTo>
                    <a:pt x="260" y="213"/>
                    <a:pt x="288" y="185"/>
                    <a:pt x="288" y="150"/>
                  </a:cubicBezTo>
                  <a:cubicBezTo>
                    <a:pt x="288" y="116"/>
                    <a:pt x="261" y="88"/>
                    <a:pt x="226" y="88"/>
                  </a:cubicBezTo>
                  <a:close/>
                  <a:moveTo>
                    <a:pt x="89" y="161"/>
                  </a:moveTo>
                  <a:cubicBezTo>
                    <a:pt x="67" y="161"/>
                    <a:pt x="67" y="161"/>
                    <a:pt x="67" y="161"/>
                  </a:cubicBezTo>
                  <a:cubicBezTo>
                    <a:pt x="67" y="183"/>
                    <a:pt x="67" y="183"/>
                    <a:pt x="67" y="183"/>
                  </a:cubicBezTo>
                  <a:cubicBezTo>
                    <a:pt x="50" y="183"/>
                    <a:pt x="50" y="183"/>
                    <a:pt x="50" y="183"/>
                  </a:cubicBezTo>
                  <a:cubicBezTo>
                    <a:pt x="50" y="161"/>
                    <a:pt x="50" y="161"/>
                    <a:pt x="50" y="161"/>
                  </a:cubicBezTo>
                  <a:cubicBezTo>
                    <a:pt x="28" y="161"/>
                    <a:pt x="28" y="161"/>
                    <a:pt x="28" y="161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89" y="144"/>
                    <a:pt x="89" y="144"/>
                    <a:pt x="89" y="144"/>
                  </a:cubicBezTo>
                  <a:lnTo>
                    <a:pt x="89" y="161"/>
                  </a:lnTo>
                  <a:close/>
                  <a:moveTo>
                    <a:pt x="157" y="148"/>
                  </a:moveTo>
                  <a:cubicBezTo>
                    <a:pt x="132" y="148"/>
                    <a:pt x="132" y="148"/>
                    <a:pt x="132" y="148"/>
                  </a:cubicBezTo>
                  <a:cubicBezTo>
                    <a:pt x="126" y="148"/>
                    <a:pt x="122" y="144"/>
                    <a:pt x="122" y="139"/>
                  </a:cubicBezTo>
                  <a:cubicBezTo>
                    <a:pt x="122" y="134"/>
                    <a:pt x="126" y="130"/>
                    <a:pt x="132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62" y="130"/>
                    <a:pt x="166" y="134"/>
                    <a:pt x="166" y="139"/>
                  </a:cubicBezTo>
                  <a:cubicBezTo>
                    <a:pt x="166" y="144"/>
                    <a:pt x="162" y="148"/>
                    <a:pt x="157" y="148"/>
                  </a:cubicBezTo>
                  <a:close/>
                  <a:moveTo>
                    <a:pt x="217" y="188"/>
                  </a:moveTo>
                  <a:cubicBezTo>
                    <a:pt x="208" y="188"/>
                    <a:pt x="201" y="181"/>
                    <a:pt x="201" y="173"/>
                  </a:cubicBezTo>
                  <a:cubicBezTo>
                    <a:pt x="201" y="164"/>
                    <a:pt x="208" y="157"/>
                    <a:pt x="217" y="157"/>
                  </a:cubicBezTo>
                  <a:cubicBezTo>
                    <a:pt x="225" y="157"/>
                    <a:pt x="232" y="164"/>
                    <a:pt x="232" y="173"/>
                  </a:cubicBezTo>
                  <a:cubicBezTo>
                    <a:pt x="232" y="181"/>
                    <a:pt x="225" y="188"/>
                    <a:pt x="217" y="188"/>
                  </a:cubicBezTo>
                  <a:close/>
                  <a:moveTo>
                    <a:pt x="250" y="155"/>
                  </a:moveTo>
                  <a:cubicBezTo>
                    <a:pt x="241" y="155"/>
                    <a:pt x="235" y="148"/>
                    <a:pt x="235" y="139"/>
                  </a:cubicBezTo>
                  <a:cubicBezTo>
                    <a:pt x="235" y="131"/>
                    <a:pt x="241" y="124"/>
                    <a:pt x="250" y="124"/>
                  </a:cubicBezTo>
                  <a:cubicBezTo>
                    <a:pt x="259" y="124"/>
                    <a:pt x="266" y="131"/>
                    <a:pt x="266" y="139"/>
                  </a:cubicBezTo>
                  <a:cubicBezTo>
                    <a:pt x="266" y="148"/>
                    <a:pt x="259" y="155"/>
                    <a:pt x="250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27" name="Freeform 215"/>
            <p:cNvSpPr>
              <a:spLocks noEditPoints="1"/>
            </p:cNvSpPr>
            <p:nvPr/>
          </p:nvSpPr>
          <p:spPr bwMode="auto">
            <a:xfrm>
              <a:off x="9115426" y="2000251"/>
              <a:ext cx="257175" cy="260350"/>
            </a:xfrm>
            <a:custGeom>
              <a:avLst/>
              <a:gdLst>
                <a:gd name="T0" fmla="*/ 127 w 162"/>
                <a:gd name="T1" fmla="*/ 41 h 164"/>
                <a:gd name="T2" fmla="*/ 162 w 162"/>
                <a:gd name="T3" fmla="*/ 6 h 164"/>
                <a:gd name="T4" fmla="*/ 157 w 162"/>
                <a:gd name="T5" fmla="*/ 0 h 164"/>
                <a:gd name="T6" fmla="*/ 122 w 162"/>
                <a:gd name="T7" fmla="*/ 34 h 164"/>
                <a:gd name="T8" fmla="*/ 50 w 162"/>
                <a:gd name="T9" fmla="*/ 34 h 164"/>
                <a:gd name="T10" fmla="*/ 50 w 162"/>
                <a:gd name="T11" fmla="*/ 6 h 164"/>
                <a:gd name="T12" fmla="*/ 28 w 162"/>
                <a:gd name="T13" fmla="*/ 6 h 164"/>
                <a:gd name="T14" fmla="*/ 28 w 162"/>
                <a:gd name="T15" fmla="*/ 34 h 164"/>
                <a:gd name="T16" fmla="*/ 0 w 162"/>
                <a:gd name="T17" fmla="*/ 34 h 164"/>
                <a:gd name="T18" fmla="*/ 0 w 162"/>
                <a:gd name="T19" fmla="*/ 56 h 164"/>
                <a:gd name="T20" fmla="*/ 28 w 162"/>
                <a:gd name="T21" fmla="*/ 56 h 164"/>
                <a:gd name="T22" fmla="*/ 28 w 162"/>
                <a:gd name="T23" fmla="*/ 136 h 164"/>
                <a:gd name="T24" fmla="*/ 105 w 162"/>
                <a:gd name="T25" fmla="*/ 136 h 164"/>
                <a:gd name="T26" fmla="*/ 105 w 162"/>
                <a:gd name="T27" fmla="*/ 164 h 164"/>
                <a:gd name="T28" fmla="*/ 127 w 162"/>
                <a:gd name="T29" fmla="*/ 164 h 164"/>
                <a:gd name="T30" fmla="*/ 127 w 162"/>
                <a:gd name="T31" fmla="*/ 136 h 164"/>
                <a:gd name="T32" fmla="*/ 155 w 162"/>
                <a:gd name="T33" fmla="*/ 136 h 164"/>
                <a:gd name="T34" fmla="*/ 155 w 162"/>
                <a:gd name="T35" fmla="*/ 114 h 164"/>
                <a:gd name="T36" fmla="*/ 155 w 162"/>
                <a:gd name="T37" fmla="*/ 114 h 164"/>
                <a:gd name="T38" fmla="*/ 127 w 162"/>
                <a:gd name="T39" fmla="*/ 114 h 164"/>
                <a:gd name="T40" fmla="*/ 127 w 162"/>
                <a:gd name="T41" fmla="*/ 41 h 164"/>
                <a:gd name="T42" fmla="*/ 100 w 162"/>
                <a:gd name="T43" fmla="*/ 56 h 164"/>
                <a:gd name="T44" fmla="*/ 50 w 162"/>
                <a:gd name="T45" fmla="*/ 107 h 164"/>
                <a:gd name="T46" fmla="*/ 50 w 162"/>
                <a:gd name="T47" fmla="*/ 56 h 164"/>
                <a:gd name="T48" fmla="*/ 100 w 162"/>
                <a:gd name="T49" fmla="*/ 56 h 164"/>
                <a:gd name="T50" fmla="*/ 55 w 162"/>
                <a:gd name="T51" fmla="*/ 114 h 164"/>
                <a:gd name="T52" fmla="*/ 105 w 162"/>
                <a:gd name="T53" fmla="*/ 63 h 164"/>
                <a:gd name="T54" fmla="*/ 105 w 162"/>
                <a:gd name="T55" fmla="*/ 114 h 164"/>
                <a:gd name="T56" fmla="*/ 55 w 162"/>
                <a:gd name="T57" fmla="*/ 11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2" h="164">
                  <a:moveTo>
                    <a:pt x="127" y="41"/>
                  </a:moveTo>
                  <a:lnTo>
                    <a:pt x="162" y="6"/>
                  </a:lnTo>
                  <a:lnTo>
                    <a:pt x="157" y="0"/>
                  </a:lnTo>
                  <a:lnTo>
                    <a:pt x="122" y="34"/>
                  </a:lnTo>
                  <a:lnTo>
                    <a:pt x="50" y="34"/>
                  </a:lnTo>
                  <a:lnTo>
                    <a:pt x="50" y="6"/>
                  </a:lnTo>
                  <a:lnTo>
                    <a:pt x="28" y="6"/>
                  </a:lnTo>
                  <a:lnTo>
                    <a:pt x="28" y="34"/>
                  </a:lnTo>
                  <a:lnTo>
                    <a:pt x="0" y="34"/>
                  </a:lnTo>
                  <a:lnTo>
                    <a:pt x="0" y="56"/>
                  </a:lnTo>
                  <a:lnTo>
                    <a:pt x="28" y="56"/>
                  </a:lnTo>
                  <a:lnTo>
                    <a:pt x="28" y="136"/>
                  </a:lnTo>
                  <a:lnTo>
                    <a:pt x="105" y="136"/>
                  </a:lnTo>
                  <a:lnTo>
                    <a:pt x="105" y="164"/>
                  </a:lnTo>
                  <a:lnTo>
                    <a:pt x="127" y="164"/>
                  </a:lnTo>
                  <a:lnTo>
                    <a:pt x="127" y="136"/>
                  </a:lnTo>
                  <a:lnTo>
                    <a:pt x="155" y="136"/>
                  </a:lnTo>
                  <a:lnTo>
                    <a:pt x="155" y="114"/>
                  </a:lnTo>
                  <a:lnTo>
                    <a:pt x="155" y="114"/>
                  </a:lnTo>
                  <a:lnTo>
                    <a:pt x="127" y="114"/>
                  </a:lnTo>
                  <a:lnTo>
                    <a:pt x="127" y="41"/>
                  </a:lnTo>
                  <a:close/>
                  <a:moveTo>
                    <a:pt x="100" y="56"/>
                  </a:moveTo>
                  <a:lnTo>
                    <a:pt x="50" y="107"/>
                  </a:lnTo>
                  <a:lnTo>
                    <a:pt x="50" y="56"/>
                  </a:lnTo>
                  <a:lnTo>
                    <a:pt x="100" y="56"/>
                  </a:lnTo>
                  <a:close/>
                  <a:moveTo>
                    <a:pt x="55" y="114"/>
                  </a:moveTo>
                  <a:lnTo>
                    <a:pt x="105" y="63"/>
                  </a:lnTo>
                  <a:lnTo>
                    <a:pt x="105" y="114"/>
                  </a:lnTo>
                  <a:lnTo>
                    <a:pt x="55" y="1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28" name="Freeform 216"/>
            <p:cNvSpPr>
              <a:spLocks noEditPoints="1"/>
            </p:cNvSpPr>
            <p:nvPr/>
          </p:nvSpPr>
          <p:spPr bwMode="auto">
            <a:xfrm>
              <a:off x="5481638" y="3595689"/>
              <a:ext cx="258763" cy="188913"/>
            </a:xfrm>
            <a:custGeom>
              <a:avLst/>
              <a:gdLst>
                <a:gd name="T0" fmla="*/ 278 w 288"/>
                <a:gd name="T1" fmla="*/ 24 h 210"/>
                <a:gd name="T2" fmla="*/ 128 w 288"/>
                <a:gd name="T3" fmla="*/ 24 h 210"/>
                <a:gd name="T4" fmla="*/ 128 w 288"/>
                <a:gd name="T5" fmla="*/ 24 h 210"/>
                <a:gd name="T6" fmla="*/ 118 w 288"/>
                <a:gd name="T7" fmla="*/ 8 h 210"/>
                <a:gd name="T8" fmla="*/ 104 w 288"/>
                <a:gd name="T9" fmla="*/ 0 h 210"/>
                <a:gd name="T10" fmla="*/ 61 w 288"/>
                <a:gd name="T11" fmla="*/ 0 h 210"/>
                <a:gd name="T12" fmla="*/ 47 w 288"/>
                <a:gd name="T13" fmla="*/ 8 h 210"/>
                <a:gd name="T14" fmla="*/ 37 w 288"/>
                <a:gd name="T15" fmla="*/ 24 h 210"/>
                <a:gd name="T16" fmla="*/ 37 w 288"/>
                <a:gd name="T17" fmla="*/ 24 h 210"/>
                <a:gd name="T18" fmla="*/ 10 w 288"/>
                <a:gd name="T19" fmla="*/ 24 h 210"/>
                <a:gd name="T20" fmla="*/ 0 w 288"/>
                <a:gd name="T21" fmla="*/ 34 h 210"/>
                <a:gd name="T22" fmla="*/ 0 w 288"/>
                <a:gd name="T23" fmla="*/ 200 h 210"/>
                <a:gd name="T24" fmla="*/ 10 w 288"/>
                <a:gd name="T25" fmla="*/ 210 h 210"/>
                <a:gd name="T26" fmla="*/ 278 w 288"/>
                <a:gd name="T27" fmla="*/ 210 h 210"/>
                <a:gd name="T28" fmla="*/ 288 w 288"/>
                <a:gd name="T29" fmla="*/ 200 h 210"/>
                <a:gd name="T30" fmla="*/ 288 w 288"/>
                <a:gd name="T31" fmla="*/ 34 h 210"/>
                <a:gd name="T32" fmla="*/ 278 w 288"/>
                <a:gd name="T33" fmla="*/ 24 h 210"/>
                <a:gd name="T34" fmla="*/ 42 w 288"/>
                <a:gd name="T35" fmla="*/ 194 h 210"/>
                <a:gd name="T36" fmla="*/ 8 w 288"/>
                <a:gd name="T37" fmla="*/ 194 h 210"/>
                <a:gd name="T38" fmla="*/ 8 w 288"/>
                <a:gd name="T39" fmla="*/ 41 h 210"/>
                <a:gd name="T40" fmla="*/ 42 w 288"/>
                <a:gd name="T41" fmla="*/ 41 h 210"/>
                <a:gd name="T42" fmla="*/ 42 w 288"/>
                <a:gd name="T43" fmla="*/ 194 h 210"/>
                <a:gd name="T44" fmla="*/ 144 w 288"/>
                <a:gd name="T45" fmla="*/ 179 h 210"/>
                <a:gd name="T46" fmla="*/ 82 w 288"/>
                <a:gd name="T47" fmla="*/ 117 h 210"/>
                <a:gd name="T48" fmla="*/ 144 w 288"/>
                <a:gd name="T49" fmla="*/ 56 h 210"/>
                <a:gd name="T50" fmla="*/ 205 w 288"/>
                <a:gd name="T51" fmla="*/ 117 h 210"/>
                <a:gd name="T52" fmla="*/ 144 w 288"/>
                <a:gd name="T53" fmla="*/ 179 h 210"/>
                <a:gd name="T54" fmla="*/ 261 w 288"/>
                <a:gd name="T55" fmla="*/ 91 h 210"/>
                <a:gd name="T56" fmla="*/ 225 w 288"/>
                <a:gd name="T57" fmla="*/ 91 h 210"/>
                <a:gd name="T58" fmla="*/ 225 w 288"/>
                <a:gd name="T59" fmla="*/ 55 h 210"/>
                <a:gd name="T60" fmla="*/ 261 w 288"/>
                <a:gd name="T61" fmla="*/ 55 h 210"/>
                <a:gd name="T62" fmla="*/ 261 w 288"/>
                <a:gd name="T63" fmla="*/ 9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210">
                  <a:moveTo>
                    <a:pt x="278" y="24"/>
                  </a:moveTo>
                  <a:cubicBezTo>
                    <a:pt x="128" y="24"/>
                    <a:pt x="128" y="24"/>
                    <a:pt x="128" y="24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18" y="8"/>
                    <a:pt x="118" y="8"/>
                    <a:pt x="118" y="8"/>
                  </a:cubicBezTo>
                  <a:cubicBezTo>
                    <a:pt x="116" y="4"/>
                    <a:pt x="109" y="0"/>
                    <a:pt x="10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6" y="0"/>
                    <a:pt x="49" y="4"/>
                    <a:pt x="47" y="8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5" y="24"/>
                    <a:pt x="0" y="28"/>
                    <a:pt x="0" y="34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5" y="210"/>
                    <a:pt x="10" y="210"/>
                  </a:cubicBezTo>
                  <a:cubicBezTo>
                    <a:pt x="278" y="210"/>
                    <a:pt x="278" y="210"/>
                    <a:pt x="278" y="210"/>
                  </a:cubicBezTo>
                  <a:cubicBezTo>
                    <a:pt x="284" y="210"/>
                    <a:pt x="288" y="206"/>
                    <a:pt x="288" y="200"/>
                  </a:cubicBezTo>
                  <a:cubicBezTo>
                    <a:pt x="288" y="34"/>
                    <a:pt x="288" y="34"/>
                    <a:pt x="288" y="34"/>
                  </a:cubicBezTo>
                  <a:cubicBezTo>
                    <a:pt x="288" y="28"/>
                    <a:pt x="284" y="24"/>
                    <a:pt x="278" y="24"/>
                  </a:cubicBezTo>
                  <a:close/>
                  <a:moveTo>
                    <a:pt x="42" y="194"/>
                  </a:moveTo>
                  <a:cubicBezTo>
                    <a:pt x="8" y="194"/>
                    <a:pt x="8" y="194"/>
                    <a:pt x="8" y="194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194"/>
                  </a:lnTo>
                  <a:close/>
                  <a:moveTo>
                    <a:pt x="144" y="179"/>
                  </a:moveTo>
                  <a:cubicBezTo>
                    <a:pt x="110" y="179"/>
                    <a:pt x="82" y="151"/>
                    <a:pt x="82" y="117"/>
                  </a:cubicBezTo>
                  <a:cubicBezTo>
                    <a:pt x="82" y="83"/>
                    <a:pt x="110" y="56"/>
                    <a:pt x="144" y="56"/>
                  </a:cubicBezTo>
                  <a:cubicBezTo>
                    <a:pt x="178" y="56"/>
                    <a:pt x="205" y="83"/>
                    <a:pt x="205" y="117"/>
                  </a:cubicBezTo>
                  <a:cubicBezTo>
                    <a:pt x="205" y="151"/>
                    <a:pt x="178" y="179"/>
                    <a:pt x="144" y="179"/>
                  </a:cubicBezTo>
                  <a:close/>
                  <a:moveTo>
                    <a:pt x="261" y="91"/>
                  </a:moveTo>
                  <a:cubicBezTo>
                    <a:pt x="225" y="91"/>
                    <a:pt x="225" y="91"/>
                    <a:pt x="225" y="91"/>
                  </a:cubicBezTo>
                  <a:cubicBezTo>
                    <a:pt x="225" y="55"/>
                    <a:pt x="225" y="55"/>
                    <a:pt x="225" y="55"/>
                  </a:cubicBezTo>
                  <a:cubicBezTo>
                    <a:pt x="261" y="55"/>
                    <a:pt x="261" y="55"/>
                    <a:pt x="261" y="55"/>
                  </a:cubicBezTo>
                  <a:lnTo>
                    <a:pt x="261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29" name="Freeform 217"/>
            <p:cNvSpPr>
              <a:spLocks/>
            </p:cNvSpPr>
            <p:nvPr/>
          </p:nvSpPr>
          <p:spPr bwMode="auto">
            <a:xfrm>
              <a:off x="1344613" y="5629276"/>
              <a:ext cx="238125" cy="182563"/>
            </a:xfrm>
            <a:custGeom>
              <a:avLst/>
              <a:gdLst>
                <a:gd name="T0" fmla="*/ 139 w 150"/>
                <a:gd name="T1" fmla="*/ 42 h 115"/>
                <a:gd name="T2" fmla="*/ 150 w 150"/>
                <a:gd name="T3" fmla="*/ 0 h 115"/>
                <a:gd name="T4" fmla="*/ 107 w 150"/>
                <a:gd name="T5" fmla="*/ 10 h 115"/>
                <a:gd name="T6" fmla="*/ 118 w 150"/>
                <a:gd name="T7" fmla="*/ 21 h 115"/>
                <a:gd name="T8" fmla="*/ 77 w 150"/>
                <a:gd name="T9" fmla="*/ 61 h 115"/>
                <a:gd name="T10" fmla="*/ 59 w 150"/>
                <a:gd name="T11" fmla="*/ 44 h 115"/>
                <a:gd name="T12" fmla="*/ 0 w 150"/>
                <a:gd name="T13" fmla="*/ 104 h 115"/>
                <a:gd name="T14" fmla="*/ 11 w 150"/>
                <a:gd name="T15" fmla="*/ 115 h 115"/>
                <a:gd name="T16" fmla="*/ 11 w 150"/>
                <a:gd name="T17" fmla="*/ 115 h 115"/>
                <a:gd name="T18" fmla="*/ 59 w 150"/>
                <a:gd name="T19" fmla="*/ 67 h 115"/>
                <a:gd name="T20" fmla="*/ 77 w 150"/>
                <a:gd name="T21" fmla="*/ 84 h 115"/>
                <a:gd name="T22" fmla="*/ 129 w 150"/>
                <a:gd name="T23" fmla="*/ 32 h 115"/>
                <a:gd name="T24" fmla="*/ 139 w 150"/>
                <a:gd name="T25" fmla="*/ 4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0" h="115">
                  <a:moveTo>
                    <a:pt x="139" y="42"/>
                  </a:moveTo>
                  <a:lnTo>
                    <a:pt x="150" y="0"/>
                  </a:lnTo>
                  <a:lnTo>
                    <a:pt x="107" y="10"/>
                  </a:lnTo>
                  <a:lnTo>
                    <a:pt x="118" y="21"/>
                  </a:lnTo>
                  <a:lnTo>
                    <a:pt x="77" y="61"/>
                  </a:lnTo>
                  <a:lnTo>
                    <a:pt x="59" y="44"/>
                  </a:lnTo>
                  <a:lnTo>
                    <a:pt x="0" y="104"/>
                  </a:lnTo>
                  <a:lnTo>
                    <a:pt x="11" y="115"/>
                  </a:lnTo>
                  <a:lnTo>
                    <a:pt x="11" y="115"/>
                  </a:lnTo>
                  <a:lnTo>
                    <a:pt x="59" y="67"/>
                  </a:lnTo>
                  <a:lnTo>
                    <a:pt x="77" y="84"/>
                  </a:lnTo>
                  <a:lnTo>
                    <a:pt x="129" y="32"/>
                  </a:lnTo>
                  <a:lnTo>
                    <a:pt x="139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30" name="Rectangle 218"/>
            <p:cNvSpPr>
              <a:spLocks noChangeArrowheads="1"/>
            </p:cNvSpPr>
            <p:nvPr/>
          </p:nvSpPr>
          <p:spPr bwMode="auto">
            <a:xfrm>
              <a:off x="1366838" y="5826126"/>
              <a:ext cx="31750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31" name="Rectangle 219"/>
            <p:cNvSpPr>
              <a:spLocks noChangeArrowheads="1"/>
            </p:cNvSpPr>
            <p:nvPr/>
          </p:nvSpPr>
          <p:spPr bwMode="auto">
            <a:xfrm>
              <a:off x="1422401" y="5795964"/>
              <a:ext cx="33338" cy="936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32" name="Rectangle 220"/>
            <p:cNvSpPr>
              <a:spLocks noChangeArrowheads="1"/>
            </p:cNvSpPr>
            <p:nvPr/>
          </p:nvSpPr>
          <p:spPr bwMode="auto">
            <a:xfrm>
              <a:off x="1481138" y="5764214"/>
              <a:ext cx="33338" cy="125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33" name="Rectangle 221"/>
            <p:cNvSpPr>
              <a:spLocks noChangeArrowheads="1"/>
            </p:cNvSpPr>
            <p:nvPr/>
          </p:nvSpPr>
          <p:spPr bwMode="auto">
            <a:xfrm>
              <a:off x="1536701" y="5734051"/>
              <a:ext cx="34925" cy="155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34" name="Freeform 222"/>
            <p:cNvSpPr>
              <a:spLocks/>
            </p:cNvSpPr>
            <p:nvPr/>
          </p:nvSpPr>
          <p:spPr bwMode="auto">
            <a:xfrm>
              <a:off x="8094663" y="3141664"/>
              <a:ext cx="222250" cy="153988"/>
            </a:xfrm>
            <a:custGeom>
              <a:avLst/>
              <a:gdLst>
                <a:gd name="T0" fmla="*/ 206 w 247"/>
                <a:gd name="T1" fmla="*/ 0 h 172"/>
                <a:gd name="T2" fmla="*/ 180 w 247"/>
                <a:gd name="T3" fmla="*/ 0 h 172"/>
                <a:gd name="T4" fmla="*/ 180 w 247"/>
                <a:gd name="T5" fmla="*/ 31 h 172"/>
                <a:gd name="T6" fmla="*/ 206 w 247"/>
                <a:gd name="T7" fmla="*/ 31 h 172"/>
                <a:gd name="T8" fmla="*/ 216 w 247"/>
                <a:gd name="T9" fmla="*/ 41 h 172"/>
                <a:gd name="T10" fmla="*/ 216 w 247"/>
                <a:gd name="T11" fmla="*/ 131 h 172"/>
                <a:gd name="T12" fmla="*/ 206 w 247"/>
                <a:gd name="T13" fmla="*/ 141 h 172"/>
                <a:gd name="T14" fmla="*/ 41 w 247"/>
                <a:gd name="T15" fmla="*/ 141 h 172"/>
                <a:gd name="T16" fmla="*/ 31 w 247"/>
                <a:gd name="T17" fmla="*/ 131 h 172"/>
                <a:gd name="T18" fmla="*/ 31 w 247"/>
                <a:gd name="T19" fmla="*/ 41 h 172"/>
                <a:gd name="T20" fmla="*/ 41 w 247"/>
                <a:gd name="T21" fmla="*/ 31 h 172"/>
                <a:gd name="T22" fmla="*/ 67 w 247"/>
                <a:gd name="T23" fmla="*/ 31 h 172"/>
                <a:gd name="T24" fmla="*/ 67 w 247"/>
                <a:gd name="T25" fmla="*/ 0 h 172"/>
                <a:gd name="T26" fmla="*/ 41 w 247"/>
                <a:gd name="T27" fmla="*/ 0 h 172"/>
                <a:gd name="T28" fmla="*/ 0 w 247"/>
                <a:gd name="T29" fmla="*/ 41 h 172"/>
                <a:gd name="T30" fmla="*/ 0 w 247"/>
                <a:gd name="T31" fmla="*/ 131 h 172"/>
                <a:gd name="T32" fmla="*/ 41 w 247"/>
                <a:gd name="T33" fmla="*/ 172 h 172"/>
                <a:gd name="T34" fmla="*/ 206 w 247"/>
                <a:gd name="T35" fmla="*/ 172 h 172"/>
                <a:gd name="T36" fmla="*/ 247 w 247"/>
                <a:gd name="T37" fmla="*/ 131 h 172"/>
                <a:gd name="T38" fmla="*/ 247 w 247"/>
                <a:gd name="T39" fmla="*/ 41 h 172"/>
                <a:gd name="T40" fmla="*/ 206 w 247"/>
                <a:gd name="T4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7" h="172">
                  <a:moveTo>
                    <a:pt x="206" y="0"/>
                  </a:moveTo>
                  <a:cubicBezTo>
                    <a:pt x="180" y="0"/>
                    <a:pt x="180" y="0"/>
                    <a:pt x="180" y="0"/>
                  </a:cubicBezTo>
                  <a:cubicBezTo>
                    <a:pt x="180" y="31"/>
                    <a:pt x="180" y="31"/>
                    <a:pt x="180" y="31"/>
                  </a:cubicBezTo>
                  <a:cubicBezTo>
                    <a:pt x="206" y="31"/>
                    <a:pt x="206" y="31"/>
                    <a:pt x="206" y="31"/>
                  </a:cubicBezTo>
                  <a:cubicBezTo>
                    <a:pt x="212" y="31"/>
                    <a:pt x="216" y="36"/>
                    <a:pt x="216" y="41"/>
                  </a:cubicBezTo>
                  <a:cubicBezTo>
                    <a:pt x="216" y="131"/>
                    <a:pt x="216" y="131"/>
                    <a:pt x="216" y="131"/>
                  </a:cubicBezTo>
                  <a:cubicBezTo>
                    <a:pt x="216" y="136"/>
                    <a:pt x="212" y="141"/>
                    <a:pt x="206" y="141"/>
                  </a:cubicBezTo>
                  <a:cubicBezTo>
                    <a:pt x="41" y="141"/>
                    <a:pt x="41" y="141"/>
                    <a:pt x="41" y="141"/>
                  </a:cubicBezTo>
                  <a:cubicBezTo>
                    <a:pt x="36" y="141"/>
                    <a:pt x="31" y="136"/>
                    <a:pt x="31" y="13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6" y="31"/>
                    <a:pt x="41" y="31"/>
                  </a:cubicBezTo>
                  <a:cubicBezTo>
                    <a:pt x="67" y="31"/>
                    <a:pt x="67" y="31"/>
                    <a:pt x="67" y="31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9" y="0"/>
                    <a:pt x="0" y="19"/>
                    <a:pt x="0" y="4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53"/>
                    <a:pt x="19" y="172"/>
                    <a:pt x="41" y="172"/>
                  </a:cubicBezTo>
                  <a:cubicBezTo>
                    <a:pt x="206" y="172"/>
                    <a:pt x="206" y="172"/>
                    <a:pt x="206" y="172"/>
                  </a:cubicBezTo>
                  <a:cubicBezTo>
                    <a:pt x="229" y="172"/>
                    <a:pt x="247" y="153"/>
                    <a:pt x="247" y="13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7" y="19"/>
                    <a:pt x="229" y="0"/>
                    <a:pt x="20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35" name="Freeform 223"/>
            <p:cNvSpPr>
              <a:spLocks/>
            </p:cNvSpPr>
            <p:nvPr/>
          </p:nvSpPr>
          <p:spPr bwMode="auto">
            <a:xfrm>
              <a:off x="8134351" y="3035301"/>
              <a:ext cx="142875" cy="185738"/>
            </a:xfrm>
            <a:custGeom>
              <a:avLst/>
              <a:gdLst>
                <a:gd name="T0" fmla="*/ 34 w 90"/>
                <a:gd name="T1" fmla="*/ 117 h 117"/>
                <a:gd name="T2" fmla="*/ 56 w 90"/>
                <a:gd name="T3" fmla="*/ 117 h 117"/>
                <a:gd name="T4" fmla="*/ 56 w 90"/>
                <a:gd name="T5" fmla="*/ 52 h 117"/>
                <a:gd name="T6" fmla="*/ 90 w 90"/>
                <a:gd name="T7" fmla="*/ 52 h 117"/>
                <a:gd name="T8" fmla="*/ 44 w 90"/>
                <a:gd name="T9" fmla="*/ 0 h 117"/>
                <a:gd name="T10" fmla="*/ 0 w 90"/>
                <a:gd name="T11" fmla="*/ 52 h 117"/>
                <a:gd name="T12" fmla="*/ 34 w 90"/>
                <a:gd name="T13" fmla="*/ 52 h 117"/>
                <a:gd name="T14" fmla="*/ 34 w 90"/>
                <a:gd name="T1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17">
                  <a:moveTo>
                    <a:pt x="34" y="117"/>
                  </a:moveTo>
                  <a:lnTo>
                    <a:pt x="56" y="117"/>
                  </a:lnTo>
                  <a:lnTo>
                    <a:pt x="56" y="52"/>
                  </a:lnTo>
                  <a:lnTo>
                    <a:pt x="90" y="52"/>
                  </a:lnTo>
                  <a:lnTo>
                    <a:pt x="44" y="0"/>
                  </a:lnTo>
                  <a:lnTo>
                    <a:pt x="0" y="52"/>
                  </a:lnTo>
                  <a:lnTo>
                    <a:pt x="34" y="52"/>
                  </a:lnTo>
                  <a:lnTo>
                    <a:pt x="34" y="1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36" name="Freeform 224"/>
            <p:cNvSpPr>
              <a:spLocks/>
            </p:cNvSpPr>
            <p:nvPr/>
          </p:nvSpPr>
          <p:spPr bwMode="auto">
            <a:xfrm>
              <a:off x="7080251" y="5105401"/>
              <a:ext cx="166688" cy="269875"/>
            </a:xfrm>
            <a:custGeom>
              <a:avLst/>
              <a:gdLst>
                <a:gd name="T0" fmla="*/ 149 w 185"/>
                <a:gd name="T1" fmla="*/ 36 h 300"/>
                <a:gd name="T2" fmla="*/ 185 w 185"/>
                <a:gd name="T3" fmla="*/ 9 h 300"/>
                <a:gd name="T4" fmla="*/ 57 w 185"/>
                <a:gd name="T5" fmla="*/ 48 h 300"/>
                <a:gd name="T6" fmla="*/ 57 w 185"/>
                <a:gd name="T7" fmla="*/ 252 h 300"/>
                <a:gd name="T8" fmla="*/ 185 w 185"/>
                <a:gd name="T9" fmla="*/ 292 h 300"/>
                <a:gd name="T10" fmla="*/ 149 w 185"/>
                <a:gd name="T11" fmla="*/ 265 h 300"/>
                <a:gd name="T12" fmla="*/ 149 w 185"/>
                <a:gd name="T13" fmla="*/ 36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300">
                  <a:moveTo>
                    <a:pt x="149" y="36"/>
                  </a:moveTo>
                  <a:cubicBezTo>
                    <a:pt x="160" y="25"/>
                    <a:pt x="172" y="16"/>
                    <a:pt x="185" y="9"/>
                  </a:cubicBezTo>
                  <a:cubicBezTo>
                    <a:pt x="140" y="0"/>
                    <a:pt x="92" y="14"/>
                    <a:pt x="57" y="48"/>
                  </a:cubicBezTo>
                  <a:cubicBezTo>
                    <a:pt x="0" y="105"/>
                    <a:pt x="0" y="196"/>
                    <a:pt x="57" y="252"/>
                  </a:cubicBezTo>
                  <a:cubicBezTo>
                    <a:pt x="92" y="287"/>
                    <a:pt x="140" y="300"/>
                    <a:pt x="185" y="292"/>
                  </a:cubicBezTo>
                  <a:cubicBezTo>
                    <a:pt x="172" y="285"/>
                    <a:pt x="160" y="276"/>
                    <a:pt x="149" y="265"/>
                  </a:cubicBezTo>
                  <a:cubicBezTo>
                    <a:pt x="86" y="202"/>
                    <a:pt x="86" y="99"/>
                    <a:pt x="14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37" name="Freeform 225"/>
            <p:cNvSpPr>
              <a:spLocks/>
            </p:cNvSpPr>
            <p:nvPr/>
          </p:nvSpPr>
          <p:spPr bwMode="auto">
            <a:xfrm>
              <a:off x="7072313" y="2000251"/>
              <a:ext cx="198438" cy="265113"/>
            </a:xfrm>
            <a:custGeom>
              <a:avLst/>
              <a:gdLst>
                <a:gd name="T0" fmla="*/ 130 w 221"/>
                <a:gd name="T1" fmla="*/ 50 h 295"/>
                <a:gd name="T2" fmla="*/ 193 w 221"/>
                <a:gd name="T3" fmla="*/ 80 h 295"/>
                <a:gd name="T4" fmla="*/ 221 w 221"/>
                <a:gd name="T5" fmla="*/ 79 h 295"/>
                <a:gd name="T6" fmla="*/ 136 w 221"/>
                <a:gd name="T7" fmla="*/ 2 h 295"/>
                <a:gd name="T8" fmla="*/ 72 w 221"/>
                <a:gd name="T9" fmla="*/ 2 h 295"/>
                <a:gd name="T10" fmla="*/ 60 w 221"/>
                <a:gd name="T11" fmla="*/ 10 h 295"/>
                <a:gd name="T12" fmla="*/ 41 w 221"/>
                <a:gd name="T13" fmla="*/ 4 h 295"/>
                <a:gd name="T14" fmla="*/ 18 w 221"/>
                <a:gd name="T15" fmla="*/ 1 h 295"/>
                <a:gd name="T16" fmla="*/ 15 w 221"/>
                <a:gd name="T17" fmla="*/ 1 h 295"/>
                <a:gd name="T18" fmla="*/ 0 w 221"/>
                <a:gd name="T19" fmla="*/ 14 h 295"/>
                <a:gd name="T20" fmla="*/ 0 w 221"/>
                <a:gd name="T21" fmla="*/ 53 h 295"/>
                <a:gd name="T22" fmla="*/ 15 w 221"/>
                <a:gd name="T23" fmla="*/ 66 h 295"/>
                <a:gd name="T24" fmla="*/ 18 w 221"/>
                <a:gd name="T25" fmla="*/ 66 h 295"/>
                <a:gd name="T26" fmla="*/ 43 w 221"/>
                <a:gd name="T27" fmla="*/ 61 h 295"/>
                <a:gd name="T28" fmla="*/ 70 w 221"/>
                <a:gd name="T29" fmla="*/ 55 h 295"/>
                <a:gd name="T30" fmla="*/ 85 w 221"/>
                <a:gd name="T31" fmla="*/ 79 h 295"/>
                <a:gd name="T32" fmla="*/ 85 w 221"/>
                <a:gd name="T33" fmla="*/ 139 h 295"/>
                <a:gd name="T34" fmla="*/ 75 w 221"/>
                <a:gd name="T35" fmla="*/ 154 h 295"/>
                <a:gd name="T36" fmla="*/ 75 w 221"/>
                <a:gd name="T37" fmla="*/ 158 h 295"/>
                <a:gd name="T38" fmla="*/ 75 w 221"/>
                <a:gd name="T39" fmla="*/ 266 h 295"/>
                <a:gd name="T40" fmla="*/ 75 w 221"/>
                <a:gd name="T41" fmla="*/ 269 h 295"/>
                <a:gd name="T42" fmla="*/ 136 w 221"/>
                <a:gd name="T43" fmla="*/ 269 h 295"/>
                <a:gd name="T44" fmla="*/ 136 w 221"/>
                <a:gd name="T45" fmla="*/ 266 h 295"/>
                <a:gd name="T46" fmla="*/ 136 w 221"/>
                <a:gd name="T47" fmla="*/ 158 h 295"/>
                <a:gd name="T48" fmla="*/ 136 w 221"/>
                <a:gd name="T49" fmla="*/ 154 h 295"/>
                <a:gd name="T50" fmla="*/ 125 w 221"/>
                <a:gd name="T51" fmla="*/ 139 h 295"/>
                <a:gd name="T52" fmla="*/ 125 w 221"/>
                <a:gd name="T53" fmla="*/ 66 h 295"/>
                <a:gd name="T54" fmla="*/ 130 w 221"/>
                <a:gd name="T55" fmla="*/ 5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1" h="295">
                  <a:moveTo>
                    <a:pt x="130" y="50"/>
                  </a:moveTo>
                  <a:cubicBezTo>
                    <a:pt x="163" y="41"/>
                    <a:pt x="193" y="80"/>
                    <a:pt x="193" y="80"/>
                  </a:cubicBezTo>
                  <a:cubicBezTo>
                    <a:pt x="221" y="79"/>
                    <a:pt x="221" y="79"/>
                    <a:pt x="221" y="79"/>
                  </a:cubicBezTo>
                  <a:cubicBezTo>
                    <a:pt x="221" y="79"/>
                    <a:pt x="185" y="2"/>
                    <a:pt x="136" y="2"/>
                  </a:cubicBezTo>
                  <a:cubicBezTo>
                    <a:pt x="119" y="2"/>
                    <a:pt x="93" y="2"/>
                    <a:pt x="72" y="2"/>
                  </a:cubicBezTo>
                  <a:cubicBezTo>
                    <a:pt x="68" y="2"/>
                    <a:pt x="64" y="10"/>
                    <a:pt x="60" y="10"/>
                  </a:cubicBezTo>
                  <a:cubicBezTo>
                    <a:pt x="50" y="8"/>
                    <a:pt x="43" y="5"/>
                    <a:pt x="41" y="4"/>
                  </a:cubicBezTo>
                  <a:cubicBezTo>
                    <a:pt x="36" y="0"/>
                    <a:pt x="26" y="1"/>
                    <a:pt x="18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3" y="1"/>
                    <a:pt x="0" y="0"/>
                    <a:pt x="0" y="14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7"/>
                    <a:pt x="3" y="66"/>
                    <a:pt x="15" y="66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27" y="66"/>
                    <a:pt x="38" y="67"/>
                    <a:pt x="43" y="61"/>
                  </a:cubicBezTo>
                  <a:cubicBezTo>
                    <a:pt x="48" y="58"/>
                    <a:pt x="59" y="52"/>
                    <a:pt x="70" y="55"/>
                  </a:cubicBezTo>
                  <a:cubicBezTo>
                    <a:pt x="83" y="60"/>
                    <a:pt x="84" y="73"/>
                    <a:pt x="85" y="79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9" y="143"/>
                    <a:pt x="75" y="148"/>
                    <a:pt x="75" y="154"/>
                  </a:cubicBezTo>
                  <a:cubicBezTo>
                    <a:pt x="75" y="155"/>
                    <a:pt x="75" y="156"/>
                    <a:pt x="75" y="158"/>
                  </a:cubicBezTo>
                  <a:cubicBezTo>
                    <a:pt x="75" y="158"/>
                    <a:pt x="75" y="244"/>
                    <a:pt x="75" y="266"/>
                  </a:cubicBezTo>
                  <a:cubicBezTo>
                    <a:pt x="75" y="267"/>
                    <a:pt x="75" y="268"/>
                    <a:pt x="75" y="269"/>
                  </a:cubicBezTo>
                  <a:cubicBezTo>
                    <a:pt x="75" y="295"/>
                    <a:pt x="136" y="295"/>
                    <a:pt x="136" y="269"/>
                  </a:cubicBezTo>
                  <a:cubicBezTo>
                    <a:pt x="136" y="268"/>
                    <a:pt x="136" y="267"/>
                    <a:pt x="136" y="266"/>
                  </a:cubicBezTo>
                  <a:cubicBezTo>
                    <a:pt x="136" y="243"/>
                    <a:pt x="136" y="158"/>
                    <a:pt x="136" y="158"/>
                  </a:cubicBezTo>
                  <a:cubicBezTo>
                    <a:pt x="136" y="156"/>
                    <a:pt x="136" y="155"/>
                    <a:pt x="136" y="154"/>
                  </a:cubicBezTo>
                  <a:cubicBezTo>
                    <a:pt x="136" y="148"/>
                    <a:pt x="131" y="143"/>
                    <a:pt x="125" y="139"/>
                  </a:cubicBezTo>
                  <a:cubicBezTo>
                    <a:pt x="125" y="66"/>
                    <a:pt x="125" y="66"/>
                    <a:pt x="125" y="66"/>
                  </a:cubicBezTo>
                  <a:cubicBezTo>
                    <a:pt x="126" y="58"/>
                    <a:pt x="127" y="51"/>
                    <a:pt x="130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grpSp>
          <p:nvGrpSpPr>
            <p:cNvPr id="438" name="组合 437"/>
            <p:cNvGrpSpPr/>
            <p:nvPr/>
          </p:nvGrpSpPr>
          <p:grpSpPr>
            <a:xfrm>
              <a:off x="6002338" y="4137026"/>
              <a:ext cx="258763" cy="133350"/>
              <a:chOff x="6002338" y="4137026"/>
              <a:chExt cx="258763" cy="133350"/>
            </a:xfrm>
            <a:grpFill/>
          </p:grpSpPr>
          <p:sp>
            <p:nvSpPr>
              <p:cNvPr id="661" name="Freeform 226"/>
              <p:cNvSpPr>
                <a:spLocks noEditPoints="1"/>
              </p:cNvSpPr>
              <p:nvPr/>
            </p:nvSpPr>
            <p:spPr bwMode="auto">
              <a:xfrm>
                <a:off x="6002338" y="4137026"/>
                <a:ext cx="258763" cy="107950"/>
              </a:xfrm>
              <a:custGeom>
                <a:avLst/>
                <a:gdLst>
                  <a:gd name="T0" fmla="*/ 265 w 288"/>
                  <a:gd name="T1" fmla="*/ 46 h 120"/>
                  <a:gd name="T2" fmla="*/ 252 w 288"/>
                  <a:gd name="T3" fmla="*/ 46 h 120"/>
                  <a:gd name="T4" fmla="*/ 217 w 288"/>
                  <a:gd name="T5" fmla="*/ 0 h 120"/>
                  <a:gd name="T6" fmla="*/ 115 w 288"/>
                  <a:gd name="T7" fmla="*/ 0 h 120"/>
                  <a:gd name="T8" fmla="*/ 68 w 288"/>
                  <a:gd name="T9" fmla="*/ 46 h 120"/>
                  <a:gd name="T10" fmla="*/ 55 w 288"/>
                  <a:gd name="T11" fmla="*/ 46 h 120"/>
                  <a:gd name="T12" fmla="*/ 0 w 288"/>
                  <a:gd name="T13" fmla="*/ 69 h 120"/>
                  <a:gd name="T14" fmla="*/ 0 w 288"/>
                  <a:gd name="T15" fmla="*/ 105 h 120"/>
                  <a:gd name="T16" fmla="*/ 10 w 288"/>
                  <a:gd name="T17" fmla="*/ 119 h 120"/>
                  <a:gd name="T18" fmla="*/ 54 w 288"/>
                  <a:gd name="T19" fmla="*/ 76 h 120"/>
                  <a:gd name="T20" fmla="*/ 97 w 288"/>
                  <a:gd name="T21" fmla="*/ 119 h 120"/>
                  <a:gd name="T22" fmla="*/ 97 w 288"/>
                  <a:gd name="T23" fmla="*/ 120 h 120"/>
                  <a:gd name="T24" fmla="*/ 189 w 288"/>
                  <a:gd name="T25" fmla="*/ 120 h 120"/>
                  <a:gd name="T26" fmla="*/ 189 w 288"/>
                  <a:gd name="T27" fmla="*/ 119 h 120"/>
                  <a:gd name="T28" fmla="*/ 232 w 288"/>
                  <a:gd name="T29" fmla="*/ 76 h 120"/>
                  <a:gd name="T30" fmla="*/ 276 w 288"/>
                  <a:gd name="T31" fmla="*/ 119 h 120"/>
                  <a:gd name="T32" fmla="*/ 288 w 288"/>
                  <a:gd name="T33" fmla="*/ 105 h 120"/>
                  <a:gd name="T34" fmla="*/ 288 w 288"/>
                  <a:gd name="T35" fmla="*/ 65 h 120"/>
                  <a:gd name="T36" fmla="*/ 265 w 288"/>
                  <a:gd name="T37" fmla="*/ 46 h 120"/>
                  <a:gd name="T38" fmla="*/ 209 w 288"/>
                  <a:gd name="T39" fmla="*/ 12 h 120"/>
                  <a:gd name="T40" fmla="*/ 233 w 288"/>
                  <a:gd name="T41" fmla="*/ 43 h 120"/>
                  <a:gd name="T42" fmla="*/ 174 w 288"/>
                  <a:gd name="T43" fmla="*/ 43 h 120"/>
                  <a:gd name="T44" fmla="*/ 174 w 288"/>
                  <a:gd name="T45" fmla="*/ 12 h 120"/>
                  <a:gd name="T46" fmla="*/ 209 w 288"/>
                  <a:gd name="T47" fmla="*/ 12 h 120"/>
                  <a:gd name="T48" fmla="*/ 123 w 288"/>
                  <a:gd name="T49" fmla="*/ 12 h 120"/>
                  <a:gd name="T50" fmla="*/ 156 w 288"/>
                  <a:gd name="T51" fmla="*/ 12 h 120"/>
                  <a:gd name="T52" fmla="*/ 156 w 288"/>
                  <a:gd name="T53" fmla="*/ 43 h 120"/>
                  <a:gd name="T54" fmla="*/ 93 w 288"/>
                  <a:gd name="T55" fmla="*/ 43 h 120"/>
                  <a:gd name="T56" fmla="*/ 123 w 288"/>
                  <a:gd name="T57" fmla="*/ 1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88" h="120">
                    <a:moveTo>
                      <a:pt x="265" y="46"/>
                    </a:moveTo>
                    <a:cubicBezTo>
                      <a:pt x="252" y="46"/>
                      <a:pt x="252" y="46"/>
                      <a:pt x="252" y="46"/>
                    </a:cubicBezTo>
                    <a:cubicBezTo>
                      <a:pt x="244" y="29"/>
                      <a:pt x="223" y="0"/>
                      <a:pt x="217" y="0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8" y="0"/>
                      <a:pt x="80" y="29"/>
                      <a:pt x="68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46" y="46"/>
                      <a:pt x="0" y="48"/>
                      <a:pt x="0" y="69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11"/>
                      <a:pt x="4" y="117"/>
                      <a:pt x="10" y="119"/>
                    </a:cubicBezTo>
                    <a:cubicBezTo>
                      <a:pt x="11" y="95"/>
                      <a:pt x="30" y="76"/>
                      <a:pt x="54" y="76"/>
                    </a:cubicBezTo>
                    <a:cubicBezTo>
                      <a:pt x="78" y="76"/>
                      <a:pt x="97" y="95"/>
                      <a:pt x="97" y="119"/>
                    </a:cubicBezTo>
                    <a:cubicBezTo>
                      <a:pt x="97" y="119"/>
                      <a:pt x="97" y="120"/>
                      <a:pt x="97" y="120"/>
                    </a:cubicBezTo>
                    <a:cubicBezTo>
                      <a:pt x="189" y="120"/>
                      <a:pt x="189" y="120"/>
                      <a:pt x="189" y="120"/>
                    </a:cubicBezTo>
                    <a:cubicBezTo>
                      <a:pt x="189" y="120"/>
                      <a:pt x="189" y="119"/>
                      <a:pt x="189" y="119"/>
                    </a:cubicBezTo>
                    <a:cubicBezTo>
                      <a:pt x="189" y="95"/>
                      <a:pt x="209" y="76"/>
                      <a:pt x="232" y="76"/>
                    </a:cubicBezTo>
                    <a:cubicBezTo>
                      <a:pt x="256" y="76"/>
                      <a:pt x="276" y="95"/>
                      <a:pt x="276" y="119"/>
                    </a:cubicBezTo>
                    <a:cubicBezTo>
                      <a:pt x="283" y="118"/>
                      <a:pt x="288" y="112"/>
                      <a:pt x="288" y="105"/>
                    </a:cubicBezTo>
                    <a:cubicBezTo>
                      <a:pt x="288" y="65"/>
                      <a:pt x="288" y="65"/>
                      <a:pt x="288" y="65"/>
                    </a:cubicBezTo>
                    <a:cubicBezTo>
                      <a:pt x="288" y="56"/>
                      <a:pt x="273" y="46"/>
                      <a:pt x="265" y="46"/>
                    </a:cubicBezTo>
                    <a:close/>
                    <a:moveTo>
                      <a:pt x="209" y="12"/>
                    </a:moveTo>
                    <a:cubicBezTo>
                      <a:pt x="215" y="12"/>
                      <a:pt x="222" y="26"/>
                      <a:pt x="233" y="43"/>
                    </a:cubicBezTo>
                    <a:cubicBezTo>
                      <a:pt x="174" y="43"/>
                      <a:pt x="174" y="43"/>
                      <a:pt x="174" y="43"/>
                    </a:cubicBezTo>
                    <a:cubicBezTo>
                      <a:pt x="174" y="12"/>
                      <a:pt x="174" y="12"/>
                      <a:pt x="174" y="12"/>
                    </a:cubicBezTo>
                    <a:lnTo>
                      <a:pt x="209" y="12"/>
                    </a:lnTo>
                    <a:close/>
                    <a:moveTo>
                      <a:pt x="123" y="12"/>
                    </a:moveTo>
                    <a:cubicBezTo>
                      <a:pt x="156" y="12"/>
                      <a:pt x="156" y="12"/>
                      <a:pt x="156" y="12"/>
                    </a:cubicBezTo>
                    <a:cubicBezTo>
                      <a:pt x="156" y="43"/>
                      <a:pt x="156" y="43"/>
                      <a:pt x="156" y="43"/>
                    </a:cubicBezTo>
                    <a:cubicBezTo>
                      <a:pt x="93" y="43"/>
                      <a:pt x="93" y="43"/>
                      <a:pt x="93" y="43"/>
                    </a:cubicBezTo>
                    <a:cubicBezTo>
                      <a:pt x="106" y="27"/>
                      <a:pt x="117" y="12"/>
                      <a:pt x="123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662" name="Oval 227"/>
              <p:cNvSpPr>
                <a:spLocks noChangeArrowheads="1"/>
              </p:cNvSpPr>
              <p:nvPr/>
            </p:nvSpPr>
            <p:spPr bwMode="auto">
              <a:xfrm>
                <a:off x="6026151" y="4219576"/>
                <a:ext cx="49213" cy="508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663" name="Oval 228"/>
              <p:cNvSpPr>
                <a:spLocks noChangeArrowheads="1"/>
              </p:cNvSpPr>
              <p:nvPr/>
            </p:nvSpPr>
            <p:spPr bwMode="auto">
              <a:xfrm>
                <a:off x="6186488" y="4219576"/>
                <a:ext cx="49213" cy="508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</p:grpSp>
        <p:sp>
          <p:nvSpPr>
            <p:cNvPr id="439" name="Freeform 229"/>
            <p:cNvSpPr>
              <a:spLocks noEditPoints="1"/>
            </p:cNvSpPr>
            <p:nvPr/>
          </p:nvSpPr>
          <p:spPr bwMode="auto">
            <a:xfrm>
              <a:off x="9631363" y="4592639"/>
              <a:ext cx="258763" cy="257175"/>
            </a:xfrm>
            <a:custGeom>
              <a:avLst/>
              <a:gdLst>
                <a:gd name="T0" fmla="*/ 249 w 288"/>
                <a:gd name="T1" fmla="*/ 60 h 286"/>
                <a:gd name="T2" fmla="*/ 138 w 288"/>
                <a:gd name="T3" fmla="*/ 27 h 286"/>
                <a:gd name="T4" fmla="*/ 86 w 288"/>
                <a:gd name="T5" fmla="*/ 0 h 286"/>
                <a:gd name="T6" fmla="*/ 68 w 288"/>
                <a:gd name="T7" fmla="*/ 17 h 286"/>
                <a:gd name="T8" fmla="*/ 68 w 288"/>
                <a:gd name="T9" fmla="*/ 18 h 286"/>
                <a:gd name="T10" fmla="*/ 32 w 288"/>
                <a:gd name="T11" fmla="*/ 104 h 286"/>
                <a:gd name="T12" fmla="*/ 16 w 288"/>
                <a:gd name="T13" fmla="*/ 103 h 286"/>
                <a:gd name="T14" fmla="*/ 0 w 288"/>
                <a:gd name="T15" fmla="*/ 118 h 286"/>
                <a:gd name="T16" fmla="*/ 5 w 288"/>
                <a:gd name="T17" fmla="*/ 182 h 286"/>
                <a:gd name="T18" fmla="*/ 17 w 288"/>
                <a:gd name="T19" fmla="*/ 186 h 286"/>
                <a:gd name="T20" fmla="*/ 75 w 288"/>
                <a:gd name="T21" fmla="*/ 237 h 286"/>
                <a:gd name="T22" fmla="*/ 71 w 288"/>
                <a:gd name="T23" fmla="*/ 270 h 286"/>
                <a:gd name="T24" fmla="*/ 87 w 288"/>
                <a:gd name="T25" fmla="*/ 286 h 286"/>
                <a:gd name="T26" fmla="*/ 150 w 288"/>
                <a:gd name="T27" fmla="*/ 280 h 286"/>
                <a:gd name="T28" fmla="*/ 153 w 288"/>
                <a:gd name="T29" fmla="*/ 268 h 286"/>
                <a:gd name="T30" fmla="*/ 156 w 288"/>
                <a:gd name="T31" fmla="*/ 262 h 286"/>
                <a:gd name="T32" fmla="*/ 162 w 288"/>
                <a:gd name="T33" fmla="*/ 268 h 286"/>
                <a:gd name="T34" fmla="*/ 165 w 288"/>
                <a:gd name="T35" fmla="*/ 280 h 286"/>
                <a:gd name="T36" fmla="*/ 228 w 288"/>
                <a:gd name="T37" fmla="*/ 286 h 286"/>
                <a:gd name="T38" fmla="*/ 244 w 288"/>
                <a:gd name="T39" fmla="*/ 270 h 286"/>
                <a:gd name="T40" fmla="*/ 240 w 288"/>
                <a:gd name="T41" fmla="*/ 236 h 286"/>
                <a:gd name="T42" fmla="*/ 224 w 288"/>
                <a:gd name="T43" fmla="*/ 223 h 286"/>
                <a:gd name="T44" fmla="*/ 224 w 288"/>
                <a:gd name="T45" fmla="*/ 266 h 286"/>
                <a:gd name="T46" fmla="*/ 185 w 288"/>
                <a:gd name="T47" fmla="*/ 240 h 286"/>
                <a:gd name="T48" fmla="*/ 156 w 288"/>
                <a:gd name="T49" fmla="*/ 243 h 286"/>
                <a:gd name="T50" fmla="*/ 130 w 288"/>
                <a:gd name="T51" fmla="*/ 241 h 286"/>
                <a:gd name="T52" fmla="*/ 91 w 288"/>
                <a:gd name="T53" fmla="*/ 266 h 286"/>
                <a:gd name="T54" fmla="*/ 91 w 288"/>
                <a:gd name="T55" fmla="*/ 224 h 286"/>
                <a:gd name="T56" fmla="*/ 46 w 288"/>
                <a:gd name="T57" fmla="*/ 164 h 286"/>
                <a:gd name="T58" fmla="*/ 20 w 288"/>
                <a:gd name="T59" fmla="*/ 122 h 286"/>
                <a:gd name="T60" fmla="*/ 48 w 288"/>
                <a:gd name="T61" fmla="*/ 117 h 286"/>
                <a:gd name="T62" fmla="*/ 88 w 288"/>
                <a:gd name="T63" fmla="*/ 65 h 286"/>
                <a:gd name="T64" fmla="*/ 135 w 288"/>
                <a:gd name="T65" fmla="*/ 47 h 286"/>
                <a:gd name="T66" fmla="*/ 156 w 288"/>
                <a:gd name="T67" fmla="*/ 45 h 286"/>
                <a:gd name="T68" fmla="*/ 269 w 288"/>
                <a:gd name="T69" fmla="*/ 144 h 286"/>
                <a:gd name="T70" fmla="*/ 224 w 288"/>
                <a:gd name="T71" fmla="*/ 223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88" h="286">
                  <a:moveTo>
                    <a:pt x="288" y="144"/>
                  </a:moveTo>
                  <a:cubicBezTo>
                    <a:pt x="288" y="111"/>
                    <a:pt x="273" y="81"/>
                    <a:pt x="249" y="60"/>
                  </a:cubicBezTo>
                  <a:cubicBezTo>
                    <a:pt x="225" y="39"/>
                    <a:pt x="192" y="26"/>
                    <a:pt x="156" y="26"/>
                  </a:cubicBezTo>
                  <a:cubicBezTo>
                    <a:pt x="150" y="26"/>
                    <a:pt x="144" y="26"/>
                    <a:pt x="138" y="27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2" y="0"/>
                    <a:pt x="89" y="0"/>
                    <a:pt x="86" y="0"/>
                  </a:cubicBezTo>
                  <a:cubicBezTo>
                    <a:pt x="83" y="0"/>
                    <a:pt x="80" y="0"/>
                    <a:pt x="77" y="2"/>
                  </a:cubicBezTo>
                  <a:cubicBezTo>
                    <a:pt x="72" y="5"/>
                    <a:pt x="68" y="11"/>
                    <a:pt x="68" y="1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8" y="17"/>
                    <a:pt x="68" y="17"/>
                    <a:pt x="68" y="18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52" y="68"/>
                    <a:pt x="40" y="85"/>
                    <a:pt x="32" y="104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3"/>
                    <a:pt x="16" y="103"/>
                    <a:pt x="16" y="103"/>
                  </a:cubicBezTo>
                  <a:cubicBezTo>
                    <a:pt x="12" y="103"/>
                    <a:pt x="8" y="104"/>
                    <a:pt x="5" y="107"/>
                  </a:cubicBezTo>
                  <a:cubicBezTo>
                    <a:pt x="2" y="110"/>
                    <a:pt x="0" y="114"/>
                    <a:pt x="0" y="118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5"/>
                    <a:pt x="2" y="179"/>
                    <a:pt x="5" y="182"/>
                  </a:cubicBezTo>
                  <a:cubicBezTo>
                    <a:pt x="8" y="184"/>
                    <a:pt x="12" y="186"/>
                    <a:pt x="16" y="186"/>
                  </a:cubicBezTo>
                  <a:cubicBezTo>
                    <a:pt x="16" y="186"/>
                    <a:pt x="17" y="186"/>
                    <a:pt x="17" y="186"/>
                  </a:cubicBezTo>
                  <a:cubicBezTo>
                    <a:pt x="32" y="184"/>
                    <a:pt x="32" y="184"/>
                    <a:pt x="32" y="184"/>
                  </a:cubicBezTo>
                  <a:cubicBezTo>
                    <a:pt x="41" y="206"/>
                    <a:pt x="56" y="224"/>
                    <a:pt x="75" y="237"/>
                  </a:cubicBezTo>
                  <a:cubicBezTo>
                    <a:pt x="71" y="268"/>
                    <a:pt x="71" y="268"/>
                    <a:pt x="71" y="268"/>
                  </a:cubicBezTo>
                  <a:cubicBezTo>
                    <a:pt x="71" y="269"/>
                    <a:pt x="71" y="269"/>
                    <a:pt x="71" y="270"/>
                  </a:cubicBezTo>
                  <a:cubicBezTo>
                    <a:pt x="71" y="274"/>
                    <a:pt x="73" y="277"/>
                    <a:pt x="75" y="280"/>
                  </a:cubicBezTo>
                  <a:cubicBezTo>
                    <a:pt x="78" y="284"/>
                    <a:pt x="82" y="286"/>
                    <a:pt x="87" y="286"/>
                  </a:cubicBezTo>
                  <a:cubicBezTo>
                    <a:pt x="138" y="286"/>
                    <a:pt x="138" y="286"/>
                    <a:pt x="138" y="286"/>
                  </a:cubicBezTo>
                  <a:cubicBezTo>
                    <a:pt x="142" y="286"/>
                    <a:pt x="147" y="284"/>
                    <a:pt x="150" y="280"/>
                  </a:cubicBezTo>
                  <a:cubicBezTo>
                    <a:pt x="152" y="277"/>
                    <a:pt x="153" y="274"/>
                    <a:pt x="153" y="270"/>
                  </a:cubicBezTo>
                  <a:cubicBezTo>
                    <a:pt x="153" y="269"/>
                    <a:pt x="153" y="269"/>
                    <a:pt x="153" y="268"/>
                  </a:cubicBezTo>
                  <a:cubicBezTo>
                    <a:pt x="153" y="262"/>
                    <a:pt x="153" y="262"/>
                    <a:pt x="153" y="262"/>
                  </a:cubicBezTo>
                  <a:cubicBezTo>
                    <a:pt x="154" y="262"/>
                    <a:pt x="155" y="262"/>
                    <a:pt x="156" y="262"/>
                  </a:cubicBezTo>
                  <a:cubicBezTo>
                    <a:pt x="158" y="262"/>
                    <a:pt x="160" y="262"/>
                    <a:pt x="162" y="262"/>
                  </a:cubicBezTo>
                  <a:cubicBezTo>
                    <a:pt x="162" y="268"/>
                    <a:pt x="162" y="268"/>
                    <a:pt x="162" y="268"/>
                  </a:cubicBezTo>
                  <a:cubicBezTo>
                    <a:pt x="162" y="269"/>
                    <a:pt x="161" y="269"/>
                    <a:pt x="161" y="270"/>
                  </a:cubicBezTo>
                  <a:cubicBezTo>
                    <a:pt x="161" y="274"/>
                    <a:pt x="163" y="277"/>
                    <a:pt x="165" y="280"/>
                  </a:cubicBezTo>
                  <a:cubicBezTo>
                    <a:pt x="168" y="284"/>
                    <a:pt x="173" y="286"/>
                    <a:pt x="177" y="286"/>
                  </a:cubicBezTo>
                  <a:cubicBezTo>
                    <a:pt x="228" y="286"/>
                    <a:pt x="228" y="286"/>
                    <a:pt x="228" y="286"/>
                  </a:cubicBezTo>
                  <a:cubicBezTo>
                    <a:pt x="233" y="285"/>
                    <a:pt x="237" y="284"/>
                    <a:pt x="240" y="280"/>
                  </a:cubicBezTo>
                  <a:cubicBezTo>
                    <a:pt x="242" y="277"/>
                    <a:pt x="244" y="274"/>
                    <a:pt x="244" y="270"/>
                  </a:cubicBezTo>
                  <a:cubicBezTo>
                    <a:pt x="244" y="269"/>
                    <a:pt x="244" y="269"/>
                    <a:pt x="243" y="268"/>
                  </a:cubicBezTo>
                  <a:cubicBezTo>
                    <a:pt x="240" y="236"/>
                    <a:pt x="240" y="236"/>
                    <a:pt x="240" y="236"/>
                  </a:cubicBezTo>
                  <a:cubicBezTo>
                    <a:pt x="269" y="214"/>
                    <a:pt x="288" y="181"/>
                    <a:pt x="288" y="144"/>
                  </a:cubicBezTo>
                  <a:close/>
                  <a:moveTo>
                    <a:pt x="224" y="223"/>
                  </a:moveTo>
                  <a:cubicBezTo>
                    <a:pt x="219" y="226"/>
                    <a:pt x="219" y="226"/>
                    <a:pt x="219" y="226"/>
                  </a:cubicBezTo>
                  <a:cubicBezTo>
                    <a:pt x="224" y="266"/>
                    <a:pt x="224" y="266"/>
                    <a:pt x="224" y="266"/>
                  </a:cubicBezTo>
                  <a:cubicBezTo>
                    <a:pt x="181" y="266"/>
                    <a:pt x="181" y="266"/>
                    <a:pt x="181" y="266"/>
                  </a:cubicBezTo>
                  <a:cubicBezTo>
                    <a:pt x="185" y="240"/>
                    <a:pt x="185" y="240"/>
                    <a:pt x="185" y="240"/>
                  </a:cubicBezTo>
                  <a:cubicBezTo>
                    <a:pt x="172" y="242"/>
                    <a:pt x="172" y="242"/>
                    <a:pt x="172" y="242"/>
                  </a:cubicBezTo>
                  <a:cubicBezTo>
                    <a:pt x="167" y="242"/>
                    <a:pt x="162" y="243"/>
                    <a:pt x="156" y="243"/>
                  </a:cubicBezTo>
                  <a:cubicBezTo>
                    <a:pt x="152" y="243"/>
                    <a:pt x="147" y="243"/>
                    <a:pt x="143" y="242"/>
                  </a:cubicBezTo>
                  <a:cubicBezTo>
                    <a:pt x="130" y="241"/>
                    <a:pt x="130" y="241"/>
                    <a:pt x="130" y="241"/>
                  </a:cubicBezTo>
                  <a:cubicBezTo>
                    <a:pt x="134" y="266"/>
                    <a:pt x="134" y="266"/>
                    <a:pt x="134" y="266"/>
                  </a:cubicBezTo>
                  <a:cubicBezTo>
                    <a:pt x="91" y="266"/>
                    <a:pt x="91" y="266"/>
                    <a:pt x="91" y="266"/>
                  </a:cubicBezTo>
                  <a:cubicBezTo>
                    <a:pt x="96" y="228"/>
                    <a:pt x="96" y="228"/>
                    <a:pt x="96" y="228"/>
                  </a:cubicBezTo>
                  <a:cubicBezTo>
                    <a:pt x="91" y="224"/>
                    <a:pt x="91" y="224"/>
                    <a:pt x="91" y="224"/>
                  </a:cubicBezTo>
                  <a:cubicBezTo>
                    <a:pt x="70" y="211"/>
                    <a:pt x="55" y="193"/>
                    <a:pt x="48" y="171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22"/>
                    <a:pt x="20" y="122"/>
                    <a:pt x="20" y="122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54" y="98"/>
                    <a:pt x="67" y="81"/>
                    <a:pt x="84" y="68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135" y="47"/>
                    <a:pt x="135" y="47"/>
                    <a:pt x="135" y="47"/>
                  </a:cubicBezTo>
                  <a:cubicBezTo>
                    <a:pt x="138" y="46"/>
                    <a:pt x="138" y="46"/>
                    <a:pt x="138" y="46"/>
                  </a:cubicBezTo>
                  <a:cubicBezTo>
                    <a:pt x="144" y="46"/>
                    <a:pt x="150" y="45"/>
                    <a:pt x="156" y="45"/>
                  </a:cubicBezTo>
                  <a:cubicBezTo>
                    <a:pt x="188" y="45"/>
                    <a:pt x="216" y="56"/>
                    <a:pt x="236" y="74"/>
                  </a:cubicBezTo>
                  <a:cubicBezTo>
                    <a:pt x="256" y="92"/>
                    <a:pt x="269" y="117"/>
                    <a:pt x="269" y="144"/>
                  </a:cubicBezTo>
                  <a:cubicBezTo>
                    <a:pt x="269" y="144"/>
                    <a:pt x="269" y="144"/>
                    <a:pt x="269" y="144"/>
                  </a:cubicBezTo>
                  <a:cubicBezTo>
                    <a:pt x="269" y="176"/>
                    <a:pt x="251" y="205"/>
                    <a:pt x="224" y="2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40" name="Freeform 230"/>
            <p:cNvSpPr>
              <a:spLocks/>
            </p:cNvSpPr>
            <p:nvPr/>
          </p:nvSpPr>
          <p:spPr bwMode="auto">
            <a:xfrm>
              <a:off x="9767888" y="4646614"/>
              <a:ext cx="71438" cy="39688"/>
            </a:xfrm>
            <a:custGeom>
              <a:avLst/>
              <a:gdLst>
                <a:gd name="T0" fmla="*/ 10 w 80"/>
                <a:gd name="T1" fmla="*/ 0 h 44"/>
                <a:gd name="T2" fmla="*/ 0 w 80"/>
                <a:gd name="T3" fmla="*/ 9 h 44"/>
                <a:gd name="T4" fmla="*/ 9 w 80"/>
                <a:gd name="T5" fmla="*/ 19 h 44"/>
                <a:gd name="T6" fmla="*/ 9 w 80"/>
                <a:gd name="T7" fmla="*/ 19 h 44"/>
                <a:gd name="T8" fmla="*/ 10 w 80"/>
                <a:gd name="T9" fmla="*/ 19 h 44"/>
                <a:gd name="T10" fmla="*/ 62 w 80"/>
                <a:gd name="T11" fmla="*/ 41 h 44"/>
                <a:gd name="T12" fmla="*/ 69 w 80"/>
                <a:gd name="T13" fmla="*/ 44 h 44"/>
                <a:gd name="T14" fmla="*/ 76 w 80"/>
                <a:gd name="T15" fmla="*/ 41 h 44"/>
                <a:gd name="T16" fmla="*/ 76 w 80"/>
                <a:gd name="T17" fmla="*/ 27 h 44"/>
                <a:gd name="T18" fmla="*/ 10 w 80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44">
                  <a:moveTo>
                    <a:pt x="10" y="0"/>
                  </a:moveTo>
                  <a:cubicBezTo>
                    <a:pt x="5" y="0"/>
                    <a:pt x="0" y="4"/>
                    <a:pt x="0" y="9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10" y="19"/>
                    <a:pt x="10" y="19"/>
                  </a:cubicBezTo>
                  <a:cubicBezTo>
                    <a:pt x="16" y="20"/>
                    <a:pt x="44" y="23"/>
                    <a:pt x="62" y="41"/>
                  </a:cubicBezTo>
                  <a:cubicBezTo>
                    <a:pt x="64" y="43"/>
                    <a:pt x="66" y="44"/>
                    <a:pt x="69" y="44"/>
                  </a:cubicBezTo>
                  <a:cubicBezTo>
                    <a:pt x="71" y="44"/>
                    <a:pt x="74" y="43"/>
                    <a:pt x="76" y="41"/>
                  </a:cubicBezTo>
                  <a:cubicBezTo>
                    <a:pt x="80" y="37"/>
                    <a:pt x="79" y="31"/>
                    <a:pt x="76" y="27"/>
                  </a:cubicBezTo>
                  <a:cubicBezTo>
                    <a:pt x="48" y="1"/>
                    <a:pt x="11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41" name="Freeform 231"/>
            <p:cNvSpPr>
              <a:spLocks/>
            </p:cNvSpPr>
            <p:nvPr/>
          </p:nvSpPr>
          <p:spPr bwMode="auto">
            <a:xfrm>
              <a:off x="9683751" y="4678364"/>
              <a:ext cx="36513" cy="38100"/>
            </a:xfrm>
            <a:custGeom>
              <a:avLst/>
              <a:gdLst>
                <a:gd name="T0" fmla="*/ 11 w 42"/>
                <a:gd name="T1" fmla="*/ 12 h 43"/>
                <a:gd name="T2" fmla="*/ 5 w 42"/>
                <a:gd name="T3" fmla="*/ 38 h 43"/>
                <a:gd name="T4" fmla="*/ 31 w 42"/>
                <a:gd name="T5" fmla="*/ 31 h 43"/>
                <a:gd name="T6" fmla="*/ 37 w 42"/>
                <a:gd name="T7" fmla="*/ 5 h 43"/>
                <a:gd name="T8" fmla="*/ 11 w 42"/>
                <a:gd name="T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3">
                  <a:moveTo>
                    <a:pt x="11" y="12"/>
                  </a:moveTo>
                  <a:cubicBezTo>
                    <a:pt x="2" y="21"/>
                    <a:pt x="0" y="33"/>
                    <a:pt x="5" y="38"/>
                  </a:cubicBezTo>
                  <a:cubicBezTo>
                    <a:pt x="11" y="43"/>
                    <a:pt x="22" y="40"/>
                    <a:pt x="31" y="31"/>
                  </a:cubicBezTo>
                  <a:cubicBezTo>
                    <a:pt x="40" y="21"/>
                    <a:pt x="42" y="10"/>
                    <a:pt x="37" y="5"/>
                  </a:cubicBezTo>
                  <a:cubicBezTo>
                    <a:pt x="31" y="0"/>
                    <a:pt x="20" y="3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42" name="Rectangle 232"/>
            <p:cNvSpPr>
              <a:spLocks noChangeArrowheads="1"/>
            </p:cNvSpPr>
            <p:nvPr/>
          </p:nvSpPr>
          <p:spPr bwMode="auto">
            <a:xfrm>
              <a:off x="9683751" y="5260976"/>
              <a:ext cx="155575" cy="58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43" name="Freeform 233"/>
            <p:cNvSpPr>
              <a:spLocks noEditPoints="1"/>
            </p:cNvSpPr>
            <p:nvPr/>
          </p:nvSpPr>
          <p:spPr bwMode="auto">
            <a:xfrm>
              <a:off x="9634538" y="5111751"/>
              <a:ext cx="252413" cy="257175"/>
            </a:xfrm>
            <a:custGeom>
              <a:avLst/>
              <a:gdLst>
                <a:gd name="T0" fmla="*/ 254 w 281"/>
                <a:gd name="T1" fmla="*/ 111 h 287"/>
                <a:gd name="T2" fmla="*/ 254 w 281"/>
                <a:gd name="T3" fmla="*/ 111 h 287"/>
                <a:gd name="T4" fmla="*/ 145 w 281"/>
                <a:gd name="T5" fmla="*/ 2 h 287"/>
                <a:gd name="T6" fmla="*/ 145 w 281"/>
                <a:gd name="T7" fmla="*/ 2 h 287"/>
                <a:gd name="T8" fmla="*/ 137 w 281"/>
                <a:gd name="T9" fmla="*/ 2 h 287"/>
                <a:gd name="T10" fmla="*/ 137 w 281"/>
                <a:gd name="T11" fmla="*/ 2 h 287"/>
                <a:gd name="T12" fmla="*/ 137 w 281"/>
                <a:gd name="T13" fmla="*/ 2 h 287"/>
                <a:gd name="T14" fmla="*/ 27 w 281"/>
                <a:gd name="T15" fmla="*/ 111 h 287"/>
                <a:gd name="T16" fmla="*/ 0 w 281"/>
                <a:gd name="T17" fmla="*/ 111 h 287"/>
                <a:gd name="T18" fmla="*/ 0 w 281"/>
                <a:gd name="T19" fmla="*/ 287 h 287"/>
                <a:gd name="T20" fmla="*/ 281 w 281"/>
                <a:gd name="T21" fmla="*/ 287 h 287"/>
                <a:gd name="T22" fmla="*/ 281 w 281"/>
                <a:gd name="T23" fmla="*/ 111 h 287"/>
                <a:gd name="T24" fmla="*/ 254 w 281"/>
                <a:gd name="T25" fmla="*/ 111 h 287"/>
                <a:gd name="T26" fmla="*/ 141 w 281"/>
                <a:gd name="T27" fmla="*/ 14 h 287"/>
                <a:gd name="T28" fmla="*/ 238 w 281"/>
                <a:gd name="T29" fmla="*/ 111 h 287"/>
                <a:gd name="T30" fmla="*/ 44 w 281"/>
                <a:gd name="T31" fmla="*/ 111 h 287"/>
                <a:gd name="T32" fmla="*/ 141 w 281"/>
                <a:gd name="T33" fmla="*/ 14 h 287"/>
                <a:gd name="T34" fmla="*/ 242 w 281"/>
                <a:gd name="T35" fmla="*/ 248 h 287"/>
                <a:gd name="T36" fmla="*/ 39 w 281"/>
                <a:gd name="T37" fmla="*/ 248 h 287"/>
                <a:gd name="T38" fmla="*/ 39 w 281"/>
                <a:gd name="T39" fmla="*/ 150 h 287"/>
                <a:gd name="T40" fmla="*/ 242 w 281"/>
                <a:gd name="T41" fmla="*/ 150 h 287"/>
                <a:gd name="T42" fmla="*/ 242 w 281"/>
                <a:gd name="T43" fmla="*/ 248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1" h="287">
                  <a:moveTo>
                    <a:pt x="254" y="111"/>
                  </a:moveTo>
                  <a:cubicBezTo>
                    <a:pt x="254" y="111"/>
                    <a:pt x="254" y="111"/>
                    <a:pt x="254" y="111"/>
                  </a:cubicBezTo>
                  <a:cubicBezTo>
                    <a:pt x="145" y="2"/>
                    <a:pt x="145" y="2"/>
                    <a:pt x="145" y="2"/>
                  </a:cubicBezTo>
                  <a:cubicBezTo>
                    <a:pt x="145" y="2"/>
                    <a:pt x="145" y="2"/>
                    <a:pt x="145" y="2"/>
                  </a:cubicBezTo>
                  <a:cubicBezTo>
                    <a:pt x="143" y="0"/>
                    <a:pt x="139" y="0"/>
                    <a:pt x="137" y="2"/>
                  </a:cubicBezTo>
                  <a:cubicBezTo>
                    <a:pt x="137" y="2"/>
                    <a:pt x="137" y="2"/>
                    <a:pt x="137" y="2"/>
                  </a:cubicBezTo>
                  <a:cubicBezTo>
                    <a:pt x="137" y="2"/>
                    <a:pt x="137" y="2"/>
                    <a:pt x="137" y="2"/>
                  </a:cubicBezTo>
                  <a:cubicBezTo>
                    <a:pt x="27" y="111"/>
                    <a:pt x="27" y="111"/>
                    <a:pt x="27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281" y="287"/>
                    <a:pt x="281" y="287"/>
                    <a:pt x="281" y="287"/>
                  </a:cubicBezTo>
                  <a:cubicBezTo>
                    <a:pt x="281" y="111"/>
                    <a:pt x="281" y="111"/>
                    <a:pt x="281" y="111"/>
                  </a:cubicBezTo>
                  <a:lnTo>
                    <a:pt x="254" y="111"/>
                  </a:lnTo>
                  <a:close/>
                  <a:moveTo>
                    <a:pt x="141" y="14"/>
                  </a:moveTo>
                  <a:cubicBezTo>
                    <a:pt x="238" y="111"/>
                    <a:pt x="238" y="111"/>
                    <a:pt x="238" y="111"/>
                  </a:cubicBezTo>
                  <a:cubicBezTo>
                    <a:pt x="44" y="111"/>
                    <a:pt x="44" y="111"/>
                    <a:pt x="44" y="111"/>
                  </a:cubicBezTo>
                  <a:lnTo>
                    <a:pt x="141" y="14"/>
                  </a:lnTo>
                  <a:close/>
                  <a:moveTo>
                    <a:pt x="242" y="248"/>
                  </a:moveTo>
                  <a:cubicBezTo>
                    <a:pt x="39" y="248"/>
                    <a:pt x="39" y="248"/>
                    <a:pt x="39" y="248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242" y="150"/>
                    <a:pt x="242" y="150"/>
                    <a:pt x="242" y="150"/>
                  </a:cubicBezTo>
                  <a:lnTo>
                    <a:pt x="24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44" name="Freeform 234"/>
            <p:cNvSpPr>
              <a:spLocks noEditPoints="1"/>
            </p:cNvSpPr>
            <p:nvPr/>
          </p:nvSpPr>
          <p:spPr bwMode="auto">
            <a:xfrm>
              <a:off x="8067676" y="2006601"/>
              <a:ext cx="274638" cy="247650"/>
            </a:xfrm>
            <a:custGeom>
              <a:avLst/>
              <a:gdLst>
                <a:gd name="T0" fmla="*/ 268 w 305"/>
                <a:gd name="T1" fmla="*/ 178 h 275"/>
                <a:gd name="T2" fmla="*/ 209 w 305"/>
                <a:gd name="T3" fmla="*/ 150 h 275"/>
                <a:gd name="T4" fmla="*/ 201 w 305"/>
                <a:gd name="T5" fmla="*/ 151 h 275"/>
                <a:gd name="T6" fmla="*/ 182 w 305"/>
                <a:gd name="T7" fmla="*/ 132 h 275"/>
                <a:gd name="T8" fmla="*/ 239 w 305"/>
                <a:gd name="T9" fmla="*/ 75 h 275"/>
                <a:gd name="T10" fmla="*/ 254 w 305"/>
                <a:gd name="T11" fmla="*/ 0 h 275"/>
                <a:gd name="T12" fmla="*/ 152 w 305"/>
                <a:gd name="T13" fmla="*/ 102 h 275"/>
                <a:gd name="T14" fmla="*/ 51 w 305"/>
                <a:gd name="T15" fmla="*/ 0 h 275"/>
                <a:gd name="T16" fmla="*/ 66 w 305"/>
                <a:gd name="T17" fmla="*/ 75 h 275"/>
                <a:gd name="T18" fmla="*/ 123 w 305"/>
                <a:gd name="T19" fmla="*/ 132 h 275"/>
                <a:gd name="T20" fmla="*/ 104 w 305"/>
                <a:gd name="T21" fmla="*/ 151 h 275"/>
                <a:gd name="T22" fmla="*/ 95 w 305"/>
                <a:gd name="T23" fmla="*/ 150 h 275"/>
                <a:gd name="T24" fmla="*/ 36 w 305"/>
                <a:gd name="T25" fmla="*/ 178 h 275"/>
                <a:gd name="T26" fmla="*/ 19 w 305"/>
                <a:gd name="T27" fmla="*/ 265 h 275"/>
                <a:gd name="T28" fmla="*/ 47 w 305"/>
                <a:gd name="T29" fmla="*/ 275 h 275"/>
                <a:gd name="T30" fmla="*/ 106 w 305"/>
                <a:gd name="T31" fmla="*/ 247 h 275"/>
                <a:gd name="T32" fmla="*/ 133 w 305"/>
                <a:gd name="T33" fmla="*/ 181 h 275"/>
                <a:gd name="T34" fmla="*/ 152 w 305"/>
                <a:gd name="T35" fmla="*/ 162 h 275"/>
                <a:gd name="T36" fmla="*/ 171 w 305"/>
                <a:gd name="T37" fmla="*/ 181 h 275"/>
                <a:gd name="T38" fmla="*/ 199 w 305"/>
                <a:gd name="T39" fmla="*/ 247 h 275"/>
                <a:gd name="T40" fmla="*/ 258 w 305"/>
                <a:gd name="T41" fmla="*/ 275 h 275"/>
                <a:gd name="T42" fmla="*/ 286 w 305"/>
                <a:gd name="T43" fmla="*/ 265 h 275"/>
                <a:gd name="T44" fmla="*/ 268 w 305"/>
                <a:gd name="T45" fmla="*/ 178 h 275"/>
                <a:gd name="T46" fmla="*/ 87 w 305"/>
                <a:gd name="T47" fmla="*/ 228 h 275"/>
                <a:gd name="T48" fmla="*/ 47 w 305"/>
                <a:gd name="T49" fmla="*/ 248 h 275"/>
                <a:gd name="T50" fmla="*/ 39 w 305"/>
                <a:gd name="T51" fmla="*/ 245 h 275"/>
                <a:gd name="T52" fmla="*/ 56 w 305"/>
                <a:gd name="T53" fmla="*/ 197 h 275"/>
                <a:gd name="T54" fmla="*/ 95 w 305"/>
                <a:gd name="T55" fmla="*/ 177 h 275"/>
                <a:gd name="T56" fmla="*/ 104 w 305"/>
                <a:gd name="T57" fmla="*/ 180 h 275"/>
                <a:gd name="T58" fmla="*/ 87 w 305"/>
                <a:gd name="T59" fmla="*/ 228 h 275"/>
                <a:gd name="T60" fmla="*/ 266 w 305"/>
                <a:gd name="T61" fmla="*/ 245 h 275"/>
                <a:gd name="T62" fmla="*/ 258 w 305"/>
                <a:gd name="T63" fmla="*/ 248 h 275"/>
                <a:gd name="T64" fmla="*/ 218 w 305"/>
                <a:gd name="T65" fmla="*/ 228 h 275"/>
                <a:gd name="T66" fmla="*/ 201 w 305"/>
                <a:gd name="T67" fmla="*/ 180 h 275"/>
                <a:gd name="T68" fmla="*/ 209 w 305"/>
                <a:gd name="T69" fmla="*/ 177 h 275"/>
                <a:gd name="T70" fmla="*/ 249 w 305"/>
                <a:gd name="T71" fmla="*/ 197 h 275"/>
                <a:gd name="T72" fmla="*/ 266 w 305"/>
                <a:gd name="T73" fmla="*/ 24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05" h="275">
                  <a:moveTo>
                    <a:pt x="268" y="178"/>
                  </a:moveTo>
                  <a:cubicBezTo>
                    <a:pt x="250" y="160"/>
                    <a:pt x="228" y="150"/>
                    <a:pt x="209" y="150"/>
                  </a:cubicBezTo>
                  <a:cubicBezTo>
                    <a:pt x="206" y="150"/>
                    <a:pt x="203" y="150"/>
                    <a:pt x="201" y="151"/>
                  </a:cubicBezTo>
                  <a:cubicBezTo>
                    <a:pt x="182" y="132"/>
                    <a:pt x="182" y="132"/>
                    <a:pt x="182" y="132"/>
                  </a:cubicBezTo>
                  <a:cubicBezTo>
                    <a:pt x="239" y="75"/>
                    <a:pt x="239" y="75"/>
                    <a:pt x="239" y="75"/>
                  </a:cubicBezTo>
                  <a:cubicBezTo>
                    <a:pt x="239" y="75"/>
                    <a:pt x="283" y="29"/>
                    <a:pt x="254" y="0"/>
                  </a:cubicBezTo>
                  <a:cubicBezTo>
                    <a:pt x="152" y="102"/>
                    <a:pt x="152" y="102"/>
                    <a:pt x="152" y="102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2" y="29"/>
                    <a:pt x="66" y="75"/>
                    <a:pt x="66" y="75"/>
                  </a:cubicBezTo>
                  <a:cubicBezTo>
                    <a:pt x="123" y="132"/>
                    <a:pt x="123" y="132"/>
                    <a:pt x="123" y="132"/>
                  </a:cubicBezTo>
                  <a:cubicBezTo>
                    <a:pt x="104" y="151"/>
                    <a:pt x="104" y="151"/>
                    <a:pt x="104" y="151"/>
                  </a:cubicBezTo>
                  <a:cubicBezTo>
                    <a:pt x="101" y="150"/>
                    <a:pt x="98" y="150"/>
                    <a:pt x="95" y="150"/>
                  </a:cubicBezTo>
                  <a:cubicBezTo>
                    <a:pt x="77" y="150"/>
                    <a:pt x="55" y="160"/>
                    <a:pt x="36" y="178"/>
                  </a:cubicBezTo>
                  <a:cubicBezTo>
                    <a:pt x="8" y="207"/>
                    <a:pt x="0" y="245"/>
                    <a:pt x="19" y="265"/>
                  </a:cubicBezTo>
                  <a:cubicBezTo>
                    <a:pt x="26" y="272"/>
                    <a:pt x="36" y="275"/>
                    <a:pt x="47" y="275"/>
                  </a:cubicBezTo>
                  <a:cubicBezTo>
                    <a:pt x="66" y="275"/>
                    <a:pt x="88" y="265"/>
                    <a:pt x="106" y="247"/>
                  </a:cubicBezTo>
                  <a:cubicBezTo>
                    <a:pt x="127" y="227"/>
                    <a:pt x="137" y="201"/>
                    <a:pt x="133" y="181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71" y="181"/>
                    <a:pt x="171" y="181"/>
                    <a:pt x="171" y="181"/>
                  </a:cubicBezTo>
                  <a:cubicBezTo>
                    <a:pt x="168" y="201"/>
                    <a:pt x="178" y="227"/>
                    <a:pt x="199" y="247"/>
                  </a:cubicBezTo>
                  <a:cubicBezTo>
                    <a:pt x="217" y="265"/>
                    <a:pt x="239" y="275"/>
                    <a:pt x="258" y="275"/>
                  </a:cubicBezTo>
                  <a:cubicBezTo>
                    <a:pt x="269" y="275"/>
                    <a:pt x="279" y="272"/>
                    <a:pt x="286" y="265"/>
                  </a:cubicBezTo>
                  <a:cubicBezTo>
                    <a:pt x="305" y="245"/>
                    <a:pt x="297" y="207"/>
                    <a:pt x="268" y="178"/>
                  </a:cubicBezTo>
                  <a:close/>
                  <a:moveTo>
                    <a:pt x="87" y="228"/>
                  </a:moveTo>
                  <a:cubicBezTo>
                    <a:pt x="72" y="242"/>
                    <a:pt x="56" y="248"/>
                    <a:pt x="47" y="248"/>
                  </a:cubicBezTo>
                  <a:cubicBezTo>
                    <a:pt x="45" y="248"/>
                    <a:pt x="41" y="247"/>
                    <a:pt x="39" y="245"/>
                  </a:cubicBezTo>
                  <a:cubicBezTo>
                    <a:pt x="33" y="240"/>
                    <a:pt x="36" y="217"/>
                    <a:pt x="56" y="197"/>
                  </a:cubicBezTo>
                  <a:cubicBezTo>
                    <a:pt x="71" y="183"/>
                    <a:pt x="86" y="177"/>
                    <a:pt x="95" y="177"/>
                  </a:cubicBezTo>
                  <a:cubicBezTo>
                    <a:pt x="98" y="177"/>
                    <a:pt x="102" y="178"/>
                    <a:pt x="104" y="180"/>
                  </a:cubicBezTo>
                  <a:cubicBezTo>
                    <a:pt x="109" y="185"/>
                    <a:pt x="107" y="208"/>
                    <a:pt x="87" y="228"/>
                  </a:cubicBezTo>
                  <a:close/>
                  <a:moveTo>
                    <a:pt x="266" y="245"/>
                  </a:moveTo>
                  <a:cubicBezTo>
                    <a:pt x="264" y="247"/>
                    <a:pt x="260" y="248"/>
                    <a:pt x="258" y="248"/>
                  </a:cubicBezTo>
                  <a:cubicBezTo>
                    <a:pt x="249" y="248"/>
                    <a:pt x="233" y="242"/>
                    <a:pt x="218" y="228"/>
                  </a:cubicBezTo>
                  <a:cubicBezTo>
                    <a:pt x="198" y="208"/>
                    <a:pt x="195" y="185"/>
                    <a:pt x="201" y="180"/>
                  </a:cubicBezTo>
                  <a:cubicBezTo>
                    <a:pt x="203" y="178"/>
                    <a:pt x="207" y="177"/>
                    <a:pt x="209" y="177"/>
                  </a:cubicBezTo>
                  <a:cubicBezTo>
                    <a:pt x="218" y="177"/>
                    <a:pt x="234" y="183"/>
                    <a:pt x="249" y="197"/>
                  </a:cubicBezTo>
                  <a:cubicBezTo>
                    <a:pt x="269" y="217"/>
                    <a:pt x="272" y="240"/>
                    <a:pt x="266" y="2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45" name="Freeform 235"/>
            <p:cNvSpPr>
              <a:spLocks noEditPoints="1"/>
            </p:cNvSpPr>
            <p:nvPr/>
          </p:nvSpPr>
          <p:spPr bwMode="auto">
            <a:xfrm>
              <a:off x="4965701" y="2097089"/>
              <a:ext cx="258763" cy="65088"/>
            </a:xfrm>
            <a:custGeom>
              <a:avLst/>
              <a:gdLst>
                <a:gd name="T0" fmla="*/ 0 w 163"/>
                <a:gd name="T1" fmla="*/ 0 h 41"/>
                <a:gd name="T2" fmla="*/ 0 w 163"/>
                <a:gd name="T3" fmla="*/ 41 h 41"/>
                <a:gd name="T4" fmla="*/ 163 w 163"/>
                <a:gd name="T5" fmla="*/ 41 h 41"/>
                <a:gd name="T6" fmla="*/ 163 w 163"/>
                <a:gd name="T7" fmla="*/ 0 h 41"/>
                <a:gd name="T8" fmla="*/ 0 w 163"/>
                <a:gd name="T9" fmla="*/ 0 h 41"/>
                <a:gd name="T10" fmla="*/ 23 w 163"/>
                <a:gd name="T11" fmla="*/ 19 h 41"/>
                <a:gd name="T12" fmla="*/ 17 w 163"/>
                <a:gd name="T13" fmla="*/ 19 h 41"/>
                <a:gd name="T14" fmla="*/ 17 w 163"/>
                <a:gd name="T15" fmla="*/ 7 h 41"/>
                <a:gd name="T16" fmla="*/ 23 w 163"/>
                <a:gd name="T17" fmla="*/ 7 h 41"/>
                <a:gd name="T18" fmla="*/ 23 w 163"/>
                <a:gd name="T19" fmla="*/ 19 h 41"/>
                <a:gd name="T20" fmla="*/ 44 w 163"/>
                <a:gd name="T21" fmla="*/ 28 h 41"/>
                <a:gd name="T22" fmla="*/ 37 w 163"/>
                <a:gd name="T23" fmla="*/ 28 h 41"/>
                <a:gd name="T24" fmla="*/ 37 w 163"/>
                <a:gd name="T25" fmla="*/ 7 h 41"/>
                <a:gd name="T26" fmla="*/ 44 w 163"/>
                <a:gd name="T27" fmla="*/ 7 h 41"/>
                <a:gd name="T28" fmla="*/ 44 w 163"/>
                <a:gd name="T29" fmla="*/ 28 h 41"/>
                <a:gd name="T30" fmla="*/ 64 w 163"/>
                <a:gd name="T31" fmla="*/ 19 h 41"/>
                <a:gd name="T32" fmla="*/ 57 w 163"/>
                <a:gd name="T33" fmla="*/ 19 h 41"/>
                <a:gd name="T34" fmla="*/ 57 w 163"/>
                <a:gd name="T35" fmla="*/ 7 h 41"/>
                <a:gd name="T36" fmla="*/ 64 w 163"/>
                <a:gd name="T37" fmla="*/ 7 h 41"/>
                <a:gd name="T38" fmla="*/ 64 w 163"/>
                <a:gd name="T39" fmla="*/ 19 h 41"/>
                <a:gd name="T40" fmla="*/ 85 w 163"/>
                <a:gd name="T41" fmla="*/ 28 h 41"/>
                <a:gd name="T42" fmla="*/ 78 w 163"/>
                <a:gd name="T43" fmla="*/ 28 h 41"/>
                <a:gd name="T44" fmla="*/ 78 w 163"/>
                <a:gd name="T45" fmla="*/ 7 h 41"/>
                <a:gd name="T46" fmla="*/ 85 w 163"/>
                <a:gd name="T47" fmla="*/ 7 h 41"/>
                <a:gd name="T48" fmla="*/ 85 w 163"/>
                <a:gd name="T49" fmla="*/ 28 h 41"/>
                <a:gd name="T50" fmla="*/ 105 w 163"/>
                <a:gd name="T51" fmla="*/ 19 h 41"/>
                <a:gd name="T52" fmla="*/ 98 w 163"/>
                <a:gd name="T53" fmla="*/ 19 h 41"/>
                <a:gd name="T54" fmla="*/ 98 w 163"/>
                <a:gd name="T55" fmla="*/ 7 h 41"/>
                <a:gd name="T56" fmla="*/ 105 w 163"/>
                <a:gd name="T57" fmla="*/ 7 h 41"/>
                <a:gd name="T58" fmla="*/ 105 w 163"/>
                <a:gd name="T59" fmla="*/ 19 h 41"/>
                <a:gd name="T60" fmla="*/ 125 w 163"/>
                <a:gd name="T61" fmla="*/ 28 h 41"/>
                <a:gd name="T62" fmla="*/ 119 w 163"/>
                <a:gd name="T63" fmla="*/ 28 h 41"/>
                <a:gd name="T64" fmla="*/ 119 w 163"/>
                <a:gd name="T65" fmla="*/ 7 h 41"/>
                <a:gd name="T66" fmla="*/ 125 w 163"/>
                <a:gd name="T67" fmla="*/ 7 h 41"/>
                <a:gd name="T68" fmla="*/ 125 w 163"/>
                <a:gd name="T69" fmla="*/ 28 h 41"/>
                <a:gd name="T70" fmla="*/ 146 w 163"/>
                <a:gd name="T71" fmla="*/ 19 h 41"/>
                <a:gd name="T72" fmla="*/ 139 w 163"/>
                <a:gd name="T73" fmla="*/ 19 h 41"/>
                <a:gd name="T74" fmla="*/ 139 w 163"/>
                <a:gd name="T75" fmla="*/ 7 h 41"/>
                <a:gd name="T76" fmla="*/ 146 w 163"/>
                <a:gd name="T77" fmla="*/ 7 h 41"/>
                <a:gd name="T78" fmla="*/ 146 w 163"/>
                <a:gd name="T79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3" h="41">
                  <a:moveTo>
                    <a:pt x="0" y="0"/>
                  </a:moveTo>
                  <a:lnTo>
                    <a:pt x="0" y="41"/>
                  </a:lnTo>
                  <a:lnTo>
                    <a:pt x="163" y="41"/>
                  </a:lnTo>
                  <a:lnTo>
                    <a:pt x="163" y="0"/>
                  </a:lnTo>
                  <a:lnTo>
                    <a:pt x="0" y="0"/>
                  </a:lnTo>
                  <a:close/>
                  <a:moveTo>
                    <a:pt x="23" y="19"/>
                  </a:moveTo>
                  <a:lnTo>
                    <a:pt x="17" y="19"/>
                  </a:lnTo>
                  <a:lnTo>
                    <a:pt x="17" y="7"/>
                  </a:lnTo>
                  <a:lnTo>
                    <a:pt x="23" y="7"/>
                  </a:lnTo>
                  <a:lnTo>
                    <a:pt x="23" y="19"/>
                  </a:lnTo>
                  <a:close/>
                  <a:moveTo>
                    <a:pt x="44" y="28"/>
                  </a:moveTo>
                  <a:lnTo>
                    <a:pt x="37" y="28"/>
                  </a:lnTo>
                  <a:lnTo>
                    <a:pt x="37" y="7"/>
                  </a:lnTo>
                  <a:lnTo>
                    <a:pt x="44" y="7"/>
                  </a:lnTo>
                  <a:lnTo>
                    <a:pt x="44" y="28"/>
                  </a:lnTo>
                  <a:close/>
                  <a:moveTo>
                    <a:pt x="64" y="19"/>
                  </a:moveTo>
                  <a:lnTo>
                    <a:pt x="57" y="19"/>
                  </a:lnTo>
                  <a:lnTo>
                    <a:pt x="57" y="7"/>
                  </a:lnTo>
                  <a:lnTo>
                    <a:pt x="64" y="7"/>
                  </a:lnTo>
                  <a:lnTo>
                    <a:pt x="64" y="19"/>
                  </a:lnTo>
                  <a:close/>
                  <a:moveTo>
                    <a:pt x="85" y="28"/>
                  </a:moveTo>
                  <a:lnTo>
                    <a:pt x="78" y="28"/>
                  </a:lnTo>
                  <a:lnTo>
                    <a:pt x="78" y="7"/>
                  </a:lnTo>
                  <a:lnTo>
                    <a:pt x="85" y="7"/>
                  </a:lnTo>
                  <a:lnTo>
                    <a:pt x="85" y="28"/>
                  </a:lnTo>
                  <a:close/>
                  <a:moveTo>
                    <a:pt x="105" y="19"/>
                  </a:moveTo>
                  <a:lnTo>
                    <a:pt x="98" y="19"/>
                  </a:lnTo>
                  <a:lnTo>
                    <a:pt x="98" y="7"/>
                  </a:lnTo>
                  <a:lnTo>
                    <a:pt x="105" y="7"/>
                  </a:lnTo>
                  <a:lnTo>
                    <a:pt x="105" y="19"/>
                  </a:lnTo>
                  <a:close/>
                  <a:moveTo>
                    <a:pt x="125" y="28"/>
                  </a:moveTo>
                  <a:lnTo>
                    <a:pt x="119" y="28"/>
                  </a:lnTo>
                  <a:lnTo>
                    <a:pt x="119" y="7"/>
                  </a:lnTo>
                  <a:lnTo>
                    <a:pt x="125" y="7"/>
                  </a:lnTo>
                  <a:lnTo>
                    <a:pt x="125" y="28"/>
                  </a:lnTo>
                  <a:close/>
                  <a:moveTo>
                    <a:pt x="146" y="19"/>
                  </a:moveTo>
                  <a:lnTo>
                    <a:pt x="139" y="19"/>
                  </a:lnTo>
                  <a:lnTo>
                    <a:pt x="139" y="7"/>
                  </a:lnTo>
                  <a:lnTo>
                    <a:pt x="146" y="7"/>
                  </a:lnTo>
                  <a:lnTo>
                    <a:pt x="14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46" name="Freeform 236"/>
            <p:cNvSpPr>
              <a:spLocks/>
            </p:cNvSpPr>
            <p:nvPr/>
          </p:nvSpPr>
          <p:spPr bwMode="auto">
            <a:xfrm>
              <a:off x="5483226" y="2114551"/>
              <a:ext cx="49213" cy="63500"/>
            </a:xfrm>
            <a:custGeom>
              <a:avLst/>
              <a:gdLst>
                <a:gd name="T0" fmla="*/ 42 w 56"/>
                <a:gd name="T1" fmla="*/ 32 h 72"/>
                <a:gd name="T2" fmla="*/ 30 w 56"/>
                <a:gd name="T3" fmla="*/ 32 h 72"/>
                <a:gd name="T4" fmla="*/ 30 w 56"/>
                <a:gd name="T5" fmla="*/ 11 h 72"/>
                <a:gd name="T6" fmla="*/ 42 w 56"/>
                <a:gd name="T7" fmla="*/ 11 h 72"/>
                <a:gd name="T8" fmla="*/ 42 w 56"/>
                <a:gd name="T9" fmla="*/ 32 h 72"/>
                <a:gd name="T10" fmla="*/ 45 w 56"/>
                <a:gd name="T11" fmla="*/ 30 h 72"/>
                <a:gd name="T12" fmla="*/ 46 w 56"/>
                <a:gd name="T13" fmla="*/ 28 h 72"/>
                <a:gd name="T14" fmla="*/ 52 w 56"/>
                <a:gd name="T15" fmla="*/ 10 h 72"/>
                <a:gd name="T16" fmla="*/ 56 w 56"/>
                <a:gd name="T17" fmla="*/ 0 h 72"/>
                <a:gd name="T18" fmla="*/ 0 w 56"/>
                <a:gd name="T19" fmla="*/ 0 h 72"/>
                <a:gd name="T20" fmla="*/ 0 w 56"/>
                <a:gd name="T21" fmla="*/ 72 h 72"/>
                <a:gd name="T22" fmla="*/ 11 w 56"/>
                <a:gd name="T23" fmla="*/ 72 h 72"/>
                <a:gd name="T24" fmla="*/ 42 w 56"/>
                <a:gd name="T25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72">
                  <a:moveTo>
                    <a:pt x="42" y="32"/>
                  </a:moveTo>
                  <a:cubicBezTo>
                    <a:pt x="30" y="32"/>
                    <a:pt x="30" y="32"/>
                    <a:pt x="30" y="32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3" y="31"/>
                    <a:pt x="44" y="31"/>
                    <a:pt x="45" y="30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3" y="6"/>
                    <a:pt x="54" y="3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16" y="55"/>
                    <a:pt x="30" y="41"/>
                    <a:pt x="42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47" name="Freeform 237"/>
            <p:cNvSpPr>
              <a:spLocks noEditPoints="1"/>
            </p:cNvSpPr>
            <p:nvPr/>
          </p:nvSpPr>
          <p:spPr bwMode="auto">
            <a:xfrm>
              <a:off x="5688013" y="2193926"/>
              <a:ext cx="52388" cy="61913"/>
            </a:xfrm>
            <a:custGeom>
              <a:avLst/>
              <a:gdLst>
                <a:gd name="T0" fmla="*/ 11 w 59"/>
                <a:gd name="T1" fmla="*/ 46 h 70"/>
                <a:gd name="T2" fmla="*/ 41 w 59"/>
                <a:gd name="T3" fmla="*/ 70 h 70"/>
                <a:gd name="T4" fmla="*/ 57 w 59"/>
                <a:gd name="T5" fmla="*/ 64 h 70"/>
                <a:gd name="T6" fmla="*/ 59 w 59"/>
                <a:gd name="T7" fmla="*/ 26 h 70"/>
                <a:gd name="T8" fmla="*/ 43 w 59"/>
                <a:gd name="T9" fmla="*/ 0 h 70"/>
                <a:gd name="T10" fmla="*/ 0 w 59"/>
                <a:gd name="T11" fmla="*/ 0 h 70"/>
                <a:gd name="T12" fmla="*/ 11 w 59"/>
                <a:gd name="T13" fmla="*/ 46 h 70"/>
                <a:gd name="T14" fmla="*/ 32 w 59"/>
                <a:gd name="T15" fmla="*/ 27 h 70"/>
                <a:gd name="T16" fmla="*/ 41 w 59"/>
                <a:gd name="T17" fmla="*/ 31 h 70"/>
                <a:gd name="T18" fmla="*/ 38 w 59"/>
                <a:gd name="T19" fmla="*/ 40 h 70"/>
                <a:gd name="T20" fmla="*/ 28 w 59"/>
                <a:gd name="T21" fmla="*/ 37 h 70"/>
                <a:gd name="T22" fmla="*/ 32 w 59"/>
                <a:gd name="T23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70">
                  <a:moveTo>
                    <a:pt x="11" y="46"/>
                  </a:moveTo>
                  <a:cubicBezTo>
                    <a:pt x="21" y="44"/>
                    <a:pt x="33" y="54"/>
                    <a:pt x="41" y="70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0" y="47"/>
                    <a:pt x="52" y="31"/>
                    <a:pt x="59" y="26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" y="46"/>
                  </a:lnTo>
                  <a:close/>
                  <a:moveTo>
                    <a:pt x="32" y="27"/>
                  </a:moveTo>
                  <a:cubicBezTo>
                    <a:pt x="36" y="26"/>
                    <a:pt x="40" y="27"/>
                    <a:pt x="41" y="31"/>
                  </a:cubicBezTo>
                  <a:cubicBezTo>
                    <a:pt x="43" y="35"/>
                    <a:pt x="41" y="39"/>
                    <a:pt x="38" y="40"/>
                  </a:cubicBezTo>
                  <a:cubicBezTo>
                    <a:pt x="34" y="42"/>
                    <a:pt x="30" y="40"/>
                    <a:pt x="28" y="37"/>
                  </a:cubicBezTo>
                  <a:cubicBezTo>
                    <a:pt x="27" y="33"/>
                    <a:pt x="28" y="29"/>
                    <a:pt x="3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48" name="Freeform 238"/>
            <p:cNvSpPr>
              <a:spLocks/>
            </p:cNvSpPr>
            <p:nvPr/>
          </p:nvSpPr>
          <p:spPr bwMode="auto">
            <a:xfrm>
              <a:off x="5611813" y="2000251"/>
              <a:ext cx="74613" cy="100013"/>
            </a:xfrm>
            <a:custGeom>
              <a:avLst/>
              <a:gdLst>
                <a:gd name="T0" fmla="*/ 44 w 84"/>
                <a:gd name="T1" fmla="*/ 16 h 110"/>
                <a:gd name="T2" fmla="*/ 16 w 84"/>
                <a:gd name="T3" fmla="*/ 4 h 110"/>
                <a:gd name="T4" fmla="*/ 5 w 84"/>
                <a:gd name="T5" fmla="*/ 32 h 110"/>
                <a:gd name="T6" fmla="*/ 38 w 84"/>
                <a:gd name="T7" fmla="*/ 110 h 110"/>
                <a:gd name="T8" fmla="*/ 84 w 84"/>
                <a:gd name="T9" fmla="*/ 110 h 110"/>
                <a:gd name="T10" fmla="*/ 44 w 84"/>
                <a:gd name="T11" fmla="*/ 1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10">
                  <a:moveTo>
                    <a:pt x="44" y="16"/>
                  </a:moveTo>
                  <a:cubicBezTo>
                    <a:pt x="39" y="5"/>
                    <a:pt x="27" y="0"/>
                    <a:pt x="16" y="4"/>
                  </a:cubicBezTo>
                  <a:cubicBezTo>
                    <a:pt x="5" y="9"/>
                    <a:pt x="0" y="21"/>
                    <a:pt x="5" y="32"/>
                  </a:cubicBezTo>
                  <a:cubicBezTo>
                    <a:pt x="38" y="110"/>
                    <a:pt x="38" y="110"/>
                    <a:pt x="38" y="110"/>
                  </a:cubicBezTo>
                  <a:cubicBezTo>
                    <a:pt x="84" y="110"/>
                    <a:pt x="84" y="110"/>
                    <a:pt x="84" y="110"/>
                  </a:cubicBezTo>
                  <a:lnTo>
                    <a:pt x="4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49" name="Freeform 239"/>
            <p:cNvSpPr>
              <a:spLocks noEditPoints="1"/>
            </p:cNvSpPr>
            <p:nvPr/>
          </p:nvSpPr>
          <p:spPr bwMode="auto">
            <a:xfrm>
              <a:off x="5589588" y="2114551"/>
              <a:ext cx="152400" cy="63500"/>
            </a:xfrm>
            <a:custGeom>
              <a:avLst/>
              <a:gdLst>
                <a:gd name="T0" fmla="*/ 169 w 169"/>
                <a:gd name="T1" fmla="*/ 72 h 72"/>
                <a:gd name="T2" fmla="*/ 169 w 169"/>
                <a:gd name="T3" fmla="*/ 0 h 72"/>
                <a:gd name="T4" fmla="*/ 12 w 169"/>
                <a:gd name="T5" fmla="*/ 0 h 72"/>
                <a:gd name="T6" fmla="*/ 9 w 169"/>
                <a:gd name="T7" fmla="*/ 9 h 72"/>
                <a:gd name="T8" fmla="*/ 9 w 169"/>
                <a:gd name="T9" fmla="*/ 35 h 72"/>
                <a:gd name="T10" fmla="*/ 2 w 169"/>
                <a:gd name="T11" fmla="*/ 56 h 72"/>
                <a:gd name="T12" fmla="*/ 0 w 169"/>
                <a:gd name="T13" fmla="*/ 61 h 72"/>
                <a:gd name="T14" fmla="*/ 2 w 169"/>
                <a:gd name="T15" fmla="*/ 72 h 72"/>
                <a:gd name="T16" fmla="*/ 169 w 169"/>
                <a:gd name="T17" fmla="*/ 72 h 72"/>
                <a:gd name="T18" fmla="*/ 139 w 169"/>
                <a:gd name="T19" fmla="*/ 11 h 72"/>
                <a:gd name="T20" fmla="*/ 139 w 169"/>
                <a:gd name="T21" fmla="*/ 32 h 72"/>
                <a:gd name="T22" fmla="*/ 127 w 169"/>
                <a:gd name="T23" fmla="*/ 32 h 72"/>
                <a:gd name="T24" fmla="*/ 127 w 169"/>
                <a:gd name="T25" fmla="*/ 11 h 72"/>
                <a:gd name="T26" fmla="*/ 139 w 169"/>
                <a:gd name="T27" fmla="*/ 11 h 72"/>
                <a:gd name="T28" fmla="*/ 31 w 169"/>
                <a:gd name="T29" fmla="*/ 49 h 72"/>
                <a:gd name="T30" fmla="*/ 19 w 169"/>
                <a:gd name="T31" fmla="*/ 49 h 72"/>
                <a:gd name="T32" fmla="*/ 19 w 169"/>
                <a:gd name="T33" fmla="*/ 11 h 72"/>
                <a:gd name="T34" fmla="*/ 31 w 169"/>
                <a:gd name="T35" fmla="*/ 11 h 72"/>
                <a:gd name="T36" fmla="*/ 31 w 169"/>
                <a:gd name="T37" fmla="*/ 49 h 72"/>
                <a:gd name="T38" fmla="*/ 67 w 169"/>
                <a:gd name="T39" fmla="*/ 32 h 72"/>
                <a:gd name="T40" fmla="*/ 55 w 169"/>
                <a:gd name="T41" fmla="*/ 32 h 72"/>
                <a:gd name="T42" fmla="*/ 55 w 169"/>
                <a:gd name="T43" fmla="*/ 11 h 72"/>
                <a:gd name="T44" fmla="*/ 67 w 169"/>
                <a:gd name="T45" fmla="*/ 11 h 72"/>
                <a:gd name="T46" fmla="*/ 67 w 169"/>
                <a:gd name="T47" fmla="*/ 32 h 72"/>
                <a:gd name="T48" fmla="*/ 103 w 169"/>
                <a:gd name="T49" fmla="*/ 49 h 72"/>
                <a:gd name="T50" fmla="*/ 91 w 169"/>
                <a:gd name="T51" fmla="*/ 49 h 72"/>
                <a:gd name="T52" fmla="*/ 91 w 169"/>
                <a:gd name="T53" fmla="*/ 11 h 72"/>
                <a:gd name="T54" fmla="*/ 103 w 169"/>
                <a:gd name="T55" fmla="*/ 11 h 72"/>
                <a:gd name="T56" fmla="*/ 103 w 169"/>
                <a:gd name="T5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9" h="72">
                  <a:moveTo>
                    <a:pt x="169" y="72"/>
                  </a:moveTo>
                  <a:cubicBezTo>
                    <a:pt x="169" y="0"/>
                    <a:pt x="169" y="0"/>
                    <a:pt x="16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1" y="17"/>
                    <a:pt x="12" y="26"/>
                    <a:pt x="9" y="35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" y="65"/>
                    <a:pt x="2" y="68"/>
                    <a:pt x="2" y="72"/>
                  </a:cubicBezTo>
                  <a:lnTo>
                    <a:pt x="169" y="72"/>
                  </a:lnTo>
                  <a:close/>
                  <a:moveTo>
                    <a:pt x="139" y="11"/>
                  </a:moveTo>
                  <a:cubicBezTo>
                    <a:pt x="139" y="32"/>
                    <a:pt x="139" y="32"/>
                    <a:pt x="139" y="32"/>
                  </a:cubicBezTo>
                  <a:cubicBezTo>
                    <a:pt x="127" y="32"/>
                    <a:pt x="127" y="32"/>
                    <a:pt x="127" y="32"/>
                  </a:cubicBezTo>
                  <a:cubicBezTo>
                    <a:pt x="127" y="11"/>
                    <a:pt x="127" y="11"/>
                    <a:pt x="127" y="11"/>
                  </a:cubicBezTo>
                  <a:lnTo>
                    <a:pt x="139" y="11"/>
                  </a:lnTo>
                  <a:close/>
                  <a:moveTo>
                    <a:pt x="31" y="49"/>
                  </a:moveTo>
                  <a:cubicBezTo>
                    <a:pt x="19" y="49"/>
                    <a:pt x="19" y="49"/>
                    <a:pt x="19" y="4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31" y="11"/>
                    <a:pt x="31" y="11"/>
                    <a:pt x="31" y="11"/>
                  </a:cubicBezTo>
                  <a:lnTo>
                    <a:pt x="31" y="49"/>
                  </a:lnTo>
                  <a:close/>
                  <a:moveTo>
                    <a:pt x="67" y="32"/>
                  </a:moveTo>
                  <a:cubicBezTo>
                    <a:pt x="55" y="32"/>
                    <a:pt x="55" y="32"/>
                    <a:pt x="55" y="32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67" y="11"/>
                    <a:pt x="67" y="11"/>
                    <a:pt x="67" y="11"/>
                  </a:cubicBezTo>
                  <a:lnTo>
                    <a:pt x="67" y="32"/>
                  </a:lnTo>
                  <a:close/>
                  <a:moveTo>
                    <a:pt x="103" y="49"/>
                  </a:moveTo>
                  <a:cubicBezTo>
                    <a:pt x="91" y="49"/>
                    <a:pt x="91" y="49"/>
                    <a:pt x="91" y="49"/>
                  </a:cubicBezTo>
                  <a:cubicBezTo>
                    <a:pt x="91" y="11"/>
                    <a:pt x="91" y="11"/>
                    <a:pt x="91" y="11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3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50" name="Freeform 240"/>
            <p:cNvSpPr>
              <a:spLocks/>
            </p:cNvSpPr>
            <p:nvPr/>
          </p:nvSpPr>
          <p:spPr bwMode="auto">
            <a:xfrm>
              <a:off x="5486401" y="2152651"/>
              <a:ext cx="100013" cy="103188"/>
            </a:xfrm>
            <a:custGeom>
              <a:avLst/>
              <a:gdLst>
                <a:gd name="T0" fmla="*/ 94 w 110"/>
                <a:gd name="T1" fmla="*/ 18 h 114"/>
                <a:gd name="T2" fmla="*/ 95 w 110"/>
                <a:gd name="T3" fmla="*/ 17 h 114"/>
                <a:gd name="T4" fmla="*/ 63 w 110"/>
                <a:gd name="T5" fmla="*/ 0 h 114"/>
                <a:gd name="T6" fmla="*/ 55 w 110"/>
                <a:gd name="T7" fmla="*/ 0 h 114"/>
                <a:gd name="T8" fmla="*/ 24 w 110"/>
                <a:gd name="T9" fmla="*/ 53 h 114"/>
                <a:gd name="T10" fmla="*/ 2 w 110"/>
                <a:gd name="T11" fmla="*/ 98 h 114"/>
                <a:gd name="T12" fmla="*/ 32 w 110"/>
                <a:gd name="T13" fmla="*/ 112 h 114"/>
                <a:gd name="T14" fmla="*/ 42 w 110"/>
                <a:gd name="T15" fmla="*/ 109 h 114"/>
                <a:gd name="T16" fmla="*/ 94 w 110"/>
                <a:gd name="T17" fmla="*/ 1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14">
                  <a:moveTo>
                    <a:pt x="94" y="18"/>
                  </a:moveTo>
                  <a:cubicBezTo>
                    <a:pt x="95" y="17"/>
                    <a:pt x="95" y="17"/>
                    <a:pt x="95" y="17"/>
                  </a:cubicBezTo>
                  <a:cubicBezTo>
                    <a:pt x="86" y="5"/>
                    <a:pt x="74" y="1"/>
                    <a:pt x="63" y="0"/>
                  </a:cubicBezTo>
                  <a:cubicBezTo>
                    <a:pt x="60" y="0"/>
                    <a:pt x="57" y="0"/>
                    <a:pt x="55" y="0"/>
                  </a:cubicBezTo>
                  <a:cubicBezTo>
                    <a:pt x="47" y="4"/>
                    <a:pt x="16" y="25"/>
                    <a:pt x="24" y="53"/>
                  </a:cubicBezTo>
                  <a:cubicBezTo>
                    <a:pt x="35" y="91"/>
                    <a:pt x="8" y="95"/>
                    <a:pt x="2" y="98"/>
                  </a:cubicBezTo>
                  <a:cubicBezTo>
                    <a:pt x="0" y="99"/>
                    <a:pt x="11" y="114"/>
                    <a:pt x="32" y="112"/>
                  </a:cubicBezTo>
                  <a:cubicBezTo>
                    <a:pt x="35" y="111"/>
                    <a:pt x="38" y="110"/>
                    <a:pt x="42" y="109"/>
                  </a:cubicBezTo>
                  <a:cubicBezTo>
                    <a:pt x="69" y="99"/>
                    <a:pt x="110" y="63"/>
                    <a:pt x="9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51" name="Freeform 241"/>
            <p:cNvSpPr>
              <a:spLocks/>
            </p:cNvSpPr>
            <p:nvPr/>
          </p:nvSpPr>
          <p:spPr bwMode="auto">
            <a:xfrm>
              <a:off x="5540376" y="2001839"/>
              <a:ext cx="76200" cy="157163"/>
            </a:xfrm>
            <a:custGeom>
              <a:avLst/>
              <a:gdLst>
                <a:gd name="T0" fmla="*/ 18 w 84"/>
                <a:gd name="T1" fmla="*/ 126 h 174"/>
                <a:gd name="T2" fmla="*/ 5 w 84"/>
                <a:gd name="T3" fmla="*/ 140 h 174"/>
                <a:gd name="T4" fmla="*/ 0 w 84"/>
                <a:gd name="T5" fmla="*/ 157 h 174"/>
                <a:gd name="T6" fmla="*/ 5 w 84"/>
                <a:gd name="T7" fmla="*/ 158 h 174"/>
                <a:gd name="T8" fmla="*/ 39 w 84"/>
                <a:gd name="T9" fmla="*/ 174 h 174"/>
                <a:gd name="T10" fmla="*/ 46 w 84"/>
                <a:gd name="T11" fmla="*/ 153 h 174"/>
                <a:gd name="T12" fmla="*/ 43 w 84"/>
                <a:gd name="T13" fmla="*/ 134 h 174"/>
                <a:gd name="T14" fmla="*/ 82 w 84"/>
                <a:gd name="T15" fmla="*/ 17 h 174"/>
                <a:gd name="T16" fmla="*/ 73 w 84"/>
                <a:gd name="T17" fmla="*/ 1 h 174"/>
                <a:gd name="T18" fmla="*/ 68 w 84"/>
                <a:gd name="T19" fmla="*/ 0 h 174"/>
                <a:gd name="T20" fmla="*/ 57 w 84"/>
                <a:gd name="T21" fmla="*/ 9 h 174"/>
                <a:gd name="T22" fmla="*/ 18 w 84"/>
                <a:gd name="T23" fmla="*/ 12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" h="174">
                  <a:moveTo>
                    <a:pt x="18" y="126"/>
                  </a:moveTo>
                  <a:cubicBezTo>
                    <a:pt x="13" y="128"/>
                    <a:pt x="8" y="133"/>
                    <a:pt x="5" y="140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" y="157"/>
                    <a:pt x="3" y="158"/>
                    <a:pt x="5" y="158"/>
                  </a:cubicBezTo>
                  <a:cubicBezTo>
                    <a:pt x="16" y="158"/>
                    <a:pt x="29" y="163"/>
                    <a:pt x="39" y="174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48" y="146"/>
                    <a:pt x="47" y="140"/>
                    <a:pt x="43" y="134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4" y="10"/>
                    <a:pt x="80" y="3"/>
                    <a:pt x="73" y="1"/>
                  </a:cubicBezTo>
                  <a:cubicBezTo>
                    <a:pt x="72" y="0"/>
                    <a:pt x="70" y="0"/>
                    <a:pt x="68" y="0"/>
                  </a:cubicBezTo>
                  <a:cubicBezTo>
                    <a:pt x="63" y="1"/>
                    <a:pt x="59" y="4"/>
                    <a:pt x="57" y="9"/>
                  </a:cubicBezTo>
                  <a:lnTo>
                    <a:pt x="18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52" name="Freeform 242"/>
            <p:cNvSpPr>
              <a:spLocks noEditPoints="1"/>
            </p:cNvSpPr>
            <p:nvPr/>
          </p:nvSpPr>
          <p:spPr bwMode="auto">
            <a:xfrm>
              <a:off x="6518276" y="2000251"/>
              <a:ext cx="260350" cy="258763"/>
            </a:xfrm>
            <a:custGeom>
              <a:avLst/>
              <a:gdLst>
                <a:gd name="T0" fmla="*/ 164 w 164"/>
                <a:gd name="T1" fmla="*/ 0 h 163"/>
                <a:gd name="T2" fmla="*/ 164 w 164"/>
                <a:gd name="T3" fmla="*/ 0 h 163"/>
                <a:gd name="T4" fmla="*/ 0 w 164"/>
                <a:gd name="T5" fmla="*/ 163 h 163"/>
                <a:gd name="T6" fmla="*/ 0 w 164"/>
                <a:gd name="T7" fmla="*/ 163 h 163"/>
                <a:gd name="T8" fmla="*/ 164 w 164"/>
                <a:gd name="T9" fmla="*/ 163 h 163"/>
                <a:gd name="T10" fmla="*/ 164 w 164"/>
                <a:gd name="T11" fmla="*/ 0 h 163"/>
                <a:gd name="T12" fmla="*/ 129 w 164"/>
                <a:gd name="T13" fmla="*/ 42 h 163"/>
                <a:gd name="T14" fmla="*/ 137 w 164"/>
                <a:gd name="T15" fmla="*/ 50 h 163"/>
                <a:gd name="T16" fmla="*/ 132 w 164"/>
                <a:gd name="T17" fmla="*/ 55 h 163"/>
                <a:gd name="T18" fmla="*/ 125 w 164"/>
                <a:gd name="T19" fmla="*/ 47 h 163"/>
                <a:gd name="T20" fmla="*/ 129 w 164"/>
                <a:gd name="T21" fmla="*/ 42 h 163"/>
                <a:gd name="T22" fmla="*/ 115 w 164"/>
                <a:gd name="T23" fmla="*/ 56 h 163"/>
                <a:gd name="T24" fmla="*/ 130 w 164"/>
                <a:gd name="T25" fmla="*/ 71 h 163"/>
                <a:gd name="T26" fmla="*/ 125 w 164"/>
                <a:gd name="T27" fmla="*/ 75 h 163"/>
                <a:gd name="T28" fmla="*/ 111 w 164"/>
                <a:gd name="T29" fmla="*/ 60 h 163"/>
                <a:gd name="T30" fmla="*/ 115 w 164"/>
                <a:gd name="T31" fmla="*/ 56 h 163"/>
                <a:gd name="T32" fmla="*/ 102 w 164"/>
                <a:gd name="T33" fmla="*/ 69 h 163"/>
                <a:gd name="T34" fmla="*/ 110 w 164"/>
                <a:gd name="T35" fmla="*/ 77 h 163"/>
                <a:gd name="T36" fmla="*/ 105 w 164"/>
                <a:gd name="T37" fmla="*/ 82 h 163"/>
                <a:gd name="T38" fmla="*/ 97 w 164"/>
                <a:gd name="T39" fmla="*/ 74 h 163"/>
                <a:gd name="T40" fmla="*/ 102 w 164"/>
                <a:gd name="T41" fmla="*/ 69 h 163"/>
                <a:gd name="T42" fmla="*/ 88 w 164"/>
                <a:gd name="T43" fmla="*/ 83 h 163"/>
                <a:gd name="T44" fmla="*/ 102 w 164"/>
                <a:gd name="T45" fmla="*/ 98 h 163"/>
                <a:gd name="T46" fmla="*/ 98 w 164"/>
                <a:gd name="T47" fmla="*/ 102 h 163"/>
                <a:gd name="T48" fmla="*/ 84 w 164"/>
                <a:gd name="T49" fmla="*/ 88 h 163"/>
                <a:gd name="T50" fmla="*/ 88 w 164"/>
                <a:gd name="T51" fmla="*/ 83 h 163"/>
                <a:gd name="T52" fmla="*/ 75 w 164"/>
                <a:gd name="T53" fmla="*/ 97 h 163"/>
                <a:gd name="T54" fmla="*/ 83 w 164"/>
                <a:gd name="T55" fmla="*/ 105 h 163"/>
                <a:gd name="T56" fmla="*/ 78 w 164"/>
                <a:gd name="T57" fmla="*/ 109 h 163"/>
                <a:gd name="T58" fmla="*/ 70 w 164"/>
                <a:gd name="T59" fmla="*/ 101 h 163"/>
                <a:gd name="T60" fmla="*/ 75 w 164"/>
                <a:gd name="T61" fmla="*/ 97 h 163"/>
                <a:gd name="T62" fmla="*/ 61 w 164"/>
                <a:gd name="T63" fmla="*/ 110 h 163"/>
                <a:gd name="T64" fmla="*/ 75 w 164"/>
                <a:gd name="T65" fmla="*/ 125 h 163"/>
                <a:gd name="T66" fmla="*/ 71 w 164"/>
                <a:gd name="T67" fmla="*/ 129 h 163"/>
                <a:gd name="T68" fmla="*/ 56 w 164"/>
                <a:gd name="T69" fmla="*/ 115 h 163"/>
                <a:gd name="T70" fmla="*/ 61 w 164"/>
                <a:gd name="T71" fmla="*/ 110 h 163"/>
                <a:gd name="T72" fmla="*/ 51 w 164"/>
                <a:gd name="T73" fmla="*/ 136 h 163"/>
                <a:gd name="T74" fmla="*/ 43 w 164"/>
                <a:gd name="T75" fmla="*/ 128 h 163"/>
                <a:gd name="T76" fmla="*/ 47 w 164"/>
                <a:gd name="T77" fmla="*/ 124 h 163"/>
                <a:gd name="T78" fmla="*/ 55 w 164"/>
                <a:gd name="T79" fmla="*/ 132 h 163"/>
                <a:gd name="T80" fmla="*/ 51 w 164"/>
                <a:gd name="T81" fmla="*/ 136 h 163"/>
                <a:gd name="T82" fmla="*/ 136 w 164"/>
                <a:gd name="T83" fmla="*/ 136 h 163"/>
                <a:gd name="T84" fmla="*/ 82 w 164"/>
                <a:gd name="T85" fmla="*/ 136 h 163"/>
                <a:gd name="T86" fmla="*/ 136 w 164"/>
                <a:gd name="T87" fmla="*/ 81 h 163"/>
                <a:gd name="T88" fmla="*/ 136 w 164"/>
                <a:gd name="T89" fmla="*/ 13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4" h="163">
                  <a:moveTo>
                    <a:pt x="164" y="0"/>
                  </a:moveTo>
                  <a:lnTo>
                    <a:pt x="164" y="0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164" y="163"/>
                  </a:lnTo>
                  <a:lnTo>
                    <a:pt x="164" y="0"/>
                  </a:lnTo>
                  <a:close/>
                  <a:moveTo>
                    <a:pt x="129" y="42"/>
                  </a:moveTo>
                  <a:lnTo>
                    <a:pt x="137" y="50"/>
                  </a:lnTo>
                  <a:lnTo>
                    <a:pt x="132" y="55"/>
                  </a:lnTo>
                  <a:lnTo>
                    <a:pt x="125" y="47"/>
                  </a:lnTo>
                  <a:lnTo>
                    <a:pt x="129" y="42"/>
                  </a:lnTo>
                  <a:close/>
                  <a:moveTo>
                    <a:pt x="115" y="56"/>
                  </a:moveTo>
                  <a:lnTo>
                    <a:pt x="130" y="71"/>
                  </a:lnTo>
                  <a:lnTo>
                    <a:pt x="125" y="75"/>
                  </a:lnTo>
                  <a:lnTo>
                    <a:pt x="111" y="60"/>
                  </a:lnTo>
                  <a:lnTo>
                    <a:pt x="115" y="56"/>
                  </a:lnTo>
                  <a:close/>
                  <a:moveTo>
                    <a:pt x="102" y="69"/>
                  </a:moveTo>
                  <a:lnTo>
                    <a:pt x="110" y="77"/>
                  </a:lnTo>
                  <a:lnTo>
                    <a:pt x="105" y="82"/>
                  </a:lnTo>
                  <a:lnTo>
                    <a:pt x="97" y="74"/>
                  </a:lnTo>
                  <a:lnTo>
                    <a:pt x="102" y="69"/>
                  </a:lnTo>
                  <a:close/>
                  <a:moveTo>
                    <a:pt x="88" y="83"/>
                  </a:moveTo>
                  <a:lnTo>
                    <a:pt x="102" y="98"/>
                  </a:lnTo>
                  <a:lnTo>
                    <a:pt x="98" y="102"/>
                  </a:lnTo>
                  <a:lnTo>
                    <a:pt x="84" y="88"/>
                  </a:lnTo>
                  <a:lnTo>
                    <a:pt x="88" y="83"/>
                  </a:lnTo>
                  <a:close/>
                  <a:moveTo>
                    <a:pt x="75" y="97"/>
                  </a:moveTo>
                  <a:lnTo>
                    <a:pt x="83" y="105"/>
                  </a:lnTo>
                  <a:lnTo>
                    <a:pt x="78" y="109"/>
                  </a:lnTo>
                  <a:lnTo>
                    <a:pt x="70" y="101"/>
                  </a:lnTo>
                  <a:lnTo>
                    <a:pt x="75" y="97"/>
                  </a:lnTo>
                  <a:close/>
                  <a:moveTo>
                    <a:pt x="61" y="110"/>
                  </a:moveTo>
                  <a:lnTo>
                    <a:pt x="75" y="125"/>
                  </a:lnTo>
                  <a:lnTo>
                    <a:pt x="71" y="129"/>
                  </a:lnTo>
                  <a:lnTo>
                    <a:pt x="56" y="115"/>
                  </a:lnTo>
                  <a:lnTo>
                    <a:pt x="61" y="110"/>
                  </a:lnTo>
                  <a:close/>
                  <a:moveTo>
                    <a:pt x="51" y="136"/>
                  </a:moveTo>
                  <a:lnTo>
                    <a:pt x="43" y="128"/>
                  </a:lnTo>
                  <a:lnTo>
                    <a:pt x="47" y="124"/>
                  </a:lnTo>
                  <a:lnTo>
                    <a:pt x="55" y="132"/>
                  </a:lnTo>
                  <a:lnTo>
                    <a:pt x="51" y="136"/>
                  </a:lnTo>
                  <a:close/>
                  <a:moveTo>
                    <a:pt x="136" y="136"/>
                  </a:moveTo>
                  <a:lnTo>
                    <a:pt x="82" y="136"/>
                  </a:lnTo>
                  <a:lnTo>
                    <a:pt x="136" y="81"/>
                  </a:lnTo>
                  <a:lnTo>
                    <a:pt x="136" y="1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53" name="Freeform 243"/>
            <p:cNvSpPr>
              <a:spLocks noEditPoints="1"/>
            </p:cNvSpPr>
            <p:nvPr/>
          </p:nvSpPr>
          <p:spPr bwMode="auto">
            <a:xfrm>
              <a:off x="4965701" y="4592639"/>
              <a:ext cx="257175" cy="258763"/>
            </a:xfrm>
            <a:custGeom>
              <a:avLst/>
              <a:gdLst>
                <a:gd name="T0" fmla="*/ 0 w 162"/>
                <a:gd name="T1" fmla="*/ 0 h 163"/>
                <a:gd name="T2" fmla="*/ 0 w 162"/>
                <a:gd name="T3" fmla="*/ 163 h 163"/>
                <a:gd name="T4" fmla="*/ 162 w 162"/>
                <a:gd name="T5" fmla="*/ 163 h 163"/>
                <a:gd name="T6" fmla="*/ 162 w 162"/>
                <a:gd name="T7" fmla="*/ 0 h 163"/>
                <a:gd name="T8" fmla="*/ 0 w 162"/>
                <a:gd name="T9" fmla="*/ 0 h 163"/>
                <a:gd name="T10" fmla="*/ 13 w 162"/>
                <a:gd name="T11" fmla="*/ 13 h 163"/>
                <a:gd name="T12" fmla="*/ 149 w 162"/>
                <a:gd name="T13" fmla="*/ 13 h 163"/>
                <a:gd name="T14" fmla="*/ 149 w 162"/>
                <a:gd name="T15" fmla="*/ 104 h 163"/>
                <a:gd name="T16" fmla="*/ 104 w 162"/>
                <a:gd name="T17" fmla="*/ 149 h 163"/>
                <a:gd name="T18" fmla="*/ 13 w 162"/>
                <a:gd name="T19" fmla="*/ 149 h 163"/>
                <a:gd name="T20" fmla="*/ 13 w 162"/>
                <a:gd name="T21" fmla="*/ 1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63">
                  <a:moveTo>
                    <a:pt x="0" y="0"/>
                  </a:moveTo>
                  <a:lnTo>
                    <a:pt x="0" y="163"/>
                  </a:lnTo>
                  <a:lnTo>
                    <a:pt x="162" y="163"/>
                  </a:lnTo>
                  <a:lnTo>
                    <a:pt x="162" y="0"/>
                  </a:lnTo>
                  <a:lnTo>
                    <a:pt x="0" y="0"/>
                  </a:lnTo>
                  <a:close/>
                  <a:moveTo>
                    <a:pt x="13" y="13"/>
                  </a:moveTo>
                  <a:lnTo>
                    <a:pt x="149" y="13"/>
                  </a:lnTo>
                  <a:lnTo>
                    <a:pt x="149" y="104"/>
                  </a:lnTo>
                  <a:lnTo>
                    <a:pt x="104" y="149"/>
                  </a:lnTo>
                  <a:lnTo>
                    <a:pt x="13" y="149"/>
                  </a:lnTo>
                  <a:lnTo>
                    <a:pt x="13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54" name="Rectangle 244"/>
            <p:cNvSpPr>
              <a:spLocks noChangeArrowheads="1"/>
            </p:cNvSpPr>
            <p:nvPr/>
          </p:nvSpPr>
          <p:spPr bwMode="auto">
            <a:xfrm>
              <a:off x="5018088" y="4657726"/>
              <a:ext cx="150813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55" name="Rectangle 245"/>
            <p:cNvSpPr>
              <a:spLocks noChangeArrowheads="1"/>
            </p:cNvSpPr>
            <p:nvPr/>
          </p:nvSpPr>
          <p:spPr bwMode="auto">
            <a:xfrm>
              <a:off x="5018088" y="4710114"/>
              <a:ext cx="150813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56" name="Rectangle 246"/>
            <p:cNvSpPr>
              <a:spLocks noChangeArrowheads="1"/>
            </p:cNvSpPr>
            <p:nvPr/>
          </p:nvSpPr>
          <p:spPr bwMode="auto">
            <a:xfrm>
              <a:off x="5018088" y="4764089"/>
              <a:ext cx="90488" cy="17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57" name="Freeform 247"/>
            <p:cNvSpPr>
              <a:spLocks noEditPoints="1"/>
            </p:cNvSpPr>
            <p:nvPr/>
          </p:nvSpPr>
          <p:spPr bwMode="auto">
            <a:xfrm>
              <a:off x="7710488" y="2149476"/>
              <a:ext cx="106363" cy="109538"/>
            </a:xfrm>
            <a:custGeom>
              <a:avLst/>
              <a:gdLst>
                <a:gd name="T0" fmla="*/ 0 w 119"/>
                <a:gd name="T1" fmla="*/ 40 h 121"/>
                <a:gd name="T2" fmla="*/ 46 w 119"/>
                <a:gd name="T3" fmla="*/ 85 h 121"/>
                <a:gd name="T4" fmla="*/ 70 w 119"/>
                <a:gd name="T5" fmla="*/ 118 h 121"/>
                <a:gd name="T6" fmla="*/ 83 w 119"/>
                <a:gd name="T7" fmla="*/ 121 h 121"/>
                <a:gd name="T8" fmla="*/ 119 w 119"/>
                <a:gd name="T9" fmla="*/ 85 h 121"/>
                <a:gd name="T10" fmla="*/ 116 w 119"/>
                <a:gd name="T11" fmla="*/ 72 h 121"/>
                <a:gd name="T12" fmla="*/ 83 w 119"/>
                <a:gd name="T13" fmla="*/ 48 h 121"/>
                <a:gd name="T14" fmla="*/ 35 w 119"/>
                <a:gd name="T15" fmla="*/ 0 h 121"/>
                <a:gd name="T16" fmla="*/ 1 w 119"/>
                <a:gd name="T17" fmla="*/ 34 h 121"/>
                <a:gd name="T18" fmla="*/ 0 w 119"/>
                <a:gd name="T19" fmla="*/ 40 h 121"/>
                <a:gd name="T20" fmla="*/ 80 w 119"/>
                <a:gd name="T21" fmla="*/ 67 h 121"/>
                <a:gd name="T22" fmla="*/ 95 w 119"/>
                <a:gd name="T23" fmla="*/ 82 h 121"/>
                <a:gd name="T24" fmla="*/ 80 w 119"/>
                <a:gd name="T25" fmla="*/ 97 h 121"/>
                <a:gd name="T26" fmla="*/ 65 w 119"/>
                <a:gd name="T27" fmla="*/ 82 h 121"/>
                <a:gd name="T28" fmla="*/ 80 w 119"/>
                <a:gd name="T29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9" h="121">
                  <a:moveTo>
                    <a:pt x="0" y="40"/>
                  </a:moveTo>
                  <a:cubicBezTo>
                    <a:pt x="46" y="85"/>
                    <a:pt x="46" y="85"/>
                    <a:pt x="46" y="85"/>
                  </a:cubicBezTo>
                  <a:cubicBezTo>
                    <a:pt x="70" y="118"/>
                    <a:pt x="70" y="118"/>
                    <a:pt x="70" y="118"/>
                  </a:cubicBezTo>
                  <a:cubicBezTo>
                    <a:pt x="83" y="121"/>
                    <a:pt x="83" y="121"/>
                    <a:pt x="83" y="121"/>
                  </a:cubicBezTo>
                  <a:cubicBezTo>
                    <a:pt x="119" y="85"/>
                    <a:pt x="119" y="85"/>
                    <a:pt x="119" y="85"/>
                  </a:cubicBezTo>
                  <a:cubicBezTo>
                    <a:pt x="116" y="72"/>
                    <a:pt x="116" y="72"/>
                    <a:pt x="116" y="72"/>
                  </a:cubicBezTo>
                  <a:cubicBezTo>
                    <a:pt x="83" y="48"/>
                    <a:pt x="83" y="48"/>
                    <a:pt x="83" y="48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6"/>
                    <a:pt x="1" y="38"/>
                    <a:pt x="0" y="40"/>
                  </a:cubicBezTo>
                  <a:close/>
                  <a:moveTo>
                    <a:pt x="80" y="67"/>
                  </a:moveTo>
                  <a:cubicBezTo>
                    <a:pt x="88" y="67"/>
                    <a:pt x="95" y="73"/>
                    <a:pt x="95" y="82"/>
                  </a:cubicBezTo>
                  <a:cubicBezTo>
                    <a:pt x="95" y="90"/>
                    <a:pt x="88" y="97"/>
                    <a:pt x="80" y="97"/>
                  </a:cubicBezTo>
                  <a:cubicBezTo>
                    <a:pt x="71" y="97"/>
                    <a:pt x="65" y="90"/>
                    <a:pt x="65" y="82"/>
                  </a:cubicBezTo>
                  <a:cubicBezTo>
                    <a:pt x="65" y="73"/>
                    <a:pt x="71" y="67"/>
                    <a:pt x="80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58" name="Freeform 248"/>
            <p:cNvSpPr>
              <a:spLocks/>
            </p:cNvSpPr>
            <p:nvPr/>
          </p:nvSpPr>
          <p:spPr bwMode="auto">
            <a:xfrm>
              <a:off x="7556501" y="1998664"/>
              <a:ext cx="136525" cy="134938"/>
            </a:xfrm>
            <a:custGeom>
              <a:avLst/>
              <a:gdLst>
                <a:gd name="T0" fmla="*/ 151 w 151"/>
                <a:gd name="T1" fmla="*/ 114 h 149"/>
                <a:gd name="T2" fmla="*/ 124 w 151"/>
                <a:gd name="T3" fmla="*/ 87 h 149"/>
                <a:gd name="T4" fmla="*/ 130 w 151"/>
                <a:gd name="T5" fmla="*/ 67 h 149"/>
                <a:gd name="T6" fmla="*/ 62 w 151"/>
                <a:gd name="T7" fmla="*/ 0 h 149"/>
                <a:gd name="T8" fmla="*/ 56 w 151"/>
                <a:gd name="T9" fmla="*/ 6 h 149"/>
                <a:gd name="T10" fmla="*/ 82 w 151"/>
                <a:gd name="T11" fmla="*/ 46 h 149"/>
                <a:gd name="T12" fmla="*/ 46 w 151"/>
                <a:gd name="T13" fmla="*/ 81 h 149"/>
                <a:gd name="T14" fmla="*/ 6 w 151"/>
                <a:gd name="T15" fmla="*/ 56 h 149"/>
                <a:gd name="T16" fmla="*/ 0 w 151"/>
                <a:gd name="T17" fmla="*/ 62 h 149"/>
                <a:gd name="T18" fmla="*/ 67 w 151"/>
                <a:gd name="T19" fmla="*/ 130 h 149"/>
                <a:gd name="T20" fmla="*/ 87 w 151"/>
                <a:gd name="T21" fmla="*/ 124 h 149"/>
                <a:gd name="T22" fmla="*/ 111 w 151"/>
                <a:gd name="T23" fmla="*/ 149 h 149"/>
                <a:gd name="T24" fmla="*/ 117 w 151"/>
                <a:gd name="T25" fmla="*/ 148 h 149"/>
                <a:gd name="T26" fmla="*/ 151 w 151"/>
                <a:gd name="T27" fmla="*/ 11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1" h="149">
                  <a:moveTo>
                    <a:pt x="151" y="114"/>
                  </a:moveTo>
                  <a:cubicBezTo>
                    <a:pt x="124" y="87"/>
                    <a:pt x="124" y="87"/>
                    <a:pt x="124" y="87"/>
                  </a:cubicBezTo>
                  <a:cubicBezTo>
                    <a:pt x="128" y="80"/>
                    <a:pt x="130" y="74"/>
                    <a:pt x="130" y="67"/>
                  </a:cubicBezTo>
                  <a:cubicBezTo>
                    <a:pt x="130" y="33"/>
                    <a:pt x="97" y="0"/>
                    <a:pt x="62" y="0"/>
                  </a:cubicBezTo>
                  <a:cubicBezTo>
                    <a:pt x="62" y="0"/>
                    <a:pt x="58" y="4"/>
                    <a:pt x="56" y="6"/>
                  </a:cubicBezTo>
                  <a:cubicBezTo>
                    <a:pt x="84" y="34"/>
                    <a:pt x="82" y="29"/>
                    <a:pt x="82" y="46"/>
                  </a:cubicBezTo>
                  <a:cubicBezTo>
                    <a:pt x="82" y="60"/>
                    <a:pt x="60" y="81"/>
                    <a:pt x="46" y="81"/>
                  </a:cubicBezTo>
                  <a:cubicBezTo>
                    <a:pt x="29" y="81"/>
                    <a:pt x="34" y="84"/>
                    <a:pt x="6" y="56"/>
                  </a:cubicBezTo>
                  <a:cubicBezTo>
                    <a:pt x="4" y="58"/>
                    <a:pt x="0" y="62"/>
                    <a:pt x="0" y="62"/>
                  </a:cubicBezTo>
                  <a:cubicBezTo>
                    <a:pt x="1" y="97"/>
                    <a:pt x="33" y="130"/>
                    <a:pt x="67" y="130"/>
                  </a:cubicBezTo>
                  <a:cubicBezTo>
                    <a:pt x="74" y="130"/>
                    <a:pt x="80" y="128"/>
                    <a:pt x="87" y="124"/>
                  </a:cubicBezTo>
                  <a:cubicBezTo>
                    <a:pt x="111" y="149"/>
                    <a:pt x="111" y="149"/>
                    <a:pt x="111" y="149"/>
                  </a:cubicBezTo>
                  <a:cubicBezTo>
                    <a:pt x="113" y="148"/>
                    <a:pt x="115" y="148"/>
                    <a:pt x="117" y="148"/>
                  </a:cubicBezTo>
                  <a:lnTo>
                    <a:pt x="151" y="1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59" name="Freeform 249"/>
            <p:cNvSpPr>
              <a:spLocks/>
            </p:cNvSpPr>
            <p:nvPr/>
          </p:nvSpPr>
          <p:spPr bwMode="auto">
            <a:xfrm>
              <a:off x="7573963" y="1998664"/>
              <a:ext cx="257175" cy="260350"/>
            </a:xfrm>
            <a:custGeom>
              <a:avLst/>
              <a:gdLst>
                <a:gd name="T0" fmla="*/ 240 w 285"/>
                <a:gd name="T1" fmla="*/ 172 h 289"/>
                <a:gd name="T2" fmla="*/ 259 w 285"/>
                <a:gd name="T3" fmla="*/ 190 h 289"/>
                <a:gd name="T4" fmla="*/ 254 w 285"/>
                <a:gd name="T5" fmla="*/ 86 h 289"/>
                <a:gd name="T6" fmla="*/ 213 w 285"/>
                <a:gd name="T7" fmla="*/ 45 h 289"/>
                <a:gd name="T8" fmla="*/ 200 w 285"/>
                <a:gd name="T9" fmla="*/ 42 h 289"/>
                <a:gd name="T10" fmla="*/ 191 w 285"/>
                <a:gd name="T11" fmla="*/ 26 h 289"/>
                <a:gd name="T12" fmla="*/ 178 w 285"/>
                <a:gd name="T13" fmla="*/ 9 h 289"/>
                <a:gd name="T14" fmla="*/ 177 w 285"/>
                <a:gd name="T15" fmla="*/ 7 h 289"/>
                <a:gd name="T16" fmla="*/ 167 w 285"/>
                <a:gd name="T17" fmla="*/ 0 h 289"/>
                <a:gd name="T18" fmla="*/ 159 w 285"/>
                <a:gd name="T19" fmla="*/ 6 h 289"/>
                <a:gd name="T20" fmla="*/ 133 w 285"/>
                <a:gd name="T21" fmla="*/ 31 h 289"/>
                <a:gd name="T22" fmla="*/ 134 w 285"/>
                <a:gd name="T23" fmla="*/ 49 h 289"/>
                <a:gd name="T24" fmla="*/ 136 w 285"/>
                <a:gd name="T25" fmla="*/ 51 h 289"/>
                <a:gd name="T26" fmla="*/ 155 w 285"/>
                <a:gd name="T27" fmla="*/ 64 h 289"/>
                <a:gd name="T28" fmla="*/ 156 w 285"/>
                <a:gd name="T29" fmla="*/ 64 h 289"/>
                <a:gd name="T30" fmla="*/ 177 w 285"/>
                <a:gd name="T31" fmla="*/ 77 h 289"/>
                <a:gd name="T32" fmla="*/ 171 w 285"/>
                <a:gd name="T33" fmla="*/ 102 h 289"/>
                <a:gd name="T34" fmla="*/ 104 w 285"/>
                <a:gd name="T35" fmla="*/ 169 h 289"/>
                <a:gd name="T36" fmla="*/ 98 w 285"/>
                <a:gd name="T37" fmla="*/ 168 h 289"/>
                <a:gd name="T38" fmla="*/ 88 w 285"/>
                <a:gd name="T39" fmla="*/ 172 h 289"/>
                <a:gd name="T40" fmla="*/ 86 w 285"/>
                <a:gd name="T41" fmla="*/ 174 h 289"/>
                <a:gd name="T42" fmla="*/ 16 w 285"/>
                <a:gd name="T43" fmla="*/ 244 h 289"/>
                <a:gd name="T44" fmla="*/ 14 w 285"/>
                <a:gd name="T45" fmla="*/ 246 h 289"/>
                <a:gd name="T46" fmla="*/ 43 w 285"/>
                <a:gd name="T47" fmla="*/ 289 h 289"/>
                <a:gd name="T48" fmla="*/ 53 w 285"/>
                <a:gd name="T49" fmla="*/ 285 h 289"/>
                <a:gd name="T50" fmla="*/ 55 w 285"/>
                <a:gd name="T51" fmla="*/ 283 h 289"/>
                <a:gd name="T52" fmla="*/ 125 w 285"/>
                <a:gd name="T53" fmla="*/ 213 h 289"/>
                <a:gd name="T54" fmla="*/ 127 w 285"/>
                <a:gd name="T55" fmla="*/ 211 h 289"/>
                <a:gd name="T56" fmla="*/ 130 w 285"/>
                <a:gd name="T57" fmla="*/ 195 h 289"/>
                <a:gd name="T58" fmla="*/ 205 w 285"/>
                <a:gd name="T59" fmla="*/ 120 h 289"/>
                <a:gd name="T60" fmla="*/ 217 w 285"/>
                <a:gd name="T61" fmla="*/ 112 h 289"/>
                <a:gd name="T62" fmla="*/ 218 w 285"/>
                <a:gd name="T63" fmla="*/ 112 h 289"/>
                <a:gd name="T64" fmla="*/ 240 w 285"/>
                <a:gd name="T65" fmla="*/ 17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5" h="289">
                  <a:moveTo>
                    <a:pt x="240" y="172"/>
                  </a:moveTo>
                  <a:cubicBezTo>
                    <a:pt x="259" y="190"/>
                    <a:pt x="259" y="190"/>
                    <a:pt x="259" y="190"/>
                  </a:cubicBezTo>
                  <a:cubicBezTo>
                    <a:pt x="259" y="190"/>
                    <a:pt x="285" y="117"/>
                    <a:pt x="254" y="86"/>
                  </a:cubicBezTo>
                  <a:cubicBezTo>
                    <a:pt x="242" y="74"/>
                    <a:pt x="226" y="58"/>
                    <a:pt x="213" y="45"/>
                  </a:cubicBezTo>
                  <a:cubicBezTo>
                    <a:pt x="210" y="42"/>
                    <a:pt x="202" y="44"/>
                    <a:pt x="200" y="42"/>
                  </a:cubicBezTo>
                  <a:cubicBezTo>
                    <a:pt x="194" y="34"/>
                    <a:pt x="192" y="27"/>
                    <a:pt x="191" y="26"/>
                  </a:cubicBezTo>
                  <a:cubicBezTo>
                    <a:pt x="190" y="20"/>
                    <a:pt x="184" y="14"/>
                    <a:pt x="178" y="9"/>
                  </a:cubicBezTo>
                  <a:cubicBezTo>
                    <a:pt x="177" y="7"/>
                    <a:pt x="177" y="7"/>
                    <a:pt x="177" y="7"/>
                  </a:cubicBezTo>
                  <a:cubicBezTo>
                    <a:pt x="172" y="2"/>
                    <a:pt x="170" y="0"/>
                    <a:pt x="167" y="0"/>
                  </a:cubicBezTo>
                  <a:cubicBezTo>
                    <a:pt x="165" y="0"/>
                    <a:pt x="163" y="2"/>
                    <a:pt x="159" y="6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24" y="40"/>
                    <a:pt x="126" y="41"/>
                    <a:pt x="134" y="49"/>
                  </a:cubicBezTo>
                  <a:cubicBezTo>
                    <a:pt x="136" y="51"/>
                    <a:pt x="136" y="51"/>
                    <a:pt x="136" y="51"/>
                  </a:cubicBezTo>
                  <a:cubicBezTo>
                    <a:pt x="142" y="57"/>
                    <a:pt x="149" y="64"/>
                    <a:pt x="155" y="64"/>
                  </a:cubicBezTo>
                  <a:cubicBezTo>
                    <a:pt x="156" y="64"/>
                    <a:pt x="156" y="64"/>
                    <a:pt x="156" y="64"/>
                  </a:cubicBezTo>
                  <a:cubicBezTo>
                    <a:pt x="161" y="65"/>
                    <a:pt x="172" y="68"/>
                    <a:pt x="177" y="77"/>
                  </a:cubicBezTo>
                  <a:cubicBezTo>
                    <a:pt x="182" y="89"/>
                    <a:pt x="174" y="97"/>
                    <a:pt x="171" y="102"/>
                  </a:cubicBezTo>
                  <a:cubicBezTo>
                    <a:pt x="104" y="169"/>
                    <a:pt x="104" y="169"/>
                    <a:pt x="104" y="169"/>
                  </a:cubicBezTo>
                  <a:cubicBezTo>
                    <a:pt x="102" y="168"/>
                    <a:pt x="100" y="168"/>
                    <a:pt x="98" y="168"/>
                  </a:cubicBezTo>
                  <a:cubicBezTo>
                    <a:pt x="94" y="168"/>
                    <a:pt x="91" y="169"/>
                    <a:pt x="88" y="172"/>
                  </a:cubicBezTo>
                  <a:cubicBezTo>
                    <a:pt x="87" y="172"/>
                    <a:pt x="87" y="173"/>
                    <a:pt x="86" y="174"/>
                  </a:cubicBezTo>
                  <a:cubicBezTo>
                    <a:pt x="86" y="174"/>
                    <a:pt x="30" y="229"/>
                    <a:pt x="16" y="244"/>
                  </a:cubicBezTo>
                  <a:cubicBezTo>
                    <a:pt x="15" y="245"/>
                    <a:pt x="14" y="245"/>
                    <a:pt x="14" y="246"/>
                  </a:cubicBezTo>
                  <a:cubicBezTo>
                    <a:pt x="0" y="259"/>
                    <a:pt x="25" y="289"/>
                    <a:pt x="43" y="289"/>
                  </a:cubicBezTo>
                  <a:cubicBezTo>
                    <a:pt x="47" y="289"/>
                    <a:pt x="50" y="288"/>
                    <a:pt x="53" y="285"/>
                  </a:cubicBezTo>
                  <a:cubicBezTo>
                    <a:pt x="54" y="285"/>
                    <a:pt x="54" y="284"/>
                    <a:pt x="55" y="283"/>
                  </a:cubicBezTo>
                  <a:cubicBezTo>
                    <a:pt x="70" y="268"/>
                    <a:pt x="125" y="213"/>
                    <a:pt x="125" y="213"/>
                  </a:cubicBezTo>
                  <a:cubicBezTo>
                    <a:pt x="126" y="212"/>
                    <a:pt x="127" y="212"/>
                    <a:pt x="127" y="211"/>
                  </a:cubicBezTo>
                  <a:cubicBezTo>
                    <a:pt x="131" y="207"/>
                    <a:pt x="132" y="201"/>
                    <a:pt x="130" y="195"/>
                  </a:cubicBezTo>
                  <a:cubicBezTo>
                    <a:pt x="205" y="120"/>
                    <a:pt x="205" y="120"/>
                    <a:pt x="205" y="120"/>
                  </a:cubicBezTo>
                  <a:cubicBezTo>
                    <a:pt x="210" y="116"/>
                    <a:pt x="215" y="112"/>
                    <a:pt x="217" y="112"/>
                  </a:cubicBezTo>
                  <a:cubicBezTo>
                    <a:pt x="218" y="112"/>
                    <a:pt x="218" y="112"/>
                    <a:pt x="218" y="112"/>
                  </a:cubicBezTo>
                  <a:cubicBezTo>
                    <a:pt x="246" y="128"/>
                    <a:pt x="240" y="172"/>
                    <a:pt x="240" y="1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60" name="Freeform 250"/>
            <p:cNvSpPr>
              <a:spLocks noEditPoints="1"/>
            </p:cNvSpPr>
            <p:nvPr/>
          </p:nvSpPr>
          <p:spPr bwMode="auto">
            <a:xfrm>
              <a:off x="3384551" y="5103814"/>
              <a:ext cx="282575" cy="268288"/>
            </a:xfrm>
            <a:custGeom>
              <a:avLst/>
              <a:gdLst>
                <a:gd name="T0" fmla="*/ 313 w 313"/>
                <a:gd name="T1" fmla="*/ 8 h 297"/>
                <a:gd name="T2" fmla="*/ 206 w 313"/>
                <a:gd name="T3" fmla="*/ 13 h 297"/>
                <a:gd name="T4" fmla="*/ 61 w 313"/>
                <a:gd name="T5" fmla="*/ 45 h 297"/>
                <a:gd name="T6" fmla="*/ 61 w 313"/>
                <a:gd name="T7" fmla="*/ 225 h 297"/>
                <a:gd name="T8" fmla="*/ 25 w 313"/>
                <a:gd name="T9" fmla="*/ 278 h 297"/>
                <a:gd name="T10" fmla="*/ 38 w 313"/>
                <a:gd name="T11" fmla="*/ 297 h 297"/>
                <a:gd name="T12" fmla="*/ 91 w 313"/>
                <a:gd name="T13" fmla="*/ 254 h 297"/>
                <a:gd name="T14" fmla="*/ 169 w 313"/>
                <a:gd name="T15" fmla="*/ 285 h 297"/>
                <a:gd name="T16" fmla="*/ 310 w 313"/>
                <a:gd name="T17" fmla="*/ 162 h 297"/>
                <a:gd name="T18" fmla="*/ 313 w 313"/>
                <a:gd name="T19" fmla="*/ 8 h 297"/>
                <a:gd name="T20" fmla="*/ 267 w 313"/>
                <a:gd name="T21" fmla="*/ 63 h 297"/>
                <a:gd name="T22" fmla="*/ 192 w 313"/>
                <a:gd name="T23" fmla="*/ 136 h 297"/>
                <a:gd name="T24" fmla="*/ 101 w 313"/>
                <a:gd name="T25" fmla="*/ 222 h 297"/>
                <a:gd name="T26" fmla="*/ 98 w 313"/>
                <a:gd name="T27" fmla="*/ 223 h 297"/>
                <a:gd name="T28" fmla="*/ 95 w 313"/>
                <a:gd name="T29" fmla="*/ 222 h 297"/>
                <a:gd name="T30" fmla="*/ 95 w 313"/>
                <a:gd name="T31" fmla="*/ 217 h 297"/>
                <a:gd name="T32" fmla="*/ 172 w 313"/>
                <a:gd name="T33" fmla="*/ 116 h 297"/>
                <a:gd name="T34" fmla="*/ 263 w 313"/>
                <a:gd name="T35" fmla="*/ 56 h 297"/>
                <a:gd name="T36" fmla="*/ 268 w 313"/>
                <a:gd name="T37" fmla="*/ 58 h 297"/>
                <a:gd name="T38" fmla="*/ 267 w 313"/>
                <a:gd name="T39" fmla="*/ 6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3" h="297">
                  <a:moveTo>
                    <a:pt x="313" y="8"/>
                  </a:moveTo>
                  <a:cubicBezTo>
                    <a:pt x="313" y="8"/>
                    <a:pt x="295" y="27"/>
                    <a:pt x="206" y="13"/>
                  </a:cubicBezTo>
                  <a:cubicBezTo>
                    <a:pt x="124" y="0"/>
                    <a:pt x="91" y="15"/>
                    <a:pt x="61" y="45"/>
                  </a:cubicBezTo>
                  <a:cubicBezTo>
                    <a:pt x="32" y="74"/>
                    <a:pt x="0" y="164"/>
                    <a:pt x="61" y="225"/>
                  </a:cubicBezTo>
                  <a:cubicBezTo>
                    <a:pt x="71" y="235"/>
                    <a:pt x="25" y="278"/>
                    <a:pt x="25" y="278"/>
                  </a:cubicBezTo>
                  <a:cubicBezTo>
                    <a:pt x="38" y="297"/>
                    <a:pt x="38" y="297"/>
                    <a:pt x="38" y="297"/>
                  </a:cubicBezTo>
                  <a:cubicBezTo>
                    <a:pt x="91" y="254"/>
                    <a:pt x="91" y="254"/>
                    <a:pt x="91" y="254"/>
                  </a:cubicBezTo>
                  <a:cubicBezTo>
                    <a:pt x="91" y="254"/>
                    <a:pt x="123" y="285"/>
                    <a:pt x="169" y="285"/>
                  </a:cubicBezTo>
                  <a:cubicBezTo>
                    <a:pt x="233" y="285"/>
                    <a:pt x="306" y="258"/>
                    <a:pt x="310" y="162"/>
                  </a:cubicBezTo>
                  <a:cubicBezTo>
                    <a:pt x="313" y="101"/>
                    <a:pt x="297" y="58"/>
                    <a:pt x="313" y="8"/>
                  </a:cubicBezTo>
                  <a:close/>
                  <a:moveTo>
                    <a:pt x="267" y="63"/>
                  </a:moveTo>
                  <a:cubicBezTo>
                    <a:pt x="267" y="63"/>
                    <a:pt x="239" y="89"/>
                    <a:pt x="192" y="136"/>
                  </a:cubicBezTo>
                  <a:cubicBezTo>
                    <a:pt x="150" y="178"/>
                    <a:pt x="101" y="222"/>
                    <a:pt x="101" y="222"/>
                  </a:cubicBezTo>
                  <a:cubicBezTo>
                    <a:pt x="100" y="223"/>
                    <a:pt x="99" y="223"/>
                    <a:pt x="98" y="223"/>
                  </a:cubicBezTo>
                  <a:cubicBezTo>
                    <a:pt x="97" y="223"/>
                    <a:pt x="96" y="223"/>
                    <a:pt x="95" y="222"/>
                  </a:cubicBezTo>
                  <a:cubicBezTo>
                    <a:pt x="94" y="221"/>
                    <a:pt x="94" y="219"/>
                    <a:pt x="95" y="217"/>
                  </a:cubicBezTo>
                  <a:cubicBezTo>
                    <a:pt x="95" y="217"/>
                    <a:pt x="138" y="148"/>
                    <a:pt x="172" y="116"/>
                  </a:cubicBezTo>
                  <a:cubicBezTo>
                    <a:pt x="209" y="83"/>
                    <a:pt x="263" y="57"/>
                    <a:pt x="263" y="56"/>
                  </a:cubicBezTo>
                  <a:cubicBezTo>
                    <a:pt x="265" y="56"/>
                    <a:pt x="267" y="56"/>
                    <a:pt x="268" y="58"/>
                  </a:cubicBezTo>
                  <a:cubicBezTo>
                    <a:pt x="269" y="59"/>
                    <a:pt x="269" y="62"/>
                    <a:pt x="267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61" name="Freeform 251"/>
            <p:cNvSpPr>
              <a:spLocks noEditPoints="1"/>
            </p:cNvSpPr>
            <p:nvPr/>
          </p:nvSpPr>
          <p:spPr bwMode="auto">
            <a:xfrm>
              <a:off x="3914776" y="5119689"/>
              <a:ext cx="271463" cy="254000"/>
            </a:xfrm>
            <a:custGeom>
              <a:avLst/>
              <a:gdLst>
                <a:gd name="T0" fmla="*/ 266 w 301"/>
                <a:gd name="T1" fmla="*/ 192 h 282"/>
                <a:gd name="T2" fmla="*/ 234 w 301"/>
                <a:gd name="T3" fmla="*/ 69 h 282"/>
                <a:gd name="T4" fmla="*/ 81 w 301"/>
                <a:gd name="T5" fmla="*/ 36 h 282"/>
                <a:gd name="T6" fmla="*/ 32 w 301"/>
                <a:gd name="T7" fmla="*/ 3 h 282"/>
                <a:gd name="T8" fmla="*/ 12 w 301"/>
                <a:gd name="T9" fmla="*/ 13 h 282"/>
                <a:gd name="T10" fmla="*/ 61 w 301"/>
                <a:gd name="T11" fmla="*/ 57 h 282"/>
                <a:gd name="T12" fmla="*/ 132 w 301"/>
                <a:gd name="T13" fmla="*/ 249 h 282"/>
                <a:gd name="T14" fmla="*/ 301 w 301"/>
                <a:gd name="T15" fmla="*/ 260 h 282"/>
                <a:gd name="T16" fmla="*/ 266 w 301"/>
                <a:gd name="T17" fmla="*/ 192 h 282"/>
                <a:gd name="T18" fmla="*/ 242 w 301"/>
                <a:gd name="T19" fmla="*/ 232 h 282"/>
                <a:gd name="T20" fmla="*/ 240 w 301"/>
                <a:gd name="T21" fmla="*/ 233 h 282"/>
                <a:gd name="T22" fmla="*/ 238 w 301"/>
                <a:gd name="T23" fmla="*/ 232 h 282"/>
                <a:gd name="T24" fmla="*/ 159 w 301"/>
                <a:gd name="T25" fmla="*/ 138 h 282"/>
                <a:gd name="T26" fmla="*/ 106 w 301"/>
                <a:gd name="T27" fmla="*/ 75 h 282"/>
                <a:gd name="T28" fmla="*/ 106 w 301"/>
                <a:gd name="T29" fmla="*/ 71 h 282"/>
                <a:gd name="T30" fmla="*/ 109 w 301"/>
                <a:gd name="T31" fmla="*/ 71 h 282"/>
                <a:gd name="T32" fmla="*/ 178 w 301"/>
                <a:gd name="T33" fmla="*/ 122 h 282"/>
                <a:gd name="T34" fmla="*/ 243 w 301"/>
                <a:gd name="T35" fmla="*/ 229 h 282"/>
                <a:gd name="T36" fmla="*/ 242 w 301"/>
                <a:gd name="T37" fmla="*/ 23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1" h="282">
                  <a:moveTo>
                    <a:pt x="266" y="192"/>
                  </a:moveTo>
                  <a:cubicBezTo>
                    <a:pt x="268" y="152"/>
                    <a:pt x="252" y="95"/>
                    <a:pt x="234" y="69"/>
                  </a:cubicBezTo>
                  <a:cubicBezTo>
                    <a:pt x="197" y="16"/>
                    <a:pt x="116" y="0"/>
                    <a:pt x="81" y="36"/>
                  </a:cubicBezTo>
                  <a:cubicBezTo>
                    <a:pt x="74" y="43"/>
                    <a:pt x="32" y="3"/>
                    <a:pt x="3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7"/>
                    <a:pt x="0" y="152"/>
                    <a:pt x="132" y="249"/>
                  </a:cubicBezTo>
                  <a:cubicBezTo>
                    <a:pt x="177" y="282"/>
                    <a:pt x="241" y="269"/>
                    <a:pt x="301" y="260"/>
                  </a:cubicBezTo>
                  <a:cubicBezTo>
                    <a:pt x="301" y="260"/>
                    <a:pt x="265" y="248"/>
                    <a:pt x="266" y="192"/>
                  </a:cubicBezTo>
                  <a:close/>
                  <a:moveTo>
                    <a:pt x="242" y="232"/>
                  </a:moveTo>
                  <a:cubicBezTo>
                    <a:pt x="241" y="233"/>
                    <a:pt x="241" y="233"/>
                    <a:pt x="240" y="233"/>
                  </a:cubicBezTo>
                  <a:cubicBezTo>
                    <a:pt x="240" y="233"/>
                    <a:pt x="239" y="232"/>
                    <a:pt x="238" y="232"/>
                  </a:cubicBezTo>
                  <a:cubicBezTo>
                    <a:pt x="238" y="232"/>
                    <a:pt x="198" y="182"/>
                    <a:pt x="159" y="138"/>
                  </a:cubicBezTo>
                  <a:cubicBezTo>
                    <a:pt x="115" y="89"/>
                    <a:pt x="106" y="75"/>
                    <a:pt x="106" y="75"/>
                  </a:cubicBezTo>
                  <a:cubicBezTo>
                    <a:pt x="105" y="74"/>
                    <a:pt x="105" y="72"/>
                    <a:pt x="106" y="71"/>
                  </a:cubicBezTo>
                  <a:cubicBezTo>
                    <a:pt x="107" y="71"/>
                    <a:pt x="108" y="70"/>
                    <a:pt x="109" y="71"/>
                  </a:cubicBezTo>
                  <a:cubicBezTo>
                    <a:pt x="109" y="71"/>
                    <a:pt x="144" y="87"/>
                    <a:pt x="178" y="122"/>
                  </a:cubicBezTo>
                  <a:cubicBezTo>
                    <a:pt x="210" y="156"/>
                    <a:pt x="243" y="229"/>
                    <a:pt x="243" y="229"/>
                  </a:cubicBezTo>
                  <a:cubicBezTo>
                    <a:pt x="243" y="230"/>
                    <a:pt x="243" y="232"/>
                    <a:pt x="242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62" name="Freeform 252"/>
            <p:cNvSpPr>
              <a:spLocks noEditPoints="1"/>
            </p:cNvSpPr>
            <p:nvPr/>
          </p:nvSpPr>
          <p:spPr bwMode="auto">
            <a:xfrm>
              <a:off x="6107113" y="2114551"/>
              <a:ext cx="73025" cy="65088"/>
            </a:xfrm>
            <a:custGeom>
              <a:avLst/>
              <a:gdLst>
                <a:gd name="T0" fmla="*/ 61 w 80"/>
                <a:gd name="T1" fmla="*/ 32 h 72"/>
                <a:gd name="T2" fmla="*/ 56 w 80"/>
                <a:gd name="T3" fmla="*/ 32 h 72"/>
                <a:gd name="T4" fmla="*/ 56 w 80"/>
                <a:gd name="T5" fmla="*/ 11 h 72"/>
                <a:gd name="T6" fmla="*/ 57 w 80"/>
                <a:gd name="T7" fmla="*/ 11 h 72"/>
                <a:gd name="T8" fmla="*/ 52 w 80"/>
                <a:gd name="T9" fmla="*/ 0 h 72"/>
                <a:gd name="T10" fmla="*/ 37 w 80"/>
                <a:gd name="T11" fmla="*/ 0 h 72"/>
                <a:gd name="T12" fmla="*/ 37 w 80"/>
                <a:gd name="T13" fmla="*/ 0 h 72"/>
                <a:gd name="T14" fmla="*/ 12 w 80"/>
                <a:gd name="T15" fmla="*/ 0 h 72"/>
                <a:gd name="T16" fmla="*/ 9 w 80"/>
                <a:gd name="T17" fmla="*/ 9 h 72"/>
                <a:gd name="T18" fmla="*/ 9 w 80"/>
                <a:gd name="T19" fmla="*/ 34 h 72"/>
                <a:gd name="T20" fmla="*/ 2 w 80"/>
                <a:gd name="T21" fmla="*/ 55 h 72"/>
                <a:gd name="T22" fmla="*/ 0 w 80"/>
                <a:gd name="T23" fmla="*/ 61 h 72"/>
                <a:gd name="T24" fmla="*/ 2 w 80"/>
                <a:gd name="T25" fmla="*/ 71 h 72"/>
                <a:gd name="T26" fmla="*/ 44 w 80"/>
                <a:gd name="T27" fmla="*/ 71 h 72"/>
                <a:gd name="T28" fmla="*/ 44 w 80"/>
                <a:gd name="T29" fmla="*/ 72 h 72"/>
                <a:gd name="T30" fmla="*/ 80 w 80"/>
                <a:gd name="T31" fmla="*/ 72 h 72"/>
                <a:gd name="T32" fmla="*/ 63 w 80"/>
                <a:gd name="T33" fmla="*/ 35 h 72"/>
                <a:gd name="T34" fmla="*/ 61 w 80"/>
                <a:gd name="T35" fmla="*/ 32 h 72"/>
                <a:gd name="T36" fmla="*/ 31 w 80"/>
                <a:gd name="T37" fmla="*/ 49 h 72"/>
                <a:gd name="T38" fmla="*/ 19 w 80"/>
                <a:gd name="T39" fmla="*/ 49 h 72"/>
                <a:gd name="T40" fmla="*/ 19 w 80"/>
                <a:gd name="T41" fmla="*/ 11 h 72"/>
                <a:gd name="T42" fmla="*/ 31 w 80"/>
                <a:gd name="T43" fmla="*/ 11 h 72"/>
                <a:gd name="T44" fmla="*/ 31 w 80"/>
                <a:gd name="T45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" h="72">
                  <a:moveTo>
                    <a:pt x="61" y="32"/>
                  </a:moveTo>
                  <a:cubicBezTo>
                    <a:pt x="56" y="32"/>
                    <a:pt x="56" y="32"/>
                    <a:pt x="56" y="32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2" y="17"/>
                    <a:pt x="12" y="26"/>
                    <a:pt x="9" y="34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" y="64"/>
                    <a:pt x="2" y="68"/>
                    <a:pt x="2" y="71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63" y="35"/>
                    <a:pt x="63" y="35"/>
                    <a:pt x="63" y="35"/>
                  </a:cubicBezTo>
                  <a:lnTo>
                    <a:pt x="61" y="32"/>
                  </a:lnTo>
                  <a:close/>
                  <a:moveTo>
                    <a:pt x="31" y="49"/>
                  </a:moveTo>
                  <a:cubicBezTo>
                    <a:pt x="19" y="49"/>
                    <a:pt x="19" y="49"/>
                    <a:pt x="19" y="4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31" y="11"/>
                    <a:pt x="31" y="11"/>
                    <a:pt x="31" y="11"/>
                  </a:cubicBezTo>
                  <a:lnTo>
                    <a:pt x="31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63" name="Freeform 253"/>
            <p:cNvSpPr>
              <a:spLocks/>
            </p:cNvSpPr>
            <p:nvPr/>
          </p:nvSpPr>
          <p:spPr bwMode="auto">
            <a:xfrm>
              <a:off x="6230938" y="2114551"/>
              <a:ext cx="30163" cy="65088"/>
            </a:xfrm>
            <a:custGeom>
              <a:avLst/>
              <a:gdLst>
                <a:gd name="T0" fmla="*/ 13 w 19"/>
                <a:gd name="T1" fmla="*/ 26 h 41"/>
                <a:gd name="T2" fmla="*/ 17 w 19"/>
                <a:gd name="T3" fmla="*/ 35 h 41"/>
                <a:gd name="T4" fmla="*/ 13 w 19"/>
                <a:gd name="T5" fmla="*/ 37 h 41"/>
                <a:gd name="T6" fmla="*/ 16 w 19"/>
                <a:gd name="T7" fmla="*/ 41 h 41"/>
                <a:gd name="T8" fmla="*/ 19 w 19"/>
                <a:gd name="T9" fmla="*/ 41 h 41"/>
                <a:gd name="T10" fmla="*/ 19 w 19"/>
                <a:gd name="T11" fmla="*/ 0 h 41"/>
                <a:gd name="T12" fmla="*/ 0 w 19"/>
                <a:gd name="T13" fmla="*/ 0 h 41"/>
                <a:gd name="T14" fmla="*/ 0 w 19"/>
                <a:gd name="T15" fmla="*/ 0 h 41"/>
                <a:gd name="T16" fmla="*/ 13 w 19"/>
                <a:gd name="T17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41">
                  <a:moveTo>
                    <a:pt x="13" y="26"/>
                  </a:moveTo>
                  <a:lnTo>
                    <a:pt x="17" y="35"/>
                  </a:lnTo>
                  <a:lnTo>
                    <a:pt x="13" y="37"/>
                  </a:lnTo>
                  <a:lnTo>
                    <a:pt x="16" y="41"/>
                  </a:lnTo>
                  <a:lnTo>
                    <a:pt x="19" y="41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3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64" name="Freeform 254"/>
            <p:cNvSpPr>
              <a:spLocks noEditPoints="1"/>
            </p:cNvSpPr>
            <p:nvPr/>
          </p:nvSpPr>
          <p:spPr bwMode="auto">
            <a:xfrm>
              <a:off x="6208713" y="2178051"/>
              <a:ext cx="52388" cy="73025"/>
            </a:xfrm>
            <a:custGeom>
              <a:avLst/>
              <a:gdLst>
                <a:gd name="T0" fmla="*/ 58 w 58"/>
                <a:gd name="T1" fmla="*/ 38 h 81"/>
                <a:gd name="T2" fmla="*/ 34 w 58"/>
                <a:gd name="T3" fmla="*/ 0 h 81"/>
                <a:gd name="T4" fmla="*/ 0 w 58"/>
                <a:gd name="T5" fmla="*/ 16 h 81"/>
                <a:gd name="T6" fmla="*/ 12 w 58"/>
                <a:gd name="T7" fmla="*/ 59 h 81"/>
                <a:gd name="T8" fmla="*/ 16 w 58"/>
                <a:gd name="T9" fmla="*/ 58 h 81"/>
                <a:gd name="T10" fmla="*/ 42 w 58"/>
                <a:gd name="T11" fmla="*/ 81 h 81"/>
                <a:gd name="T12" fmla="*/ 57 w 58"/>
                <a:gd name="T13" fmla="*/ 74 h 81"/>
                <a:gd name="T14" fmla="*/ 58 w 58"/>
                <a:gd name="T15" fmla="*/ 38 h 81"/>
                <a:gd name="T16" fmla="*/ 38 w 58"/>
                <a:gd name="T17" fmla="*/ 53 h 81"/>
                <a:gd name="T18" fmla="*/ 35 w 58"/>
                <a:gd name="T19" fmla="*/ 53 h 81"/>
                <a:gd name="T20" fmla="*/ 28 w 58"/>
                <a:gd name="T21" fmla="*/ 49 h 81"/>
                <a:gd name="T22" fmla="*/ 32 w 58"/>
                <a:gd name="T23" fmla="*/ 40 h 81"/>
                <a:gd name="T24" fmla="*/ 35 w 58"/>
                <a:gd name="T25" fmla="*/ 39 h 81"/>
                <a:gd name="T26" fmla="*/ 41 w 58"/>
                <a:gd name="T27" fmla="*/ 43 h 81"/>
                <a:gd name="T28" fmla="*/ 38 w 58"/>
                <a:gd name="T29" fmla="*/ 5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" h="81">
                  <a:moveTo>
                    <a:pt x="58" y="38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3" y="59"/>
                    <a:pt x="14" y="58"/>
                    <a:pt x="16" y="58"/>
                  </a:cubicBezTo>
                  <a:cubicBezTo>
                    <a:pt x="24" y="58"/>
                    <a:pt x="35" y="67"/>
                    <a:pt x="42" y="81"/>
                  </a:cubicBezTo>
                  <a:cubicBezTo>
                    <a:pt x="57" y="74"/>
                    <a:pt x="57" y="74"/>
                    <a:pt x="57" y="74"/>
                  </a:cubicBezTo>
                  <a:cubicBezTo>
                    <a:pt x="50" y="58"/>
                    <a:pt x="51" y="43"/>
                    <a:pt x="58" y="38"/>
                  </a:cubicBezTo>
                  <a:close/>
                  <a:moveTo>
                    <a:pt x="38" y="53"/>
                  </a:moveTo>
                  <a:cubicBezTo>
                    <a:pt x="37" y="53"/>
                    <a:pt x="36" y="53"/>
                    <a:pt x="35" y="53"/>
                  </a:cubicBezTo>
                  <a:cubicBezTo>
                    <a:pt x="32" y="53"/>
                    <a:pt x="30" y="52"/>
                    <a:pt x="28" y="49"/>
                  </a:cubicBezTo>
                  <a:cubicBezTo>
                    <a:pt x="27" y="46"/>
                    <a:pt x="28" y="42"/>
                    <a:pt x="32" y="40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7" y="39"/>
                    <a:pt x="40" y="41"/>
                    <a:pt x="41" y="43"/>
                  </a:cubicBezTo>
                  <a:cubicBezTo>
                    <a:pt x="43" y="47"/>
                    <a:pt x="41" y="51"/>
                    <a:pt x="38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65" name="Freeform 255"/>
            <p:cNvSpPr>
              <a:spLocks/>
            </p:cNvSpPr>
            <p:nvPr/>
          </p:nvSpPr>
          <p:spPr bwMode="auto">
            <a:xfrm>
              <a:off x="6127751" y="2008189"/>
              <a:ext cx="109538" cy="174625"/>
            </a:xfrm>
            <a:custGeom>
              <a:avLst/>
              <a:gdLst>
                <a:gd name="T0" fmla="*/ 101 w 122"/>
                <a:gd name="T1" fmla="*/ 124 h 193"/>
                <a:gd name="T2" fmla="*/ 96 w 122"/>
                <a:gd name="T3" fmla="*/ 127 h 193"/>
                <a:gd name="T4" fmla="*/ 42 w 122"/>
                <a:gd name="T5" fmla="*/ 12 h 193"/>
                <a:gd name="T6" fmla="*/ 24 w 122"/>
                <a:gd name="T7" fmla="*/ 0 h 193"/>
                <a:gd name="T8" fmla="*/ 15 w 122"/>
                <a:gd name="T9" fmla="*/ 2 h 193"/>
                <a:gd name="T10" fmla="*/ 5 w 122"/>
                <a:gd name="T11" fmla="*/ 29 h 193"/>
                <a:gd name="T12" fmla="*/ 59 w 122"/>
                <a:gd name="T13" fmla="*/ 144 h 193"/>
                <a:gd name="T14" fmla="*/ 54 w 122"/>
                <a:gd name="T15" fmla="*/ 146 h 193"/>
                <a:gd name="T16" fmla="*/ 76 w 122"/>
                <a:gd name="T17" fmla="*/ 193 h 193"/>
                <a:gd name="T18" fmla="*/ 122 w 122"/>
                <a:gd name="T19" fmla="*/ 171 h 193"/>
                <a:gd name="T20" fmla="*/ 101 w 122"/>
                <a:gd name="T21" fmla="*/ 12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2" h="193">
                  <a:moveTo>
                    <a:pt x="101" y="124"/>
                  </a:moveTo>
                  <a:cubicBezTo>
                    <a:pt x="96" y="127"/>
                    <a:pt x="96" y="127"/>
                    <a:pt x="96" y="127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9" y="4"/>
                    <a:pt x="31" y="0"/>
                    <a:pt x="24" y="0"/>
                  </a:cubicBezTo>
                  <a:cubicBezTo>
                    <a:pt x="21" y="0"/>
                    <a:pt x="18" y="0"/>
                    <a:pt x="15" y="2"/>
                  </a:cubicBezTo>
                  <a:cubicBezTo>
                    <a:pt x="5" y="7"/>
                    <a:pt x="0" y="19"/>
                    <a:pt x="5" y="29"/>
                  </a:cubicBezTo>
                  <a:cubicBezTo>
                    <a:pt x="59" y="144"/>
                    <a:pt x="59" y="144"/>
                    <a:pt x="59" y="144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76" y="193"/>
                    <a:pt x="76" y="193"/>
                    <a:pt x="76" y="193"/>
                  </a:cubicBezTo>
                  <a:cubicBezTo>
                    <a:pt x="122" y="171"/>
                    <a:pt x="122" y="171"/>
                    <a:pt x="122" y="171"/>
                  </a:cubicBezTo>
                  <a:lnTo>
                    <a:pt x="101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66" name="Freeform 256"/>
            <p:cNvSpPr>
              <a:spLocks/>
            </p:cNvSpPr>
            <p:nvPr/>
          </p:nvSpPr>
          <p:spPr bwMode="auto">
            <a:xfrm>
              <a:off x="6000751" y="2114551"/>
              <a:ext cx="50800" cy="63500"/>
            </a:xfrm>
            <a:custGeom>
              <a:avLst/>
              <a:gdLst>
                <a:gd name="T0" fmla="*/ 41 w 56"/>
                <a:gd name="T1" fmla="*/ 32 h 71"/>
                <a:gd name="T2" fmla="*/ 30 w 56"/>
                <a:gd name="T3" fmla="*/ 32 h 71"/>
                <a:gd name="T4" fmla="*/ 30 w 56"/>
                <a:gd name="T5" fmla="*/ 11 h 71"/>
                <a:gd name="T6" fmla="*/ 42 w 56"/>
                <a:gd name="T7" fmla="*/ 11 h 71"/>
                <a:gd name="T8" fmla="*/ 42 w 56"/>
                <a:gd name="T9" fmla="*/ 31 h 71"/>
                <a:gd name="T10" fmla="*/ 44 w 56"/>
                <a:gd name="T11" fmla="*/ 29 h 71"/>
                <a:gd name="T12" fmla="*/ 45 w 56"/>
                <a:gd name="T13" fmla="*/ 27 h 71"/>
                <a:gd name="T14" fmla="*/ 51 w 56"/>
                <a:gd name="T15" fmla="*/ 9 h 71"/>
                <a:gd name="T16" fmla="*/ 56 w 56"/>
                <a:gd name="T17" fmla="*/ 0 h 71"/>
                <a:gd name="T18" fmla="*/ 0 w 56"/>
                <a:gd name="T19" fmla="*/ 0 h 71"/>
                <a:gd name="T20" fmla="*/ 0 w 56"/>
                <a:gd name="T21" fmla="*/ 71 h 71"/>
                <a:gd name="T22" fmla="*/ 10 w 56"/>
                <a:gd name="T23" fmla="*/ 71 h 71"/>
                <a:gd name="T24" fmla="*/ 41 w 56"/>
                <a:gd name="T25" fmla="*/ 3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71">
                  <a:moveTo>
                    <a:pt x="41" y="32"/>
                  </a:moveTo>
                  <a:cubicBezTo>
                    <a:pt x="30" y="32"/>
                    <a:pt x="30" y="32"/>
                    <a:pt x="30" y="32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3" y="30"/>
                    <a:pt x="44" y="29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6"/>
                    <a:pt x="54" y="3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0" y="71"/>
                    <a:pt x="10" y="71"/>
                    <a:pt x="10" y="71"/>
                  </a:cubicBezTo>
                  <a:cubicBezTo>
                    <a:pt x="16" y="54"/>
                    <a:pt x="29" y="40"/>
                    <a:pt x="4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67" name="Freeform 257"/>
            <p:cNvSpPr>
              <a:spLocks/>
            </p:cNvSpPr>
            <p:nvPr/>
          </p:nvSpPr>
          <p:spPr bwMode="auto">
            <a:xfrm>
              <a:off x="6005513" y="2152651"/>
              <a:ext cx="98425" cy="103188"/>
            </a:xfrm>
            <a:custGeom>
              <a:avLst/>
              <a:gdLst>
                <a:gd name="T0" fmla="*/ 95 w 110"/>
                <a:gd name="T1" fmla="*/ 18 h 115"/>
                <a:gd name="T2" fmla="*/ 63 w 110"/>
                <a:gd name="T3" fmla="*/ 1 h 115"/>
                <a:gd name="T4" fmla="*/ 55 w 110"/>
                <a:gd name="T5" fmla="*/ 1 h 115"/>
                <a:gd name="T6" fmla="*/ 24 w 110"/>
                <a:gd name="T7" fmla="*/ 53 h 115"/>
                <a:gd name="T8" fmla="*/ 2 w 110"/>
                <a:gd name="T9" fmla="*/ 98 h 115"/>
                <a:gd name="T10" fmla="*/ 32 w 110"/>
                <a:gd name="T11" fmla="*/ 112 h 115"/>
                <a:gd name="T12" fmla="*/ 42 w 110"/>
                <a:gd name="T13" fmla="*/ 110 h 115"/>
                <a:gd name="T14" fmla="*/ 95 w 110"/>
                <a:gd name="T15" fmla="*/ 1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" h="115">
                  <a:moveTo>
                    <a:pt x="95" y="18"/>
                  </a:moveTo>
                  <a:cubicBezTo>
                    <a:pt x="86" y="6"/>
                    <a:pt x="75" y="2"/>
                    <a:pt x="63" y="1"/>
                  </a:cubicBezTo>
                  <a:cubicBezTo>
                    <a:pt x="60" y="0"/>
                    <a:pt x="58" y="0"/>
                    <a:pt x="55" y="1"/>
                  </a:cubicBezTo>
                  <a:cubicBezTo>
                    <a:pt x="47" y="5"/>
                    <a:pt x="16" y="26"/>
                    <a:pt x="24" y="53"/>
                  </a:cubicBezTo>
                  <a:cubicBezTo>
                    <a:pt x="35" y="92"/>
                    <a:pt x="8" y="96"/>
                    <a:pt x="2" y="98"/>
                  </a:cubicBezTo>
                  <a:cubicBezTo>
                    <a:pt x="0" y="100"/>
                    <a:pt x="11" y="115"/>
                    <a:pt x="32" y="112"/>
                  </a:cubicBezTo>
                  <a:cubicBezTo>
                    <a:pt x="35" y="112"/>
                    <a:pt x="38" y="111"/>
                    <a:pt x="42" y="110"/>
                  </a:cubicBezTo>
                  <a:cubicBezTo>
                    <a:pt x="69" y="100"/>
                    <a:pt x="110" y="63"/>
                    <a:pt x="95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68" name="Freeform 258"/>
            <p:cNvSpPr>
              <a:spLocks/>
            </p:cNvSpPr>
            <p:nvPr/>
          </p:nvSpPr>
          <p:spPr bwMode="auto">
            <a:xfrm>
              <a:off x="6057901" y="2001839"/>
              <a:ext cx="76200" cy="157163"/>
            </a:xfrm>
            <a:custGeom>
              <a:avLst/>
              <a:gdLst>
                <a:gd name="T0" fmla="*/ 82 w 84"/>
                <a:gd name="T1" fmla="*/ 18 h 174"/>
                <a:gd name="T2" fmla="*/ 74 w 84"/>
                <a:gd name="T3" fmla="*/ 1 h 174"/>
                <a:gd name="T4" fmla="*/ 68 w 84"/>
                <a:gd name="T5" fmla="*/ 1 h 174"/>
                <a:gd name="T6" fmla="*/ 57 w 84"/>
                <a:gd name="T7" fmla="*/ 9 h 174"/>
                <a:gd name="T8" fmla="*/ 19 w 84"/>
                <a:gd name="T9" fmla="*/ 127 h 174"/>
                <a:gd name="T10" fmla="*/ 6 w 84"/>
                <a:gd name="T11" fmla="*/ 140 h 174"/>
                <a:gd name="T12" fmla="*/ 0 w 84"/>
                <a:gd name="T13" fmla="*/ 158 h 174"/>
                <a:gd name="T14" fmla="*/ 5 w 84"/>
                <a:gd name="T15" fmla="*/ 158 h 174"/>
                <a:gd name="T16" fmla="*/ 39 w 84"/>
                <a:gd name="T17" fmla="*/ 174 h 174"/>
                <a:gd name="T18" fmla="*/ 46 w 84"/>
                <a:gd name="T19" fmla="*/ 153 h 174"/>
                <a:gd name="T20" fmla="*/ 44 w 84"/>
                <a:gd name="T21" fmla="*/ 135 h 174"/>
                <a:gd name="T22" fmla="*/ 82 w 84"/>
                <a:gd name="T23" fmla="*/ 1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" h="174">
                  <a:moveTo>
                    <a:pt x="82" y="18"/>
                  </a:moveTo>
                  <a:cubicBezTo>
                    <a:pt x="84" y="11"/>
                    <a:pt x="81" y="3"/>
                    <a:pt x="74" y="1"/>
                  </a:cubicBezTo>
                  <a:cubicBezTo>
                    <a:pt x="72" y="0"/>
                    <a:pt x="70" y="0"/>
                    <a:pt x="68" y="1"/>
                  </a:cubicBezTo>
                  <a:cubicBezTo>
                    <a:pt x="63" y="1"/>
                    <a:pt x="59" y="4"/>
                    <a:pt x="57" y="9"/>
                  </a:cubicBezTo>
                  <a:cubicBezTo>
                    <a:pt x="19" y="127"/>
                    <a:pt x="19" y="127"/>
                    <a:pt x="19" y="127"/>
                  </a:cubicBezTo>
                  <a:cubicBezTo>
                    <a:pt x="13" y="129"/>
                    <a:pt x="8" y="134"/>
                    <a:pt x="6" y="140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2" y="158"/>
                    <a:pt x="3" y="158"/>
                    <a:pt x="5" y="158"/>
                  </a:cubicBezTo>
                  <a:cubicBezTo>
                    <a:pt x="17" y="159"/>
                    <a:pt x="29" y="163"/>
                    <a:pt x="39" y="174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48" y="147"/>
                    <a:pt x="47" y="140"/>
                    <a:pt x="44" y="135"/>
                  </a:cubicBezTo>
                  <a:lnTo>
                    <a:pt x="8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69" name="Freeform 259"/>
            <p:cNvSpPr>
              <a:spLocks/>
            </p:cNvSpPr>
            <p:nvPr/>
          </p:nvSpPr>
          <p:spPr bwMode="auto">
            <a:xfrm>
              <a:off x="5483226" y="4084639"/>
              <a:ext cx="104775" cy="236538"/>
            </a:xfrm>
            <a:custGeom>
              <a:avLst/>
              <a:gdLst>
                <a:gd name="T0" fmla="*/ 63 w 117"/>
                <a:gd name="T1" fmla="*/ 0 h 263"/>
                <a:gd name="T2" fmla="*/ 0 w 117"/>
                <a:gd name="T3" fmla="*/ 73 h 263"/>
                <a:gd name="T4" fmla="*/ 9 w 117"/>
                <a:gd name="T5" fmla="*/ 168 h 263"/>
                <a:gd name="T6" fmla="*/ 9 w 117"/>
                <a:gd name="T7" fmla="*/ 219 h 263"/>
                <a:gd name="T8" fmla="*/ 53 w 117"/>
                <a:gd name="T9" fmla="*/ 263 h 263"/>
                <a:gd name="T10" fmla="*/ 97 w 117"/>
                <a:gd name="T11" fmla="*/ 219 h 263"/>
                <a:gd name="T12" fmla="*/ 91 w 117"/>
                <a:gd name="T13" fmla="*/ 163 h 263"/>
                <a:gd name="T14" fmla="*/ 117 w 117"/>
                <a:gd name="T15" fmla="*/ 63 h 263"/>
                <a:gd name="T16" fmla="*/ 63 w 117"/>
                <a:gd name="T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263">
                  <a:moveTo>
                    <a:pt x="63" y="0"/>
                  </a:moveTo>
                  <a:cubicBezTo>
                    <a:pt x="17" y="0"/>
                    <a:pt x="0" y="48"/>
                    <a:pt x="0" y="73"/>
                  </a:cubicBezTo>
                  <a:cubicBezTo>
                    <a:pt x="0" y="88"/>
                    <a:pt x="3" y="128"/>
                    <a:pt x="9" y="168"/>
                  </a:cubicBezTo>
                  <a:cubicBezTo>
                    <a:pt x="9" y="219"/>
                    <a:pt x="9" y="219"/>
                    <a:pt x="9" y="219"/>
                  </a:cubicBezTo>
                  <a:cubicBezTo>
                    <a:pt x="9" y="244"/>
                    <a:pt x="29" y="263"/>
                    <a:pt x="53" y="263"/>
                  </a:cubicBezTo>
                  <a:cubicBezTo>
                    <a:pt x="77" y="263"/>
                    <a:pt x="96" y="246"/>
                    <a:pt x="97" y="219"/>
                  </a:cubicBezTo>
                  <a:cubicBezTo>
                    <a:pt x="98" y="209"/>
                    <a:pt x="95" y="187"/>
                    <a:pt x="91" y="163"/>
                  </a:cubicBezTo>
                  <a:cubicBezTo>
                    <a:pt x="92" y="117"/>
                    <a:pt x="117" y="119"/>
                    <a:pt x="117" y="63"/>
                  </a:cubicBezTo>
                  <a:cubicBezTo>
                    <a:pt x="117" y="29"/>
                    <a:pt x="97" y="0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70" name="Freeform 260"/>
            <p:cNvSpPr>
              <a:spLocks/>
            </p:cNvSpPr>
            <p:nvPr/>
          </p:nvSpPr>
          <p:spPr bwMode="auto">
            <a:xfrm>
              <a:off x="5637213" y="4084639"/>
              <a:ext cx="104775" cy="236538"/>
            </a:xfrm>
            <a:custGeom>
              <a:avLst/>
              <a:gdLst>
                <a:gd name="T0" fmla="*/ 54 w 117"/>
                <a:gd name="T1" fmla="*/ 0 h 263"/>
                <a:gd name="T2" fmla="*/ 0 w 117"/>
                <a:gd name="T3" fmla="*/ 63 h 263"/>
                <a:gd name="T4" fmla="*/ 26 w 117"/>
                <a:gd name="T5" fmla="*/ 163 h 263"/>
                <a:gd name="T6" fmla="*/ 20 w 117"/>
                <a:gd name="T7" fmla="*/ 219 h 263"/>
                <a:gd name="T8" fmla="*/ 64 w 117"/>
                <a:gd name="T9" fmla="*/ 263 h 263"/>
                <a:gd name="T10" fmla="*/ 108 w 117"/>
                <a:gd name="T11" fmla="*/ 219 h 263"/>
                <a:gd name="T12" fmla="*/ 108 w 117"/>
                <a:gd name="T13" fmla="*/ 168 h 263"/>
                <a:gd name="T14" fmla="*/ 117 w 117"/>
                <a:gd name="T15" fmla="*/ 73 h 263"/>
                <a:gd name="T16" fmla="*/ 54 w 117"/>
                <a:gd name="T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263">
                  <a:moveTo>
                    <a:pt x="54" y="0"/>
                  </a:moveTo>
                  <a:cubicBezTo>
                    <a:pt x="19" y="0"/>
                    <a:pt x="0" y="29"/>
                    <a:pt x="0" y="63"/>
                  </a:cubicBezTo>
                  <a:cubicBezTo>
                    <a:pt x="0" y="119"/>
                    <a:pt x="25" y="117"/>
                    <a:pt x="26" y="163"/>
                  </a:cubicBezTo>
                  <a:cubicBezTo>
                    <a:pt x="22" y="187"/>
                    <a:pt x="19" y="209"/>
                    <a:pt x="20" y="219"/>
                  </a:cubicBezTo>
                  <a:cubicBezTo>
                    <a:pt x="21" y="246"/>
                    <a:pt x="39" y="263"/>
                    <a:pt x="64" y="263"/>
                  </a:cubicBezTo>
                  <a:cubicBezTo>
                    <a:pt x="88" y="263"/>
                    <a:pt x="108" y="244"/>
                    <a:pt x="108" y="219"/>
                  </a:cubicBezTo>
                  <a:cubicBezTo>
                    <a:pt x="108" y="168"/>
                    <a:pt x="108" y="168"/>
                    <a:pt x="108" y="168"/>
                  </a:cubicBezTo>
                  <a:cubicBezTo>
                    <a:pt x="114" y="128"/>
                    <a:pt x="117" y="88"/>
                    <a:pt x="117" y="73"/>
                  </a:cubicBezTo>
                  <a:cubicBezTo>
                    <a:pt x="117" y="48"/>
                    <a:pt x="100" y="0"/>
                    <a:pt x="5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71" name="Freeform 261"/>
            <p:cNvSpPr>
              <a:spLocks noEditPoints="1"/>
            </p:cNvSpPr>
            <p:nvPr/>
          </p:nvSpPr>
          <p:spPr bwMode="auto">
            <a:xfrm>
              <a:off x="5030788" y="4075114"/>
              <a:ext cx="123825" cy="258763"/>
            </a:xfrm>
            <a:custGeom>
              <a:avLst/>
              <a:gdLst>
                <a:gd name="T0" fmla="*/ 63 w 138"/>
                <a:gd name="T1" fmla="*/ 273 h 288"/>
                <a:gd name="T2" fmla="*/ 76 w 138"/>
                <a:gd name="T3" fmla="*/ 271 h 288"/>
                <a:gd name="T4" fmla="*/ 63 w 138"/>
                <a:gd name="T5" fmla="*/ 288 h 288"/>
                <a:gd name="T6" fmla="*/ 34 w 138"/>
                <a:gd name="T7" fmla="*/ 259 h 288"/>
                <a:gd name="T8" fmla="*/ 40 w 138"/>
                <a:gd name="T9" fmla="*/ 283 h 288"/>
                <a:gd name="T10" fmla="*/ 87 w 138"/>
                <a:gd name="T11" fmla="*/ 265 h 288"/>
                <a:gd name="T12" fmla="*/ 111 w 138"/>
                <a:gd name="T13" fmla="*/ 259 h 288"/>
                <a:gd name="T14" fmla="*/ 96 w 138"/>
                <a:gd name="T15" fmla="*/ 278 h 288"/>
                <a:gd name="T16" fmla="*/ 10 w 138"/>
                <a:gd name="T17" fmla="*/ 230 h 288"/>
                <a:gd name="T18" fmla="*/ 27 w 138"/>
                <a:gd name="T19" fmla="*/ 248 h 288"/>
                <a:gd name="T20" fmla="*/ 10 w 138"/>
                <a:gd name="T21" fmla="*/ 235 h 288"/>
                <a:gd name="T22" fmla="*/ 116 w 138"/>
                <a:gd name="T23" fmla="*/ 242 h 288"/>
                <a:gd name="T24" fmla="*/ 102 w 138"/>
                <a:gd name="T25" fmla="*/ 235 h 288"/>
                <a:gd name="T26" fmla="*/ 101 w 138"/>
                <a:gd name="T27" fmla="*/ 222 h 288"/>
                <a:gd name="T28" fmla="*/ 117 w 138"/>
                <a:gd name="T29" fmla="*/ 233 h 288"/>
                <a:gd name="T30" fmla="*/ 117 w 138"/>
                <a:gd name="T31" fmla="*/ 235 h 288"/>
                <a:gd name="T32" fmla="*/ 101 w 138"/>
                <a:gd name="T33" fmla="*/ 240 h 288"/>
                <a:gd name="T34" fmla="*/ 25 w 138"/>
                <a:gd name="T35" fmla="*/ 195 h 288"/>
                <a:gd name="T36" fmla="*/ 97 w 138"/>
                <a:gd name="T37" fmla="*/ 187 h 288"/>
                <a:gd name="T38" fmla="*/ 115 w 138"/>
                <a:gd name="T39" fmla="*/ 205 h 288"/>
                <a:gd name="T40" fmla="*/ 7 w 138"/>
                <a:gd name="T41" fmla="*/ 160 h 288"/>
                <a:gd name="T42" fmla="*/ 25 w 138"/>
                <a:gd name="T43" fmla="*/ 178 h 288"/>
                <a:gd name="T44" fmla="*/ 95 w 138"/>
                <a:gd name="T45" fmla="*/ 170 h 288"/>
                <a:gd name="T46" fmla="*/ 114 w 138"/>
                <a:gd name="T47" fmla="*/ 153 h 288"/>
                <a:gd name="T48" fmla="*/ 95 w 138"/>
                <a:gd name="T49" fmla="*/ 170 h 288"/>
                <a:gd name="T50" fmla="*/ 18 w 138"/>
                <a:gd name="T51" fmla="*/ 123 h 288"/>
                <a:gd name="T52" fmla="*/ 5 w 138"/>
                <a:gd name="T53" fmla="*/ 145 h 288"/>
                <a:gd name="T54" fmla="*/ 115 w 138"/>
                <a:gd name="T55" fmla="*/ 115 h 288"/>
                <a:gd name="T56" fmla="*/ 119 w 138"/>
                <a:gd name="T57" fmla="*/ 140 h 288"/>
                <a:gd name="T58" fmla="*/ 0 w 138"/>
                <a:gd name="T59" fmla="*/ 88 h 288"/>
                <a:gd name="T60" fmla="*/ 17 w 138"/>
                <a:gd name="T61" fmla="*/ 108 h 288"/>
                <a:gd name="T62" fmla="*/ 119 w 138"/>
                <a:gd name="T63" fmla="*/ 102 h 288"/>
                <a:gd name="T64" fmla="*/ 137 w 138"/>
                <a:gd name="T65" fmla="*/ 85 h 288"/>
                <a:gd name="T66" fmla="*/ 119 w 138"/>
                <a:gd name="T67" fmla="*/ 102 h 288"/>
                <a:gd name="T68" fmla="*/ 6 w 138"/>
                <a:gd name="T69" fmla="*/ 51 h 288"/>
                <a:gd name="T70" fmla="*/ 16 w 138"/>
                <a:gd name="T71" fmla="*/ 74 h 288"/>
                <a:gd name="T72" fmla="*/ 120 w 138"/>
                <a:gd name="T73" fmla="*/ 54 h 288"/>
                <a:gd name="T74" fmla="*/ 138 w 138"/>
                <a:gd name="T75" fmla="*/ 73 h 288"/>
                <a:gd name="T76" fmla="*/ 122 w 138"/>
                <a:gd name="T77" fmla="*/ 73 h 288"/>
                <a:gd name="T78" fmla="*/ 6 w 138"/>
                <a:gd name="T79" fmla="*/ 51 h 288"/>
                <a:gd name="T80" fmla="*/ 13 w 138"/>
                <a:gd name="T81" fmla="*/ 36 h 288"/>
                <a:gd name="T82" fmla="*/ 38 w 138"/>
                <a:gd name="T83" fmla="*/ 29 h 288"/>
                <a:gd name="T84" fmla="*/ 13 w 138"/>
                <a:gd name="T85" fmla="*/ 36 h 288"/>
                <a:gd name="T86" fmla="*/ 130 w 138"/>
                <a:gd name="T87" fmla="*/ 35 h 288"/>
                <a:gd name="T88" fmla="*/ 106 w 138"/>
                <a:gd name="T89" fmla="*/ 27 h 288"/>
                <a:gd name="T90" fmla="*/ 63 w 138"/>
                <a:gd name="T91" fmla="*/ 0 h 288"/>
                <a:gd name="T92" fmla="*/ 48 w 138"/>
                <a:gd name="T93" fmla="*/ 21 h 288"/>
                <a:gd name="T94" fmla="*/ 80 w 138"/>
                <a:gd name="T95" fmla="*/ 0 h 288"/>
                <a:gd name="T96" fmla="*/ 95 w 138"/>
                <a:gd name="T97" fmla="*/ 2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8" h="288">
                  <a:moveTo>
                    <a:pt x="57" y="288"/>
                  </a:moveTo>
                  <a:cubicBezTo>
                    <a:pt x="59" y="273"/>
                    <a:pt x="59" y="273"/>
                    <a:pt x="59" y="273"/>
                  </a:cubicBezTo>
                  <a:cubicBezTo>
                    <a:pt x="60" y="273"/>
                    <a:pt x="62" y="273"/>
                    <a:pt x="63" y="273"/>
                  </a:cubicBezTo>
                  <a:cubicBezTo>
                    <a:pt x="63" y="273"/>
                    <a:pt x="63" y="273"/>
                    <a:pt x="63" y="273"/>
                  </a:cubicBezTo>
                  <a:cubicBezTo>
                    <a:pt x="68" y="273"/>
                    <a:pt x="72" y="272"/>
                    <a:pt x="76" y="271"/>
                  </a:cubicBezTo>
                  <a:cubicBezTo>
                    <a:pt x="76" y="271"/>
                    <a:pt x="76" y="271"/>
                    <a:pt x="76" y="271"/>
                  </a:cubicBezTo>
                  <a:cubicBezTo>
                    <a:pt x="80" y="286"/>
                    <a:pt x="80" y="286"/>
                    <a:pt x="80" y="286"/>
                  </a:cubicBezTo>
                  <a:cubicBezTo>
                    <a:pt x="75" y="287"/>
                    <a:pt x="69" y="288"/>
                    <a:pt x="63" y="288"/>
                  </a:cubicBezTo>
                  <a:cubicBezTo>
                    <a:pt x="63" y="288"/>
                    <a:pt x="63" y="288"/>
                    <a:pt x="63" y="288"/>
                  </a:cubicBezTo>
                  <a:cubicBezTo>
                    <a:pt x="61" y="288"/>
                    <a:pt x="59" y="288"/>
                    <a:pt x="57" y="288"/>
                  </a:cubicBezTo>
                  <a:close/>
                  <a:moveTo>
                    <a:pt x="22" y="268"/>
                  </a:moveTo>
                  <a:cubicBezTo>
                    <a:pt x="34" y="259"/>
                    <a:pt x="34" y="259"/>
                    <a:pt x="34" y="259"/>
                  </a:cubicBezTo>
                  <a:cubicBezTo>
                    <a:pt x="37" y="263"/>
                    <a:pt x="42" y="267"/>
                    <a:pt x="47" y="269"/>
                  </a:cubicBezTo>
                  <a:cubicBezTo>
                    <a:pt x="47" y="269"/>
                    <a:pt x="47" y="269"/>
                    <a:pt x="47" y="269"/>
                  </a:cubicBezTo>
                  <a:cubicBezTo>
                    <a:pt x="40" y="283"/>
                    <a:pt x="40" y="283"/>
                    <a:pt x="40" y="283"/>
                  </a:cubicBezTo>
                  <a:cubicBezTo>
                    <a:pt x="33" y="280"/>
                    <a:pt x="27" y="274"/>
                    <a:pt x="22" y="268"/>
                  </a:cubicBezTo>
                  <a:close/>
                  <a:moveTo>
                    <a:pt x="96" y="278"/>
                  </a:moveTo>
                  <a:cubicBezTo>
                    <a:pt x="87" y="265"/>
                    <a:pt x="87" y="265"/>
                    <a:pt x="87" y="265"/>
                  </a:cubicBezTo>
                  <a:cubicBezTo>
                    <a:pt x="91" y="262"/>
                    <a:pt x="95" y="258"/>
                    <a:pt x="97" y="253"/>
                  </a:cubicBezTo>
                  <a:cubicBezTo>
                    <a:pt x="97" y="253"/>
                    <a:pt x="97" y="253"/>
                    <a:pt x="97" y="253"/>
                  </a:cubicBezTo>
                  <a:cubicBezTo>
                    <a:pt x="111" y="259"/>
                    <a:pt x="111" y="259"/>
                    <a:pt x="111" y="259"/>
                  </a:cubicBezTo>
                  <a:cubicBezTo>
                    <a:pt x="108" y="267"/>
                    <a:pt x="102" y="273"/>
                    <a:pt x="96" y="278"/>
                  </a:cubicBezTo>
                  <a:cubicBezTo>
                    <a:pt x="96" y="278"/>
                    <a:pt x="96" y="278"/>
                    <a:pt x="96" y="278"/>
                  </a:cubicBezTo>
                  <a:cubicBezTo>
                    <a:pt x="96" y="278"/>
                    <a:pt x="96" y="278"/>
                    <a:pt x="96" y="278"/>
                  </a:cubicBezTo>
                  <a:close/>
                  <a:moveTo>
                    <a:pt x="10" y="235"/>
                  </a:moveTo>
                  <a:cubicBezTo>
                    <a:pt x="10" y="230"/>
                    <a:pt x="10" y="230"/>
                    <a:pt x="10" y="230"/>
                  </a:cubicBezTo>
                  <a:cubicBezTo>
                    <a:pt x="10" y="230"/>
                    <a:pt x="10" y="230"/>
                    <a:pt x="10" y="230"/>
                  </a:cubicBezTo>
                  <a:cubicBezTo>
                    <a:pt x="25" y="230"/>
                    <a:pt x="25" y="230"/>
                    <a:pt x="25" y="230"/>
                  </a:cubicBezTo>
                  <a:cubicBezTo>
                    <a:pt x="25" y="235"/>
                    <a:pt x="25" y="235"/>
                    <a:pt x="25" y="235"/>
                  </a:cubicBezTo>
                  <a:cubicBezTo>
                    <a:pt x="25" y="239"/>
                    <a:pt x="26" y="244"/>
                    <a:pt x="27" y="248"/>
                  </a:cubicBezTo>
                  <a:cubicBezTo>
                    <a:pt x="27" y="248"/>
                    <a:pt x="27" y="248"/>
                    <a:pt x="27" y="248"/>
                  </a:cubicBezTo>
                  <a:cubicBezTo>
                    <a:pt x="13" y="253"/>
                    <a:pt x="13" y="253"/>
                    <a:pt x="13" y="253"/>
                  </a:cubicBezTo>
                  <a:cubicBezTo>
                    <a:pt x="11" y="247"/>
                    <a:pt x="10" y="241"/>
                    <a:pt x="10" y="235"/>
                  </a:cubicBezTo>
                  <a:close/>
                  <a:moveTo>
                    <a:pt x="116" y="242"/>
                  </a:moveTo>
                  <a:cubicBezTo>
                    <a:pt x="116" y="242"/>
                    <a:pt x="116" y="242"/>
                    <a:pt x="116" y="242"/>
                  </a:cubicBezTo>
                  <a:cubicBezTo>
                    <a:pt x="116" y="242"/>
                    <a:pt x="116" y="242"/>
                    <a:pt x="116" y="242"/>
                  </a:cubicBezTo>
                  <a:close/>
                  <a:moveTo>
                    <a:pt x="101" y="240"/>
                  </a:moveTo>
                  <a:cubicBezTo>
                    <a:pt x="101" y="238"/>
                    <a:pt x="102" y="236"/>
                    <a:pt x="102" y="235"/>
                  </a:cubicBezTo>
                  <a:cubicBezTo>
                    <a:pt x="102" y="235"/>
                    <a:pt x="102" y="235"/>
                    <a:pt x="102" y="235"/>
                  </a:cubicBezTo>
                  <a:cubicBezTo>
                    <a:pt x="102" y="234"/>
                    <a:pt x="102" y="233"/>
                    <a:pt x="102" y="233"/>
                  </a:cubicBezTo>
                  <a:cubicBezTo>
                    <a:pt x="102" y="233"/>
                    <a:pt x="102" y="233"/>
                    <a:pt x="102" y="233"/>
                  </a:cubicBezTo>
                  <a:cubicBezTo>
                    <a:pt x="102" y="230"/>
                    <a:pt x="101" y="226"/>
                    <a:pt x="101" y="222"/>
                  </a:cubicBezTo>
                  <a:cubicBezTo>
                    <a:pt x="101" y="222"/>
                    <a:pt x="101" y="222"/>
                    <a:pt x="101" y="222"/>
                  </a:cubicBezTo>
                  <a:cubicBezTo>
                    <a:pt x="116" y="220"/>
                    <a:pt x="116" y="220"/>
                    <a:pt x="116" y="220"/>
                  </a:cubicBezTo>
                  <a:cubicBezTo>
                    <a:pt x="117" y="225"/>
                    <a:pt x="117" y="229"/>
                    <a:pt x="117" y="233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17" y="233"/>
                    <a:pt x="117" y="234"/>
                    <a:pt x="117" y="235"/>
                  </a:cubicBezTo>
                  <a:cubicBezTo>
                    <a:pt x="117" y="235"/>
                    <a:pt x="117" y="235"/>
                    <a:pt x="117" y="235"/>
                  </a:cubicBezTo>
                  <a:cubicBezTo>
                    <a:pt x="117" y="238"/>
                    <a:pt x="117" y="240"/>
                    <a:pt x="116" y="242"/>
                  </a:cubicBezTo>
                  <a:cubicBezTo>
                    <a:pt x="116" y="242"/>
                    <a:pt x="116" y="242"/>
                    <a:pt x="116" y="242"/>
                  </a:cubicBezTo>
                  <a:cubicBezTo>
                    <a:pt x="101" y="240"/>
                    <a:pt x="101" y="240"/>
                    <a:pt x="101" y="240"/>
                  </a:cubicBezTo>
                  <a:close/>
                  <a:moveTo>
                    <a:pt x="10" y="215"/>
                  </a:moveTo>
                  <a:cubicBezTo>
                    <a:pt x="10" y="195"/>
                    <a:pt x="10" y="195"/>
                    <a:pt x="10" y="195"/>
                  </a:cubicBezTo>
                  <a:cubicBezTo>
                    <a:pt x="25" y="195"/>
                    <a:pt x="25" y="195"/>
                    <a:pt x="25" y="195"/>
                  </a:cubicBezTo>
                  <a:cubicBezTo>
                    <a:pt x="25" y="215"/>
                    <a:pt x="25" y="215"/>
                    <a:pt x="25" y="215"/>
                  </a:cubicBezTo>
                  <a:cubicBezTo>
                    <a:pt x="10" y="215"/>
                    <a:pt x="10" y="215"/>
                    <a:pt x="10" y="215"/>
                  </a:cubicBezTo>
                  <a:close/>
                  <a:moveTo>
                    <a:pt x="97" y="187"/>
                  </a:moveTo>
                  <a:cubicBezTo>
                    <a:pt x="112" y="185"/>
                    <a:pt x="112" y="185"/>
                    <a:pt x="112" y="185"/>
                  </a:cubicBezTo>
                  <a:cubicBezTo>
                    <a:pt x="113" y="192"/>
                    <a:pt x="114" y="199"/>
                    <a:pt x="115" y="205"/>
                  </a:cubicBezTo>
                  <a:cubicBezTo>
                    <a:pt x="115" y="205"/>
                    <a:pt x="115" y="205"/>
                    <a:pt x="115" y="205"/>
                  </a:cubicBezTo>
                  <a:cubicBezTo>
                    <a:pt x="99" y="207"/>
                    <a:pt x="99" y="207"/>
                    <a:pt x="99" y="207"/>
                  </a:cubicBezTo>
                  <a:cubicBezTo>
                    <a:pt x="99" y="201"/>
                    <a:pt x="98" y="194"/>
                    <a:pt x="97" y="187"/>
                  </a:cubicBezTo>
                  <a:close/>
                  <a:moveTo>
                    <a:pt x="7" y="160"/>
                  </a:moveTo>
                  <a:cubicBezTo>
                    <a:pt x="22" y="158"/>
                    <a:pt x="22" y="158"/>
                    <a:pt x="22" y="158"/>
                  </a:cubicBezTo>
                  <a:cubicBezTo>
                    <a:pt x="23" y="165"/>
                    <a:pt x="24" y="172"/>
                    <a:pt x="25" y="178"/>
                  </a:cubicBezTo>
                  <a:cubicBezTo>
                    <a:pt x="25" y="178"/>
                    <a:pt x="25" y="178"/>
                    <a:pt x="25" y="178"/>
                  </a:cubicBezTo>
                  <a:cubicBezTo>
                    <a:pt x="10" y="181"/>
                    <a:pt x="10" y="181"/>
                    <a:pt x="10" y="181"/>
                  </a:cubicBezTo>
                  <a:cubicBezTo>
                    <a:pt x="9" y="174"/>
                    <a:pt x="8" y="167"/>
                    <a:pt x="7" y="160"/>
                  </a:cubicBezTo>
                  <a:close/>
                  <a:moveTo>
                    <a:pt x="95" y="170"/>
                  </a:moveTo>
                  <a:cubicBezTo>
                    <a:pt x="96" y="162"/>
                    <a:pt x="97" y="154"/>
                    <a:pt x="99" y="148"/>
                  </a:cubicBezTo>
                  <a:cubicBezTo>
                    <a:pt x="99" y="148"/>
                    <a:pt x="99" y="148"/>
                    <a:pt x="99" y="148"/>
                  </a:cubicBezTo>
                  <a:cubicBezTo>
                    <a:pt x="114" y="153"/>
                    <a:pt x="114" y="153"/>
                    <a:pt x="114" y="153"/>
                  </a:cubicBezTo>
                  <a:cubicBezTo>
                    <a:pt x="112" y="158"/>
                    <a:pt x="111" y="164"/>
                    <a:pt x="111" y="171"/>
                  </a:cubicBezTo>
                  <a:cubicBezTo>
                    <a:pt x="111" y="171"/>
                    <a:pt x="111" y="171"/>
                    <a:pt x="111" y="171"/>
                  </a:cubicBezTo>
                  <a:cubicBezTo>
                    <a:pt x="95" y="170"/>
                    <a:pt x="95" y="170"/>
                    <a:pt x="95" y="170"/>
                  </a:cubicBezTo>
                  <a:close/>
                  <a:moveTo>
                    <a:pt x="3" y="124"/>
                  </a:moveTo>
                  <a:cubicBezTo>
                    <a:pt x="3" y="124"/>
                    <a:pt x="3" y="124"/>
                    <a:pt x="3" y="124"/>
                  </a:cubicBezTo>
                  <a:cubicBezTo>
                    <a:pt x="18" y="123"/>
                    <a:pt x="18" y="123"/>
                    <a:pt x="18" y="123"/>
                  </a:cubicBezTo>
                  <a:cubicBezTo>
                    <a:pt x="19" y="129"/>
                    <a:pt x="19" y="136"/>
                    <a:pt x="20" y="143"/>
                  </a:cubicBezTo>
                  <a:cubicBezTo>
                    <a:pt x="20" y="143"/>
                    <a:pt x="20" y="143"/>
                    <a:pt x="20" y="143"/>
                  </a:cubicBezTo>
                  <a:cubicBezTo>
                    <a:pt x="5" y="145"/>
                    <a:pt x="5" y="145"/>
                    <a:pt x="5" y="145"/>
                  </a:cubicBezTo>
                  <a:cubicBezTo>
                    <a:pt x="4" y="138"/>
                    <a:pt x="3" y="131"/>
                    <a:pt x="3" y="124"/>
                  </a:cubicBezTo>
                  <a:close/>
                  <a:moveTo>
                    <a:pt x="106" y="133"/>
                  </a:moveTo>
                  <a:cubicBezTo>
                    <a:pt x="109" y="127"/>
                    <a:pt x="112" y="122"/>
                    <a:pt x="115" y="115"/>
                  </a:cubicBezTo>
                  <a:cubicBezTo>
                    <a:pt x="115" y="115"/>
                    <a:pt x="115" y="115"/>
                    <a:pt x="115" y="115"/>
                  </a:cubicBezTo>
                  <a:cubicBezTo>
                    <a:pt x="129" y="122"/>
                    <a:pt x="129" y="122"/>
                    <a:pt x="129" y="122"/>
                  </a:cubicBezTo>
                  <a:cubicBezTo>
                    <a:pt x="126" y="129"/>
                    <a:pt x="122" y="134"/>
                    <a:pt x="119" y="140"/>
                  </a:cubicBezTo>
                  <a:cubicBezTo>
                    <a:pt x="119" y="140"/>
                    <a:pt x="119" y="140"/>
                    <a:pt x="119" y="140"/>
                  </a:cubicBezTo>
                  <a:cubicBezTo>
                    <a:pt x="106" y="133"/>
                    <a:pt x="106" y="133"/>
                    <a:pt x="106" y="133"/>
                  </a:cubicBezTo>
                  <a:close/>
                  <a:moveTo>
                    <a:pt x="0" y="88"/>
                  </a:moveTo>
                  <a:cubicBezTo>
                    <a:pt x="16" y="88"/>
                    <a:pt x="16" y="88"/>
                    <a:pt x="16" y="88"/>
                  </a:cubicBezTo>
                  <a:cubicBezTo>
                    <a:pt x="16" y="93"/>
                    <a:pt x="16" y="100"/>
                    <a:pt x="17" y="108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1" y="101"/>
                    <a:pt x="1" y="94"/>
                    <a:pt x="0" y="88"/>
                  </a:cubicBezTo>
                  <a:close/>
                  <a:moveTo>
                    <a:pt x="119" y="102"/>
                  </a:moveTo>
                  <a:cubicBezTo>
                    <a:pt x="121" y="97"/>
                    <a:pt x="122" y="91"/>
                    <a:pt x="122" y="84"/>
                  </a:cubicBezTo>
                  <a:cubicBezTo>
                    <a:pt x="122" y="84"/>
                    <a:pt x="122" y="84"/>
                    <a:pt x="122" y="84"/>
                  </a:cubicBezTo>
                  <a:cubicBezTo>
                    <a:pt x="137" y="85"/>
                    <a:pt x="137" y="85"/>
                    <a:pt x="137" y="85"/>
                  </a:cubicBezTo>
                  <a:cubicBezTo>
                    <a:pt x="137" y="93"/>
                    <a:pt x="136" y="100"/>
                    <a:pt x="134" y="106"/>
                  </a:cubicBezTo>
                  <a:cubicBezTo>
                    <a:pt x="134" y="106"/>
                    <a:pt x="134" y="106"/>
                    <a:pt x="134" y="106"/>
                  </a:cubicBezTo>
                  <a:cubicBezTo>
                    <a:pt x="119" y="102"/>
                    <a:pt x="119" y="102"/>
                    <a:pt x="119" y="102"/>
                  </a:cubicBezTo>
                  <a:close/>
                  <a:moveTo>
                    <a:pt x="1" y="72"/>
                  </a:moveTo>
                  <a:cubicBezTo>
                    <a:pt x="2" y="65"/>
                    <a:pt x="4" y="58"/>
                    <a:pt x="6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18" y="62"/>
                    <a:pt x="17" y="68"/>
                    <a:pt x="16" y="74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" y="72"/>
                    <a:pt x="1" y="72"/>
                    <a:pt x="1" y="72"/>
                  </a:cubicBezTo>
                  <a:close/>
                  <a:moveTo>
                    <a:pt x="122" y="73"/>
                  </a:moveTo>
                  <a:cubicBezTo>
                    <a:pt x="122" y="66"/>
                    <a:pt x="122" y="60"/>
                    <a:pt x="120" y="54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35" y="51"/>
                    <a:pt x="135" y="51"/>
                    <a:pt x="135" y="51"/>
                  </a:cubicBezTo>
                  <a:cubicBezTo>
                    <a:pt x="137" y="58"/>
                    <a:pt x="138" y="65"/>
                    <a:pt x="138" y="73"/>
                  </a:cubicBezTo>
                  <a:cubicBezTo>
                    <a:pt x="138" y="73"/>
                    <a:pt x="138" y="73"/>
                    <a:pt x="138" y="73"/>
                  </a:cubicBezTo>
                  <a:cubicBezTo>
                    <a:pt x="138" y="73"/>
                    <a:pt x="138" y="73"/>
                    <a:pt x="138" y="73"/>
                  </a:cubicBezTo>
                  <a:cubicBezTo>
                    <a:pt x="122" y="73"/>
                    <a:pt x="122" y="73"/>
                    <a:pt x="122" y="73"/>
                  </a:cubicBezTo>
                  <a:close/>
                  <a:moveTo>
                    <a:pt x="6" y="51"/>
                  </a:moveTo>
                  <a:cubicBezTo>
                    <a:pt x="6" y="51"/>
                    <a:pt x="6" y="51"/>
                    <a:pt x="6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6" y="51"/>
                    <a:pt x="6" y="51"/>
                    <a:pt x="6" y="51"/>
                  </a:cubicBezTo>
                  <a:close/>
                  <a:moveTo>
                    <a:pt x="13" y="36"/>
                  </a:moveTo>
                  <a:cubicBezTo>
                    <a:pt x="17" y="29"/>
                    <a:pt x="22" y="23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3" y="33"/>
                    <a:pt x="30" y="38"/>
                    <a:pt x="27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13" y="36"/>
                    <a:pt x="13" y="36"/>
                    <a:pt x="13" y="36"/>
                  </a:cubicBezTo>
                  <a:close/>
                  <a:moveTo>
                    <a:pt x="106" y="27"/>
                  </a:moveTo>
                  <a:cubicBezTo>
                    <a:pt x="116" y="16"/>
                    <a:pt x="116" y="16"/>
                    <a:pt x="116" y="16"/>
                  </a:cubicBezTo>
                  <a:cubicBezTo>
                    <a:pt x="122" y="21"/>
                    <a:pt x="126" y="28"/>
                    <a:pt x="130" y="35"/>
                  </a:cubicBezTo>
                  <a:cubicBezTo>
                    <a:pt x="130" y="35"/>
                    <a:pt x="130" y="35"/>
                    <a:pt x="130" y="35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3" y="36"/>
                    <a:pt x="110" y="31"/>
                    <a:pt x="106" y="27"/>
                  </a:cubicBezTo>
                  <a:close/>
                  <a:moveTo>
                    <a:pt x="41" y="8"/>
                  </a:moveTo>
                  <a:cubicBezTo>
                    <a:pt x="47" y="4"/>
                    <a:pt x="55" y="2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59" y="16"/>
                    <a:pt x="53" y="18"/>
                    <a:pt x="48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1" y="8"/>
                    <a:pt x="41" y="8"/>
                    <a:pt x="41" y="8"/>
                  </a:cubicBezTo>
                  <a:close/>
                  <a:moveTo>
                    <a:pt x="78" y="15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88" y="1"/>
                    <a:pt x="95" y="3"/>
                    <a:pt x="102" y="6"/>
                  </a:cubicBezTo>
                  <a:cubicBezTo>
                    <a:pt x="102" y="6"/>
                    <a:pt x="102" y="6"/>
                    <a:pt x="102" y="6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0" y="17"/>
                    <a:pt x="85" y="16"/>
                    <a:pt x="78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72" name="Freeform 262"/>
            <p:cNvSpPr>
              <a:spLocks noEditPoints="1"/>
            </p:cNvSpPr>
            <p:nvPr/>
          </p:nvSpPr>
          <p:spPr bwMode="auto">
            <a:xfrm>
              <a:off x="4443413" y="4083051"/>
              <a:ext cx="127000" cy="238125"/>
            </a:xfrm>
            <a:custGeom>
              <a:avLst/>
              <a:gdLst>
                <a:gd name="T0" fmla="*/ 94 w 142"/>
                <a:gd name="T1" fmla="*/ 8 h 266"/>
                <a:gd name="T2" fmla="*/ 20 w 142"/>
                <a:gd name="T3" fmla="*/ 67 h 266"/>
                <a:gd name="T4" fmla="*/ 13 w 142"/>
                <a:gd name="T5" fmla="*/ 161 h 266"/>
                <a:gd name="T6" fmla="*/ 4 w 142"/>
                <a:gd name="T7" fmla="*/ 212 h 266"/>
                <a:gd name="T8" fmla="*/ 40 w 142"/>
                <a:gd name="T9" fmla="*/ 262 h 266"/>
                <a:gd name="T10" fmla="*/ 90 w 142"/>
                <a:gd name="T11" fmla="*/ 227 h 266"/>
                <a:gd name="T12" fmla="*/ 94 w 142"/>
                <a:gd name="T13" fmla="*/ 171 h 266"/>
                <a:gd name="T14" fmla="*/ 136 w 142"/>
                <a:gd name="T15" fmla="*/ 78 h 266"/>
                <a:gd name="T16" fmla="*/ 94 w 142"/>
                <a:gd name="T17" fmla="*/ 8 h 266"/>
                <a:gd name="T18" fmla="*/ 89 w 142"/>
                <a:gd name="T19" fmla="*/ 148 h 266"/>
                <a:gd name="T20" fmla="*/ 80 w 142"/>
                <a:gd name="T21" fmla="*/ 146 h 266"/>
                <a:gd name="T22" fmla="*/ 108 w 142"/>
                <a:gd name="T23" fmla="*/ 81 h 266"/>
                <a:gd name="T24" fmla="*/ 85 w 142"/>
                <a:gd name="T25" fmla="*/ 44 h 266"/>
                <a:gd name="T26" fmla="*/ 84 w 142"/>
                <a:gd name="T27" fmla="*/ 44 h 266"/>
                <a:gd name="T28" fmla="*/ 84 w 142"/>
                <a:gd name="T29" fmla="*/ 44 h 266"/>
                <a:gd name="T30" fmla="*/ 49 w 142"/>
                <a:gd name="T31" fmla="*/ 68 h 266"/>
                <a:gd name="T32" fmla="*/ 34 w 142"/>
                <a:gd name="T33" fmla="*/ 138 h 266"/>
                <a:gd name="T34" fmla="*/ 26 w 142"/>
                <a:gd name="T35" fmla="*/ 137 h 266"/>
                <a:gd name="T36" fmla="*/ 36 w 142"/>
                <a:gd name="T37" fmla="*/ 59 h 266"/>
                <a:gd name="T38" fmla="*/ 81 w 142"/>
                <a:gd name="T39" fmla="*/ 40 h 266"/>
                <a:gd name="T40" fmla="*/ 81 w 142"/>
                <a:gd name="T41" fmla="*/ 40 h 266"/>
                <a:gd name="T42" fmla="*/ 82 w 142"/>
                <a:gd name="T43" fmla="*/ 33 h 266"/>
                <a:gd name="T44" fmla="*/ 86 w 142"/>
                <a:gd name="T45" fmla="*/ 31 h 266"/>
                <a:gd name="T46" fmla="*/ 89 w 142"/>
                <a:gd name="T47" fmla="*/ 35 h 266"/>
                <a:gd name="T48" fmla="*/ 88 w 142"/>
                <a:gd name="T49" fmla="*/ 41 h 266"/>
                <a:gd name="T50" fmla="*/ 124 w 142"/>
                <a:gd name="T51" fmla="*/ 75 h 266"/>
                <a:gd name="T52" fmla="*/ 89 w 142"/>
                <a:gd name="T53" fmla="*/ 148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2" h="266">
                  <a:moveTo>
                    <a:pt x="94" y="8"/>
                  </a:moveTo>
                  <a:cubicBezTo>
                    <a:pt x="49" y="0"/>
                    <a:pt x="25" y="43"/>
                    <a:pt x="20" y="67"/>
                  </a:cubicBezTo>
                  <a:cubicBezTo>
                    <a:pt x="18" y="83"/>
                    <a:pt x="14" y="122"/>
                    <a:pt x="13" y="161"/>
                  </a:cubicBezTo>
                  <a:cubicBezTo>
                    <a:pt x="4" y="212"/>
                    <a:pt x="4" y="212"/>
                    <a:pt x="4" y="212"/>
                  </a:cubicBezTo>
                  <a:cubicBezTo>
                    <a:pt x="0" y="235"/>
                    <a:pt x="16" y="258"/>
                    <a:pt x="40" y="262"/>
                  </a:cubicBezTo>
                  <a:cubicBezTo>
                    <a:pt x="63" y="266"/>
                    <a:pt x="84" y="253"/>
                    <a:pt x="90" y="227"/>
                  </a:cubicBezTo>
                  <a:cubicBezTo>
                    <a:pt x="92" y="217"/>
                    <a:pt x="93" y="195"/>
                    <a:pt x="94" y="171"/>
                  </a:cubicBezTo>
                  <a:cubicBezTo>
                    <a:pt x="103" y="126"/>
                    <a:pt x="127" y="133"/>
                    <a:pt x="136" y="78"/>
                  </a:cubicBezTo>
                  <a:cubicBezTo>
                    <a:pt x="142" y="44"/>
                    <a:pt x="128" y="14"/>
                    <a:pt x="94" y="8"/>
                  </a:cubicBezTo>
                  <a:close/>
                  <a:moveTo>
                    <a:pt x="89" y="148"/>
                  </a:moveTo>
                  <a:cubicBezTo>
                    <a:pt x="80" y="146"/>
                    <a:pt x="80" y="146"/>
                    <a:pt x="80" y="146"/>
                  </a:cubicBezTo>
                  <a:cubicBezTo>
                    <a:pt x="80" y="146"/>
                    <a:pt x="109" y="96"/>
                    <a:pt x="108" y="81"/>
                  </a:cubicBezTo>
                  <a:cubicBezTo>
                    <a:pt x="107" y="63"/>
                    <a:pt x="89" y="47"/>
                    <a:pt x="85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78" y="45"/>
                    <a:pt x="58" y="54"/>
                    <a:pt x="49" y="68"/>
                  </a:cubicBezTo>
                  <a:cubicBezTo>
                    <a:pt x="42" y="78"/>
                    <a:pt x="34" y="138"/>
                    <a:pt x="34" y="138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7" y="122"/>
                    <a:pt x="27" y="81"/>
                    <a:pt x="36" y="59"/>
                  </a:cubicBezTo>
                  <a:cubicBezTo>
                    <a:pt x="44" y="42"/>
                    <a:pt x="7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4" y="31"/>
                    <a:pt x="86" y="31"/>
                  </a:cubicBezTo>
                  <a:cubicBezTo>
                    <a:pt x="88" y="31"/>
                    <a:pt x="89" y="33"/>
                    <a:pt x="89" y="35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97" y="44"/>
                    <a:pt x="123" y="55"/>
                    <a:pt x="124" y="75"/>
                  </a:cubicBezTo>
                  <a:cubicBezTo>
                    <a:pt x="125" y="98"/>
                    <a:pt x="96" y="135"/>
                    <a:pt x="89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73" name="Freeform 263"/>
            <p:cNvSpPr>
              <a:spLocks noEditPoints="1"/>
            </p:cNvSpPr>
            <p:nvPr/>
          </p:nvSpPr>
          <p:spPr bwMode="auto">
            <a:xfrm>
              <a:off x="4579938" y="4083051"/>
              <a:ext cx="128588" cy="238125"/>
            </a:xfrm>
            <a:custGeom>
              <a:avLst/>
              <a:gdLst>
                <a:gd name="T0" fmla="*/ 138 w 142"/>
                <a:gd name="T1" fmla="*/ 212 h 266"/>
                <a:gd name="T2" fmla="*/ 129 w 142"/>
                <a:gd name="T3" fmla="*/ 161 h 266"/>
                <a:gd name="T4" fmla="*/ 122 w 142"/>
                <a:gd name="T5" fmla="*/ 67 h 266"/>
                <a:gd name="T6" fmla="*/ 48 w 142"/>
                <a:gd name="T7" fmla="*/ 8 h 266"/>
                <a:gd name="T8" fmla="*/ 6 w 142"/>
                <a:gd name="T9" fmla="*/ 78 h 266"/>
                <a:gd name="T10" fmla="*/ 48 w 142"/>
                <a:gd name="T11" fmla="*/ 171 h 266"/>
                <a:gd name="T12" fmla="*/ 52 w 142"/>
                <a:gd name="T13" fmla="*/ 227 h 266"/>
                <a:gd name="T14" fmla="*/ 103 w 142"/>
                <a:gd name="T15" fmla="*/ 262 h 266"/>
                <a:gd name="T16" fmla="*/ 138 w 142"/>
                <a:gd name="T17" fmla="*/ 212 h 266"/>
                <a:gd name="T18" fmla="*/ 108 w 142"/>
                <a:gd name="T19" fmla="*/ 138 h 266"/>
                <a:gd name="T20" fmla="*/ 93 w 142"/>
                <a:gd name="T21" fmla="*/ 68 h 266"/>
                <a:gd name="T22" fmla="*/ 59 w 142"/>
                <a:gd name="T23" fmla="*/ 44 h 266"/>
                <a:gd name="T24" fmla="*/ 58 w 142"/>
                <a:gd name="T25" fmla="*/ 44 h 266"/>
                <a:gd name="T26" fmla="*/ 57 w 142"/>
                <a:gd name="T27" fmla="*/ 44 h 266"/>
                <a:gd name="T28" fmla="*/ 34 w 142"/>
                <a:gd name="T29" fmla="*/ 81 h 266"/>
                <a:gd name="T30" fmla="*/ 62 w 142"/>
                <a:gd name="T31" fmla="*/ 146 h 266"/>
                <a:gd name="T32" fmla="*/ 54 w 142"/>
                <a:gd name="T33" fmla="*/ 148 h 266"/>
                <a:gd name="T34" fmla="*/ 18 w 142"/>
                <a:gd name="T35" fmla="*/ 75 h 266"/>
                <a:gd name="T36" fmla="*/ 54 w 142"/>
                <a:gd name="T37" fmla="*/ 41 h 266"/>
                <a:gd name="T38" fmla="*/ 53 w 142"/>
                <a:gd name="T39" fmla="*/ 35 h 266"/>
                <a:gd name="T40" fmla="*/ 56 w 142"/>
                <a:gd name="T41" fmla="*/ 31 h 266"/>
                <a:gd name="T42" fmla="*/ 60 w 142"/>
                <a:gd name="T43" fmla="*/ 33 h 266"/>
                <a:gd name="T44" fmla="*/ 61 w 142"/>
                <a:gd name="T45" fmla="*/ 40 h 266"/>
                <a:gd name="T46" fmla="*/ 61 w 142"/>
                <a:gd name="T47" fmla="*/ 40 h 266"/>
                <a:gd name="T48" fmla="*/ 106 w 142"/>
                <a:gd name="T49" fmla="*/ 59 h 266"/>
                <a:gd name="T50" fmla="*/ 116 w 142"/>
                <a:gd name="T51" fmla="*/ 137 h 266"/>
                <a:gd name="T52" fmla="*/ 108 w 142"/>
                <a:gd name="T53" fmla="*/ 138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2" h="266">
                  <a:moveTo>
                    <a:pt x="138" y="212"/>
                  </a:moveTo>
                  <a:cubicBezTo>
                    <a:pt x="129" y="161"/>
                    <a:pt x="129" y="161"/>
                    <a:pt x="129" y="161"/>
                  </a:cubicBezTo>
                  <a:cubicBezTo>
                    <a:pt x="128" y="122"/>
                    <a:pt x="124" y="83"/>
                    <a:pt x="122" y="67"/>
                  </a:cubicBezTo>
                  <a:cubicBezTo>
                    <a:pt x="117" y="43"/>
                    <a:pt x="93" y="0"/>
                    <a:pt x="48" y="8"/>
                  </a:cubicBezTo>
                  <a:cubicBezTo>
                    <a:pt x="14" y="14"/>
                    <a:pt x="0" y="44"/>
                    <a:pt x="6" y="78"/>
                  </a:cubicBezTo>
                  <a:cubicBezTo>
                    <a:pt x="15" y="133"/>
                    <a:pt x="39" y="126"/>
                    <a:pt x="48" y="171"/>
                  </a:cubicBezTo>
                  <a:cubicBezTo>
                    <a:pt x="49" y="195"/>
                    <a:pt x="50" y="217"/>
                    <a:pt x="52" y="227"/>
                  </a:cubicBezTo>
                  <a:cubicBezTo>
                    <a:pt x="58" y="253"/>
                    <a:pt x="79" y="266"/>
                    <a:pt x="103" y="262"/>
                  </a:cubicBezTo>
                  <a:cubicBezTo>
                    <a:pt x="126" y="258"/>
                    <a:pt x="142" y="235"/>
                    <a:pt x="138" y="212"/>
                  </a:cubicBezTo>
                  <a:close/>
                  <a:moveTo>
                    <a:pt x="108" y="138"/>
                  </a:moveTo>
                  <a:cubicBezTo>
                    <a:pt x="108" y="138"/>
                    <a:pt x="100" y="78"/>
                    <a:pt x="93" y="68"/>
                  </a:cubicBezTo>
                  <a:cubicBezTo>
                    <a:pt x="84" y="54"/>
                    <a:pt x="64" y="45"/>
                    <a:pt x="59" y="44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8" y="44"/>
                    <a:pt x="58" y="44"/>
                    <a:pt x="57" y="44"/>
                  </a:cubicBezTo>
                  <a:cubicBezTo>
                    <a:pt x="53" y="47"/>
                    <a:pt x="35" y="63"/>
                    <a:pt x="34" y="81"/>
                  </a:cubicBezTo>
                  <a:cubicBezTo>
                    <a:pt x="33" y="96"/>
                    <a:pt x="62" y="146"/>
                    <a:pt x="62" y="146"/>
                  </a:cubicBezTo>
                  <a:cubicBezTo>
                    <a:pt x="54" y="148"/>
                    <a:pt x="54" y="148"/>
                    <a:pt x="54" y="148"/>
                  </a:cubicBezTo>
                  <a:cubicBezTo>
                    <a:pt x="46" y="135"/>
                    <a:pt x="17" y="98"/>
                    <a:pt x="18" y="75"/>
                  </a:cubicBezTo>
                  <a:cubicBezTo>
                    <a:pt x="20" y="55"/>
                    <a:pt x="45" y="44"/>
                    <a:pt x="54" y="41"/>
                  </a:cubicBezTo>
                  <a:cubicBezTo>
                    <a:pt x="53" y="35"/>
                    <a:pt x="53" y="35"/>
                    <a:pt x="53" y="35"/>
                  </a:cubicBezTo>
                  <a:cubicBezTo>
                    <a:pt x="53" y="33"/>
                    <a:pt x="54" y="31"/>
                    <a:pt x="56" y="31"/>
                  </a:cubicBezTo>
                  <a:cubicBezTo>
                    <a:pt x="58" y="31"/>
                    <a:pt x="60" y="32"/>
                    <a:pt x="60" y="33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71" y="40"/>
                    <a:pt x="98" y="42"/>
                    <a:pt x="106" y="59"/>
                  </a:cubicBezTo>
                  <a:cubicBezTo>
                    <a:pt x="115" y="81"/>
                    <a:pt x="116" y="122"/>
                    <a:pt x="116" y="137"/>
                  </a:cubicBezTo>
                  <a:lnTo>
                    <a:pt x="108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74" name="Freeform 264"/>
            <p:cNvSpPr>
              <a:spLocks/>
            </p:cNvSpPr>
            <p:nvPr/>
          </p:nvSpPr>
          <p:spPr bwMode="auto">
            <a:xfrm>
              <a:off x="3078163" y="3783014"/>
              <a:ext cx="23813" cy="31750"/>
            </a:xfrm>
            <a:custGeom>
              <a:avLst/>
              <a:gdLst>
                <a:gd name="T0" fmla="*/ 7 w 15"/>
                <a:gd name="T1" fmla="*/ 1 h 20"/>
                <a:gd name="T2" fmla="*/ 5 w 15"/>
                <a:gd name="T3" fmla="*/ 0 h 20"/>
                <a:gd name="T4" fmla="*/ 3 w 15"/>
                <a:gd name="T5" fmla="*/ 3 h 20"/>
                <a:gd name="T6" fmla="*/ 0 w 15"/>
                <a:gd name="T7" fmla="*/ 4 h 20"/>
                <a:gd name="T8" fmla="*/ 1 w 15"/>
                <a:gd name="T9" fmla="*/ 5 h 20"/>
                <a:gd name="T10" fmla="*/ 0 w 15"/>
                <a:gd name="T11" fmla="*/ 7 h 20"/>
                <a:gd name="T12" fmla="*/ 15 w 15"/>
                <a:gd name="T13" fmla="*/ 20 h 20"/>
                <a:gd name="T14" fmla="*/ 9 w 15"/>
                <a:gd name="T15" fmla="*/ 0 h 20"/>
                <a:gd name="T16" fmla="*/ 7 w 15"/>
                <a:gd name="T17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0">
                  <a:moveTo>
                    <a:pt x="7" y="1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0" y="7"/>
                  </a:lnTo>
                  <a:lnTo>
                    <a:pt x="15" y="20"/>
                  </a:lnTo>
                  <a:lnTo>
                    <a:pt x="9" y="0"/>
                  </a:lnTo>
                  <a:lnTo>
                    <a:pt x="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75" name="Freeform 265"/>
            <p:cNvSpPr>
              <a:spLocks/>
            </p:cNvSpPr>
            <p:nvPr/>
          </p:nvSpPr>
          <p:spPr bwMode="auto">
            <a:xfrm>
              <a:off x="3051176" y="3702051"/>
              <a:ext cx="17463" cy="19050"/>
            </a:xfrm>
            <a:custGeom>
              <a:avLst/>
              <a:gdLst>
                <a:gd name="T0" fmla="*/ 0 w 11"/>
                <a:gd name="T1" fmla="*/ 3 h 12"/>
                <a:gd name="T2" fmla="*/ 3 w 11"/>
                <a:gd name="T3" fmla="*/ 12 h 12"/>
                <a:gd name="T4" fmla="*/ 11 w 11"/>
                <a:gd name="T5" fmla="*/ 9 h 12"/>
                <a:gd name="T6" fmla="*/ 9 w 11"/>
                <a:gd name="T7" fmla="*/ 0 h 12"/>
                <a:gd name="T8" fmla="*/ 0 w 11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0" y="3"/>
                  </a:moveTo>
                  <a:lnTo>
                    <a:pt x="3" y="12"/>
                  </a:lnTo>
                  <a:lnTo>
                    <a:pt x="11" y="9"/>
                  </a:lnTo>
                  <a:lnTo>
                    <a:pt x="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76" name="Freeform 266"/>
            <p:cNvSpPr>
              <a:spLocks/>
            </p:cNvSpPr>
            <p:nvPr/>
          </p:nvSpPr>
          <p:spPr bwMode="auto">
            <a:xfrm>
              <a:off x="3011488" y="3729039"/>
              <a:ext cx="19050" cy="19050"/>
            </a:xfrm>
            <a:custGeom>
              <a:avLst/>
              <a:gdLst>
                <a:gd name="T0" fmla="*/ 0 w 12"/>
                <a:gd name="T1" fmla="*/ 7 h 12"/>
                <a:gd name="T2" fmla="*/ 6 w 12"/>
                <a:gd name="T3" fmla="*/ 12 h 12"/>
                <a:gd name="T4" fmla="*/ 12 w 12"/>
                <a:gd name="T5" fmla="*/ 6 h 12"/>
                <a:gd name="T6" fmla="*/ 5 w 12"/>
                <a:gd name="T7" fmla="*/ 0 h 12"/>
                <a:gd name="T8" fmla="*/ 0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0" y="7"/>
                  </a:moveTo>
                  <a:lnTo>
                    <a:pt x="6" y="12"/>
                  </a:lnTo>
                  <a:lnTo>
                    <a:pt x="12" y="6"/>
                  </a:lnTo>
                  <a:lnTo>
                    <a:pt x="5" y="0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77" name="Freeform 267"/>
            <p:cNvSpPr>
              <a:spLocks/>
            </p:cNvSpPr>
            <p:nvPr/>
          </p:nvSpPr>
          <p:spPr bwMode="auto">
            <a:xfrm>
              <a:off x="3054351" y="3756026"/>
              <a:ext cx="33338" cy="28575"/>
            </a:xfrm>
            <a:custGeom>
              <a:avLst/>
              <a:gdLst>
                <a:gd name="T0" fmla="*/ 18 w 21"/>
                <a:gd name="T1" fmla="*/ 0 h 18"/>
                <a:gd name="T2" fmla="*/ 9 w 21"/>
                <a:gd name="T3" fmla="*/ 3 h 18"/>
                <a:gd name="T4" fmla="*/ 12 w 21"/>
                <a:gd name="T5" fmla="*/ 10 h 18"/>
                <a:gd name="T6" fmla="*/ 6 w 21"/>
                <a:gd name="T7" fmla="*/ 6 h 18"/>
                <a:gd name="T8" fmla="*/ 0 w 21"/>
                <a:gd name="T9" fmla="*/ 12 h 18"/>
                <a:gd name="T10" fmla="*/ 8 w 21"/>
                <a:gd name="T11" fmla="*/ 18 h 18"/>
                <a:gd name="T12" fmla="*/ 12 w 21"/>
                <a:gd name="T13" fmla="*/ 12 h 18"/>
                <a:gd name="T14" fmla="*/ 21 w 21"/>
                <a:gd name="T15" fmla="*/ 9 h 18"/>
                <a:gd name="T16" fmla="*/ 18 w 2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8">
                  <a:moveTo>
                    <a:pt x="18" y="0"/>
                  </a:moveTo>
                  <a:lnTo>
                    <a:pt x="9" y="3"/>
                  </a:lnTo>
                  <a:lnTo>
                    <a:pt x="12" y="1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8" y="18"/>
                  </a:lnTo>
                  <a:lnTo>
                    <a:pt x="12" y="12"/>
                  </a:lnTo>
                  <a:lnTo>
                    <a:pt x="21" y="9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78" name="Freeform 268"/>
            <p:cNvSpPr>
              <a:spLocks/>
            </p:cNvSpPr>
            <p:nvPr/>
          </p:nvSpPr>
          <p:spPr bwMode="auto">
            <a:xfrm>
              <a:off x="3033713" y="3746501"/>
              <a:ext cx="19050" cy="20638"/>
            </a:xfrm>
            <a:custGeom>
              <a:avLst/>
              <a:gdLst>
                <a:gd name="T0" fmla="*/ 0 w 12"/>
                <a:gd name="T1" fmla="*/ 7 h 13"/>
                <a:gd name="T2" fmla="*/ 7 w 12"/>
                <a:gd name="T3" fmla="*/ 13 h 13"/>
                <a:gd name="T4" fmla="*/ 12 w 12"/>
                <a:gd name="T5" fmla="*/ 6 h 13"/>
                <a:gd name="T6" fmla="*/ 5 w 12"/>
                <a:gd name="T7" fmla="*/ 0 h 13"/>
                <a:gd name="T8" fmla="*/ 0 w 12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">
                  <a:moveTo>
                    <a:pt x="0" y="7"/>
                  </a:moveTo>
                  <a:lnTo>
                    <a:pt x="7" y="13"/>
                  </a:lnTo>
                  <a:lnTo>
                    <a:pt x="12" y="6"/>
                  </a:lnTo>
                  <a:lnTo>
                    <a:pt x="5" y="0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79" name="Freeform 269"/>
            <p:cNvSpPr>
              <a:spLocks/>
            </p:cNvSpPr>
            <p:nvPr/>
          </p:nvSpPr>
          <p:spPr bwMode="auto">
            <a:xfrm>
              <a:off x="3060701" y="3729039"/>
              <a:ext cx="17463" cy="19050"/>
            </a:xfrm>
            <a:custGeom>
              <a:avLst/>
              <a:gdLst>
                <a:gd name="T0" fmla="*/ 11 w 11"/>
                <a:gd name="T1" fmla="*/ 9 h 12"/>
                <a:gd name="T2" fmla="*/ 8 w 11"/>
                <a:gd name="T3" fmla="*/ 0 h 12"/>
                <a:gd name="T4" fmla="*/ 0 w 11"/>
                <a:gd name="T5" fmla="*/ 3 h 12"/>
                <a:gd name="T6" fmla="*/ 3 w 11"/>
                <a:gd name="T7" fmla="*/ 12 h 12"/>
                <a:gd name="T8" fmla="*/ 11 w 11"/>
                <a:gd name="T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1" y="9"/>
                  </a:moveTo>
                  <a:lnTo>
                    <a:pt x="8" y="0"/>
                  </a:lnTo>
                  <a:lnTo>
                    <a:pt x="0" y="3"/>
                  </a:lnTo>
                  <a:lnTo>
                    <a:pt x="3" y="12"/>
                  </a:lnTo>
                  <a:lnTo>
                    <a:pt x="11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80" name="Rectangle 270"/>
            <p:cNvSpPr>
              <a:spLocks noChangeArrowheads="1"/>
            </p:cNvSpPr>
            <p:nvPr/>
          </p:nvSpPr>
          <p:spPr bwMode="auto">
            <a:xfrm>
              <a:off x="3078163" y="3794126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81" name="Freeform 271"/>
            <p:cNvSpPr>
              <a:spLocks/>
            </p:cNvSpPr>
            <p:nvPr/>
          </p:nvSpPr>
          <p:spPr bwMode="auto">
            <a:xfrm>
              <a:off x="3065463" y="3686176"/>
              <a:ext cx="19050" cy="19050"/>
            </a:xfrm>
            <a:custGeom>
              <a:avLst/>
              <a:gdLst>
                <a:gd name="T0" fmla="*/ 5 w 12"/>
                <a:gd name="T1" fmla="*/ 12 h 12"/>
                <a:gd name="T2" fmla="*/ 12 w 12"/>
                <a:gd name="T3" fmla="*/ 7 h 12"/>
                <a:gd name="T4" fmla="*/ 8 w 12"/>
                <a:gd name="T5" fmla="*/ 0 h 12"/>
                <a:gd name="T6" fmla="*/ 0 w 12"/>
                <a:gd name="T7" fmla="*/ 4 h 12"/>
                <a:gd name="T8" fmla="*/ 5 w 12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5" y="12"/>
                  </a:moveTo>
                  <a:lnTo>
                    <a:pt x="12" y="7"/>
                  </a:lnTo>
                  <a:lnTo>
                    <a:pt x="8" y="0"/>
                  </a:lnTo>
                  <a:lnTo>
                    <a:pt x="0" y="4"/>
                  </a:lnTo>
                  <a:lnTo>
                    <a:pt x="5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82" name="Rectangle 272"/>
            <p:cNvSpPr>
              <a:spLocks noChangeArrowheads="1"/>
            </p:cNvSpPr>
            <p:nvPr/>
          </p:nvSpPr>
          <p:spPr bwMode="auto">
            <a:xfrm>
              <a:off x="3059113" y="3657601"/>
              <a:ext cx="14288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83" name="Freeform 273"/>
            <p:cNvSpPr>
              <a:spLocks/>
            </p:cNvSpPr>
            <p:nvPr/>
          </p:nvSpPr>
          <p:spPr bwMode="auto">
            <a:xfrm>
              <a:off x="3113088" y="3657601"/>
              <a:ext cx="34925" cy="17463"/>
            </a:xfrm>
            <a:custGeom>
              <a:avLst/>
              <a:gdLst>
                <a:gd name="T0" fmla="*/ 2 w 22"/>
                <a:gd name="T1" fmla="*/ 0 h 11"/>
                <a:gd name="T2" fmla="*/ 2 w 22"/>
                <a:gd name="T3" fmla="*/ 2 h 11"/>
                <a:gd name="T4" fmla="*/ 0 w 22"/>
                <a:gd name="T5" fmla="*/ 3 h 11"/>
                <a:gd name="T6" fmla="*/ 2 w 22"/>
                <a:gd name="T7" fmla="*/ 7 h 11"/>
                <a:gd name="T8" fmla="*/ 2 w 22"/>
                <a:gd name="T9" fmla="*/ 9 h 11"/>
                <a:gd name="T10" fmla="*/ 4 w 22"/>
                <a:gd name="T11" fmla="*/ 9 h 11"/>
                <a:gd name="T12" fmla="*/ 5 w 22"/>
                <a:gd name="T13" fmla="*/ 11 h 11"/>
                <a:gd name="T14" fmla="*/ 22 w 22"/>
                <a:gd name="T15" fmla="*/ 0 h 11"/>
                <a:gd name="T16" fmla="*/ 2 w 22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1">
                  <a:moveTo>
                    <a:pt x="2" y="0"/>
                  </a:moveTo>
                  <a:lnTo>
                    <a:pt x="2" y="2"/>
                  </a:lnTo>
                  <a:lnTo>
                    <a:pt x="0" y="3"/>
                  </a:lnTo>
                  <a:lnTo>
                    <a:pt x="2" y="7"/>
                  </a:lnTo>
                  <a:lnTo>
                    <a:pt x="2" y="9"/>
                  </a:lnTo>
                  <a:lnTo>
                    <a:pt x="4" y="9"/>
                  </a:lnTo>
                  <a:lnTo>
                    <a:pt x="5" y="11"/>
                  </a:lnTo>
                  <a:lnTo>
                    <a:pt x="2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84" name="Rectangle 274"/>
            <p:cNvSpPr>
              <a:spLocks noChangeArrowheads="1"/>
            </p:cNvSpPr>
            <p:nvPr/>
          </p:nvSpPr>
          <p:spPr bwMode="auto">
            <a:xfrm>
              <a:off x="3121026" y="3675064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85" name="Freeform 275"/>
            <p:cNvSpPr>
              <a:spLocks/>
            </p:cNvSpPr>
            <p:nvPr/>
          </p:nvSpPr>
          <p:spPr bwMode="auto">
            <a:xfrm>
              <a:off x="3087688" y="3657601"/>
              <a:ext cx="20638" cy="31750"/>
            </a:xfrm>
            <a:custGeom>
              <a:avLst/>
              <a:gdLst>
                <a:gd name="T0" fmla="*/ 9 w 13"/>
                <a:gd name="T1" fmla="*/ 0 h 20"/>
                <a:gd name="T2" fmla="*/ 0 w 13"/>
                <a:gd name="T3" fmla="*/ 0 h 20"/>
                <a:gd name="T4" fmla="*/ 0 w 13"/>
                <a:gd name="T5" fmla="*/ 9 h 20"/>
                <a:gd name="T6" fmla="*/ 7 w 13"/>
                <a:gd name="T7" fmla="*/ 9 h 20"/>
                <a:gd name="T8" fmla="*/ 1 w 13"/>
                <a:gd name="T9" fmla="*/ 13 h 20"/>
                <a:gd name="T10" fmla="*/ 6 w 13"/>
                <a:gd name="T11" fmla="*/ 20 h 20"/>
                <a:gd name="T12" fmla="*/ 13 w 13"/>
                <a:gd name="T13" fmla="*/ 16 h 20"/>
                <a:gd name="T14" fmla="*/ 9 w 13"/>
                <a:gd name="T15" fmla="*/ 9 h 20"/>
                <a:gd name="T16" fmla="*/ 9 w 13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0">
                  <a:moveTo>
                    <a:pt x="9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7" y="9"/>
                  </a:lnTo>
                  <a:lnTo>
                    <a:pt x="1" y="13"/>
                  </a:lnTo>
                  <a:lnTo>
                    <a:pt x="6" y="20"/>
                  </a:lnTo>
                  <a:lnTo>
                    <a:pt x="13" y="16"/>
                  </a:lnTo>
                  <a:lnTo>
                    <a:pt x="9" y="9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86" name="Freeform 276"/>
            <p:cNvSpPr>
              <a:spLocks/>
            </p:cNvSpPr>
            <p:nvPr/>
          </p:nvSpPr>
          <p:spPr bwMode="auto">
            <a:xfrm>
              <a:off x="2930526" y="3657601"/>
              <a:ext cx="22225" cy="31750"/>
            </a:xfrm>
            <a:custGeom>
              <a:avLst/>
              <a:gdLst>
                <a:gd name="T0" fmla="*/ 8 w 14"/>
                <a:gd name="T1" fmla="*/ 20 h 20"/>
                <a:gd name="T2" fmla="*/ 13 w 14"/>
                <a:gd name="T3" fmla="*/ 13 h 20"/>
                <a:gd name="T4" fmla="*/ 7 w 14"/>
                <a:gd name="T5" fmla="*/ 9 h 20"/>
                <a:gd name="T6" fmla="*/ 14 w 14"/>
                <a:gd name="T7" fmla="*/ 9 h 20"/>
                <a:gd name="T8" fmla="*/ 14 w 14"/>
                <a:gd name="T9" fmla="*/ 0 h 20"/>
                <a:gd name="T10" fmla="*/ 5 w 14"/>
                <a:gd name="T11" fmla="*/ 0 h 20"/>
                <a:gd name="T12" fmla="*/ 5 w 14"/>
                <a:gd name="T13" fmla="*/ 9 h 20"/>
                <a:gd name="T14" fmla="*/ 0 w 14"/>
                <a:gd name="T15" fmla="*/ 16 h 20"/>
                <a:gd name="T16" fmla="*/ 8 w 14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0">
                  <a:moveTo>
                    <a:pt x="8" y="20"/>
                  </a:moveTo>
                  <a:lnTo>
                    <a:pt x="13" y="13"/>
                  </a:lnTo>
                  <a:lnTo>
                    <a:pt x="7" y="9"/>
                  </a:lnTo>
                  <a:lnTo>
                    <a:pt x="14" y="9"/>
                  </a:lnTo>
                  <a:lnTo>
                    <a:pt x="14" y="0"/>
                  </a:lnTo>
                  <a:lnTo>
                    <a:pt x="5" y="0"/>
                  </a:lnTo>
                  <a:lnTo>
                    <a:pt x="5" y="9"/>
                  </a:lnTo>
                  <a:lnTo>
                    <a:pt x="0" y="16"/>
                  </a:lnTo>
                  <a:lnTo>
                    <a:pt x="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87" name="Rectangle 277"/>
            <p:cNvSpPr>
              <a:spLocks noChangeArrowheads="1"/>
            </p:cNvSpPr>
            <p:nvPr/>
          </p:nvSpPr>
          <p:spPr bwMode="auto">
            <a:xfrm>
              <a:off x="2965451" y="3657601"/>
              <a:ext cx="14288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88" name="Rectangle 278"/>
            <p:cNvSpPr>
              <a:spLocks noChangeArrowheads="1"/>
            </p:cNvSpPr>
            <p:nvPr/>
          </p:nvSpPr>
          <p:spPr bwMode="auto">
            <a:xfrm>
              <a:off x="2919413" y="3675064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89" name="Freeform 279"/>
            <p:cNvSpPr>
              <a:spLocks/>
            </p:cNvSpPr>
            <p:nvPr/>
          </p:nvSpPr>
          <p:spPr bwMode="auto">
            <a:xfrm>
              <a:off x="2954338" y="3686176"/>
              <a:ext cx="20638" cy="19050"/>
            </a:xfrm>
            <a:custGeom>
              <a:avLst/>
              <a:gdLst>
                <a:gd name="T0" fmla="*/ 13 w 13"/>
                <a:gd name="T1" fmla="*/ 4 h 12"/>
                <a:gd name="T2" fmla="*/ 5 w 13"/>
                <a:gd name="T3" fmla="*/ 0 h 12"/>
                <a:gd name="T4" fmla="*/ 0 w 13"/>
                <a:gd name="T5" fmla="*/ 7 h 12"/>
                <a:gd name="T6" fmla="*/ 8 w 13"/>
                <a:gd name="T7" fmla="*/ 12 h 12"/>
                <a:gd name="T8" fmla="*/ 13 w 13"/>
                <a:gd name="T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13" y="4"/>
                  </a:moveTo>
                  <a:lnTo>
                    <a:pt x="5" y="0"/>
                  </a:lnTo>
                  <a:lnTo>
                    <a:pt x="0" y="7"/>
                  </a:lnTo>
                  <a:lnTo>
                    <a:pt x="8" y="12"/>
                  </a:lnTo>
                  <a:lnTo>
                    <a:pt x="1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90" name="Freeform 280"/>
            <p:cNvSpPr>
              <a:spLocks/>
            </p:cNvSpPr>
            <p:nvPr/>
          </p:nvSpPr>
          <p:spPr bwMode="auto">
            <a:xfrm>
              <a:off x="2890838" y="3657601"/>
              <a:ext cx="34925" cy="17463"/>
            </a:xfrm>
            <a:custGeom>
              <a:avLst/>
              <a:gdLst>
                <a:gd name="T0" fmla="*/ 21 w 22"/>
                <a:gd name="T1" fmla="*/ 2 h 11"/>
                <a:gd name="T2" fmla="*/ 21 w 22"/>
                <a:gd name="T3" fmla="*/ 0 h 11"/>
                <a:gd name="T4" fmla="*/ 0 w 22"/>
                <a:gd name="T5" fmla="*/ 0 h 11"/>
                <a:gd name="T6" fmla="*/ 18 w 22"/>
                <a:gd name="T7" fmla="*/ 11 h 11"/>
                <a:gd name="T8" fmla="*/ 19 w 22"/>
                <a:gd name="T9" fmla="*/ 9 h 11"/>
                <a:gd name="T10" fmla="*/ 21 w 22"/>
                <a:gd name="T11" fmla="*/ 9 h 11"/>
                <a:gd name="T12" fmla="*/ 21 w 22"/>
                <a:gd name="T13" fmla="*/ 7 h 11"/>
                <a:gd name="T14" fmla="*/ 22 w 22"/>
                <a:gd name="T15" fmla="*/ 3 h 11"/>
                <a:gd name="T16" fmla="*/ 21 w 22"/>
                <a:gd name="T1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1">
                  <a:moveTo>
                    <a:pt x="21" y="2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18" y="11"/>
                  </a:lnTo>
                  <a:lnTo>
                    <a:pt x="19" y="9"/>
                  </a:lnTo>
                  <a:lnTo>
                    <a:pt x="21" y="9"/>
                  </a:lnTo>
                  <a:lnTo>
                    <a:pt x="21" y="7"/>
                  </a:lnTo>
                  <a:lnTo>
                    <a:pt x="22" y="3"/>
                  </a:lnTo>
                  <a:lnTo>
                    <a:pt x="2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91" name="Freeform 281"/>
            <p:cNvSpPr>
              <a:spLocks/>
            </p:cNvSpPr>
            <p:nvPr/>
          </p:nvSpPr>
          <p:spPr bwMode="auto">
            <a:xfrm>
              <a:off x="2987676" y="3654426"/>
              <a:ext cx="17463" cy="19050"/>
            </a:xfrm>
            <a:custGeom>
              <a:avLst/>
              <a:gdLst>
                <a:gd name="T0" fmla="*/ 11 w 11"/>
                <a:gd name="T1" fmla="*/ 3 h 12"/>
                <a:gd name="T2" fmla="*/ 3 w 11"/>
                <a:gd name="T3" fmla="*/ 0 h 12"/>
                <a:gd name="T4" fmla="*/ 0 w 11"/>
                <a:gd name="T5" fmla="*/ 9 h 12"/>
                <a:gd name="T6" fmla="*/ 8 w 11"/>
                <a:gd name="T7" fmla="*/ 12 h 12"/>
                <a:gd name="T8" fmla="*/ 11 w 11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1" y="3"/>
                  </a:moveTo>
                  <a:lnTo>
                    <a:pt x="3" y="0"/>
                  </a:lnTo>
                  <a:lnTo>
                    <a:pt x="0" y="9"/>
                  </a:lnTo>
                  <a:lnTo>
                    <a:pt x="8" y="12"/>
                  </a:lnTo>
                  <a:lnTo>
                    <a:pt x="1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92" name="Freeform 282"/>
            <p:cNvSpPr>
              <a:spLocks/>
            </p:cNvSpPr>
            <p:nvPr/>
          </p:nvSpPr>
          <p:spPr bwMode="auto">
            <a:xfrm>
              <a:off x="3027363" y="3627439"/>
              <a:ext cx="17463" cy="17463"/>
            </a:xfrm>
            <a:custGeom>
              <a:avLst/>
              <a:gdLst>
                <a:gd name="T0" fmla="*/ 2 w 11"/>
                <a:gd name="T1" fmla="*/ 11 h 11"/>
                <a:gd name="T2" fmla="*/ 11 w 11"/>
                <a:gd name="T3" fmla="*/ 9 h 11"/>
                <a:gd name="T4" fmla="*/ 8 w 11"/>
                <a:gd name="T5" fmla="*/ 0 h 11"/>
                <a:gd name="T6" fmla="*/ 0 w 11"/>
                <a:gd name="T7" fmla="*/ 3 h 11"/>
                <a:gd name="T8" fmla="*/ 2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2" y="11"/>
                  </a:moveTo>
                  <a:lnTo>
                    <a:pt x="11" y="9"/>
                  </a:lnTo>
                  <a:lnTo>
                    <a:pt x="8" y="0"/>
                  </a:lnTo>
                  <a:lnTo>
                    <a:pt x="0" y="3"/>
                  </a:lnTo>
                  <a:lnTo>
                    <a:pt x="2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93" name="Rectangle 283"/>
            <p:cNvSpPr>
              <a:spLocks noChangeArrowheads="1"/>
            </p:cNvSpPr>
            <p:nvPr/>
          </p:nvSpPr>
          <p:spPr bwMode="auto">
            <a:xfrm>
              <a:off x="3011488" y="3586164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94" name="Freeform 284"/>
            <p:cNvSpPr>
              <a:spLocks/>
            </p:cNvSpPr>
            <p:nvPr/>
          </p:nvSpPr>
          <p:spPr bwMode="auto">
            <a:xfrm>
              <a:off x="3035301" y="3654426"/>
              <a:ext cx="17463" cy="17463"/>
            </a:xfrm>
            <a:custGeom>
              <a:avLst/>
              <a:gdLst>
                <a:gd name="T0" fmla="*/ 2 w 11"/>
                <a:gd name="T1" fmla="*/ 11 h 11"/>
                <a:gd name="T2" fmla="*/ 11 w 11"/>
                <a:gd name="T3" fmla="*/ 9 h 11"/>
                <a:gd name="T4" fmla="*/ 8 w 11"/>
                <a:gd name="T5" fmla="*/ 0 h 11"/>
                <a:gd name="T6" fmla="*/ 0 w 11"/>
                <a:gd name="T7" fmla="*/ 3 h 11"/>
                <a:gd name="T8" fmla="*/ 2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2" y="11"/>
                  </a:moveTo>
                  <a:lnTo>
                    <a:pt x="11" y="9"/>
                  </a:lnTo>
                  <a:lnTo>
                    <a:pt x="8" y="0"/>
                  </a:lnTo>
                  <a:lnTo>
                    <a:pt x="0" y="3"/>
                  </a:lnTo>
                  <a:lnTo>
                    <a:pt x="2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95" name="Freeform 285"/>
            <p:cNvSpPr>
              <a:spLocks/>
            </p:cNvSpPr>
            <p:nvPr/>
          </p:nvSpPr>
          <p:spPr bwMode="auto">
            <a:xfrm>
              <a:off x="3011488" y="3556001"/>
              <a:ext cx="17463" cy="34925"/>
            </a:xfrm>
            <a:custGeom>
              <a:avLst/>
              <a:gdLst>
                <a:gd name="T0" fmla="*/ 2 w 11"/>
                <a:gd name="T1" fmla="*/ 22 h 22"/>
                <a:gd name="T2" fmla="*/ 5 w 11"/>
                <a:gd name="T3" fmla="*/ 21 h 22"/>
                <a:gd name="T4" fmla="*/ 9 w 11"/>
                <a:gd name="T5" fmla="*/ 22 h 22"/>
                <a:gd name="T6" fmla="*/ 9 w 11"/>
                <a:gd name="T7" fmla="*/ 19 h 22"/>
                <a:gd name="T8" fmla="*/ 11 w 11"/>
                <a:gd name="T9" fmla="*/ 19 h 22"/>
                <a:gd name="T10" fmla="*/ 5 w 11"/>
                <a:gd name="T11" fmla="*/ 0 h 22"/>
                <a:gd name="T12" fmla="*/ 0 w 11"/>
                <a:gd name="T13" fmla="*/ 19 h 22"/>
                <a:gd name="T14" fmla="*/ 2 w 11"/>
                <a:gd name="T15" fmla="*/ 20 h 22"/>
                <a:gd name="T16" fmla="*/ 2 w 11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2" y="22"/>
                  </a:moveTo>
                  <a:lnTo>
                    <a:pt x="5" y="21"/>
                  </a:lnTo>
                  <a:lnTo>
                    <a:pt x="9" y="22"/>
                  </a:lnTo>
                  <a:lnTo>
                    <a:pt x="9" y="19"/>
                  </a:lnTo>
                  <a:lnTo>
                    <a:pt x="11" y="19"/>
                  </a:lnTo>
                  <a:lnTo>
                    <a:pt x="5" y="0"/>
                  </a:lnTo>
                  <a:lnTo>
                    <a:pt x="0" y="19"/>
                  </a:lnTo>
                  <a:lnTo>
                    <a:pt x="2" y="20"/>
                  </a:lnTo>
                  <a:lnTo>
                    <a:pt x="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96" name="Freeform 286"/>
            <p:cNvSpPr>
              <a:spLocks/>
            </p:cNvSpPr>
            <p:nvPr/>
          </p:nvSpPr>
          <p:spPr bwMode="auto">
            <a:xfrm>
              <a:off x="2995613" y="3627439"/>
              <a:ext cx="17463" cy="17463"/>
            </a:xfrm>
            <a:custGeom>
              <a:avLst/>
              <a:gdLst>
                <a:gd name="T0" fmla="*/ 11 w 11"/>
                <a:gd name="T1" fmla="*/ 3 h 11"/>
                <a:gd name="T2" fmla="*/ 2 w 11"/>
                <a:gd name="T3" fmla="*/ 0 h 11"/>
                <a:gd name="T4" fmla="*/ 0 w 11"/>
                <a:gd name="T5" fmla="*/ 9 h 11"/>
                <a:gd name="T6" fmla="*/ 8 w 11"/>
                <a:gd name="T7" fmla="*/ 11 h 11"/>
                <a:gd name="T8" fmla="*/ 11 w 11"/>
                <a:gd name="T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lnTo>
                    <a:pt x="2" y="0"/>
                  </a:lnTo>
                  <a:lnTo>
                    <a:pt x="0" y="9"/>
                  </a:lnTo>
                  <a:lnTo>
                    <a:pt x="8" y="11"/>
                  </a:lnTo>
                  <a:lnTo>
                    <a:pt x="1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97" name="Freeform 287"/>
            <p:cNvSpPr>
              <a:spLocks/>
            </p:cNvSpPr>
            <p:nvPr/>
          </p:nvSpPr>
          <p:spPr bwMode="auto">
            <a:xfrm>
              <a:off x="3003551" y="3600451"/>
              <a:ext cx="33338" cy="17463"/>
            </a:xfrm>
            <a:custGeom>
              <a:avLst/>
              <a:gdLst>
                <a:gd name="T0" fmla="*/ 10 w 21"/>
                <a:gd name="T1" fmla="*/ 4 h 11"/>
                <a:gd name="T2" fmla="*/ 12 w 21"/>
                <a:gd name="T3" fmla="*/ 11 h 11"/>
                <a:gd name="T4" fmla="*/ 21 w 21"/>
                <a:gd name="T5" fmla="*/ 8 h 11"/>
                <a:gd name="T6" fmla="*/ 18 w 21"/>
                <a:gd name="T7" fmla="*/ 0 h 11"/>
                <a:gd name="T8" fmla="*/ 10 w 21"/>
                <a:gd name="T9" fmla="*/ 2 h 11"/>
                <a:gd name="T10" fmla="*/ 2 w 21"/>
                <a:gd name="T11" fmla="*/ 0 h 11"/>
                <a:gd name="T12" fmla="*/ 0 w 21"/>
                <a:gd name="T13" fmla="*/ 9 h 11"/>
                <a:gd name="T14" fmla="*/ 9 w 21"/>
                <a:gd name="T15" fmla="*/ 11 h 11"/>
                <a:gd name="T16" fmla="*/ 10 w 21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1">
                  <a:moveTo>
                    <a:pt x="10" y="4"/>
                  </a:moveTo>
                  <a:lnTo>
                    <a:pt x="12" y="11"/>
                  </a:lnTo>
                  <a:lnTo>
                    <a:pt x="21" y="8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2" y="0"/>
                  </a:lnTo>
                  <a:lnTo>
                    <a:pt x="0" y="9"/>
                  </a:lnTo>
                  <a:lnTo>
                    <a:pt x="9" y="11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98" name="Freeform 288"/>
            <p:cNvSpPr>
              <a:spLocks/>
            </p:cNvSpPr>
            <p:nvPr/>
          </p:nvSpPr>
          <p:spPr bwMode="auto">
            <a:xfrm>
              <a:off x="2989263" y="3744914"/>
              <a:ext cx="20638" cy="20638"/>
            </a:xfrm>
            <a:custGeom>
              <a:avLst/>
              <a:gdLst>
                <a:gd name="T0" fmla="*/ 0 w 13"/>
                <a:gd name="T1" fmla="*/ 6 h 13"/>
                <a:gd name="T2" fmla="*/ 6 w 13"/>
                <a:gd name="T3" fmla="*/ 13 h 13"/>
                <a:gd name="T4" fmla="*/ 13 w 13"/>
                <a:gd name="T5" fmla="*/ 7 h 13"/>
                <a:gd name="T6" fmla="*/ 7 w 13"/>
                <a:gd name="T7" fmla="*/ 0 h 13"/>
                <a:gd name="T8" fmla="*/ 0 w 13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6"/>
                  </a:moveTo>
                  <a:lnTo>
                    <a:pt x="6" y="13"/>
                  </a:lnTo>
                  <a:lnTo>
                    <a:pt x="13" y="7"/>
                  </a:lnTo>
                  <a:lnTo>
                    <a:pt x="7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499" name="Freeform 289"/>
            <p:cNvSpPr>
              <a:spLocks/>
            </p:cNvSpPr>
            <p:nvPr/>
          </p:nvSpPr>
          <p:spPr bwMode="auto">
            <a:xfrm>
              <a:off x="2940051" y="3781426"/>
              <a:ext cx="25400" cy="31750"/>
            </a:xfrm>
            <a:custGeom>
              <a:avLst/>
              <a:gdLst>
                <a:gd name="T0" fmla="*/ 15 w 16"/>
                <a:gd name="T1" fmla="*/ 4 h 20"/>
                <a:gd name="T2" fmla="*/ 13 w 16"/>
                <a:gd name="T3" fmla="*/ 3 h 20"/>
                <a:gd name="T4" fmla="*/ 10 w 16"/>
                <a:gd name="T5" fmla="*/ 0 h 20"/>
                <a:gd name="T6" fmla="*/ 8 w 16"/>
                <a:gd name="T7" fmla="*/ 1 h 20"/>
                <a:gd name="T8" fmla="*/ 7 w 16"/>
                <a:gd name="T9" fmla="*/ 1 h 20"/>
                <a:gd name="T10" fmla="*/ 0 w 16"/>
                <a:gd name="T11" fmla="*/ 20 h 20"/>
                <a:gd name="T12" fmla="*/ 16 w 16"/>
                <a:gd name="T13" fmla="*/ 7 h 20"/>
                <a:gd name="T14" fmla="*/ 14 w 16"/>
                <a:gd name="T15" fmla="*/ 5 h 20"/>
                <a:gd name="T16" fmla="*/ 15 w 16"/>
                <a:gd name="T17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0">
                  <a:moveTo>
                    <a:pt x="15" y="4"/>
                  </a:moveTo>
                  <a:lnTo>
                    <a:pt x="13" y="3"/>
                  </a:lnTo>
                  <a:lnTo>
                    <a:pt x="10" y="0"/>
                  </a:lnTo>
                  <a:lnTo>
                    <a:pt x="8" y="1"/>
                  </a:lnTo>
                  <a:lnTo>
                    <a:pt x="7" y="1"/>
                  </a:lnTo>
                  <a:lnTo>
                    <a:pt x="0" y="20"/>
                  </a:lnTo>
                  <a:lnTo>
                    <a:pt x="16" y="7"/>
                  </a:lnTo>
                  <a:lnTo>
                    <a:pt x="14" y="5"/>
                  </a:lnTo>
                  <a:lnTo>
                    <a:pt x="15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00" name="Freeform 290"/>
            <p:cNvSpPr>
              <a:spLocks/>
            </p:cNvSpPr>
            <p:nvPr/>
          </p:nvSpPr>
          <p:spPr bwMode="auto">
            <a:xfrm>
              <a:off x="2954338" y="3756026"/>
              <a:ext cx="33338" cy="26988"/>
            </a:xfrm>
            <a:custGeom>
              <a:avLst/>
              <a:gdLst>
                <a:gd name="T0" fmla="*/ 9 w 21"/>
                <a:gd name="T1" fmla="*/ 9 h 17"/>
                <a:gd name="T2" fmla="*/ 12 w 21"/>
                <a:gd name="T3" fmla="*/ 3 h 17"/>
                <a:gd name="T4" fmla="*/ 3 w 21"/>
                <a:gd name="T5" fmla="*/ 0 h 17"/>
                <a:gd name="T6" fmla="*/ 0 w 21"/>
                <a:gd name="T7" fmla="*/ 8 h 17"/>
                <a:gd name="T8" fmla="*/ 9 w 21"/>
                <a:gd name="T9" fmla="*/ 11 h 17"/>
                <a:gd name="T10" fmla="*/ 14 w 21"/>
                <a:gd name="T11" fmla="*/ 17 h 17"/>
                <a:gd name="T12" fmla="*/ 21 w 21"/>
                <a:gd name="T13" fmla="*/ 11 h 17"/>
                <a:gd name="T14" fmla="*/ 15 w 21"/>
                <a:gd name="T15" fmla="*/ 4 h 17"/>
                <a:gd name="T16" fmla="*/ 9 w 21"/>
                <a:gd name="T1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7">
                  <a:moveTo>
                    <a:pt x="9" y="9"/>
                  </a:moveTo>
                  <a:lnTo>
                    <a:pt x="12" y="3"/>
                  </a:lnTo>
                  <a:lnTo>
                    <a:pt x="3" y="0"/>
                  </a:lnTo>
                  <a:lnTo>
                    <a:pt x="0" y="8"/>
                  </a:lnTo>
                  <a:lnTo>
                    <a:pt x="9" y="11"/>
                  </a:lnTo>
                  <a:lnTo>
                    <a:pt x="14" y="17"/>
                  </a:lnTo>
                  <a:lnTo>
                    <a:pt x="21" y="11"/>
                  </a:lnTo>
                  <a:lnTo>
                    <a:pt x="15" y="4"/>
                  </a:lnTo>
                  <a:lnTo>
                    <a:pt x="9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01" name="Freeform 291"/>
            <p:cNvSpPr>
              <a:spLocks/>
            </p:cNvSpPr>
            <p:nvPr/>
          </p:nvSpPr>
          <p:spPr bwMode="auto">
            <a:xfrm>
              <a:off x="2973388" y="3702051"/>
              <a:ext cx="19050" cy="17463"/>
            </a:xfrm>
            <a:custGeom>
              <a:avLst/>
              <a:gdLst>
                <a:gd name="T0" fmla="*/ 12 w 12"/>
                <a:gd name="T1" fmla="*/ 3 h 11"/>
                <a:gd name="T2" fmla="*/ 3 w 12"/>
                <a:gd name="T3" fmla="*/ 0 h 11"/>
                <a:gd name="T4" fmla="*/ 0 w 12"/>
                <a:gd name="T5" fmla="*/ 8 h 11"/>
                <a:gd name="T6" fmla="*/ 9 w 12"/>
                <a:gd name="T7" fmla="*/ 11 h 11"/>
                <a:gd name="T8" fmla="*/ 12 w 12"/>
                <a:gd name="T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12" y="3"/>
                  </a:moveTo>
                  <a:lnTo>
                    <a:pt x="3" y="0"/>
                  </a:lnTo>
                  <a:lnTo>
                    <a:pt x="0" y="8"/>
                  </a:lnTo>
                  <a:lnTo>
                    <a:pt x="9" y="11"/>
                  </a:lnTo>
                  <a:lnTo>
                    <a:pt x="1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02" name="Rectangle 292"/>
            <p:cNvSpPr>
              <a:spLocks noChangeArrowheads="1"/>
            </p:cNvSpPr>
            <p:nvPr/>
          </p:nvSpPr>
          <p:spPr bwMode="auto">
            <a:xfrm>
              <a:off x="2965451" y="3792539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03" name="Freeform 293"/>
            <p:cNvSpPr>
              <a:spLocks/>
            </p:cNvSpPr>
            <p:nvPr/>
          </p:nvSpPr>
          <p:spPr bwMode="auto">
            <a:xfrm>
              <a:off x="2963863" y="3729039"/>
              <a:ext cx="17463" cy="17463"/>
            </a:xfrm>
            <a:custGeom>
              <a:avLst/>
              <a:gdLst>
                <a:gd name="T0" fmla="*/ 0 w 11"/>
                <a:gd name="T1" fmla="*/ 8 h 11"/>
                <a:gd name="T2" fmla="*/ 9 w 11"/>
                <a:gd name="T3" fmla="*/ 11 h 11"/>
                <a:gd name="T4" fmla="*/ 11 w 11"/>
                <a:gd name="T5" fmla="*/ 3 h 11"/>
                <a:gd name="T6" fmla="*/ 3 w 11"/>
                <a:gd name="T7" fmla="*/ 0 h 11"/>
                <a:gd name="T8" fmla="*/ 0 w 11"/>
                <a:gd name="T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8"/>
                  </a:moveTo>
                  <a:lnTo>
                    <a:pt x="9" y="11"/>
                  </a:lnTo>
                  <a:lnTo>
                    <a:pt x="11" y="3"/>
                  </a:lnTo>
                  <a:lnTo>
                    <a:pt x="3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04" name="Freeform 294"/>
            <p:cNvSpPr>
              <a:spLocks/>
            </p:cNvSpPr>
            <p:nvPr/>
          </p:nvSpPr>
          <p:spPr bwMode="auto">
            <a:xfrm>
              <a:off x="3551238" y="3771901"/>
              <a:ext cx="19050" cy="19050"/>
            </a:xfrm>
            <a:custGeom>
              <a:avLst/>
              <a:gdLst>
                <a:gd name="T0" fmla="*/ 0 w 12"/>
                <a:gd name="T1" fmla="*/ 6 h 12"/>
                <a:gd name="T2" fmla="*/ 6 w 12"/>
                <a:gd name="T3" fmla="*/ 12 h 12"/>
                <a:gd name="T4" fmla="*/ 12 w 12"/>
                <a:gd name="T5" fmla="*/ 6 h 12"/>
                <a:gd name="T6" fmla="*/ 5 w 12"/>
                <a:gd name="T7" fmla="*/ 0 h 12"/>
                <a:gd name="T8" fmla="*/ 0 w 12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0" y="6"/>
                  </a:moveTo>
                  <a:lnTo>
                    <a:pt x="6" y="12"/>
                  </a:lnTo>
                  <a:lnTo>
                    <a:pt x="12" y="6"/>
                  </a:lnTo>
                  <a:lnTo>
                    <a:pt x="5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05" name="Freeform 295"/>
            <p:cNvSpPr>
              <a:spLocks/>
            </p:cNvSpPr>
            <p:nvPr/>
          </p:nvSpPr>
          <p:spPr bwMode="auto">
            <a:xfrm>
              <a:off x="3568701" y="3752851"/>
              <a:ext cx="17463" cy="17463"/>
            </a:xfrm>
            <a:custGeom>
              <a:avLst/>
              <a:gdLst>
                <a:gd name="T0" fmla="*/ 0 w 11"/>
                <a:gd name="T1" fmla="*/ 6 h 11"/>
                <a:gd name="T2" fmla="*/ 6 w 11"/>
                <a:gd name="T3" fmla="*/ 11 h 11"/>
                <a:gd name="T4" fmla="*/ 11 w 11"/>
                <a:gd name="T5" fmla="*/ 5 h 11"/>
                <a:gd name="T6" fmla="*/ 5 w 11"/>
                <a:gd name="T7" fmla="*/ 0 h 11"/>
                <a:gd name="T8" fmla="*/ 0 w 11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6"/>
                  </a:moveTo>
                  <a:lnTo>
                    <a:pt x="6" y="11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06" name="Freeform 296"/>
            <p:cNvSpPr>
              <a:spLocks/>
            </p:cNvSpPr>
            <p:nvPr/>
          </p:nvSpPr>
          <p:spPr bwMode="auto">
            <a:xfrm>
              <a:off x="3529013" y="3792539"/>
              <a:ext cx="23813" cy="22225"/>
            </a:xfrm>
            <a:custGeom>
              <a:avLst/>
              <a:gdLst>
                <a:gd name="T0" fmla="*/ 9 w 15"/>
                <a:gd name="T1" fmla="*/ 0 h 14"/>
                <a:gd name="T2" fmla="*/ 8 w 15"/>
                <a:gd name="T3" fmla="*/ 1 h 14"/>
                <a:gd name="T4" fmla="*/ 6 w 15"/>
                <a:gd name="T5" fmla="*/ 0 h 14"/>
                <a:gd name="T6" fmla="*/ 0 w 15"/>
                <a:gd name="T7" fmla="*/ 5 h 14"/>
                <a:gd name="T8" fmla="*/ 8 w 15"/>
                <a:gd name="T9" fmla="*/ 14 h 14"/>
                <a:gd name="T10" fmla="*/ 8 w 15"/>
                <a:gd name="T11" fmla="*/ 14 h 14"/>
                <a:gd name="T12" fmla="*/ 8 w 15"/>
                <a:gd name="T13" fmla="*/ 14 h 14"/>
                <a:gd name="T14" fmla="*/ 8 w 15"/>
                <a:gd name="T15" fmla="*/ 14 h 14"/>
                <a:gd name="T16" fmla="*/ 8 w 15"/>
                <a:gd name="T17" fmla="*/ 14 h 14"/>
                <a:gd name="T18" fmla="*/ 15 w 15"/>
                <a:gd name="T19" fmla="*/ 5 h 14"/>
                <a:gd name="T20" fmla="*/ 9 w 15"/>
                <a:gd name="T2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4">
                  <a:moveTo>
                    <a:pt x="9" y="0"/>
                  </a:moveTo>
                  <a:lnTo>
                    <a:pt x="8" y="1"/>
                  </a:lnTo>
                  <a:lnTo>
                    <a:pt x="6" y="0"/>
                  </a:lnTo>
                  <a:lnTo>
                    <a:pt x="0" y="5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5" y="5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07" name="Freeform 297"/>
            <p:cNvSpPr>
              <a:spLocks/>
            </p:cNvSpPr>
            <p:nvPr/>
          </p:nvSpPr>
          <p:spPr bwMode="auto">
            <a:xfrm>
              <a:off x="3586163" y="3732214"/>
              <a:ext cx="19050" cy="17463"/>
            </a:xfrm>
            <a:custGeom>
              <a:avLst/>
              <a:gdLst>
                <a:gd name="T0" fmla="*/ 0 w 12"/>
                <a:gd name="T1" fmla="*/ 6 h 11"/>
                <a:gd name="T2" fmla="*/ 6 w 12"/>
                <a:gd name="T3" fmla="*/ 11 h 11"/>
                <a:gd name="T4" fmla="*/ 12 w 12"/>
                <a:gd name="T5" fmla="*/ 5 h 11"/>
                <a:gd name="T6" fmla="*/ 5 w 12"/>
                <a:gd name="T7" fmla="*/ 0 h 11"/>
                <a:gd name="T8" fmla="*/ 0 w 12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0" y="6"/>
                  </a:moveTo>
                  <a:lnTo>
                    <a:pt x="6" y="11"/>
                  </a:lnTo>
                  <a:lnTo>
                    <a:pt x="12" y="5"/>
                  </a:lnTo>
                  <a:lnTo>
                    <a:pt x="5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08" name="Freeform 298"/>
            <p:cNvSpPr>
              <a:spLocks/>
            </p:cNvSpPr>
            <p:nvPr/>
          </p:nvSpPr>
          <p:spPr bwMode="auto">
            <a:xfrm>
              <a:off x="3636963" y="3675064"/>
              <a:ext cx="22225" cy="15875"/>
            </a:xfrm>
            <a:custGeom>
              <a:avLst/>
              <a:gdLst>
                <a:gd name="T0" fmla="*/ 0 w 14"/>
                <a:gd name="T1" fmla="*/ 0 h 10"/>
                <a:gd name="T2" fmla="*/ 0 w 14"/>
                <a:gd name="T3" fmla="*/ 9 h 10"/>
                <a:gd name="T4" fmla="*/ 5 w 14"/>
                <a:gd name="T5" fmla="*/ 9 h 10"/>
                <a:gd name="T6" fmla="*/ 5 w 14"/>
                <a:gd name="T7" fmla="*/ 9 h 10"/>
                <a:gd name="T8" fmla="*/ 7 w 14"/>
                <a:gd name="T9" fmla="*/ 10 h 10"/>
                <a:gd name="T10" fmla="*/ 14 w 14"/>
                <a:gd name="T11" fmla="*/ 0 h 10"/>
                <a:gd name="T12" fmla="*/ 0 w 1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0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7" y="10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09" name="Rectangle 299"/>
            <p:cNvSpPr>
              <a:spLocks noChangeArrowheads="1"/>
            </p:cNvSpPr>
            <p:nvPr/>
          </p:nvSpPr>
          <p:spPr bwMode="auto">
            <a:xfrm>
              <a:off x="3611563" y="3675064"/>
              <a:ext cx="12700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10" name="Rectangle 300"/>
            <p:cNvSpPr>
              <a:spLocks noChangeArrowheads="1"/>
            </p:cNvSpPr>
            <p:nvPr/>
          </p:nvSpPr>
          <p:spPr bwMode="auto">
            <a:xfrm>
              <a:off x="3544888" y="3557589"/>
              <a:ext cx="14288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11" name="Freeform 301"/>
            <p:cNvSpPr>
              <a:spLocks/>
            </p:cNvSpPr>
            <p:nvPr/>
          </p:nvSpPr>
          <p:spPr bwMode="auto">
            <a:xfrm>
              <a:off x="3619501" y="3692526"/>
              <a:ext cx="19050" cy="17463"/>
            </a:xfrm>
            <a:custGeom>
              <a:avLst/>
              <a:gdLst>
                <a:gd name="T0" fmla="*/ 0 w 12"/>
                <a:gd name="T1" fmla="*/ 6 h 11"/>
                <a:gd name="T2" fmla="*/ 7 w 12"/>
                <a:gd name="T3" fmla="*/ 11 h 11"/>
                <a:gd name="T4" fmla="*/ 12 w 12"/>
                <a:gd name="T5" fmla="*/ 5 h 11"/>
                <a:gd name="T6" fmla="*/ 6 w 12"/>
                <a:gd name="T7" fmla="*/ 0 h 11"/>
                <a:gd name="T8" fmla="*/ 0 w 12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0" y="6"/>
                  </a:moveTo>
                  <a:lnTo>
                    <a:pt x="7" y="11"/>
                  </a:lnTo>
                  <a:lnTo>
                    <a:pt x="12" y="5"/>
                  </a:lnTo>
                  <a:lnTo>
                    <a:pt x="6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12" name="Freeform 302"/>
            <p:cNvSpPr>
              <a:spLocks/>
            </p:cNvSpPr>
            <p:nvPr/>
          </p:nvSpPr>
          <p:spPr bwMode="auto">
            <a:xfrm>
              <a:off x="3603626" y="3711576"/>
              <a:ext cx="19050" cy="19050"/>
            </a:xfrm>
            <a:custGeom>
              <a:avLst/>
              <a:gdLst>
                <a:gd name="T0" fmla="*/ 0 w 12"/>
                <a:gd name="T1" fmla="*/ 6 h 12"/>
                <a:gd name="T2" fmla="*/ 6 w 12"/>
                <a:gd name="T3" fmla="*/ 12 h 12"/>
                <a:gd name="T4" fmla="*/ 12 w 12"/>
                <a:gd name="T5" fmla="*/ 6 h 12"/>
                <a:gd name="T6" fmla="*/ 5 w 12"/>
                <a:gd name="T7" fmla="*/ 0 h 12"/>
                <a:gd name="T8" fmla="*/ 0 w 12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0" y="6"/>
                  </a:moveTo>
                  <a:lnTo>
                    <a:pt x="6" y="12"/>
                  </a:lnTo>
                  <a:lnTo>
                    <a:pt x="12" y="6"/>
                  </a:lnTo>
                  <a:lnTo>
                    <a:pt x="5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13" name="Rectangle 303"/>
            <p:cNvSpPr>
              <a:spLocks noChangeArrowheads="1"/>
            </p:cNvSpPr>
            <p:nvPr/>
          </p:nvSpPr>
          <p:spPr bwMode="auto">
            <a:xfrm>
              <a:off x="3559176" y="3568701"/>
              <a:ext cx="14288" cy="1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14" name="Rectangle 304"/>
            <p:cNvSpPr>
              <a:spLocks noChangeArrowheads="1"/>
            </p:cNvSpPr>
            <p:nvPr/>
          </p:nvSpPr>
          <p:spPr bwMode="auto">
            <a:xfrm>
              <a:off x="3559176" y="3594101"/>
              <a:ext cx="14288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15" name="Rectangle 305"/>
            <p:cNvSpPr>
              <a:spLocks noChangeArrowheads="1"/>
            </p:cNvSpPr>
            <p:nvPr/>
          </p:nvSpPr>
          <p:spPr bwMode="auto">
            <a:xfrm>
              <a:off x="3584576" y="3675064"/>
              <a:ext cx="12700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16" name="Rectangle 306"/>
            <p:cNvSpPr>
              <a:spLocks noChangeArrowheads="1"/>
            </p:cNvSpPr>
            <p:nvPr/>
          </p:nvSpPr>
          <p:spPr bwMode="auto">
            <a:xfrm>
              <a:off x="3559176" y="3648076"/>
              <a:ext cx="14288" cy="1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17" name="Freeform 307"/>
            <p:cNvSpPr>
              <a:spLocks/>
            </p:cNvSpPr>
            <p:nvPr/>
          </p:nvSpPr>
          <p:spPr bwMode="auto">
            <a:xfrm>
              <a:off x="3559176" y="3673476"/>
              <a:ext cx="14288" cy="15875"/>
            </a:xfrm>
            <a:custGeom>
              <a:avLst/>
              <a:gdLst>
                <a:gd name="T0" fmla="*/ 8 w 9"/>
                <a:gd name="T1" fmla="*/ 6 h 10"/>
                <a:gd name="T2" fmla="*/ 9 w 9"/>
                <a:gd name="T3" fmla="*/ 6 h 10"/>
                <a:gd name="T4" fmla="*/ 9 w 9"/>
                <a:gd name="T5" fmla="*/ 0 h 10"/>
                <a:gd name="T6" fmla="*/ 0 w 9"/>
                <a:gd name="T7" fmla="*/ 0 h 10"/>
                <a:gd name="T8" fmla="*/ 0 w 9"/>
                <a:gd name="T9" fmla="*/ 10 h 10"/>
                <a:gd name="T10" fmla="*/ 8 w 9"/>
                <a:gd name="T11" fmla="*/ 10 h 10"/>
                <a:gd name="T12" fmla="*/ 8 w 9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8" y="6"/>
                  </a:moveTo>
                  <a:lnTo>
                    <a:pt x="9" y="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8" y="10"/>
                  </a:lnTo>
                  <a:lnTo>
                    <a:pt x="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18" name="Rectangle 308"/>
            <p:cNvSpPr>
              <a:spLocks noChangeArrowheads="1"/>
            </p:cNvSpPr>
            <p:nvPr/>
          </p:nvSpPr>
          <p:spPr bwMode="auto">
            <a:xfrm>
              <a:off x="3559176" y="3621089"/>
              <a:ext cx="14288" cy="1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19" name="Freeform 309"/>
            <p:cNvSpPr>
              <a:spLocks/>
            </p:cNvSpPr>
            <p:nvPr/>
          </p:nvSpPr>
          <p:spPr bwMode="auto">
            <a:xfrm>
              <a:off x="3511551" y="3771901"/>
              <a:ext cx="19050" cy="19050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5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0" y="6"/>
                  </a:lnTo>
                  <a:lnTo>
                    <a:pt x="5" y="12"/>
                  </a:lnTo>
                  <a:lnTo>
                    <a:pt x="12" y="6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20" name="Freeform 310"/>
            <p:cNvSpPr>
              <a:spLocks/>
            </p:cNvSpPr>
            <p:nvPr/>
          </p:nvSpPr>
          <p:spPr bwMode="auto">
            <a:xfrm>
              <a:off x="3494088" y="3752851"/>
              <a:ext cx="17463" cy="17463"/>
            </a:xfrm>
            <a:custGeom>
              <a:avLst/>
              <a:gdLst>
                <a:gd name="T0" fmla="*/ 6 w 11"/>
                <a:gd name="T1" fmla="*/ 0 h 11"/>
                <a:gd name="T2" fmla="*/ 0 w 11"/>
                <a:gd name="T3" fmla="*/ 5 h 11"/>
                <a:gd name="T4" fmla="*/ 5 w 11"/>
                <a:gd name="T5" fmla="*/ 11 h 11"/>
                <a:gd name="T6" fmla="*/ 11 w 11"/>
                <a:gd name="T7" fmla="*/ 6 h 11"/>
                <a:gd name="T8" fmla="*/ 6 w 11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6" y="0"/>
                  </a:moveTo>
                  <a:lnTo>
                    <a:pt x="0" y="5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21" name="Freeform 311"/>
            <p:cNvSpPr>
              <a:spLocks/>
            </p:cNvSpPr>
            <p:nvPr/>
          </p:nvSpPr>
          <p:spPr bwMode="auto">
            <a:xfrm>
              <a:off x="3476626" y="3732214"/>
              <a:ext cx="19050" cy="17463"/>
            </a:xfrm>
            <a:custGeom>
              <a:avLst/>
              <a:gdLst>
                <a:gd name="T0" fmla="*/ 7 w 12"/>
                <a:gd name="T1" fmla="*/ 0 h 11"/>
                <a:gd name="T2" fmla="*/ 0 w 12"/>
                <a:gd name="T3" fmla="*/ 5 h 11"/>
                <a:gd name="T4" fmla="*/ 5 w 12"/>
                <a:gd name="T5" fmla="*/ 11 h 11"/>
                <a:gd name="T6" fmla="*/ 12 w 12"/>
                <a:gd name="T7" fmla="*/ 6 h 11"/>
                <a:gd name="T8" fmla="*/ 7 w 12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7" y="0"/>
                  </a:moveTo>
                  <a:lnTo>
                    <a:pt x="0" y="5"/>
                  </a:lnTo>
                  <a:lnTo>
                    <a:pt x="5" y="11"/>
                  </a:lnTo>
                  <a:lnTo>
                    <a:pt x="12" y="6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22" name="Freeform 312"/>
            <p:cNvSpPr>
              <a:spLocks/>
            </p:cNvSpPr>
            <p:nvPr/>
          </p:nvSpPr>
          <p:spPr bwMode="auto">
            <a:xfrm>
              <a:off x="3421063" y="3675064"/>
              <a:ext cx="22225" cy="15875"/>
            </a:xfrm>
            <a:custGeom>
              <a:avLst/>
              <a:gdLst>
                <a:gd name="T0" fmla="*/ 14 w 14"/>
                <a:gd name="T1" fmla="*/ 9 h 10"/>
                <a:gd name="T2" fmla="*/ 14 w 14"/>
                <a:gd name="T3" fmla="*/ 0 h 10"/>
                <a:gd name="T4" fmla="*/ 0 w 14"/>
                <a:gd name="T5" fmla="*/ 0 h 10"/>
                <a:gd name="T6" fmla="*/ 8 w 14"/>
                <a:gd name="T7" fmla="*/ 10 h 10"/>
                <a:gd name="T8" fmla="*/ 9 w 14"/>
                <a:gd name="T9" fmla="*/ 9 h 10"/>
                <a:gd name="T10" fmla="*/ 9 w 14"/>
                <a:gd name="T11" fmla="*/ 9 h 10"/>
                <a:gd name="T12" fmla="*/ 14 w 14"/>
                <a:gd name="T1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0">
                  <a:moveTo>
                    <a:pt x="14" y="9"/>
                  </a:moveTo>
                  <a:lnTo>
                    <a:pt x="14" y="0"/>
                  </a:lnTo>
                  <a:lnTo>
                    <a:pt x="0" y="0"/>
                  </a:lnTo>
                  <a:lnTo>
                    <a:pt x="8" y="10"/>
                  </a:lnTo>
                  <a:lnTo>
                    <a:pt x="9" y="9"/>
                  </a:lnTo>
                  <a:lnTo>
                    <a:pt x="9" y="9"/>
                  </a:lnTo>
                  <a:lnTo>
                    <a:pt x="14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23" name="Rectangle 313"/>
            <p:cNvSpPr>
              <a:spLocks noChangeArrowheads="1"/>
            </p:cNvSpPr>
            <p:nvPr/>
          </p:nvSpPr>
          <p:spPr bwMode="auto">
            <a:xfrm>
              <a:off x="3457576" y="3675064"/>
              <a:ext cx="12700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24" name="Rectangle 314"/>
            <p:cNvSpPr>
              <a:spLocks noChangeArrowheads="1"/>
            </p:cNvSpPr>
            <p:nvPr/>
          </p:nvSpPr>
          <p:spPr bwMode="auto">
            <a:xfrm>
              <a:off x="3522663" y="3557589"/>
              <a:ext cx="12700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25" name="Freeform 315"/>
            <p:cNvSpPr>
              <a:spLocks/>
            </p:cNvSpPr>
            <p:nvPr/>
          </p:nvSpPr>
          <p:spPr bwMode="auto">
            <a:xfrm>
              <a:off x="3441701" y="3692526"/>
              <a:ext cx="19050" cy="17463"/>
            </a:xfrm>
            <a:custGeom>
              <a:avLst/>
              <a:gdLst>
                <a:gd name="T0" fmla="*/ 6 w 12"/>
                <a:gd name="T1" fmla="*/ 0 h 11"/>
                <a:gd name="T2" fmla="*/ 0 w 12"/>
                <a:gd name="T3" fmla="*/ 5 h 11"/>
                <a:gd name="T4" fmla="*/ 6 w 12"/>
                <a:gd name="T5" fmla="*/ 11 h 11"/>
                <a:gd name="T6" fmla="*/ 12 w 12"/>
                <a:gd name="T7" fmla="*/ 6 h 11"/>
                <a:gd name="T8" fmla="*/ 6 w 12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6" y="0"/>
                  </a:moveTo>
                  <a:lnTo>
                    <a:pt x="0" y="5"/>
                  </a:lnTo>
                  <a:lnTo>
                    <a:pt x="6" y="11"/>
                  </a:lnTo>
                  <a:lnTo>
                    <a:pt x="12" y="6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26" name="Freeform 316"/>
            <p:cNvSpPr>
              <a:spLocks/>
            </p:cNvSpPr>
            <p:nvPr/>
          </p:nvSpPr>
          <p:spPr bwMode="auto">
            <a:xfrm>
              <a:off x="3459163" y="3711576"/>
              <a:ext cx="19050" cy="19050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0" y="6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27" name="Rectangle 317"/>
            <p:cNvSpPr>
              <a:spLocks noChangeArrowheads="1"/>
            </p:cNvSpPr>
            <p:nvPr/>
          </p:nvSpPr>
          <p:spPr bwMode="auto">
            <a:xfrm>
              <a:off x="3508376" y="3568701"/>
              <a:ext cx="12700" cy="1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28" name="Rectangle 318"/>
            <p:cNvSpPr>
              <a:spLocks noChangeArrowheads="1"/>
            </p:cNvSpPr>
            <p:nvPr/>
          </p:nvSpPr>
          <p:spPr bwMode="auto">
            <a:xfrm>
              <a:off x="3508376" y="3594101"/>
              <a:ext cx="12700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29" name="Rectangle 319"/>
            <p:cNvSpPr>
              <a:spLocks noChangeArrowheads="1"/>
            </p:cNvSpPr>
            <p:nvPr/>
          </p:nvSpPr>
          <p:spPr bwMode="auto">
            <a:xfrm>
              <a:off x="3482976" y="3675064"/>
              <a:ext cx="14288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30" name="Rectangle 320"/>
            <p:cNvSpPr>
              <a:spLocks noChangeArrowheads="1"/>
            </p:cNvSpPr>
            <p:nvPr/>
          </p:nvSpPr>
          <p:spPr bwMode="auto">
            <a:xfrm>
              <a:off x="3508376" y="3648076"/>
              <a:ext cx="12700" cy="1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31" name="Freeform 321"/>
            <p:cNvSpPr>
              <a:spLocks/>
            </p:cNvSpPr>
            <p:nvPr/>
          </p:nvSpPr>
          <p:spPr bwMode="auto">
            <a:xfrm>
              <a:off x="3508376" y="3673476"/>
              <a:ext cx="12700" cy="15875"/>
            </a:xfrm>
            <a:custGeom>
              <a:avLst/>
              <a:gdLst>
                <a:gd name="T0" fmla="*/ 1 w 8"/>
                <a:gd name="T1" fmla="*/ 10 h 10"/>
                <a:gd name="T2" fmla="*/ 8 w 8"/>
                <a:gd name="T3" fmla="*/ 10 h 10"/>
                <a:gd name="T4" fmla="*/ 8 w 8"/>
                <a:gd name="T5" fmla="*/ 0 h 10"/>
                <a:gd name="T6" fmla="*/ 0 w 8"/>
                <a:gd name="T7" fmla="*/ 0 h 10"/>
                <a:gd name="T8" fmla="*/ 0 w 8"/>
                <a:gd name="T9" fmla="*/ 6 h 10"/>
                <a:gd name="T10" fmla="*/ 1 w 8"/>
                <a:gd name="T11" fmla="*/ 6 h 10"/>
                <a:gd name="T12" fmla="*/ 1 w 8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1" y="10"/>
                  </a:moveTo>
                  <a:lnTo>
                    <a:pt x="8" y="1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32" name="Rectangle 322"/>
            <p:cNvSpPr>
              <a:spLocks noChangeArrowheads="1"/>
            </p:cNvSpPr>
            <p:nvPr/>
          </p:nvSpPr>
          <p:spPr bwMode="auto">
            <a:xfrm>
              <a:off x="3508376" y="3621089"/>
              <a:ext cx="12700" cy="1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33" name="Rectangle 323"/>
            <p:cNvSpPr>
              <a:spLocks noChangeArrowheads="1"/>
            </p:cNvSpPr>
            <p:nvPr/>
          </p:nvSpPr>
          <p:spPr bwMode="auto">
            <a:xfrm>
              <a:off x="6157913" y="3282951"/>
              <a:ext cx="2222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34" name="Rectangle 324"/>
            <p:cNvSpPr>
              <a:spLocks noChangeArrowheads="1"/>
            </p:cNvSpPr>
            <p:nvPr/>
          </p:nvSpPr>
          <p:spPr bwMode="auto">
            <a:xfrm>
              <a:off x="6210301" y="3194051"/>
              <a:ext cx="14288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35" name="Freeform 325"/>
            <p:cNvSpPr>
              <a:spLocks/>
            </p:cNvSpPr>
            <p:nvPr/>
          </p:nvSpPr>
          <p:spPr bwMode="auto">
            <a:xfrm>
              <a:off x="6196013" y="3270251"/>
              <a:ext cx="28575" cy="26988"/>
            </a:xfrm>
            <a:custGeom>
              <a:avLst/>
              <a:gdLst>
                <a:gd name="T0" fmla="*/ 9 w 18"/>
                <a:gd name="T1" fmla="*/ 8 h 17"/>
                <a:gd name="T2" fmla="*/ 0 w 18"/>
                <a:gd name="T3" fmla="*/ 8 h 17"/>
                <a:gd name="T4" fmla="*/ 0 w 18"/>
                <a:gd name="T5" fmla="*/ 17 h 17"/>
                <a:gd name="T6" fmla="*/ 18 w 18"/>
                <a:gd name="T7" fmla="*/ 17 h 17"/>
                <a:gd name="T8" fmla="*/ 18 w 18"/>
                <a:gd name="T9" fmla="*/ 0 h 17"/>
                <a:gd name="T10" fmla="*/ 9 w 18"/>
                <a:gd name="T11" fmla="*/ 0 h 17"/>
                <a:gd name="T12" fmla="*/ 9 w 18"/>
                <a:gd name="T13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7">
                  <a:moveTo>
                    <a:pt x="9" y="8"/>
                  </a:moveTo>
                  <a:lnTo>
                    <a:pt x="0" y="8"/>
                  </a:lnTo>
                  <a:lnTo>
                    <a:pt x="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9" y="0"/>
                  </a:lnTo>
                  <a:lnTo>
                    <a:pt x="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36" name="Rectangle 326"/>
            <p:cNvSpPr>
              <a:spLocks noChangeArrowheads="1"/>
            </p:cNvSpPr>
            <p:nvPr/>
          </p:nvSpPr>
          <p:spPr bwMode="auto">
            <a:xfrm>
              <a:off x="6210301" y="3232151"/>
              <a:ext cx="14288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37" name="Rectangle 327"/>
            <p:cNvSpPr>
              <a:spLocks noChangeArrowheads="1"/>
            </p:cNvSpPr>
            <p:nvPr/>
          </p:nvSpPr>
          <p:spPr bwMode="auto">
            <a:xfrm>
              <a:off x="6081713" y="3282951"/>
              <a:ext cx="20638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38" name="Freeform 328"/>
            <p:cNvSpPr>
              <a:spLocks/>
            </p:cNvSpPr>
            <p:nvPr/>
          </p:nvSpPr>
          <p:spPr bwMode="auto">
            <a:xfrm>
              <a:off x="6119813" y="3282951"/>
              <a:ext cx="22225" cy="14288"/>
            </a:xfrm>
            <a:custGeom>
              <a:avLst/>
              <a:gdLst>
                <a:gd name="T0" fmla="*/ 0 w 14"/>
                <a:gd name="T1" fmla="*/ 0 h 9"/>
                <a:gd name="T2" fmla="*/ 0 w 14"/>
                <a:gd name="T3" fmla="*/ 0 h 9"/>
                <a:gd name="T4" fmla="*/ 0 w 14"/>
                <a:gd name="T5" fmla="*/ 9 h 9"/>
                <a:gd name="T6" fmla="*/ 0 w 14"/>
                <a:gd name="T7" fmla="*/ 9 h 9"/>
                <a:gd name="T8" fmla="*/ 13 w 14"/>
                <a:gd name="T9" fmla="*/ 9 h 9"/>
                <a:gd name="T10" fmla="*/ 14 w 14"/>
                <a:gd name="T11" fmla="*/ 9 h 9"/>
                <a:gd name="T12" fmla="*/ 14 w 14"/>
                <a:gd name="T13" fmla="*/ 0 h 9"/>
                <a:gd name="T14" fmla="*/ 13 w 14"/>
                <a:gd name="T15" fmla="*/ 0 h 9"/>
                <a:gd name="T16" fmla="*/ 0 w 14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9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39" name="Freeform 329"/>
            <p:cNvSpPr>
              <a:spLocks/>
            </p:cNvSpPr>
            <p:nvPr/>
          </p:nvSpPr>
          <p:spPr bwMode="auto">
            <a:xfrm>
              <a:off x="6035676" y="3154364"/>
              <a:ext cx="14288" cy="25400"/>
            </a:xfrm>
            <a:custGeom>
              <a:avLst/>
              <a:gdLst>
                <a:gd name="T0" fmla="*/ 9 w 9"/>
                <a:gd name="T1" fmla="*/ 8 h 16"/>
                <a:gd name="T2" fmla="*/ 9 w 9"/>
                <a:gd name="T3" fmla="*/ 0 h 16"/>
                <a:gd name="T4" fmla="*/ 0 w 9"/>
                <a:gd name="T5" fmla="*/ 0 h 16"/>
                <a:gd name="T6" fmla="*/ 0 w 9"/>
                <a:gd name="T7" fmla="*/ 8 h 16"/>
                <a:gd name="T8" fmla="*/ 0 w 9"/>
                <a:gd name="T9" fmla="*/ 16 h 16"/>
                <a:gd name="T10" fmla="*/ 9 w 9"/>
                <a:gd name="T11" fmla="*/ 16 h 16"/>
                <a:gd name="T12" fmla="*/ 9 w 9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6">
                  <a:moveTo>
                    <a:pt x="9" y="8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9" y="16"/>
                  </a:lnTo>
                  <a:lnTo>
                    <a:pt x="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40" name="Rectangle 330"/>
            <p:cNvSpPr>
              <a:spLocks noChangeArrowheads="1"/>
            </p:cNvSpPr>
            <p:nvPr/>
          </p:nvSpPr>
          <p:spPr bwMode="auto">
            <a:xfrm>
              <a:off x="6035676" y="3194051"/>
              <a:ext cx="14288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41" name="Freeform 331"/>
            <p:cNvSpPr>
              <a:spLocks/>
            </p:cNvSpPr>
            <p:nvPr/>
          </p:nvSpPr>
          <p:spPr bwMode="auto">
            <a:xfrm>
              <a:off x="6035676" y="3270251"/>
              <a:ext cx="30163" cy="26988"/>
            </a:xfrm>
            <a:custGeom>
              <a:avLst/>
              <a:gdLst>
                <a:gd name="T0" fmla="*/ 9 w 19"/>
                <a:gd name="T1" fmla="*/ 0 h 17"/>
                <a:gd name="T2" fmla="*/ 0 w 19"/>
                <a:gd name="T3" fmla="*/ 0 h 17"/>
                <a:gd name="T4" fmla="*/ 0 w 19"/>
                <a:gd name="T5" fmla="*/ 17 h 17"/>
                <a:gd name="T6" fmla="*/ 19 w 19"/>
                <a:gd name="T7" fmla="*/ 17 h 17"/>
                <a:gd name="T8" fmla="*/ 19 w 19"/>
                <a:gd name="T9" fmla="*/ 8 h 17"/>
                <a:gd name="T10" fmla="*/ 9 w 19"/>
                <a:gd name="T11" fmla="*/ 8 h 17"/>
                <a:gd name="T12" fmla="*/ 9 w 19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7">
                  <a:moveTo>
                    <a:pt x="9" y="0"/>
                  </a:moveTo>
                  <a:lnTo>
                    <a:pt x="0" y="0"/>
                  </a:lnTo>
                  <a:lnTo>
                    <a:pt x="0" y="17"/>
                  </a:lnTo>
                  <a:lnTo>
                    <a:pt x="19" y="17"/>
                  </a:lnTo>
                  <a:lnTo>
                    <a:pt x="19" y="8"/>
                  </a:lnTo>
                  <a:lnTo>
                    <a:pt x="9" y="8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42" name="Rectangle 332"/>
            <p:cNvSpPr>
              <a:spLocks noChangeArrowheads="1"/>
            </p:cNvSpPr>
            <p:nvPr/>
          </p:nvSpPr>
          <p:spPr bwMode="auto">
            <a:xfrm>
              <a:off x="6035676" y="3232151"/>
              <a:ext cx="14288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43" name="Rectangle 333"/>
            <p:cNvSpPr>
              <a:spLocks noChangeArrowheads="1"/>
            </p:cNvSpPr>
            <p:nvPr/>
          </p:nvSpPr>
          <p:spPr bwMode="auto">
            <a:xfrm>
              <a:off x="6157913" y="3036889"/>
              <a:ext cx="22225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44" name="Freeform 334"/>
            <p:cNvSpPr>
              <a:spLocks/>
            </p:cNvSpPr>
            <p:nvPr/>
          </p:nvSpPr>
          <p:spPr bwMode="auto">
            <a:xfrm>
              <a:off x="6210301" y="3154364"/>
              <a:ext cx="14288" cy="25400"/>
            </a:xfrm>
            <a:custGeom>
              <a:avLst/>
              <a:gdLst>
                <a:gd name="T0" fmla="*/ 0 w 9"/>
                <a:gd name="T1" fmla="*/ 8 h 16"/>
                <a:gd name="T2" fmla="*/ 0 w 9"/>
                <a:gd name="T3" fmla="*/ 16 h 16"/>
                <a:gd name="T4" fmla="*/ 9 w 9"/>
                <a:gd name="T5" fmla="*/ 16 h 16"/>
                <a:gd name="T6" fmla="*/ 9 w 9"/>
                <a:gd name="T7" fmla="*/ 8 h 16"/>
                <a:gd name="T8" fmla="*/ 9 w 9"/>
                <a:gd name="T9" fmla="*/ 0 h 16"/>
                <a:gd name="T10" fmla="*/ 0 w 9"/>
                <a:gd name="T11" fmla="*/ 0 h 16"/>
                <a:gd name="T12" fmla="*/ 0 w 9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6">
                  <a:moveTo>
                    <a:pt x="0" y="8"/>
                  </a:moveTo>
                  <a:lnTo>
                    <a:pt x="0" y="16"/>
                  </a:lnTo>
                  <a:lnTo>
                    <a:pt x="9" y="16"/>
                  </a:lnTo>
                  <a:lnTo>
                    <a:pt x="9" y="8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45" name="Rectangle 335"/>
            <p:cNvSpPr>
              <a:spLocks noChangeArrowheads="1"/>
            </p:cNvSpPr>
            <p:nvPr/>
          </p:nvSpPr>
          <p:spPr bwMode="auto">
            <a:xfrm>
              <a:off x="6210301" y="3116264"/>
              <a:ext cx="14288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46" name="Freeform 336"/>
            <p:cNvSpPr>
              <a:spLocks/>
            </p:cNvSpPr>
            <p:nvPr/>
          </p:nvSpPr>
          <p:spPr bwMode="auto">
            <a:xfrm>
              <a:off x="6196013" y="3036889"/>
              <a:ext cx="28575" cy="26988"/>
            </a:xfrm>
            <a:custGeom>
              <a:avLst/>
              <a:gdLst>
                <a:gd name="T0" fmla="*/ 9 w 18"/>
                <a:gd name="T1" fmla="*/ 17 h 17"/>
                <a:gd name="T2" fmla="*/ 18 w 18"/>
                <a:gd name="T3" fmla="*/ 17 h 17"/>
                <a:gd name="T4" fmla="*/ 18 w 18"/>
                <a:gd name="T5" fmla="*/ 0 h 17"/>
                <a:gd name="T6" fmla="*/ 0 w 18"/>
                <a:gd name="T7" fmla="*/ 0 h 17"/>
                <a:gd name="T8" fmla="*/ 0 w 18"/>
                <a:gd name="T9" fmla="*/ 9 h 17"/>
                <a:gd name="T10" fmla="*/ 9 w 18"/>
                <a:gd name="T11" fmla="*/ 9 h 17"/>
                <a:gd name="T12" fmla="*/ 9 w 18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7">
                  <a:moveTo>
                    <a:pt x="9" y="17"/>
                  </a:moveTo>
                  <a:lnTo>
                    <a:pt x="18" y="17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9" y="9"/>
                  </a:lnTo>
                  <a:lnTo>
                    <a:pt x="9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47" name="Rectangle 337"/>
            <p:cNvSpPr>
              <a:spLocks noChangeArrowheads="1"/>
            </p:cNvSpPr>
            <p:nvPr/>
          </p:nvSpPr>
          <p:spPr bwMode="auto">
            <a:xfrm>
              <a:off x="6210301" y="3076576"/>
              <a:ext cx="14288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48" name="Freeform 338"/>
            <p:cNvSpPr>
              <a:spLocks/>
            </p:cNvSpPr>
            <p:nvPr/>
          </p:nvSpPr>
          <p:spPr bwMode="auto">
            <a:xfrm>
              <a:off x="6119813" y="3036889"/>
              <a:ext cx="22225" cy="14288"/>
            </a:xfrm>
            <a:custGeom>
              <a:avLst/>
              <a:gdLst>
                <a:gd name="T0" fmla="*/ 0 w 14"/>
                <a:gd name="T1" fmla="*/ 0 h 9"/>
                <a:gd name="T2" fmla="*/ 0 w 14"/>
                <a:gd name="T3" fmla="*/ 0 h 9"/>
                <a:gd name="T4" fmla="*/ 0 w 14"/>
                <a:gd name="T5" fmla="*/ 9 h 9"/>
                <a:gd name="T6" fmla="*/ 0 w 14"/>
                <a:gd name="T7" fmla="*/ 9 h 9"/>
                <a:gd name="T8" fmla="*/ 13 w 14"/>
                <a:gd name="T9" fmla="*/ 9 h 9"/>
                <a:gd name="T10" fmla="*/ 14 w 14"/>
                <a:gd name="T11" fmla="*/ 9 h 9"/>
                <a:gd name="T12" fmla="*/ 14 w 14"/>
                <a:gd name="T13" fmla="*/ 0 h 9"/>
                <a:gd name="T14" fmla="*/ 13 w 14"/>
                <a:gd name="T15" fmla="*/ 0 h 9"/>
                <a:gd name="T16" fmla="*/ 0 w 14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9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49" name="Rectangle 339"/>
            <p:cNvSpPr>
              <a:spLocks noChangeArrowheads="1"/>
            </p:cNvSpPr>
            <p:nvPr/>
          </p:nvSpPr>
          <p:spPr bwMode="auto">
            <a:xfrm>
              <a:off x="6035676" y="3116264"/>
              <a:ext cx="14288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50" name="Freeform 340"/>
            <p:cNvSpPr>
              <a:spLocks/>
            </p:cNvSpPr>
            <p:nvPr/>
          </p:nvSpPr>
          <p:spPr bwMode="auto">
            <a:xfrm>
              <a:off x="6037263" y="3036889"/>
              <a:ext cx="65088" cy="65088"/>
            </a:xfrm>
            <a:custGeom>
              <a:avLst/>
              <a:gdLst>
                <a:gd name="T0" fmla="*/ 41 w 41"/>
                <a:gd name="T1" fmla="*/ 0 h 41"/>
                <a:gd name="T2" fmla="*/ 0 w 41"/>
                <a:gd name="T3" fmla="*/ 41 h 41"/>
                <a:gd name="T4" fmla="*/ 41 w 41"/>
                <a:gd name="T5" fmla="*/ 41 h 41"/>
                <a:gd name="T6" fmla="*/ 41 w 41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41">
                  <a:moveTo>
                    <a:pt x="41" y="0"/>
                  </a:moveTo>
                  <a:lnTo>
                    <a:pt x="0" y="41"/>
                  </a:lnTo>
                  <a:lnTo>
                    <a:pt x="41" y="41"/>
                  </a:lnTo>
                  <a:lnTo>
                    <a:pt x="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51" name="Freeform 341"/>
            <p:cNvSpPr>
              <a:spLocks/>
            </p:cNvSpPr>
            <p:nvPr/>
          </p:nvSpPr>
          <p:spPr bwMode="auto">
            <a:xfrm>
              <a:off x="814388" y="5110164"/>
              <a:ext cx="260350" cy="258763"/>
            </a:xfrm>
            <a:custGeom>
              <a:avLst/>
              <a:gdLst>
                <a:gd name="T0" fmla="*/ 83 w 164"/>
                <a:gd name="T1" fmla="*/ 41 h 163"/>
                <a:gd name="T2" fmla="*/ 54 w 164"/>
                <a:gd name="T3" fmla="*/ 121 h 163"/>
                <a:gd name="T4" fmla="*/ 30 w 164"/>
                <a:gd name="T5" fmla="*/ 84 h 163"/>
                <a:gd name="T6" fmla="*/ 14 w 164"/>
                <a:gd name="T7" fmla="*/ 99 h 163"/>
                <a:gd name="T8" fmla="*/ 10 w 164"/>
                <a:gd name="T9" fmla="*/ 103 h 163"/>
                <a:gd name="T10" fmla="*/ 0 w 164"/>
                <a:gd name="T11" fmla="*/ 95 h 163"/>
                <a:gd name="T12" fmla="*/ 32 w 164"/>
                <a:gd name="T13" fmla="*/ 65 h 163"/>
                <a:gd name="T14" fmla="*/ 51 w 164"/>
                <a:gd name="T15" fmla="*/ 94 h 163"/>
                <a:gd name="T16" fmla="*/ 85 w 164"/>
                <a:gd name="T17" fmla="*/ 0 h 163"/>
                <a:gd name="T18" fmla="*/ 116 w 164"/>
                <a:gd name="T19" fmla="*/ 118 h 163"/>
                <a:gd name="T20" fmla="*/ 141 w 164"/>
                <a:gd name="T21" fmla="*/ 37 h 163"/>
                <a:gd name="T22" fmla="*/ 164 w 164"/>
                <a:gd name="T23" fmla="*/ 110 h 163"/>
                <a:gd name="T24" fmla="*/ 152 w 164"/>
                <a:gd name="T25" fmla="*/ 113 h 163"/>
                <a:gd name="T26" fmla="*/ 141 w 164"/>
                <a:gd name="T27" fmla="*/ 78 h 163"/>
                <a:gd name="T28" fmla="*/ 114 w 164"/>
                <a:gd name="T29" fmla="*/ 163 h 163"/>
                <a:gd name="T30" fmla="*/ 83 w 164"/>
                <a:gd name="T31" fmla="*/ 41 h 163"/>
                <a:gd name="T32" fmla="*/ 83 w 164"/>
                <a:gd name="T33" fmla="*/ 4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163">
                  <a:moveTo>
                    <a:pt x="83" y="41"/>
                  </a:moveTo>
                  <a:lnTo>
                    <a:pt x="54" y="121"/>
                  </a:lnTo>
                  <a:lnTo>
                    <a:pt x="30" y="84"/>
                  </a:lnTo>
                  <a:lnTo>
                    <a:pt x="14" y="99"/>
                  </a:lnTo>
                  <a:lnTo>
                    <a:pt x="10" y="103"/>
                  </a:lnTo>
                  <a:lnTo>
                    <a:pt x="0" y="95"/>
                  </a:lnTo>
                  <a:lnTo>
                    <a:pt x="32" y="65"/>
                  </a:lnTo>
                  <a:lnTo>
                    <a:pt x="51" y="94"/>
                  </a:lnTo>
                  <a:lnTo>
                    <a:pt x="85" y="0"/>
                  </a:lnTo>
                  <a:lnTo>
                    <a:pt x="116" y="118"/>
                  </a:lnTo>
                  <a:lnTo>
                    <a:pt x="141" y="37"/>
                  </a:lnTo>
                  <a:lnTo>
                    <a:pt x="164" y="110"/>
                  </a:lnTo>
                  <a:lnTo>
                    <a:pt x="152" y="113"/>
                  </a:lnTo>
                  <a:lnTo>
                    <a:pt x="141" y="78"/>
                  </a:lnTo>
                  <a:lnTo>
                    <a:pt x="114" y="163"/>
                  </a:lnTo>
                  <a:lnTo>
                    <a:pt x="83" y="41"/>
                  </a:lnTo>
                  <a:lnTo>
                    <a:pt x="83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52" name="Freeform 342"/>
            <p:cNvSpPr>
              <a:spLocks/>
            </p:cNvSpPr>
            <p:nvPr/>
          </p:nvSpPr>
          <p:spPr bwMode="auto">
            <a:xfrm>
              <a:off x="1371601" y="5170489"/>
              <a:ext cx="180975" cy="138113"/>
            </a:xfrm>
            <a:custGeom>
              <a:avLst/>
              <a:gdLst>
                <a:gd name="T0" fmla="*/ 10 w 114"/>
                <a:gd name="T1" fmla="*/ 53 h 87"/>
                <a:gd name="T2" fmla="*/ 21 w 114"/>
                <a:gd name="T3" fmla="*/ 45 h 87"/>
                <a:gd name="T4" fmla="*/ 38 w 114"/>
                <a:gd name="T5" fmla="*/ 65 h 87"/>
                <a:gd name="T6" fmla="*/ 58 w 114"/>
                <a:gd name="T7" fmla="*/ 22 h 87"/>
                <a:gd name="T8" fmla="*/ 79 w 114"/>
                <a:gd name="T9" fmla="*/ 87 h 87"/>
                <a:gd name="T10" fmla="*/ 98 w 114"/>
                <a:gd name="T11" fmla="*/ 41 h 87"/>
                <a:gd name="T12" fmla="*/ 105 w 114"/>
                <a:gd name="T13" fmla="*/ 60 h 87"/>
                <a:gd name="T14" fmla="*/ 114 w 114"/>
                <a:gd name="T15" fmla="*/ 58 h 87"/>
                <a:gd name="T16" fmla="*/ 98 w 114"/>
                <a:gd name="T17" fmla="*/ 20 h 87"/>
                <a:gd name="T18" fmla="*/ 80 w 114"/>
                <a:gd name="T19" fmla="*/ 63 h 87"/>
                <a:gd name="T20" fmla="*/ 59 w 114"/>
                <a:gd name="T21" fmla="*/ 0 h 87"/>
                <a:gd name="T22" fmla="*/ 36 w 114"/>
                <a:gd name="T23" fmla="*/ 51 h 87"/>
                <a:gd name="T24" fmla="*/ 23 w 114"/>
                <a:gd name="T25" fmla="*/ 35 h 87"/>
                <a:gd name="T26" fmla="*/ 0 w 114"/>
                <a:gd name="T27" fmla="*/ 51 h 87"/>
                <a:gd name="T28" fmla="*/ 7 w 114"/>
                <a:gd name="T29" fmla="*/ 55 h 87"/>
                <a:gd name="T30" fmla="*/ 10 w 114"/>
                <a:gd name="T31" fmla="*/ 5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4" h="87">
                  <a:moveTo>
                    <a:pt x="10" y="53"/>
                  </a:moveTo>
                  <a:lnTo>
                    <a:pt x="21" y="45"/>
                  </a:lnTo>
                  <a:lnTo>
                    <a:pt x="38" y="65"/>
                  </a:lnTo>
                  <a:lnTo>
                    <a:pt x="58" y="22"/>
                  </a:lnTo>
                  <a:lnTo>
                    <a:pt x="79" y="87"/>
                  </a:lnTo>
                  <a:lnTo>
                    <a:pt x="98" y="41"/>
                  </a:lnTo>
                  <a:lnTo>
                    <a:pt x="105" y="60"/>
                  </a:lnTo>
                  <a:lnTo>
                    <a:pt x="114" y="58"/>
                  </a:lnTo>
                  <a:lnTo>
                    <a:pt x="98" y="20"/>
                  </a:lnTo>
                  <a:lnTo>
                    <a:pt x="80" y="63"/>
                  </a:lnTo>
                  <a:lnTo>
                    <a:pt x="59" y="0"/>
                  </a:lnTo>
                  <a:lnTo>
                    <a:pt x="36" y="51"/>
                  </a:lnTo>
                  <a:lnTo>
                    <a:pt x="23" y="35"/>
                  </a:lnTo>
                  <a:lnTo>
                    <a:pt x="0" y="51"/>
                  </a:lnTo>
                  <a:lnTo>
                    <a:pt x="7" y="55"/>
                  </a:lnTo>
                  <a:lnTo>
                    <a:pt x="10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53" name="Freeform 343"/>
            <p:cNvSpPr>
              <a:spLocks noEditPoints="1"/>
            </p:cNvSpPr>
            <p:nvPr/>
          </p:nvSpPr>
          <p:spPr bwMode="auto">
            <a:xfrm>
              <a:off x="1333501" y="5132389"/>
              <a:ext cx="258763" cy="214313"/>
            </a:xfrm>
            <a:custGeom>
              <a:avLst/>
              <a:gdLst>
                <a:gd name="T0" fmla="*/ 0 w 163"/>
                <a:gd name="T1" fmla="*/ 0 h 135"/>
                <a:gd name="T2" fmla="*/ 0 w 163"/>
                <a:gd name="T3" fmla="*/ 135 h 135"/>
                <a:gd name="T4" fmla="*/ 163 w 163"/>
                <a:gd name="T5" fmla="*/ 135 h 135"/>
                <a:gd name="T6" fmla="*/ 163 w 163"/>
                <a:gd name="T7" fmla="*/ 0 h 135"/>
                <a:gd name="T8" fmla="*/ 0 w 163"/>
                <a:gd name="T9" fmla="*/ 0 h 135"/>
                <a:gd name="T10" fmla="*/ 147 w 163"/>
                <a:gd name="T11" fmla="*/ 119 h 135"/>
                <a:gd name="T12" fmla="*/ 16 w 163"/>
                <a:gd name="T13" fmla="*/ 119 h 135"/>
                <a:gd name="T14" fmla="*/ 16 w 163"/>
                <a:gd name="T15" fmla="*/ 16 h 135"/>
                <a:gd name="T16" fmla="*/ 147 w 163"/>
                <a:gd name="T17" fmla="*/ 16 h 135"/>
                <a:gd name="T18" fmla="*/ 147 w 163"/>
                <a:gd name="T19" fmla="*/ 11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35">
                  <a:moveTo>
                    <a:pt x="0" y="0"/>
                  </a:moveTo>
                  <a:lnTo>
                    <a:pt x="0" y="135"/>
                  </a:lnTo>
                  <a:lnTo>
                    <a:pt x="163" y="135"/>
                  </a:lnTo>
                  <a:lnTo>
                    <a:pt x="163" y="0"/>
                  </a:lnTo>
                  <a:lnTo>
                    <a:pt x="0" y="0"/>
                  </a:lnTo>
                  <a:close/>
                  <a:moveTo>
                    <a:pt x="147" y="119"/>
                  </a:moveTo>
                  <a:lnTo>
                    <a:pt x="16" y="119"/>
                  </a:lnTo>
                  <a:lnTo>
                    <a:pt x="16" y="16"/>
                  </a:lnTo>
                  <a:lnTo>
                    <a:pt x="147" y="16"/>
                  </a:lnTo>
                  <a:lnTo>
                    <a:pt x="147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54" name="Freeform 344"/>
            <p:cNvSpPr>
              <a:spLocks noEditPoints="1"/>
            </p:cNvSpPr>
            <p:nvPr/>
          </p:nvSpPr>
          <p:spPr bwMode="auto">
            <a:xfrm>
              <a:off x="9190038" y="1565276"/>
              <a:ext cx="106363" cy="88900"/>
            </a:xfrm>
            <a:custGeom>
              <a:avLst/>
              <a:gdLst>
                <a:gd name="T0" fmla="*/ 92 w 118"/>
                <a:gd name="T1" fmla="*/ 0 h 99"/>
                <a:gd name="T2" fmla="*/ 26 w 118"/>
                <a:gd name="T3" fmla="*/ 0 h 99"/>
                <a:gd name="T4" fmla="*/ 0 w 118"/>
                <a:gd name="T5" fmla="*/ 26 h 99"/>
                <a:gd name="T6" fmla="*/ 0 w 118"/>
                <a:gd name="T7" fmla="*/ 72 h 99"/>
                <a:gd name="T8" fmla="*/ 26 w 118"/>
                <a:gd name="T9" fmla="*/ 99 h 99"/>
                <a:gd name="T10" fmla="*/ 92 w 118"/>
                <a:gd name="T11" fmla="*/ 99 h 99"/>
                <a:gd name="T12" fmla="*/ 118 w 118"/>
                <a:gd name="T13" fmla="*/ 72 h 99"/>
                <a:gd name="T14" fmla="*/ 118 w 118"/>
                <a:gd name="T15" fmla="*/ 26 h 99"/>
                <a:gd name="T16" fmla="*/ 92 w 118"/>
                <a:gd name="T17" fmla="*/ 0 h 99"/>
                <a:gd name="T18" fmla="*/ 89 w 118"/>
                <a:gd name="T19" fmla="*/ 75 h 99"/>
                <a:gd name="T20" fmla="*/ 30 w 118"/>
                <a:gd name="T21" fmla="*/ 75 h 99"/>
                <a:gd name="T22" fmla="*/ 23 w 118"/>
                <a:gd name="T23" fmla="*/ 69 h 99"/>
                <a:gd name="T24" fmla="*/ 23 w 118"/>
                <a:gd name="T25" fmla="*/ 29 h 99"/>
                <a:gd name="T26" fmla="*/ 30 w 118"/>
                <a:gd name="T27" fmla="*/ 23 h 99"/>
                <a:gd name="T28" fmla="*/ 89 w 118"/>
                <a:gd name="T29" fmla="*/ 23 h 99"/>
                <a:gd name="T30" fmla="*/ 95 w 118"/>
                <a:gd name="T31" fmla="*/ 29 h 99"/>
                <a:gd name="T32" fmla="*/ 95 w 118"/>
                <a:gd name="T33" fmla="*/ 69 h 99"/>
                <a:gd name="T34" fmla="*/ 89 w 118"/>
                <a:gd name="T35" fmla="*/ 7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99">
                  <a:moveTo>
                    <a:pt x="92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1"/>
                    <a:pt x="0" y="2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7"/>
                    <a:pt x="12" y="99"/>
                    <a:pt x="26" y="99"/>
                  </a:cubicBezTo>
                  <a:cubicBezTo>
                    <a:pt x="92" y="99"/>
                    <a:pt x="92" y="99"/>
                    <a:pt x="92" y="99"/>
                  </a:cubicBezTo>
                  <a:cubicBezTo>
                    <a:pt x="107" y="99"/>
                    <a:pt x="118" y="87"/>
                    <a:pt x="118" y="72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11"/>
                    <a:pt x="107" y="0"/>
                    <a:pt x="92" y="0"/>
                  </a:cubicBezTo>
                  <a:close/>
                  <a:moveTo>
                    <a:pt x="89" y="75"/>
                  </a:moveTo>
                  <a:cubicBezTo>
                    <a:pt x="30" y="75"/>
                    <a:pt x="30" y="75"/>
                    <a:pt x="30" y="75"/>
                  </a:cubicBezTo>
                  <a:cubicBezTo>
                    <a:pt x="26" y="75"/>
                    <a:pt x="23" y="72"/>
                    <a:pt x="23" y="6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6"/>
                    <a:pt x="26" y="23"/>
                    <a:pt x="30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92" y="23"/>
                    <a:pt x="95" y="26"/>
                    <a:pt x="95" y="29"/>
                  </a:cubicBezTo>
                  <a:cubicBezTo>
                    <a:pt x="95" y="69"/>
                    <a:pt x="95" y="69"/>
                    <a:pt x="95" y="69"/>
                  </a:cubicBezTo>
                  <a:cubicBezTo>
                    <a:pt x="95" y="72"/>
                    <a:pt x="92" y="75"/>
                    <a:pt x="8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55" name="Freeform 345"/>
            <p:cNvSpPr>
              <a:spLocks/>
            </p:cNvSpPr>
            <p:nvPr/>
          </p:nvSpPr>
          <p:spPr bwMode="auto">
            <a:xfrm>
              <a:off x="9240838" y="1479551"/>
              <a:ext cx="131763" cy="133350"/>
            </a:xfrm>
            <a:custGeom>
              <a:avLst/>
              <a:gdLst>
                <a:gd name="T0" fmla="*/ 129 w 148"/>
                <a:gd name="T1" fmla="*/ 113 h 147"/>
                <a:gd name="T2" fmla="*/ 128 w 148"/>
                <a:gd name="T3" fmla="*/ 113 h 147"/>
                <a:gd name="T4" fmla="*/ 126 w 148"/>
                <a:gd name="T5" fmla="*/ 113 h 147"/>
                <a:gd name="T6" fmla="*/ 126 w 148"/>
                <a:gd name="T7" fmla="*/ 113 h 147"/>
                <a:gd name="T8" fmla="*/ 34 w 148"/>
                <a:gd name="T9" fmla="*/ 21 h 147"/>
                <a:gd name="T10" fmla="*/ 34 w 148"/>
                <a:gd name="T11" fmla="*/ 21 h 147"/>
                <a:gd name="T12" fmla="*/ 34 w 148"/>
                <a:gd name="T13" fmla="*/ 0 h 147"/>
                <a:gd name="T14" fmla="*/ 0 w 148"/>
                <a:gd name="T15" fmla="*/ 35 h 147"/>
                <a:gd name="T16" fmla="*/ 34 w 148"/>
                <a:gd name="T17" fmla="*/ 69 h 147"/>
                <a:gd name="T18" fmla="*/ 34 w 148"/>
                <a:gd name="T19" fmla="*/ 68 h 147"/>
                <a:gd name="T20" fmla="*/ 34 w 148"/>
                <a:gd name="T21" fmla="*/ 46 h 147"/>
                <a:gd name="T22" fmla="*/ 34 w 148"/>
                <a:gd name="T23" fmla="*/ 46 h 147"/>
                <a:gd name="T24" fmla="*/ 101 w 148"/>
                <a:gd name="T25" fmla="*/ 113 h 147"/>
                <a:gd name="T26" fmla="*/ 101 w 148"/>
                <a:gd name="T27" fmla="*/ 113 h 147"/>
                <a:gd name="T28" fmla="*/ 99 w 148"/>
                <a:gd name="T29" fmla="*/ 113 h 147"/>
                <a:gd name="T30" fmla="*/ 99 w 148"/>
                <a:gd name="T31" fmla="*/ 113 h 147"/>
                <a:gd name="T32" fmla="*/ 79 w 148"/>
                <a:gd name="T33" fmla="*/ 113 h 147"/>
                <a:gd name="T34" fmla="*/ 114 w 148"/>
                <a:gd name="T35" fmla="*/ 147 h 147"/>
                <a:gd name="T36" fmla="*/ 148 w 148"/>
                <a:gd name="T37" fmla="*/ 113 h 147"/>
                <a:gd name="T38" fmla="*/ 129 w 148"/>
                <a:gd name="T39" fmla="*/ 11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7">
                  <a:moveTo>
                    <a:pt x="129" y="113"/>
                  </a:moveTo>
                  <a:cubicBezTo>
                    <a:pt x="128" y="113"/>
                    <a:pt x="128" y="113"/>
                    <a:pt x="128" y="113"/>
                  </a:cubicBezTo>
                  <a:cubicBezTo>
                    <a:pt x="126" y="113"/>
                    <a:pt x="126" y="113"/>
                    <a:pt x="126" y="113"/>
                  </a:cubicBezTo>
                  <a:cubicBezTo>
                    <a:pt x="126" y="113"/>
                    <a:pt x="126" y="113"/>
                    <a:pt x="126" y="113"/>
                  </a:cubicBezTo>
                  <a:cubicBezTo>
                    <a:pt x="126" y="62"/>
                    <a:pt x="85" y="21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4" y="69"/>
                    <a:pt x="34" y="69"/>
                    <a:pt x="34" y="69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71" y="46"/>
                    <a:pt x="101" y="76"/>
                    <a:pt x="101" y="113"/>
                  </a:cubicBezTo>
                  <a:cubicBezTo>
                    <a:pt x="101" y="113"/>
                    <a:pt x="101" y="113"/>
                    <a:pt x="101" y="113"/>
                  </a:cubicBezTo>
                  <a:cubicBezTo>
                    <a:pt x="99" y="113"/>
                    <a:pt x="99" y="113"/>
                    <a:pt x="99" y="113"/>
                  </a:cubicBezTo>
                  <a:cubicBezTo>
                    <a:pt x="99" y="113"/>
                    <a:pt x="99" y="113"/>
                    <a:pt x="99" y="113"/>
                  </a:cubicBezTo>
                  <a:cubicBezTo>
                    <a:pt x="79" y="113"/>
                    <a:pt x="79" y="113"/>
                    <a:pt x="79" y="113"/>
                  </a:cubicBezTo>
                  <a:cubicBezTo>
                    <a:pt x="114" y="147"/>
                    <a:pt x="114" y="147"/>
                    <a:pt x="114" y="147"/>
                  </a:cubicBezTo>
                  <a:cubicBezTo>
                    <a:pt x="148" y="113"/>
                    <a:pt x="148" y="113"/>
                    <a:pt x="148" y="113"/>
                  </a:cubicBezTo>
                  <a:lnTo>
                    <a:pt x="129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56" name="Freeform 346"/>
            <p:cNvSpPr>
              <a:spLocks/>
            </p:cNvSpPr>
            <p:nvPr/>
          </p:nvSpPr>
          <p:spPr bwMode="auto">
            <a:xfrm>
              <a:off x="9112251" y="1606551"/>
              <a:ext cx="134938" cy="133350"/>
            </a:xfrm>
            <a:custGeom>
              <a:avLst/>
              <a:gdLst>
                <a:gd name="T0" fmla="*/ 114 w 149"/>
                <a:gd name="T1" fmla="*/ 79 h 147"/>
                <a:gd name="T2" fmla="*/ 114 w 149"/>
                <a:gd name="T3" fmla="*/ 101 h 147"/>
                <a:gd name="T4" fmla="*/ 114 w 149"/>
                <a:gd name="T5" fmla="*/ 101 h 147"/>
                <a:gd name="T6" fmla="*/ 47 w 149"/>
                <a:gd name="T7" fmla="*/ 34 h 147"/>
                <a:gd name="T8" fmla="*/ 47 w 149"/>
                <a:gd name="T9" fmla="*/ 34 h 147"/>
                <a:gd name="T10" fmla="*/ 49 w 149"/>
                <a:gd name="T11" fmla="*/ 34 h 147"/>
                <a:gd name="T12" fmla="*/ 50 w 149"/>
                <a:gd name="T13" fmla="*/ 34 h 147"/>
                <a:gd name="T14" fmla="*/ 69 w 149"/>
                <a:gd name="T15" fmla="*/ 34 h 147"/>
                <a:gd name="T16" fmla="*/ 35 w 149"/>
                <a:gd name="T17" fmla="*/ 0 h 147"/>
                <a:gd name="T18" fmla="*/ 0 w 149"/>
                <a:gd name="T19" fmla="*/ 34 h 147"/>
                <a:gd name="T20" fmla="*/ 20 w 149"/>
                <a:gd name="T21" fmla="*/ 34 h 147"/>
                <a:gd name="T22" fmla="*/ 20 w 149"/>
                <a:gd name="T23" fmla="*/ 34 h 147"/>
                <a:gd name="T24" fmla="*/ 22 w 149"/>
                <a:gd name="T25" fmla="*/ 34 h 147"/>
                <a:gd name="T26" fmla="*/ 22 w 149"/>
                <a:gd name="T27" fmla="*/ 34 h 147"/>
                <a:gd name="T28" fmla="*/ 114 w 149"/>
                <a:gd name="T29" fmla="*/ 126 h 147"/>
                <a:gd name="T30" fmla="*/ 114 w 149"/>
                <a:gd name="T31" fmla="*/ 126 h 147"/>
                <a:gd name="T32" fmla="*/ 114 w 149"/>
                <a:gd name="T33" fmla="*/ 147 h 147"/>
                <a:gd name="T34" fmla="*/ 149 w 149"/>
                <a:gd name="T35" fmla="*/ 112 h 147"/>
                <a:gd name="T36" fmla="*/ 114 w 149"/>
                <a:gd name="T37" fmla="*/ 78 h 147"/>
                <a:gd name="T38" fmla="*/ 114 w 149"/>
                <a:gd name="T39" fmla="*/ 7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9" h="147">
                  <a:moveTo>
                    <a:pt x="114" y="79"/>
                  </a:moveTo>
                  <a:cubicBezTo>
                    <a:pt x="114" y="101"/>
                    <a:pt x="114" y="101"/>
                    <a:pt x="114" y="101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77" y="101"/>
                    <a:pt x="47" y="71"/>
                    <a:pt x="47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69" y="34"/>
                    <a:pt x="69" y="34"/>
                    <a:pt x="69" y="34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85"/>
                    <a:pt x="63" y="126"/>
                    <a:pt x="114" y="126"/>
                  </a:cubicBezTo>
                  <a:cubicBezTo>
                    <a:pt x="114" y="126"/>
                    <a:pt x="114" y="126"/>
                    <a:pt x="114" y="126"/>
                  </a:cubicBezTo>
                  <a:cubicBezTo>
                    <a:pt x="114" y="147"/>
                    <a:pt x="114" y="147"/>
                    <a:pt x="114" y="147"/>
                  </a:cubicBezTo>
                  <a:cubicBezTo>
                    <a:pt x="149" y="112"/>
                    <a:pt x="149" y="112"/>
                    <a:pt x="149" y="112"/>
                  </a:cubicBezTo>
                  <a:cubicBezTo>
                    <a:pt x="114" y="78"/>
                    <a:pt x="114" y="78"/>
                    <a:pt x="114" y="78"/>
                  </a:cubicBezTo>
                  <a:lnTo>
                    <a:pt x="114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57" name="Freeform 347"/>
            <p:cNvSpPr>
              <a:spLocks noEditPoints="1"/>
            </p:cNvSpPr>
            <p:nvPr/>
          </p:nvSpPr>
          <p:spPr bwMode="auto">
            <a:xfrm>
              <a:off x="6034088" y="4592639"/>
              <a:ext cx="193675" cy="258763"/>
            </a:xfrm>
            <a:custGeom>
              <a:avLst/>
              <a:gdLst>
                <a:gd name="T0" fmla="*/ 191 w 214"/>
                <a:gd name="T1" fmla="*/ 20 h 289"/>
                <a:gd name="T2" fmla="*/ 178 w 214"/>
                <a:gd name="T3" fmla="*/ 20 h 289"/>
                <a:gd name="T4" fmla="*/ 178 w 214"/>
                <a:gd name="T5" fmla="*/ 11 h 289"/>
                <a:gd name="T6" fmla="*/ 167 w 214"/>
                <a:gd name="T7" fmla="*/ 0 h 289"/>
                <a:gd name="T8" fmla="*/ 155 w 214"/>
                <a:gd name="T9" fmla="*/ 11 h 289"/>
                <a:gd name="T10" fmla="*/ 155 w 214"/>
                <a:gd name="T11" fmla="*/ 20 h 289"/>
                <a:gd name="T12" fmla="*/ 118 w 214"/>
                <a:gd name="T13" fmla="*/ 20 h 289"/>
                <a:gd name="T14" fmla="*/ 118 w 214"/>
                <a:gd name="T15" fmla="*/ 11 h 289"/>
                <a:gd name="T16" fmla="*/ 107 w 214"/>
                <a:gd name="T17" fmla="*/ 0 h 289"/>
                <a:gd name="T18" fmla="*/ 96 w 214"/>
                <a:gd name="T19" fmla="*/ 11 h 289"/>
                <a:gd name="T20" fmla="*/ 96 w 214"/>
                <a:gd name="T21" fmla="*/ 20 h 289"/>
                <a:gd name="T22" fmla="*/ 59 w 214"/>
                <a:gd name="T23" fmla="*/ 20 h 289"/>
                <a:gd name="T24" fmla="*/ 59 w 214"/>
                <a:gd name="T25" fmla="*/ 11 h 289"/>
                <a:gd name="T26" fmla="*/ 48 w 214"/>
                <a:gd name="T27" fmla="*/ 0 h 289"/>
                <a:gd name="T28" fmla="*/ 36 w 214"/>
                <a:gd name="T29" fmla="*/ 11 h 289"/>
                <a:gd name="T30" fmla="*/ 36 w 214"/>
                <a:gd name="T31" fmla="*/ 20 h 289"/>
                <a:gd name="T32" fmla="*/ 24 w 214"/>
                <a:gd name="T33" fmla="*/ 20 h 289"/>
                <a:gd name="T34" fmla="*/ 0 w 214"/>
                <a:gd name="T35" fmla="*/ 43 h 289"/>
                <a:gd name="T36" fmla="*/ 0 w 214"/>
                <a:gd name="T37" fmla="*/ 266 h 289"/>
                <a:gd name="T38" fmla="*/ 24 w 214"/>
                <a:gd name="T39" fmla="*/ 289 h 289"/>
                <a:gd name="T40" fmla="*/ 191 w 214"/>
                <a:gd name="T41" fmla="*/ 289 h 289"/>
                <a:gd name="T42" fmla="*/ 214 w 214"/>
                <a:gd name="T43" fmla="*/ 266 h 289"/>
                <a:gd name="T44" fmla="*/ 214 w 214"/>
                <a:gd name="T45" fmla="*/ 43 h 289"/>
                <a:gd name="T46" fmla="*/ 191 w 214"/>
                <a:gd name="T47" fmla="*/ 20 h 289"/>
                <a:gd name="T48" fmla="*/ 191 w 214"/>
                <a:gd name="T49" fmla="*/ 264 h 289"/>
                <a:gd name="T50" fmla="*/ 23 w 214"/>
                <a:gd name="T51" fmla="*/ 264 h 289"/>
                <a:gd name="T52" fmla="*/ 23 w 214"/>
                <a:gd name="T53" fmla="*/ 45 h 289"/>
                <a:gd name="T54" fmla="*/ 36 w 214"/>
                <a:gd name="T55" fmla="*/ 45 h 289"/>
                <a:gd name="T56" fmla="*/ 36 w 214"/>
                <a:gd name="T57" fmla="*/ 52 h 289"/>
                <a:gd name="T58" fmla="*/ 48 w 214"/>
                <a:gd name="T59" fmla="*/ 63 h 289"/>
                <a:gd name="T60" fmla="*/ 59 w 214"/>
                <a:gd name="T61" fmla="*/ 52 h 289"/>
                <a:gd name="T62" fmla="*/ 59 w 214"/>
                <a:gd name="T63" fmla="*/ 45 h 289"/>
                <a:gd name="T64" fmla="*/ 96 w 214"/>
                <a:gd name="T65" fmla="*/ 45 h 289"/>
                <a:gd name="T66" fmla="*/ 96 w 214"/>
                <a:gd name="T67" fmla="*/ 52 h 289"/>
                <a:gd name="T68" fmla="*/ 107 w 214"/>
                <a:gd name="T69" fmla="*/ 63 h 289"/>
                <a:gd name="T70" fmla="*/ 118 w 214"/>
                <a:gd name="T71" fmla="*/ 52 h 289"/>
                <a:gd name="T72" fmla="*/ 118 w 214"/>
                <a:gd name="T73" fmla="*/ 45 h 289"/>
                <a:gd name="T74" fmla="*/ 155 w 214"/>
                <a:gd name="T75" fmla="*/ 45 h 289"/>
                <a:gd name="T76" fmla="*/ 155 w 214"/>
                <a:gd name="T77" fmla="*/ 52 h 289"/>
                <a:gd name="T78" fmla="*/ 167 w 214"/>
                <a:gd name="T79" fmla="*/ 63 h 289"/>
                <a:gd name="T80" fmla="*/ 178 w 214"/>
                <a:gd name="T81" fmla="*/ 52 h 289"/>
                <a:gd name="T82" fmla="*/ 178 w 214"/>
                <a:gd name="T83" fmla="*/ 45 h 289"/>
                <a:gd name="T84" fmla="*/ 191 w 214"/>
                <a:gd name="T85" fmla="*/ 45 h 289"/>
                <a:gd name="T86" fmla="*/ 191 w 214"/>
                <a:gd name="T87" fmla="*/ 26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4" h="289">
                  <a:moveTo>
                    <a:pt x="191" y="20"/>
                  </a:moveTo>
                  <a:cubicBezTo>
                    <a:pt x="178" y="20"/>
                    <a:pt x="178" y="20"/>
                    <a:pt x="178" y="20"/>
                  </a:cubicBezTo>
                  <a:cubicBezTo>
                    <a:pt x="178" y="11"/>
                    <a:pt x="178" y="11"/>
                    <a:pt x="178" y="11"/>
                  </a:cubicBezTo>
                  <a:cubicBezTo>
                    <a:pt x="178" y="5"/>
                    <a:pt x="173" y="0"/>
                    <a:pt x="167" y="0"/>
                  </a:cubicBezTo>
                  <a:cubicBezTo>
                    <a:pt x="160" y="0"/>
                    <a:pt x="155" y="5"/>
                    <a:pt x="155" y="11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118" y="11"/>
                    <a:pt x="118" y="11"/>
                    <a:pt x="118" y="11"/>
                  </a:cubicBezTo>
                  <a:cubicBezTo>
                    <a:pt x="118" y="5"/>
                    <a:pt x="113" y="0"/>
                    <a:pt x="107" y="0"/>
                  </a:cubicBezTo>
                  <a:cubicBezTo>
                    <a:pt x="101" y="0"/>
                    <a:pt x="96" y="5"/>
                    <a:pt x="96" y="11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5"/>
                    <a:pt x="54" y="0"/>
                    <a:pt x="48" y="0"/>
                  </a:cubicBezTo>
                  <a:cubicBezTo>
                    <a:pt x="41" y="0"/>
                    <a:pt x="36" y="5"/>
                    <a:pt x="36" y="11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11" y="20"/>
                    <a:pt x="0" y="30"/>
                    <a:pt x="0" y="43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78"/>
                    <a:pt x="11" y="289"/>
                    <a:pt x="24" y="289"/>
                  </a:cubicBezTo>
                  <a:cubicBezTo>
                    <a:pt x="191" y="289"/>
                    <a:pt x="191" y="289"/>
                    <a:pt x="191" y="289"/>
                  </a:cubicBezTo>
                  <a:cubicBezTo>
                    <a:pt x="204" y="289"/>
                    <a:pt x="214" y="278"/>
                    <a:pt x="214" y="266"/>
                  </a:cubicBezTo>
                  <a:cubicBezTo>
                    <a:pt x="214" y="43"/>
                    <a:pt x="214" y="43"/>
                    <a:pt x="214" y="43"/>
                  </a:cubicBezTo>
                  <a:cubicBezTo>
                    <a:pt x="214" y="30"/>
                    <a:pt x="204" y="20"/>
                    <a:pt x="191" y="20"/>
                  </a:cubicBezTo>
                  <a:close/>
                  <a:moveTo>
                    <a:pt x="191" y="264"/>
                  </a:moveTo>
                  <a:cubicBezTo>
                    <a:pt x="23" y="264"/>
                    <a:pt x="23" y="264"/>
                    <a:pt x="23" y="264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6" y="58"/>
                    <a:pt x="41" y="63"/>
                    <a:pt x="48" y="63"/>
                  </a:cubicBezTo>
                  <a:cubicBezTo>
                    <a:pt x="54" y="63"/>
                    <a:pt x="59" y="58"/>
                    <a:pt x="59" y="52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8"/>
                    <a:pt x="101" y="63"/>
                    <a:pt x="107" y="63"/>
                  </a:cubicBezTo>
                  <a:cubicBezTo>
                    <a:pt x="113" y="63"/>
                    <a:pt x="118" y="58"/>
                    <a:pt x="118" y="52"/>
                  </a:cubicBezTo>
                  <a:cubicBezTo>
                    <a:pt x="118" y="45"/>
                    <a:pt x="118" y="45"/>
                    <a:pt x="118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5" y="58"/>
                    <a:pt x="160" y="63"/>
                    <a:pt x="167" y="63"/>
                  </a:cubicBezTo>
                  <a:cubicBezTo>
                    <a:pt x="173" y="63"/>
                    <a:pt x="178" y="58"/>
                    <a:pt x="178" y="52"/>
                  </a:cubicBezTo>
                  <a:cubicBezTo>
                    <a:pt x="178" y="45"/>
                    <a:pt x="178" y="45"/>
                    <a:pt x="178" y="45"/>
                  </a:cubicBezTo>
                  <a:cubicBezTo>
                    <a:pt x="191" y="45"/>
                    <a:pt x="191" y="45"/>
                    <a:pt x="191" y="45"/>
                  </a:cubicBezTo>
                  <a:lnTo>
                    <a:pt x="191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58" name="Rectangle 348"/>
            <p:cNvSpPr>
              <a:spLocks noChangeArrowheads="1"/>
            </p:cNvSpPr>
            <p:nvPr/>
          </p:nvSpPr>
          <p:spPr bwMode="auto">
            <a:xfrm>
              <a:off x="6076951" y="4675189"/>
              <a:ext cx="107950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59" name="Rectangle 349"/>
            <p:cNvSpPr>
              <a:spLocks noChangeArrowheads="1"/>
            </p:cNvSpPr>
            <p:nvPr/>
          </p:nvSpPr>
          <p:spPr bwMode="auto">
            <a:xfrm>
              <a:off x="6076951" y="4711701"/>
              <a:ext cx="107950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60" name="Rectangle 350"/>
            <p:cNvSpPr>
              <a:spLocks noChangeArrowheads="1"/>
            </p:cNvSpPr>
            <p:nvPr/>
          </p:nvSpPr>
          <p:spPr bwMode="auto">
            <a:xfrm>
              <a:off x="6076951" y="4748214"/>
              <a:ext cx="107950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61" name="Rectangle 351"/>
            <p:cNvSpPr>
              <a:spLocks noChangeArrowheads="1"/>
            </p:cNvSpPr>
            <p:nvPr/>
          </p:nvSpPr>
          <p:spPr bwMode="auto">
            <a:xfrm>
              <a:off x="6076951" y="4784726"/>
              <a:ext cx="107950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62" name="Freeform 352"/>
            <p:cNvSpPr>
              <a:spLocks noEditPoints="1"/>
            </p:cNvSpPr>
            <p:nvPr/>
          </p:nvSpPr>
          <p:spPr bwMode="auto">
            <a:xfrm>
              <a:off x="2890838" y="1479551"/>
              <a:ext cx="258763" cy="260350"/>
            </a:xfrm>
            <a:custGeom>
              <a:avLst/>
              <a:gdLst>
                <a:gd name="T0" fmla="*/ 81 w 163"/>
                <a:gd name="T1" fmla="*/ 0 h 164"/>
                <a:gd name="T2" fmla="*/ 0 w 163"/>
                <a:gd name="T3" fmla="*/ 23 h 164"/>
                <a:gd name="T4" fmla="*/ 0 w 163"/>
                <a:gd name="T5" fmla="*/ 23 h 164"/>
                <a:gd name="T6" fmla="*/ 0 w 163"/>
                <a:gd name="T7" fmla="*/ 142 h 164"/>
                <a:gd name="T8" fmla="*/ 81 w 163"/>
                <a:gd name="T9" fmla="*/ 164 h 164"/>
                <a:gd name="T10" fmla="*/ 163 w 163"/>
                <a:gd name="T11" fmla="*/ 142 h 164"/>
                <a:gd name="T12" fmla="*/ 163 w 163"/>
                <a:gd name="T13" fmla="*/ 23 h 164"/>
                <a:gd name="T14" fmla="*/ 81 w 163"/>
                <a:gd name="T15" fmla="*/ 0 h 164"/>
                <a:gd name="T16" fmla="*/ 74 w 163"/>
                <a:gd name="T17" fmla="*/ 148 h 164"/>
                <a:gd name="T18" fmla="*/ 13 w 163"/>
                <a:gd name="T19" fmla="*/ 131 h 164"/>
                <a:gd name="T20" fmla="*/ 13 w 163"/>
                <a:gd name="T21" fmla="*/ 43 h 164"/>
                <a:gd name="T22" fmla="*/ 74 w 163"/>
                <a:gd name="T23" fmla="*/ 60 h 164"/>
                <a:gd name="T24" fmla="*/ 74 w 163"/>
                <a:gd name="T25" fmla="*/ 148 h 164"/>
                <a:gd name="T26" fmla="*/ 81 w 163"/>
                <a:gd name="T27" fmla="*/ 48 h 164"/>
                <a:gd name="T28" fmla="*/ 22 w 163"/>
                <a:gd name="T29" fmla="*/ 32 h 164"/>
                <a:gd name="T30" fmla="*/ 81 w 163"/>
                <a:gd name="T31" fmla="*/ 15 h 164"/>
                <a:gd name="T32" fmla="*/ 141 w 163"/>
                <a:gd name="T33" fmla="*/ 32 h 164"/>
                <a:gd name="T34" fmla="*/ 81 w 163"/>
                <a:gd name="T35" fmla="*/ 48 h 164"/>
                <a:gd name="T36" fmla="*/ 149 w 163"/>
                <a:gd name="T37" fmla="*/ 131 h 164"/>
                <a:gd name="T38" fmla="*/ 88 w 163"/>
                <a:gd name="T39" fmla="*/ 148 h 164"/>
                <a:gd name="T40" fmla="*/ 88 w 163"/>
                <a:gd name="T41" fmla="*/ 60 h 164"/>
                <a:gd name="T42" fmla="*/ 149 w 163"/>
                <a:gd name="T43" fmla="*/ 43 h 164"/>
                <a:gd name="T44" fmla="*/ 149 w 163"/>
                <a:gd name="T45" fmla="*/ 13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3" h="164">
                  <a:moveTo>
                    <a:pt x="81" y="0"/>
                  </a:moveTo>
                  <a:lnTo>
                    <a:pt x="0" y="23"/>
                  </a:lnTo>
                  <a:lnTo>
                    <a:pt x="0" y="23"/>
                  </a:lnTo>
                  <a:lnTo>
                    <a:pt x="0" y="142"/>
                  </a:lnTo>
                  <a:lnTo>
                    <a:pt x="81" y="164"/>
                  </a:lnTo>
                  <a:lnTo>
                    <a:pt x="163" y="142"/>
                  </a:lnTo>
                  <a:lnTo>
                    <a:pt x="163" y="23"/>
                  </a:lnTo>
                  <a:lnTo>
                    <a:pt x="81" y="0"/>
                  </a:lnTo>
                  <a:close/>
                  <a:moveTo>
                    <a:pt x="74" y="148"/>
                  </a:moveTo>
                  <a:lnTo>
                    <a:pt x="13" y="131"/>
                  </a:lnTo>
                  <a:lnTo>
                    <a:pt x="13" y="43"/>
                  </a:lnTo>
                  <a:lnTo>
                    <a:pt x="74" y="60"/>
                  </a:lnTo>
                  <a:lnTo>
                    <a:pt x="74" y="148"/>
                  </a:lnTo>
                  <a:close/>
                  <a:moveTo>
                    <a:pt x="81" y="48"/>
                  </a:moveTo>
                  <a:lnTo>
                    <a:pt x="22" y="32"/>
                  </a:lnTo>
                  <a:lnTo>
                    <a:pt x="81" y="15"/>
                  </a:lnTo>
                  <a:lnTo>
                    <a:pt x="141" y="32"/>
                  </a:lnTo>
                  <a:lnTo>
                    <a:pt x="81" y="48"/>
                  </a:lnTo>
                  <a:close/>
                  <a:moveTo>
                    <a:pt x="149" y="131"/>
                  </a:moveTo>
                  <a:lnTo>
                    <a:pt x="88" y="148"/>
                  </a:lnTo>
                  <a:lnTo>
                    <a:pt x="88" y="60"/>
                  </a:lnTo>
                  <a:lnTo>
                    <a:pt x="149" y="43"/>
                  </a:lnTo>
                  <a:lnTo>
                    <a:pt x="149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63" name="Freeform 353"/>
            <p:cNvSpPr>
              <a:spLocks/>
            </p:cNvSpPr>
            <p:nvPr/>
          </p:nvSpPr>
          <p:spPr bwMode="auto">
            <a:xfrm>
              <a:off x="9637713" y="2517776"/>
              <a:ext cx="246063" cy="260350"/>
            </a:xfrm>
            <a:custGeom>
              <a:avLst/>
              <a:gdLst>
                <a:gd name="T0" fmla="*/ 273 w 273"/>
                <a:gd name="T1" fmla="*/ 93 h 288"/>
                <a:gd name="T2" fmla="*/ 249 w 273"/>
                <a:gd name="T3" fmla="*/ 51 h 288"/>
                <a:gd name="T4" fmla="*/ 170 w 273"/>
                <a:gd name="T5" fmla="*/ 86 h 288"/>
                <a:gd name="T6" fmla="*/ 160 w 273"/>
                <a:gd name="T7" fmla="*/ 0 h 288"/>
                <a:gd name="T8" fmla="*/ 112 w 273"/>
                <a:gd name="T9" fmla="*/ 0 h 288"/>
                <a:gd name="T10" fmla="*/ 103 w 273"/>
                <a:gd name="T11" fmla="*/ 86 h 288"/>
                <a:gd name="T12" fmla="*/ 23 w 273"/>
                <a:gd name="T13" fmla="*/ 51 h 288"/>
                <a:gd name="T14" fmla="*/ 0 w 273"/>
                <a:gd name="T15" fmla="*/ 93 h 288"/>
                <a:gd name="T16" fmla="*/ 69 w 273"/>
                <a:gd name="T17" fmla="*/ 144 h 288"/>
                <a:gd name="T18" fmla="*/ 0 w 273"/>
                <a:gd name="T19" fmla="*/ 195 h 288"/>
                <a:gd name="T20" fmla="*/ 23 w 273"/>
                <a:gd name="T21" fmla="*/ 237 h 288"/>
                <a:gd name="T22" fmla="*/ 103 w 273"/>
                <a:gd name="T23" fmla="*/ 202 h 288"/>
                <a:gd name="T24" fmla="*/ 112 w 273"/>
                <a:gd name="T25" fmla="*/ 288 h 288"/>
                <a:gd name="T26" fmla="*/ 160 w 273"/>
                <a:gd name="T27" fmla="*/ 288 h 288"/>
                <a:gd name="T28" fmla="*/ 170 w 273"/>
                <a:gd name="T29" fmla="*/ 202 h 288"/>
                <a:gd name="T30" fmla="*/ 249 w 273"/>
                <a:gd name="T31" fmla="*/ 237 h 288"/>
                <a:gd name="T32" fmla="*/ 273 w 273"/>
                <a:gd name="T33" fmla="*/ 195 h 288"/>
                <a:gd name="T34" fmla="*/ 203 w 273"/>
                <a:gd name="T35" fmla="*/ 144 h 288"/>
                <a:gd name="T36" fmla="*/ 273 w 273"/>
                <a:gd name="T37" fmla="*/ 93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3" h="288">
                  <a:moveTo>
                    <a:pt x="273" y="93"/>
                  </a:moveTo>
                  <a:cubicBezTo>
                    <a:pt x="249" y="51"/>
                    <a:pt x="249" y="51"/>
                    <a:pt x="249" y="51"/>
                  </a:cubicBezTo>
                  <a:cubicBezTo>
                    <a:pt x="170" y="86"/>
                    <a:pt x="170" y="86"/>
                    <a:pt x="170" y="86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03" y="86"/>
                    <a:pt x="103" y="86"/>
                    <a:pt x="103" y="86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69" y="144"/>
                    <a:pt x="69" y="144"/>
                    <a:pt x="69" y="144"/>
                  </a:cubicBezTo>
                  <a:cubicBezTo>
                    <a:pt x="44" y="163"/>
                    <a:pt x="0" y="195"/>
                    <a:pt x="0" y="195"/>
                  </a:cubicBezTo>
                  <a:cubicBezTo>
                    <a:pt x="23" y="237"/>
                    <a:pt x="23" y="237"/>
                    <a:pt x="23" y="237"/>
                  </a:cubicBezTo>
                  <a:cubicBezTo>
                    <a:pt x="103" y="202"/>
                    <a:pt x="103" y="202"/>
                    <a:pt x="103" y="202"/>
                  </a:cubicBezTo>
                  <a:cubicBezTo>
                    <a:pt x="112" y="288"/>
                    <a:pt x="112" y="288"/>
                    <a:pt x="112" y="288"/>
                  </a:cubicBezTo>
                  <a:cubicBezTo>
                    <a:pt x="160" y="288"/>
                    <a:pt x="160" y="288"/>
                    <a:pt x="160" y="288"/>
                  </a:cubicBezTo>
                  <a:cubicBezTo>
                    <a:pt x="160" y="288"/>
                    <a:pt x="166" y="234"/>
                    <a:pt x="170" y="202"/>
                  </a:cubicBezTo>
                  <a:cubicBezTo>
                    <a:pt x="249" y="237"/>
                    <a:pt x="249" y="237"/>
                    <a:pt x="249" y="237"/>
                  </a:cubicBezTo>
                  <a:cubicBezTo>
                    <a:pt x="273" y="195"/>
                    <a:pt x="273" y="195"/>
                    <a:pt x="273" y="195"/>
                  </a:cubicBezTo>
                  <a:cubicBezTo>
                    <a:pt x="273" y="195"/>
                    <a:pt x="229" y="163"/>
                    <a:pt x="203" y="144"/>
                  </a:cubicBezTo>
                  <a:lnTo>
                    <a:pt x="27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64" name="Freeform 354"/>
            <p:cNvSpPr>
              <a:spLocks noEditPoints="1"/>
            </p:cNvSpPr>
            <p:nvPr/>
          </p:nvSpPr>
          <p:spPr bwMode="auto">
            <a:xfrm>
              <a:off x="9118601" y="2517776"/>
              <a:ext cx="246063" cy="260350"/>
            </a:xfrm>
            <a:custGeom>
              <a:avLst/>
              <a:gdLst>
                <a:gd name="T0" fmla="*/ 236 w 274"/>
                <a:gd name="T1" fmla="*/ 120 h 288"/>
                <a:gd name="T2" fmla="*/ 274 w 274"/>
                <a:gd name="T3" fmla="*/ 93 h 288"/>
                <a:gd name="T4" fmla="*/ 250 w 274"/>
                <a:gd name="T5" fmla="*/ 51 h 288"/>
                <a:gd name="T6" fmla="*/ 206 w 274"/>
                <a:gd name="T7" fmla="*/ 70 h 288"/>
                <a:gd name="T8" fmla="*/ 166 w 274"/>
                <a:gd name="T9" fmla="*/ 47 h 288"/>
                <a:gd name="T10" fmla="*/ 161 w 274"/>
                <a:gd name="T11" fmla="*/ 0 h 288"/>
                <a:gd name="T12" fmla="*/ 113 w 274"/>
                <a:gd name="T13" fmla="*/ 0 h 288"/>
                <a:gd name="T14" fmla="*/ 108 w 274"/>
                <a:gd name="T15" fmla="*/ 47 h 288"/>
                <a:gd name="T16" fmla="*/ 67 w 274"/>
                <a:gd name="T17" fmla="*/ 70 h 288"/>
                <a:gd name="T18" fmla="*/ 24 w 274"/>
                <a:gd name="T19" fmla="*/ 51 h 288"/>
                <a:gd name="T20" fmla="*/ 0 w 274"/>
                <a:gd name="T21" fmla="*/ 93 h 288"/>
                <a:gd name="T22" fmla="*/ 38 w 274"/>
                <a:gd name="T23" fmla="*/ 120 h 288"/>
                <a:gd name="T24" fmla="*/ 38 w 274"/>
                <a:gd name="T25" fmla="*/ 168 h 288"/>
                <a:gd name="T26" fmla="*/ 0 w 274"/>
                <a:gd name="T27" fmla="*/ 195 h 288"/>
                <a:gd name="T28" fmla="*/ 24 w 274"/>
                <a:gd name="T29" fmla="*/ 237 h 288"/>
                <a:gd name="T30" fmla="*/ 68 w 274"/>
                <a:gd name="T31" fmla="*/ 218 h 288"/>
                <a:gd name="T32" fmla="*/ 108 w 274"/>
                <a:gd name="T33" fmla="*/ 241 h 288"/>
                <a:gd name="T34" fmla="*/ 113 w 274"/>
                <a:gd name="T35" fmla="*/ 288 h 288"/>
                <a:gd name="T36" fmla="*/ 161 w 274"/>
                <a:gd name="T37" fmla="*/ 288 h 288"/>
                <a:gd name="T38" fmla="*/ 166 w 274"/>
                <a:gd name="T39" fmla="*/ 241 h 288"/>
                <a:gd name="T40" fmla="*/ 206 w 274"/>
                <a:gd name="T41" fmla="*/ 218 h 288"/>
                <a:gd name="T42" fmla="*/ 250 w 274"/>
                <a:gd name="T43" fmla="*/ 237 h 288"/>
                <a:gd name="T44" fmla="*/ 274 w 274"/>
                <a:gd name="T45" fmla="*/ 195 h 288"/>
                <a:gd name="T46" fmla="*/ 236 w 274"/>
                <a:gd name="T47" fmla="*/ 168 h 288"/>
                <a:gd name="T48" fmla="*/ 236 w 274"/>
                <a:gd name="T49" fmla="*/ 120 h 288"/>
                <a:gd name="T50" fmla="*/ 158 w 274"/>
                <a:gd name="T51" fmla="*/ 180 h 288"/>
                <a:gd name="T52" fmla="*/ 116 w 274"/>
                <a:gd name="T53" fmla="*/ 180 h 288"/>
                <a:gd name="T54" fmla="*/ 96 w 274"/>
                <a:gd name="T55" fmla="*/ 144 h 288"/>
                <a:gd name="T56" fmla="*/ 116 w 274"/>
                <a:gd name="T57" fmla="*/ 108 h 288"/>
                <a:gd name="T58" fmla="*/ 158 w 274"/>
                <a:gd name="T59" fmla="*/ 108 h 288"/>
                <a:gd name="T60" fmla="*/ 179 w 274"/>
                <a:gd name="T61" fmla="*/ 144 h 288"/>
                <a:gd name="T62" fmla="*/ 158 w 274"/>
                <a:gd name="T63" fmla="*/ 18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4" h="288">
                  <a:moveTo>
                    <a:pt x="236" y="120"/>
                  </a:moveTo>
                  <a:cubicBezTo>
                    <a:pt x="274" y="93"/>
                    <a:pt x="274" y="93"/>
                    <a:pt x="274" y="93"/>
                  </a:cubicBezTo>
                  <a:cubicBezTo>
                    <a:pt x="250" y="51"/>
                    <a:pt x="250" y="51"/>
                    <a:pt x="250" y="51"/>
                  </a:cubicBezTo>
                  <a:cubicBezTo>
                    <a:pt x="206" y="70"/>
                    <a:pt x="206" y="70"/>
                    <a:pt x="206" y="70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8" y="47"/>
                    <a:pt x="108" y="47"/>
                    <a:pt x="108" y="47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38" y="120"/>
                    <a:pt x="38" y="120"/>
                    <a:pt x="38" y="120"/>
                  </a:cubicBezTo>
                  <a:cubicBezTo>
                    <a:pt x="38" y="168"/>
                    <a:pt x="38" y="168"/>
                    <a:pt x="38" y="168"/>
                  </a:cubicBezTo>
                  <a:cubicBezTo>
                    <a:pt x="18" y="182"/>
                    <a:pt x="0" y="195"/>
                    <a:pt x="0" y="195"/>
                  </a:cubicBezTo>
                  <a:cubicBezTo>
                    <a:pt x="24" y="237"/>
                    <a:pt x="24" y="237"/>
                    <a:pt x="24" y="237"/>
                  </a:cubicBezTo>
                  <a:cubicBezTo>
                    <a:pt x="68" y="218"/>
                    <a:pt x="68" y="218"/>
                    <a:pt x="68" y="218"/>
                  </a:cubicBezTo>
                  <a:cubicBezTo>
                    <a:pt x="108" y="241"/>
                    <a:pt x="108" y="241"/>
                    <a:pt x="108" y="241"/>
                  </a:cubicBezTo>
                  <a:cubicBezTo>
                    <a:pt x="113" y="288"/>
                    <a:pt x="113" y="288"/>
                    <a:pt x="113" y="288"/>
                  </a:cubicBezTo>
                  <a:cubicBezTo>
                    <a:pt x="161" y="288"/>
                    <a:pt x="161" y="288"/>
                    <a:pt x="161" y="288"/>
                  </a:cubicBezTo>
                  <a:cubicBezTo>
                    <a:pt x="161" y="288"/>
                    <a:pt x="163" y="266"/>
                    <a:pt x="166" y="241"/>
                  </a:cubicBezTo>
                  <a:cubicBezTo>
                    <a:pt x="206" y="218"/>
                    <a:pt x="206" y="218"/>
                    <a:pt x="206" y="218"/>
                  </a:cubicBezTo>
                  <a:cubicBezTo>
                    <a:pt x="250" y="237"/>
                    <a:pt x="250" y="237"/>
                    <a:pt x="250" y="237"/>
                  </a:cubicBezTo>
                  <a:cubicBezTo>
                    <a:pt x="274" y="195"/>
                    <a:pt x="274" y="195"/>
                    <a:pt x="274" y="195"/>
                  </a:cubicBezTo>
                  <a:cubicBezTo>
                    <a:pt x="274" y="195"/>
                    <a:pt x="256" y="182"/>
                    <a:pt x="236" y="168"/>
                  </a:cubicBezTo>
                  <a:lnTo>
                    <a:pt x="236" y="120"/>
                  </a:lnTo>
                  <a:close/>
                  <a:moveTo>
                    <a:pt x="158" y="180"/>
                  </a:moveTo>
                  <a:cubicBezTo>
                    <a:pt x="116" y="180"/>
                    <a:pt x="116" y="180"/>
                    <a:pt x="116" y="180"/>
                  </a:cubicBezTo>
                  <a:cubicBezTo>
                    <a:pt x="96" y="144"/>
                    <a:pt x="96" y="144"/>
                    <a:pt x="96" y="144"/>
                  </a:cubicBezTo>
                  <a:cubicBezTo>
                    <a:pt x="116" y="108"/>
                    <a:pt x="116" y="108"/>
                    <a:pt x="116" y="108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79" y="144"/>
                    <a:pt x="179" y="144"/>
                    <a:pt x="179" y="144"/>
                  </a:cubicBezTo>
                  <a:lnTo>
                    <a:pt x="158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65" name="Freeform 355"/>
            <p:cNvSpPr>
              <a:spLocks noEditPoints="1"/>
            </p:cNvSpPr>
            <p:nvPr/>
          </p:nvSpPr>
          <p:spPr bwMode="auto">
            <a:xfrm>
              <a:off x="2406651" y="4159251"/>
              <a:ext cx="190500" cy="174625"/>
            </a:xfrm>
            <a:custGeom>
              <a:avLst/>
              <a:gdLst>
                <a:gd name="T0" fmla="*/ 191 w 212"/>
                <a:gd name="T1" fmla="*/ 58 h 194"/>
                <a:gd name="T2" fmla="*/ 156 w 212"/>
                <a:gd name="T3" fmla="*/ 48 h 194"/>
                <a:gd name="T4" fmla="*/ 152 w 212"/>
                <a:gd name="T5" fmla="*/ 48 h 194"/>
                <a:gd name="T6" fmla="*/ 152 w 212"/>
                <a:gd name="T7" fmla="*/ 27 h 194"/>
                <a:gd name="T8" fmla="*/ 0 w 212"/>
                <a:gd name="T9" fmla="*/ 27 h 194"/>
                <a:gd name="T10" fmla="*/ 0 w 212"/>
                <a:gd name="T11" fmla="*/ 127 h 194"/>
                <a:gd name="T12" fmla="*/ 67 w 212"/>
                <a:gd name="T13" fmla="*/ 194 h 194"/>
                <a:gd name="T14" fmla="*/ 85 w 212"/>
                <a:gd name="T15" fmla="*/ 194 h 194"/>
                <a:gd name="T16" fmla="*/ 142 w 212"/>
                <a:gd name="T17" fmla="*/ 161 h 194"/>
                <a:gd name="T18" fmla="*/ 153 w 212"/>
                <a:gd name="T19" fmla="*/ 161 h 194"/>
                <a:gd name="T20" fmla="*/ 189 w 212"/>
                <a:gd name="T21" fmla="*/ 152 h 194"/>
                <a:gd name="T22" fmla="*/ 212 w 212"/>
                <a:gd name="T23" fmla="*/ 104 h 194"/>
                <a:gd name="T24" fmla="*/ 191 w 212"/>
                <a:gd name="T25" fmla="*/ 58 h 194"/>
                <a:gd name="T26" fmla="*/ 176 w 212"/>
                <a:gd name="T27" fmla="*/ 132 h 194"/>
                <a:gd name="T28" fmla="*/ 153 w 212"/>
                <a:gd name="T29" fmla="*/ 138 h 194"/>
                <a:gd name="T30" fmla="*/ 151 w 212"/>
                <a:gd name="T31" fmla="*/ 138 h 194"/>
                <a:gd name="T32" fmla="*/ 152 w 212"/>
                <a:gd name="T33" fmla="*/ 127 h 194"/>
                <a:gd name="T34" fmla="*/ 152 w 212"/>
                <a:gd name="T35" fmla="*/ 72 h 194"/>
                <a:gd name="T36" fmla="*/ 156 w 212"/>
                <a:gd name="T37" fmla="*/ 72 h 194"/>
                <a:gd name="T38" fmla="*/ 177 w 212"/>
                <a:gd name="T39" fmla="*/ 77 h 194"/>
                <a:gd name="T40" fmla="*/ 188 w 212"/>
                <a:gd name="T41" fmla="*/ 104 h 194"/>
                <a:gd name="T42" fmla="*/ 176 w 212"/>
                <a:gd name="T43" fmla="*/ 13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2" h="194">
                  <a:moveTo>
                    <a:pt x="191" y="58"/>
                  </a:moveTo>
                  <a:cubicBezTo>
                    <a:pt x="179" y="49"/>
                    <a:pt x="165" y="48"/>
                    <a:pt x="156" y="48"/>
                  </a:cubicBezTo>
                  <a:cubicBezTo>
                    <a:pt x="154" y="48"/>
                    <a:pt x="153" y="48"/>
                    <a:pt x="152" y="48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2" y="0"/>
                    <a:pt x="0" y="0"/>
                    <a:pt x="0" y="2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64"/>
                    <a:pt x="30" y="194"/>
                    <a:pt x="67" y="194"/>
                  </a:cubicBezTo>
                  <a:cubicBezTo>
                    <a:pt x="85" y="194"/>
                    <a:pt x="85" y="194"/>
                    <a:pt x="85" y="194"/>
                  </a:cubicBezTo>
                  <a:cubicBezTo>
                    <a:pt x="109" y="194"/>
                    <a:pt x="131" y="181"/>
                    <a:pt x="142" y="161"/>
                  </a:cubicBezTo>
                  <a:cubicBezTo>
                    <a:pt x="144" y="161"/>
                    <a:pt x="148" y="161"/>
                    <a:pt x="153" y="161"/>
                  </a:cubicBezTo>
                  <a:cubicBezTo>
                    <a:pt x="162" y="161"/>
                    <a:pt x="176" y="160"/>
                    <a:pt x="189" y="152"/>
                  </a:cubicBezTo>
                  <a:cubicBezTo>
                    <a:pt x="202" y="143"/>
                    <a:pt x="212" y="127"/>
                    <a:pt x="212" y="104"/>
                  </a:cubicBezTo>
                  <a:cubicBezTo>
                    <a:pt x="212" y="82"/>
                    <a:pt x="203" y="66"/>
                    <a:pt x="191" y="58"/>
                  </a:cubicBezTo>
                  <a:close/>
                  <a:moveTo>
                    <a:pt x="176" y="132"/>
                  </a:moveTo>
                  <a:cubicBezTo>
                    <a:pt x="169" y="136"/>
                    <a:pt x="160" y="138"/>
                    <a:pt x="153" y="138"/>
                  </a:cubicBezTo>
                  <a:cubicBezTo>
                    <a:pt x="152" y="138"/>
                    <a:pt x="151" y="138"/>
                    <a:pt x="151" y="138"/>
                  </a:cubicBezTo>
                  <a:cubicBezTo>
                    <a:pt x="151" y="134"/>
                    <a:pt x="152" y="131"/>
                    <a:pt x="152" y="127"/>
                  </a:cubicBezTo>
                  <a:cubicBezTo>
                    <a:pt x="152" y="72"/>
                    <a:pt x="152" y="72"/>
                    <a:pt x="152" y="72"/>
                  </a:cubicBezTo>
                  <a:cubicBezTo>
                    <a:pt x="153" y="72"/>
                    <a:pt x="154" y="72"/>
                    <a:pt x="156" y="72"/>
                  </a:cubicBezTo>
                  <a:cubicBezTo>
                    <a:pt x="163" y="72"/>
                    <a:pt x="171" y="73"/>
                    <a:pt x="177" y="77"/>
                  </a:cubicBezTo>
                  <a:cubicBezTo>
                    <a:pt x="183" y="82"/>
                    <a:pt x="187" y="87"/>
                    <a:pt x="188" y="104"/>
                  </a:cubicBezTo>
                  <a:cubicBezTo>
                    <a:pt x="187" y="121"/>
                    <a:pt x="182" y="127"/>
                    <a:pt x="176" y="1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66" name="Freeform 356"/>
            <p:cNvSpPr>
              <a:spLocks/>
            </p:cNvSpPr>
            <p:nvPr/>
          </p:nvSpPr>
          <p:spPr bwMode="auto">
            <a:xfrm>
              <a:off x="2505076" y="4075114"/>
              <a:ext cx="20638" cy="82550"/>
            </a:xfrm>
            <a:custGeom>
              <a:avLst/>
              <a:gdLst>
                <a:gd name="T0" fmla="*/ 0 w 24"/>
                <a:gd name="T1" fmla="*/ 93 h 93"/>
                <a:gd name="T2" fmla="*/ 23 w 24"/>
                <a:gd name="T3" fmla="*/ 41 h 93"/>
                <a:gd name="T4" fmla="*/ 8 w 24"/>
                <a:gd name="T5" fmla="*/ 0 h 93"/>
                <a:gd name="T6" fmla="*/ 10 w 24"/>
                <a:gd name="T7" fmla="*/ 50 h 93"/>
                <a:gd name="T8" fmla="*/ 0 w 24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93">
                  <a:moveTo>
                    <a:pt x="0" y="93"/>
                  </a:moveTo>
                  <a:cubicBezTo>
                    <a:pt x="16" y="78"/>
                    <a:pt x="24" y="53"/>
                    <a:pt x="23" y="41"/>
                  </a:cubicBezTo>
                  <a:cubicBezTo>
                    <a:pt x="22" y="27"/>
                    <a:pt x="8" y="0"/>
                    <a:pt x="8" y="0"/>
                  </a:cubicBezTo>
                  <a:cubicBezTo>
                    <a:pt x="8" y="0"/>
                    <a:pt x="11" y="38"/>
                    <a:pt x="10" y="50"/>
                  </a:cubicBezTo>
                  <a:cubicBezTo>
                    <a:pt x="8" y="71"/>
                    <a:pt x="7" y="86"/>
                    <a:pt x="0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67" name="Freeform 357"/>
            <p:cNvSpPr>
              <a:spLocks/>
            </p:cNvSpPr>
            <p:nvPr/>
          </p:nvSpPr>
          <p:spPr bwMode="auto">
            <a:xfrm>
              <a:off x="2425701" y="4083051"/>
              <a:ext cx="22225" cy="76200"/>
            </a:xfrm>
            <a:custGeom>
              <a:avLst/>
              <a:gdLst>
                <a:gd name="T0" fmla="*/ 12 w 24"/>
                <a:gd name="T1" fmla="*/ 42 h 84"/>
                <a:gd name="T2" fmla="*/ 24 w 24"/>
                <a:gd name="T3" fmla="*/ 0 h 84"/>
                <a:gd name="T4" fmla="*/ 7 w 24"/>
                <a:gd name="T5" fmla="*/ 32 h 84"/>
                <a:gd name="T6" fmla="*/ 10 w 24"/>
                <a:gd name="T7" fmla="*/ 84 h 84"/>
                <a:gd name="T8" fmla="*/ 12 w 24"/>
                <a:gd name="T9" fmla="*/ 4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84">
                  <a:moveTo>
                    <a:pt x="12" y="42"/>
                  </a:moveTo>
                  <a:cubicBezTo>
                    <a:pt x="16" y="23"/>
                    <a:pt x="24" y="0"/>
                    <a:pt x="24" y="0"/>
                  </a:cubicBezTo>
                  <a:cubicBezTo>
                    <a:pt x="24" y="0"/>
                    <a:pt x="11" y="20"/>
                    <a:pt x="7" y="32"/>
                  </a:cubicBezTo>
                  <a:cubicBezTo>
                    <a:pt x="4" y="42"/>
                    <a:pt x="0" y="59"/>
                    <a:pt x="10" y="84"/>
                  </a:cubicBezTo>
                  <a:cubicBezTo>
                    <a:pt x="10" y="84"/>
                    <a:pt x="7" y="72"/>
                    <a:pt x="12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68" name="Freeform 358"/>
            <p:cNvSpPr>
              <a:spLocks/>
            </p:cNvSpPr>
            <p:nvPr/>
          </p:nvSpPr>
          <p:spPr bwMode="auto">
            <a:xfrm>
              <a:off x="2470151" y="4087814"/>
              <a:ext cx="9525" cy="68263"/>
            </a:xfrm>
            <a:custGeom>
              <a:avLst/>
              <a:gdLst>
                <a:gd name="T0" fmla="*/ 10 w 10"/>
                <a:gd name="T1" fmla="*/ 32 h 76"/>
                <a:gd name="T2" fmla="*/ 6 w 10"/>
                <a:gd name="T3" fmla="*/ 0 h 76"/>
                <a:gd name="T4" fmla="*/ 1 w 10"/>
                <a:gd name="T5" fmla="*/ 40 h 76"/>
                <a:gd name="T6" fmla="*/ 6 w 10"/>
                <a:gd name="T7" fmla="*/ 76 h 76"/>
                <a:gd name="T8" fmla="*/ 10 w 10"/>
                <a:gd name="T9" fmla="*/ 3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6">
                  <a:moveTo>
                    <a:pt x="10" y="32"/>
                  </a:moveTo>
                  <a:cubicBezTo>
                    <a:pt x="9" y="22"/>
                    <a:pt x="9" y="28"/>
                    <a:pt x="6" y="0"/>
                  </a:cubicBezTo>
                  <a:cubicBezTo>
                    <a:pt x="6" y="0"/>
                    <a:pt x="2" y="14"/>
                    <a:pt x="1" y="40"/>
                  </a:cubicBezTo>
                  <a:cubicBezTo>
                    <a:pt x="0" y="60"/>
                    <a:pt x="6" y="76"/>
                    <a:pt x="6" y="76"/>
                  </a:cubicBezTo>
                  <a:cubicBezTo>
                    <a:pt x="6" y="76"/>
                    <a:pt x="10" y="44"/>
                    <a:pt x="1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69" name="Freeform 359"/>
            <p:cNvSpPr>
              <a:spLocks noEditPoints="1"/>
            </p:cNvSpPr>
            <p:nvPr/>
          </p:nvSpPr>
          <p:spPr bwMode="auto">
            <a:xfrm>
              <a:off x="2890838" y="4111626"/>
              <a:ext cx="261938" cy="180975"/>
            </a:xfrm>
            <a:custGeom>
              <a:avLst/>
              <a:gdLst>
                <a:gd name="T0" fmla="*/ 268 w 292"/>
                <a:gd name="T1" fmla="*/ 45 h 201"/>
                <a:gd name="T2" fmla="*/ 224 w 292"/>
                <a:gd name="T3" fmla="*/ 31 h 201"/>
                <a:gd name="T4" fmla="*/ 219 w 292"/>
                <a:gd name="T5" fmla="*/ 31 h 201"/>
                <a:gd name="T6" fmla="*/ 219 w 292"/>
                <a:gd name="T7" fmla="*/ 0 h 201"/>
                <a:gd name="T8" fmla="*/ 0 w 292"/>
                <a:gd name="T9" fmla="*/ 0 h 201"/>
                <a:gd name="T10" fmla="*/ 0 w 292"/>
                <a:gd name="T11" fmla="*/ 122 h 201"/>
                <a:gd name="T12" fmla="*/ 97 w 292"/>
                <a:gd name="T13" fmla="*/ 201 h 201"/>
                <a:gd name="T14" fmla="*/ 122 w 292"/>
                <a:gd name="T15" fmla="*/ 201 h 201"/>
                <a:gd name="T16" fmla="*/ 205 w 292"/>
                <a:gd name="T17" fmla="*/ 170 h 201"/>
                <a:gd name="T18" fmla="*/ 221 w 292"/>
                <a:gd name="T19" fmla="*/ 171 h 201"/>
                <a:gd name="T20" fmla="*/ 265 w 292"/>
                <a:gd name="T21" fmla="*/ 157 h 201"/>
                <a:gd name="T22" fmla="*/ 292 w 292"/>
                <a:gd name="T23" fmla="*/ 100 h 201"/>
                <a:gd name="T24" fmla="*/ 268 w 292"/>
                <a:gd name="T25" fmla="*/ 45 h 201"/>
                <a:gd name="T26" fmla="*/ 246 w 292"/>
                <a:gd name="T27" fmla="*/ 129 h 201"/>
                <a:gd name="T28" fmla="*/ 221 w 292"/>
                <a:gd name="T29" fmla="*/ 137 h 201"/>
                <a:gd name="T30" fmla="*/ 217 w 292"/>
                <a:gd name="T31" fmla="*/ 137 h 201"/>
                <a:gd name="T32" fmla="*/ 219 w 292"/>
                <a:gd name="T33" fmla="*/ 122 h 201"/>
                <a:gd name="T34" fmla="*/ 219 w 292"/>
                <a:gd name="T35" fmla="*/ 65 h 201"/>
                <a:gd name="T36" fmla="*/ 224 w 292"/>
                <a:gd name="T37" fmla="*/ 65 h 201"/>
                <a:gd name="T38" fmla="*/ 248 w 292"/>
                <a:gd name="T39" fmla="*/ 73 h 201"/>
                <a:gd name="T40" fmla="*/ 258 w 292"/>
                <a:gd name="T41" fmla="*/ 100 h 201"/>
                <a:gd name="T42" fmla="*/ 246 w 292"/>
                <a:gd name="T43" fmla="*/ 129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2" h="201">
                  <a:moveTo>
                    <a:pt x="268" y="45"/>
                  </a:moveTo>
                  <a:cubicBezTo>
                    <a:pt x="250" y="33"/>
                    <a:pt x="233" y="31"/>
                    <a:pt x="224" y="31"/>
                  </a:cubicBezTo>
                  <a:cubicBezTo>
                    <a:pt x="222" y="31"/>
                    <a:pt x="221" y="31"/>
                    <a:pt x="219" y="31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75"/>
                    <a:pt x="43" y="201"/>
                    <a:pt x="97" y="201"/>
                  </a:cubicBezTo>
                  <a:cubicBezTo>
                    <a:pt x="122" y="201"/>
                    <a:pt x="122" y="201"/>
                    <a:pt x="122" y="201"/>
                  </a:cubicBezTo>
                  <a:cubicBezTo>
                    <a:pt x="158" y="201"/>
                    <a:pt x="189" y="199"/>
                    <a:pt x="205" y="170"/>
                  </a:cubicBezTo>
                  <a:cubicBezTo>
                    <a:pt x="208" y="171"/>
                    <a:pt x="214" y="171"/>
                    <a:pt x="221" y="171"/>
                  </a:cubicBezTo>
                  <a:cubicBezTo>
                    <a:pt x="230" y="171"/>
                    <a:pt x="247" y="169"/>
                    <a:pt x="265" y="157"/>
                  </a:cubicBezTo>
                  <a:cubicBezTo>
                    <a:pt x="284" y="145"/>
                    <a:pt x="292" y="129"/>
                    <a:pt x="292" y="100"/>
                  </a:cubicBezTo>
                  <a:cubicBezTo>
                    <a:pt x="292" y="75"/>
                    <a:pt x="285" y="57"/>
                    <a:pt x="268" y="45"/>
                  </a:cubicBezTo>
                  <a:close/>
                  <a:moveTo>
                    <a:pt x="246" y="129"/>
                  </a:moveTo>
                  <a:cubicBezTo>
                    <a:pt x="237" y="135"/>
                    <a:pt x="225" y="137"/>
                    <a:pt x="221" y="137"/>
                  </a:cubicBezTo>
                  <a:cubicBezTo>
                    <a:pt x="220" y="137"/>
                    <a:pt x="219" y="137"/>
                    <a:pt x="217" y="137"/>
                  </a:cubicBezTo>
                  <a:cubicBezTo>
                    <a:pt x="218" y="132"/>
                    <a:pt x="219" y="127"/>
                    <a:pt x="219" y="122"/>
                  </a:cubicBezTo>
                  <a:cubicBezTo>
                    <a:pt x="219" y="65"/>
                    <a:pt x="219" y="65"/>
                    <a:pt x="219" y="65"/>
                  </a:cubicBezTo>
                  <a:cubicBezTo>
                    <a:pt x="221" y="65"/>
                    <a:pt x="222" y="65"/>
                    <a:pt x="224" y="65"/>
                  </a:cubicBezTo>
                  <a:cubicBezTo>
                    <a:pt x="228" y="65"/>
                    <a:pt x="240" y="67"/>
                    <a:pt x="248" y="73"/>
                  </a:cubicBezTo>
                  <a:cubicBezTo>
                    <a:pt x="256" y="79"/>
                    <a:pt x="258" y="89"/>
                    <a:pt x="258" y="100"/>
                  </a:cubicBezTo>
                  <a:cubicBezTo>
                    <a:pt x="258" y="112"/>
                    <a:pt x="255" y="122"/>
                    <a:pt x="246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70" name="Freeform 360"/>
            <p:cNvSpPr>
              <a:spLocks/>
            </p:cNvSpPr>
            <p:nvPr/>
          </p:nvSpPr>
          <p:spPr bwMode="auto">
            <a:xfrm>
              <a:off x="3409951" y="4122739"/>
              <a:ext cx="258763" cy="161925"/>
            </a:xfrm>
            <a:custGeom>
              <a:avLst/>
              <a:gdLst>
                <a:gd name="T0" fmla="*/ 270 w 288"/>
                <a:gd name="T1" fmla="*/ 41 h 180"/>
                <a:gd name="T2" fmla="*/ 252 w 288"/>
                <a:gd name="T3" fmla="*/ 58 h 180"/>
                <a:gd name="T4" fmla="*/ 252 w 288"/>
                <a:gd name="T5" fmla="*/ 101 h 180"/>
                <a:gd name="T6" fmla="*/ 36 w 288"/>
                <a:gd name="T7" fmla="*/ 101 h 180"/>
                <a:gd name="T8" fmla="*/ 36 w 288"/>
                <a:gd name="T9" fmla="*/ 18 h 180"/>
                <a:gd name="T10" fmla="*/ 18 w 288"/>
                <a:gd name="T11" fmla="*/ 0 h 180"/>
                <a:gd name="T12" fmla="*/ 0 w 288"/>
                <a:gd name="T13" fmla="*/ 18 h 180"/>
                <a:gd name="T14" fmla="*/ 0 w 288"/>
                <a:gd name="T15" fmla="*/ 162 h 180"/>
                <a:gd name="T16" fmla="*/ 18 w 288"/>
                <a:gd name="T17" fmla="*/ 180 h 180"/>
                <a:gd name="T18" fmla="*/ 36 w 288"/>
                <a:gd name="T19" fmla="*/ 162 h 180"/>
                <a:gd name="T20" fmla="*/ 36 w 288"/>
                <a:gd name="T21" fmla="*/ 144 h 180"/>
                <a:gd name="T22" fmla="*/ 252 w 288"/>
                <a:gd name="T23" fmla="*/ 144 h 180"/>
                <a:gd name="T24" fmla="*/ 252 w 288"/>
                <a:gd name="T25" fmla="*/ 162 h 180"/>
                <a:gd name="T26" fmla="*/ 270 w 288"/>
                <a:gd name="T27" fmla="*/ 180 h 180"/>
                <a:gd name="T28" fmla="*/ 288 w 288"/>
                <a:gd name="T29" fmla="*/ 162 h 180"/>
                <a:gd name="T30" fmla="*/ 288 w 288"/>
                <a:gd name="T31" fmla="*/ 58 h 180"/>
                <a:gd name="T32" fmla="*/ 270 w 288"/>
                <a:gd name="T33" fmla="*/ 4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8" h="180">
                  <a:moveTo>
                    <a:pt x="270" y="41"/>
                  </a:moveTo>
                  <a:cubicBezTo>
                    <a:pt x="260" y="41"/>
                    <a:pt x="252" y="49"/>
                    <a:pt x="252" y="58"/>
                  </a:cubicBezTo>
                  <a:cubicBezTo>
                    <a:pt x="252" y="101"/>
                    <a:pt x="252" y="101"/>
                    <a:pt x="252" y="101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72"/>
                    <a:pt x="8" y="180"/>
                    <a:pt x="18" y="180"/>
                  </a:cubicBezTo>
                  <a:cubicBezTo>
                    <a:pt x="28" y="180"/>
                    <a:pt x="36" y="172"/>
                    <a:pt x="36" y="162"/>
                  </a:cubicBezTo>
                  <a:cubicBezTo>
                    <a:pt x="36" y="144"/>
                    <a:pt x="36" y="144"/>
                    <a:pt x="36" y="144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2"/>
                    <a:pt x="260" y="180"/>
                    <a:pt x="270" y="180"/>
                  </a:cubicBezTo>
                  <a:cubicBezTo>
                    <a:pt x="280" y="180"/>
                    <a:pt x="288" y="172"/>
                    <a:pt x="288" y="162"/>
                  </a:cubicBezTo>
                  <a:cubicBezTo>
                    <a:pt x="288" y="58"/>
                    <a:pt x="288" y="58"/>
                    <a:pt x="288" y="58"/>
                  </a:cubicBezTo>
                  <a:cubicBezTo>
                    <a:pt x="288" y="49"/>
                    <a:pt x="280" y="41"/>
                    <a:pt x="270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71" name="Oval 361"/>
            <p:cNvSpPr>
              <a:spLocks noChangeArrowheads="1"/>
            </p:cNvSpPr>
            <p:nvPr/>
          </p:nvSpPr>
          <p:spPr bwMode="auto">
            <a:xfrm>
              <a:off x="3457576" y="4149726"/>
              <a:ext cx="49213" cy="492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72" name="Freeform 362"/>
            <p:cNvSpPr>
              <a:spLocks/>
            </p:cNvSpPr>
            <p:nvPr/>
          </p:nvSpPr>
          <p:spPr bwMode="auto">
            <a:xfrm>
              <a:off x="3513138" y="4151314"/>
              <a:ext cx="107950" cy="47625"/>
            </a:xfrm>
            <a:custGeom>
              <a:avLst/>
              <a:gdLst>
                <a:gd name="T0" fmla="*/ 44 w 120"/>
                <a:gd name="T1" fmla="*/ 0 h 54"/>
                <a:gd name="T2" fmla="*/ 0 w 120"/>
                <a:gd name="T3" fmla="*/ 54 h 54"/>
                <a:gd name="T4" fmla="*/ 120 w 120"/>
                <a:gd name="T5" fmla="*/ 54 h 54"/>
                <a:gd name="T6" fmla="*/ 44 w 120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54">
                  <a:moveTo>
                    <a:pt x="44" y="0"/>
                  </a:moveTo>
                  <a:cubicBezTo>
                    <a:pt x="7" y="0"/>
                    <a:pt x="0" y="54"/>
                    <a:pt x="0" y="54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20" y="54"/>
                    <a:pt x="89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73" name="Freeform 363"/>
            <p:cNvSpPr>
              <a:spLocks/>
            </p:cNvSpPr>
            <p:nvPr/>
          </p:nvSpPr>
          <p:spPr bwMode="auto">
            <a:xfrm>
              <a:off x="3925888" y="4110039"/>
              <a:ext cx="261938" cy="188913"/>
            </a:xfrm>
            <a:custGeom>
              <a:avLst/>
              <a:gdLst>
                <a:gd name="T0" fmla="*/ 287 w 291"/>
                <a:gd name="T1" fmla="*/ 75 h 210"/>
                <a:gd name="T2" fmla="*/ 230 w 291"/>
                <a:gd name="T3" fmla="*/ 24 h 210"/>
                <a:gd name="T4" fmla="*/ 223 w 291"/>
                <a:gd name="T5" fmla="*/ 0 h 210"/>
                <a:gd name="T6" fmla="*/ 173 w 291"/>
                <a:gd name="T7" fmla="*/ 63 h 210"/>
                <a:gd name="T8" fmla="*/ 35 w 291"/>
                <a:gd name="T9" fmla="*/ 63 h 210"/>
                <a:gd name="T10" fmla="*/ 34 w 291"/>
                <a:gd name="T11" fmla="*/ 63 h 210"/>
                <a:gd name="T12" fmla="*/ 33 w 291"/>
                <a:gd name="T13" fmla="*/ 63 h 210"/>
                <a:gd name="T14" fmla="*/ 33 w 291"/>
                <a:gd name="T15" fmla="*/ 63 h 210"/>
                <a:gd name="T16" fmla="*/ 26 w 291"/>
                <a:gd name="T17" fmla="*/ 68 h 210"/>
                <a:gd name="T18" fmla="*/ 3 w 291"/>
                <a:gd name="T19" fmla="*/ 104 h 210"/>
                <a:gd name="T20" fmla="*/ 6 w 291"/>
                <a:gd name="T21" fmla="*/ 118 h 210"/>
                <a:gd name="T22" fmla="*/ 11 w 291"/>
                <a:gd name="T23" fmla="*/ 119 h 210"/>
                <a:gd name="T24" fmla="*/ 20 w 291"/>
                <a:gd name="T25" fmla="*/ 115 h 210"/>
                <a:gd name="T26" fmla="*/ 33 w 291"/>
                <a:gd name="T27" fmla="*/ 94 h 210"/>
                <a:gd name="T28" fmla="*/ 33 w 291"/>
                <a:gd name="T29" fmla="*/ 132 h 210"/>
                <a:gd name="T30" fmla="*/ 33 w 291"/>
                <a:gd name="T31" fmla="*/ 132 h 210"/>
                <a:gd name="T32" fmla="*/ 33 w 291"/>
                <a:gd name="T33" fmla="*/ 198 h 210"/>
                <a:gd name="T34" fmla="*/ 45 w 291"/>
                <a:gd name="T35" fmla="*/ 210 h 210"/>
                <a:gd name="T36" fmla="*/ 57 w 291"/>
                <a:gd name="T37" fmla="*/ 198 h 210"/>
                <a:gd name="T38" fmla="*/ 57 w 291"/>
                <a:gd name="T39" fmla="*/ 134 h 210"/>
                <a:gd name="T40" fmla="*/ 192 w 291"/>
                <a:gd name="T41" fmla="*/ 146 h 210"/>
                <a:gd name="T42" fmla="*/ 192 w 291"/>
                <a:gd name="T43" fmla="*/ 198 h 210"/>
                <a:gd name="T44" fmla="*/ 204 w 291"/>
                <a:gd name="T45" fmla="*/ 210 h 210"/>
                <a:gd name="T46" fmla="*/ 216 w 291"/>
                <a:gd name="T47" fmla="*/ 198 h 210"/>
                <a:gd name="T48" fmla="*/ 216 w 291"/>
                <a:gd name="T49" fmla="*/ 148 h 210"/>
                <a:gd name="T50" fmla="*/ 216 w 291"/>
                <a:gd name="T51" fmla="*/ 125 h 210"/>
                <a:gd name="T52" fmla="*/ 216 w 291"/>
                <a:gd name="T53" fmla="*/ 90 h 210"/>
                <a:gd name="T54" fmla="*/ 288 w 291"/>
                <a:gd name="T55" fmla="*/ 85 h 210"/>
                <a:gd name="T56" fmla="*/ 287 w 291"/>
                <a:gd name="T57" fmla="*/ 7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1" h="210">
                  <a:moveTo>
                    <a:pt x="287" y="75"/>
                  </a:moveTo>
                  <a:cubicBezTo>
                    <a:pt x="275" y="61"/>
                    <a:pt x="230" y="24"/>
                    <a:pt x="230" y="24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173" y="63"/>
                    <a:pt x="173" y="63"/>
                    <a:pt x="173" y="63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3"/>
                    <a:pt x="34" y="63"/>
                    <a:pt x="34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0" y="64"/>
                    <a:pt x="28" y="65"/>
                    <a:pt x="26" y="68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0" y="109"/>
                    <a:pt x="2" y="115"/>
                    <a:pt x="6" y="118"/>
                  </a:cubicBezTo>
                  <a:cubicBezTo>
                    <a:pt x="8" y="119"/>
                    <a:pt x="10" y="119"/>
                    <a:pt x="11" y="119"/>
                  </a:cubicBezTo>
                  <a:cubicBezTo>
                    <a:pt x="15" y="119"/>
                    <a:pt x="18" y="118"/>
                    <a:pt x="20" y="115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3" y="132"/>
                    <a:pt x="33" y="132"/>
                    <a:pt x="33" y="132"/>
                  </a:cubicBezTo>
                  <a:cubicBezTo>
                    <a:pt x="33" y="132"/>
                    <a:pt x="33" y="132"/>
                    <a:pt x="33" y="132"/>
                  </a:cubicBezTo>
                  <a:cubicBezTo>
                    <a:pt x="33" y="198"/>
                    <a:pt x="33" y="198"/>
                    <a:pt x="33" y="198"/>
                  </a:cubicBezTo>
                  <a:cubicBezTo>
                    <a:pt x="33" y="205"/>
                    <a:pt x="38" y="210"/>
                    <a:pt x="45" y="210"/>
                  </a:cubicBezTo>
                  <a:cubicBezTo>
                    <a:pt x="51" y="210"/>
                    <a:pt x="57" y="205"/>
                    <a:pt x="57" y="198"/>
                  </a:cubicBezTo>
                  <a:cubicBezTo>
                    <a:pt x="57" y="134"/>
                    <a:pt x="57" y="134"/>
                    <a:pt x="57" y="134"/>
                  </a:cubicBezTo>
                  <a:cubicBezTo>
                    <a:pt x="192" y="146"/>
                    <a:pt x="192" y="146"/>
                    <a:pt x="192" y="146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92" y="205"/>
                    <a:pt x="197" y="210"/>
                    <a:pt x="204" y="210"/>
                  </a:cubicBezTo>
                  <a:cubicBezTo>
                    <a:pt x="210" y="210"/>
                    <a:pt x="216" y="205"/>
                    <a:pt x="216" y="198"/>
                  </a:cubicBezTo>
                  <a:cubicBezTo>
                    <a:pt x="216" y="148"/>
                    <a:pt x="216" y="148"/>
                    <a:pt x="216" y="148"/>
                  </a:cubicBezTo>
                  <a:cubicBezTo>
                    <a:pt x="216" y="125"/>
                    <a:pt x="216" y="125"/>
                    <a:pt x="216" y="125"/>
                  </a:cubicBezTo>
                  <a:cubicBezTo>
                    <a:pt x="216" y="90"/>
                    <a:pt x="216" y="90"/>
                    <a:pt x="216" y="90"/>
                  </a:cubicBezTo>
                  <a:cubicBezTo>
                    <a:pt x="288" y="85"/>
                    <a:pt x="288" y="85"/>
                    <a:pt x="288" y="85"/>
                  </a:cubicBezTo>
                  <a:cubicBezTo>
                    <a:pt x="288" y="83"/>
                    <a:pt x="291" y="80"/>
                    <a:pt x="287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74" name="Freeform 364"/>
            <p:cNvSpPr>
              <a:spLocks/>
            </p:cNvSpPr>
            <p:nvPr/>
          </p:nvSpPr>
          <p:spPr bwMode="auto">
            <a:xfrm>
              <a:off x="3446463" y="3140076"/>
              <a:ext cx="55563" cy="55563"/>
            </a:xfrm>
            <a:custGeom>
              <a:avLst/>
              <a:gdLst>
                <a:gd name="T0" fmla="*/ 62 w 62"/>
                <a:gd name="T1" fmla="*/ 0 h 62"/>
                <a:gd name="T2" fmla="*/ 62 w 62"/>
                <a:gd name="T3" fmla="*/ 0 h 62"/>
                <a:gd name="T4" fmla="*/ 60 w 62"/>
                <a:gd name="T5" fmla="*/ 0 h 62"/>
                <a:gd name="T6" fmla="*/ 3 w 62"/>
                <a:gd name="T7" fmla="*/ 0 h 62"/>
                <a:gd name="T8" fmla="*/ 1 w 62"/>
                <a:gd name="T9" fmla="*/ 0 h 62"/>
                <a:gd name="T10" fmla="*/ 1 w 62"/>
                <a:gd name="T11" fmla="*/ 0 h 62"/>
                <a:gd name="T12" fmla="*/ 1 w 62"/>
                <a:gd name="T13" fmla="*/ 0 h 62"/>
                <a:gd name="T14" fmla="*/ 0 w 62"/>
                <a:gd name="T15" fmla="*/ 2 h 62"/>
                <a:gd name="T16" fmla="*/ 0 w 62"/>
                <a:gd name="T17" fmla="*/ 59 h 62"/>
                <a:gd name="T18" fmla="*/ 0 w 62"/>
                <a:gd name="T19" fmla="*/ 61 h 62"/>
                <a:gd name="T20" fmla="*/ 1 w 62"/>
                <a:gd name="T21" fmla="*/ 62 h 62"/>
                <a:gd name="T22" fmla="*/ 1 w 62"/>
                <a:gd name="T23" fmla="*/ 62 h 62"/>
                <a:gd name="T24" fmla="*/ 3 w 62"/>
                <a:gd name="T25" fmla="*/ 62 h 62"/>
                <a:gd name="T26" fmla="*/ 60 w 62"/>
                <a:gd name="T27" fmla="*/ 62 h 62"/>
                <a:gd name="T28" fmla="*/ 62 w 62"/>
                <a:gd name="T29" fmla="*/ 62 h 62"/>
                <a:gd name="T30" fmla="*/ 62 w 62"/>
                <a:gd name="T31" fmla="*/ 62 h 62"/>
                <a:gd name="T32" fmla="*/ 62 w 62"/>
                <a:gd name="T33" fmla="*/ 61 h 62"/>
                <a:gd name="T34" fmla="*/ 62 w 62"/>
                <a:gd name="T35" fmla="*/ 59 h 62"/>
                <a:gd name="T36" fmla="*/ 62 w 62"/>
                <a:gd name="T37" fmla="*/ 2 h 62"/>
                <a:gd name="T38" fmla="*/ 62 w 62"/>
                <a:gd name="T39" fmla="*/ 1 h 62"/>
                <a:gd name="T40" fmla="*/ 62 w 62"/>
                <a:gd name="T4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" h="62">
                  <a:moveTo>
                    <a:pt x="62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61" y="0"/>
                    <a:pt x="6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0"/>
                    <a:pt x="0" y="61"/>
                    <a:pt x="0" y="61"/>
                  </a:cubicBezTo>
                  <a:cubicBezTo>
                    <a:pt x="1" y="61"/>
                    <a:pt x="1" y="62"/>
                    <a:pt x="1" y="62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" y="62"/>
                    <a:pt x="2" y="62"/>
                    <a:pt x="3" y="62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1" y="62"/>
                    <a:pt x="61" y="62"/>
                    <a:pt x="62" y="62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62" y="62"/>
                    <a:pt x="62" y="62"/>
                    <a:pt x="62" y="61"/>
                  </a:cubicBezTo>
                  <a:cubicBezTo>
                    <a:pt x="62" y="61"/>
                    <a:pt x="62" y="60"/>
                    <a:pt x="62" y="59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2" y="1"/>
                    <a:pt x="62" y="1"/>
                  </a:cubicBezTo>
                  <a:cubicBezTo>
                    <a:pt x="62" y="0"/>
                    <a:pt x="62" y="0"/>
                    <a:pt x="6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75" name="Freeform 365"/>
            <p:cNvSpPr>
              <a:spLocks/>
            </p:cNvSpPr>
            <p:nvPr/>
          </p:nvSpPr>
          <p:spPr bwMode="auto">
            <a:xfrm>
              <a:off x="3571876" y="3140076"/>
              <a:ext cx="57150" cy="55563"/>
            </a:xfrm>
            <a:custGeom>
              <a:avLst/>
              <a:gdLst>
                <a:gd name="T0" fmla="*/ 62 w 62"/>
                <a:gd name="T1" fmla="*/ 0 h 62"/>
                <a:gd name="T2" fmla="*/ 62 w 62"/>
                <a:gd name="T3" fmla="*/ 0 h 62"/>
                <a:gd name="T4" fmla="*/ 59 w 62"/>
                <a:gd name="T5" fmla="*/ 0 h 62"/>
                <a:gd name="T6" fmla="*/ 3 w 62"/>
                <a:gd name="T7" fmla="*/ 0 h 62"/>
                <a:gd name="T8" fmla="*/ 1 w 62"/>
                <a:gd name="T9" fmla="*/ 0 h 62"/>
                <a:gd name="T10" fmla="*/ 0 w 62"/>
                <a:gd name="T11" fmla="*/ 0 h 62"/>
                <a:gd name="T12" fmla="*/ 0 w 62"/>
                <a:gd name="T13" fmla="*/ 0 h 62"/>
                <a:gd name="T14" fmla="*/ 0 w 62"/>
                <a:gd name="T15" fmla="*/ 2 h 62"/>
                <a:gd name="T16" fmla="*/ 0 w 62"/>
                <a:gd name="T17" fmla="*/ 59 h 62"/>
                <a:gd name="T18" fmla="*/ 0 w 62"/>
                <a:gd name="T19" fmla="*/ 61 h 62"/>
                <a:gd name="T20" fmla="*/ 0 w 62"/>
                <a:gd name="T21" fmla="*/ 62 h 62"/>
                <a:gd name="T22" fmla="*/ 1 w 62"/>
                <a:gd name="T23" fmla="*/ 62 h 62"/>
                <a:gd name="T24" fmla="*/ 3 w 62"/>
                <a:gd name="T25" fmla="*/ 62 h 62"/>
                <a:gd name="T26" fmla="*/ 59 w 62"/>
                <a:gd name="T27" fmla="*/ 62 h 62"/>
                <a:gd name="T28" fmla="*/ 61 w 62"/>
                <a:gd name="T29" fmla="*/ 62 h 62"/>
                <a:gd name="T30" fmla="*/ 62 w 62"/>
                <a:gd name="T31" fmla="*/ 62 h 62"/>
                <a:gd name="T32" fmla="*/ 62 w 62"/>
                <a:gd name="T33" fmla="*/ 61 h 62"/>
                <a:gd name="T34" fmla="*/ 62 w 62"/>
                <a:gd name="T35" fmla="*/ 59 h 62"/>
                <a:gd name="T36" fmla="*/ 62 w 62"/>
                <a:gd name="T37" fmla="*/ 2 h 62"/>
                <a:gd name="T38" fmla="*/ 62 w 62"/>
                <a:gd name="T39" fmla="*/ 1 h 62"/>
                <a:gd name="T40" fmla="*/ 62 w 62"/>
                <a:gd name="T4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" h="62">
                  <a:moveTo>
                    <a:pt x="62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1" y="0"/>
                    <a:pt x="61" y="0"/>
                    <a:pt x="5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0"/>
                    <a:pt x="0" y="61"/>
                    <a:pt x="0" y="61"/>
                  </a:cubicBezTo>
                  <a:cubicBezTo>
                    <a:pt x="0" y="61"/>
                    <a:pt x="0" y="62"/>
                    <a:pt x="0" y="62"/>
                  </a:cubicBezTo>
                  <a:cubicBezTo>
                    <a:pt x="0" y="62"/>
                    <a:pt x="0" y="62"/>
                    <a:pt x="1" y="62"/>
                  </a:cubicBezTo>
                  <a:cubicBezTo>
                    <a:pt x="1" y="62"/>
                    <a:pt x="2" y="62"/>
                    <a:pt x="3" y="62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60" y="62"/>
                    <a:pt x="61" y="62"/>
                    <a:pt x="61" y="62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62" y="62"/>
                    <a:pt x="62" y="62"/>
                    <a:pt x="62" y="61"/>
                  </a:cubicBezTo>
                  <a:cubicBezTo>
                    <a:pt x="62" y="61"/>
                    <a:pt x="62" y="60"/>
                    <a:pt x="62" y="59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2" y="1"/>
                    <a:pt x="62" y="1"/>
                  </a:cubicBezTo>
                  <a:cubicBezTo>
                    <a:pt x="62" y="0"/>
                    <a:pt x="62" y="0"/>
                    <a:pt x="6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76" name="Freeform 366"/>
            <p:cNvSpPr>
              <a:spLocks noEditPoints="1"/>
            </p:cNvSpPr>
            <p:nvPr/>
          </p:nvSpPr>
          <p:spPr bwMode="auto">
            <a:xfrm>
              <a:off x="3408363" y="3101976"/>
              <a:ext cx="258763" cy="133350"/>
            </a:xfrm>
            <a:custGeom>
              <a:avLst/>
              <a:gdLst>
                <a:gd name="T0" fmla="*/ 265 w 288"/>
                <a:gd name="T1" fmla="*/ 0 h 148"/>
                <a:gd name="T2" fmla="*/ 246 w 288"/>
                <a:gd name="T3" fmla="*/ 13 h 148"/>
                <a:gd name="T4" fmla="*/ 228 w 288"/>
                <a:gd name="T5" fmla="*/ 0 h 148"/>
                <a:gd name="T6" fmla="*/ 209 w 288"/>
                <a:gd name="T7" fmla="*/ 13 h 148"/>
                <a:gd name="T8" fmla="*/ 191 w 288"/>
                <a:gd name="T9" fmla="*/ 0 h 148"/>
                <a:gd name="T10" fmla="*/ 172 w 288"/>
                <a:gd name="T11" fmla="*/ 13 h 148"/>
                <a:gd name="T12" fmla="*/ 154 w 288"/>
                <a:gd name="T13" fmla="*/ 0 h 148"/>
                <a:gd name="T14" fmla="*/ 135 w 288"/>
                <a:gd name="T15" fmla="*/ 13 h 148"/>
                <a:gd name="T16" fmla="*/ 116 w 288"/>
                <a:gd name="T17" fmla="*/ 0 h 148"/>
                <a:gd name="T18" fmla="*/ 98 w 288"/>
                <a:gd name="T19" fmla="*/ 13 h 148"/>
                <a:gd name="T20" fmla="*/ 79 w 288"/>
                <a:gd name="T21" fmla="*/ 0 h 148"/>
                <a:gd name="T22" fmla="*/ 61 w 288"/>
                <a:gd name="T23" fmla="*/ 13 h 148"/>
                <a:gd name="T24" fmla="*/ 42 w 288"/>
                <a:gd name="T25" fmla="*/ 0 h 148"/>
                <a:gd name="T26" fmla="*/ 24 w 288"/>
                <a:gd name="T27" fmla="*/ 13 h 148"/>
                <a:gd name="T28" fmla="*/ 21 w 288"/>
                <a:gd name="T29" fmla="*/ 0 h 148"/>
                <a:gd name="T30" fmla="*/ 0 w 288"/>
                <a:gd name="T31" fmla="*/ 127 h 148"/>
                <a:gd name="T32" fmla="*/ 24 w 288"/>
                <a:gd name="T33" fmla="*/ 148 h 148"/>
                <a:gd name="T34" fmla="*/ 42 w 288"/>
                <a:gd name="T35" fmla="*/ 135 h 148"/>
                <a:gd name="T36" fmla="*/ 61 w 288"/>
                <a:gd name="T37" fmla="*/ 148 h 148"/>
                <a:gd name="T38" fmla="*/ 79 w 288"/>
                <a:gd name="T39" fmla="*/ 135 h 148"/>
                <a:gd name="T40" fmla="*/ 98 w 288"/>
                <a:gd name="T41" fmla="*/ 148 h 148"/>
                <a:gd name="T42" fmla="*/ 116 w 288"/>
                <a:gd name="T43" fmla="*/ 135 h 148"/>
                <a:gd name="T44" fmla="*/ 135 w 288"/>
                <a:gd name="T45" fmla="*/ 148 h 148"/>
                <a:gd name="T46" fmla="*/ 154 w 288"/>
                <a:gd name="T47" fmla="*/ 135 h 148"/>
                <a:gd name="T48" fmla="*/ 172 w 288"/>
                <a:gd name="T49" fmla="*/ 148 h 148"/>
                <a:gd name="T50" fmla="*/ 191 w 288"/>
                <a:gd name="T51" fmla="*/ 135 h 148"/>
                <a:gd name="T52" fmla="*/ 209 w 288"/>
                <a:gd name="T53" fmla="*/ 148 h 148"/>
                <a:gd name="T54" fmla="*/ 228 w 288"/>
                <a:gd name="T55" fmla="*/ 135 h 148"/>
                <a:gd name="T56" fmla="*/ 246 w 288"/>
                <a:gd name="T57" fmla="*/ 148 h 148"/>
                <a:gd name="T58" fmla="*/ 265 w 288"/>
                <a:gd name="T59" fmla="*/ 135 h 148"/>
                <a:gd name="T60" fmla="*/ 268 w 288"/>
                <a:gd name="T61" fmla="*/ 148 h 148"/>
                <a:gd name="T62" fmla="*/ 288 w 288"/>
                <a:gd name="T63" fmla="*/ 20 h 148"/>
                <a:gd name="T64" fmla="*/ 122 w 288"/>
                <a:gd name="T65" fmla="*/ 102 h 148"/>
                <a:gd name="T66" fmla="*/ 103 w 288"/>
                <a:gd name="T67" fmla="*/ 121 h 148"/>
                <a:gd name="T68" fmla="*/ 46 w 288"/>
                <a:gd name="T69" fmla="*/ 121 h 148"/>
                <a:gd name="T70" fmla="*/ 27 w 288"/>
                <a:gd name="T71" fmla="*/ 102 h 148"/>
                <a:gd name="T72" fmla="*/ 32 w 288"/>
                <a:gd name="T73" fmla="*/ 31 h 148"/>
                <a:gd name="T74" fmla="*/ 103 w 288"/>
                <a:gd name="T75" fmla="*/ 26 h 148"/>
                <a:gd name="T76" fmla="*/ 122 w 288"/>
                <a:gd name="T77" fmla="*/ 45 h 148"/>
                <a:gd name="T78" fmla="*/ 262 w 288"/>
                <a:gd name="T79" fmla="*/ 102 h 148"/>
                <a:gd name="T80" fmla="*/ 243 w 288"/>
                <a:gd name="T81" fmla="*/ 121 h 148"/>
                <a:gd name="T82" fmla="*/ 186 w 288"/>
                <a:gd name="T83" fmla="*/ 121 h 148"/>
                <a:gd name="T84" fmla="*/ 166 w 288"/>
                <a:gd name="T85" fmla="*/ 102 h 148"/>
                <a:gd name="T86" fmla="*/ 172 w 288"/>
                <a:gd name="T87" fmla="*/ 31 h 148"/>
                <a:gd name="T88" fmla="*/ 242 w 288"/>
                <a:gd name="T89" fmla="*/ 26 h 148"/>
                <a:gd name="T90" fmla="*/ 262 w 288"/>
                <a:gd name="T91" fmla="*/ 4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88" h="148">
                  <a:moveTo>
                    <a:pt x="268" y="0"/>
                  </a:moveTo>
                  <a:cubicBezTo>
                    <a:pt x="265" y="0"/>
                    <a:pt x="265" y="0"/>
                    <a:pt x="265" y="0"/>
                  </a:cubicBezTo>
                  <a:cubicBezTo>
                    <a:pt x="265" y="13"/>
                    <a:pt x="265" y="13"/>
                    <a:pt x="265" y="13"/>
                  </a:cubicBezTo>
                  <a:cubicBezTo>
                    <a:pt x="246" y="13"/>
                    <a:pt x="246" y="13"/>
                    <a:pt x="246" y="13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8" y="13"/>
                    <a:pt x="228" y="13"/>
                    <a:pt x="228" y="13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1" y="13"/>
                    <a:pt x="191" y="13"/>
                    <a:pt x="191" y="13"/>
                  </a:cubicBezTo>
                  <a:cubicBezTo>
                    <a:pt x="172" y="13"/>
                    <a:pt x="172" y="13"/>
                    <a:pt x="172" y="13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4" y="13"/>
                    <a:pt x="154" y="13"/>
                    <a:pt x="154" y="13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13"/>
                    <a:pt x="116" y="13"/>
                    <a:pt x="116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7" y="0"/>
                    <a:pt x="0" y="7"/>
                    <a:pt x="0" y="20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41"/>
                    <a:pt x="7" y="148"/>
                    <a:pt x="21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35"/>
                    <a:pt x="24" y="135"/>
                    <a:pt x="24" y="135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2" y="148"/>
                    <a:pt x="42" y="148"/>
                    <a:pt x="42" y="148"/>
                  </a:cubicBezTo>
                  <a:cubicBezTo>
                    <a:pt x="61" y="148"/>
                    <a:pt x="61" y="148"/>
                    <a:pt x="61" y="148"/>
                  </a:cubicBezTo>
                  <a:cubicBezTo>
                    <a:pt x="61" y="135"/>
                    <a:pt x="61" y="135"/>
                    <a:pt x="61" y="135"/>
                  </a:cubicBezTo>
                  <a:cubicBezTo>
                    <a:pt x="79" y="135"/>
                    <a:pt x="79" y="135"/>
                    <a:pt x="79" y="135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98" y="148"/>
                    <a:pt x="98" y="148"/>
                    <a:pt x="98" y="148"/>
                  </a:cubicBezTo>
                  <a:cubicBezTo>
                    <a:pt x="98" y="135"/>
                    <a:pt x="98" y="135"/>
                    <a:pt x="98" y="135"/>
                  </a:cubicBezTo>
                  <a:cubicBezTo>
                    <a:pt x="116" y="135"/>
                    <a:pt x="116" y="135"/>
                    <a:pt x="116" y="135"/>
                  </a:cubicBezTo>
                  <a:cubicBezTo>
                    <a:pt x="116" y="148"/>
                    <a:pt x="116" y="148"/>
                    <a:pt x="116" y="148"/>
                  </a:cubicBezTo>
                  <a:cubicBezTo>
                    <a:pt x="135" y="148"/>
                    <a:pt x="135" y="148"/>
                    <a:pt x="135" y="148"/>
                  </a:cubicBezTo>
                  <a:cubicBezTo>
                    <a:pt x="135" y="135"/>
                    <a:pt x="135" y="135"/>
                    <a:pt x="135" y="135"/>
                  </a:cubicBezTo>
                  <a:cubicBezTo>
                    <a:pt x="154" y="135"/>
                    <a:pt x="154" y="135"/>
                    <a:pt x="154" y="135"/>
                  </a:cubicBezTo>
                  <a:cubicBezTo>
                    <a:pt x="154" y="148"/>
                    <a:pt x="154" y="148"/>
                    <a:pt x="154" y="148"/>
                  </a:cubicBezTo>
                  <a:cubicBezTo>
                    <a:pt x="172" y="148"/>
                    <a:pt x="172" y="148"/>
                    <a:pt x="172" y="148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91" y="135"/>
                    <a:pt x="191" y="135"/>
                    <a:pt x="191" y="135"/>
                  </a:cubicBezTo>
                  <a:cubicBezTo>
                    <a:pt x="191" y="148"/>
                    <a:pt x="191" y="148"/>
                    <a:pt x="191" y="148"/>
                  </a:cubicBezTo>
                  <a:cubicBezTo>
                    <a:pt x="209" y="148"/>
                    <a:pt x="209" y="148"/>
                    <a:pt x="209" y="148"/>
                  </a:cubicBezTo>
                  <a:cubicBezTo>
                    <a:pt x="209" y="135"/>
                    <a:pt x="209" y="135"/>
                    <a:pt x="209" y="135"/>
                  </a:cubicBezTo>
                  <a:cubicBezTo>
                    <a:pt x="228" y="135"/>
                    <a:pt x="228" y="135"/>
                    <a:pt x="228" y="135"/>
                  </a:cubicBezTo>
                  <a:cubicBezTo>
                    <a:pt x="228" y="148"/>
                    <a:pt x="228" y="148"/>
                    <a:pt x="228" y="148"/>
                  </a:cubicBezTo>
                  <a:cubicBezTo>
                    <a:pt x="246" y="148"/>
                    <a:pt x="246" y="148"/>
                    <a:pt x="246" y="148"/>
                  </a:cubicBezTo>
                  <a:cubicBezTo>
                    <a:pt x="246" y="135"/>
                    <a:pt x="246" y="135"/>
                    <a:pt x="246" y="135"/>
                  </a:cubicBezTo>
                  <a:cubicBezTo>
                    <a:pt x="265" y="135"/>
                    <a:pt x="265" y="135"/>
                    <a:pt x="265" y="135"/>
                  </a:cubicBezTo>
                  <a:cubicBezTo>
                    <a:pt x="265" y="148"/>
                    <a:pt x="265" y="148"/>
                    <a:pt x="265" y="148"/>
                  </a:cubicBezTo>
                  <a:cubicBezTo>
                    <a:pt x="268" y="148"/>
                    <a:pt x="268" y="148"/>
                    <a:pt x="268" y="148"/>
                  </a:cubicBezTo>
                  <a:cubicBezTo>
                    <a:pt x="281" y="148"/>
                    <a:pt x="288" y="141"/>
                    <a:pt x="288" y="127"/>
                  </a:cubicBezTo>
                  <a:cubicBezTo>
                    <a:pt x="288" y="20"/>
                    <a:pt x="288" y="20"/>
                    <a:pt x="288" y="20"/>
                  </a:cubicBezTo>
                  <a:cubicBezTo>
                    <a:pt x="288" y="7"/>
                    <a:pt x="281" y="0"/>
                    <a:pt x="268" y="0"/>
                  </a:cubicBezTo>
                  <a:close/>
                  <a:moveTo>
                    <a:pt x="122" y="102"/>
                  </a:moveTo>
                  <a:cubicBezTo>
                    <a:pt x="122" y="107"/>
                    <a:pt x="121" y="112"/>
                    <a:pt x="117" y="116"/>
                  </a:cubicBezTo>
                  <a:cubicBezTo>
                    <a:pt x="113" y="120"/>
                    <a:pt x="108" y="121"/>
                    <a:pt x="103" y="121"/>
                  </a:cubicBezTo>
                  <a:cubicBezTo>
                    <a:pt x="103" y="121"/>
                    <a:pt x="103" y="121"/>
                    <a:pt x="103" y="121"/>
                  </a:cubicBezTo>
                  <a:cubicBezTo>
                    <a:pt x="46" y="121"/>
                    <a:pt x="46" y="121"/>
                    <a:pt x="46" y="121"/>
                  </a:cubicBezTo>
                  <a:cubicBezTo>
                    <a:pt x="41" y="121"/>
                    <a:pt x="36" y="120"/>
                    <a:pt x="32" y="116"/>
                  </a:cubicBezTo>
                  <a:cubicBezTo>
                    <a:pt x="28" y="112"/>
                    <a:pt x="27" y="107"/>
                    <a:pt x="27" y="102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1"/>
                    <a:pt x="28" y="35"/>
                    <a:pt x="32" y="31"/>
                  </a:cubicBezTo>
                  <a:cubicBezTo>
                    <a:pt x="36" y="28"/>
                    <a:pt x="41" y="26"/>
                    <a:pt x="4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8" y="26"/>
                    <a:pt x="113" y="28"/>
                    <a:pt x="117" y="31"/>
                  </a:cubicBezTo>
                  <a:cubicBezTo>
                    <a:pt x="121" y="35"/>
                    <a:pt x="122" y="41"/>
                    <a:pt x="122" y="45"/>
                  </a:cubicBezTo>
                  <a:lnTo>
                    <a:pt x="122" y="102"/>
                  </a:lnTo>
                  <a:close/>
                  <a:moveTo>
                    <a:pt x="262" y="102"/>
                  </a:moveTo>
                  <a:cubicBezTo>
                    <a:pt x="262" y="107"/>
                    <a:pt x="260" y="112"/>
                    <a:pt x="256" y="116"/>
                  </a:cubicBezTo>
                  <a:cubicBezTo>
                    <a:pt x="253" y="120"/>
                    <a:pt x="247" y="121"/>
                    <a:pt x="243" y="121"/>
                  </a:cubicBezTo>
                  <a:cubicBezTo>
                    <a:pt x="243" y="121"/>
                    <a:pt x="242" y="121"/>
                    <a:pt x="242" y="121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1" y="121"/>
                    <a:pt x="176" y="120"/>
                    <a:pt x="172" y="116"/>
                  </a:cubicBezTo>
                  <a:cubicBezTo>
                    <a:pt x="168" y="112"/>
                    <a:pt x="166" y="107"/>
                    <a:pt x="166" y="102"/>
                  </a:cubicBezTo>
                  <a:cubicBezTo>
                    <a:pt x="166" y="45"/>
                    <a:pt x="166" y="45"/>
                    <a:pt x="166" y="45"/>
                  </a:cubicBezTo>
                  <a:cubicBezTo>
                    <a:pt x="166" y="41"/>
                    <a:pt x="168" y="35"/>
                    <a:pt x="172" y="31"/>
                  </a:cubicBezTo>
                  <a:cubicBezTo>
                    <a:pt x="176" y="28"/>
                    <a:pt x="181" y="26"/>
                    <a:pt x="186" y="26"/>
                  </a:cubicBezTo>
                  <a:cubicBezTo>
                    <a:pt x="242" y="26"/>
                    <a:pt x="242" y="26"/>
                    <a:pt x="242" y="26"/>
                  </a:cubicBezTo>
                  <a:cubicBezTo>
                    <a:pt x="247" y="26"/>
                    <a:pt x="253" y="28"/>
                    <a:pt x="256" y="31"/>
                  </a:cubicBezTo>
                  <a:cubicBezTo>
                    <a:pt x="260" y="35"/>
                    <a:pt x="262" y="41"/>
                    <a:pt x="262" y="45"/>
                  </a:cubicBezTo>
                  <a:lnTo>
                    <a:pt x="26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77" name="Freeform 367"/>
            <p:cNvSpPr>
              <a:spLocks noEditPoints="1"/>
            </p:cNvSpPr>
            <p:nvPr/>
          </p:nvSpPr>
          <p:spPr bwMode="auto">
            <a:xfrm>
              <a:off x="4972051" y="5110164"/>
              <a:ext cx="242888" cy="258763"/>
            </a:xfrm>
            <a:custGeom>
              <a:avLst/>
              <a:gdLst>
                <a:gd name="T0" fmla="*/ 251 w 269"/>
                <a:gd name="T1" fmla="*/ 192 h 288"/>
                <a:gd name="T2" fmla="*/ 234 w 269"/>
                <a:gd name="T3" fmla="*/ 209 h 288"/>
                <a:gd name="T4" fmla="*/ 234 w 269"/>
                <a:gd name="T5" fmla="*/ 211 h 288"/>
                <a:gd name="T6" fmla="*/ 201 w 269"/>
                <a:gd name="T7" fmla="*/ 233 h 288"/>
                <a:gd name="T8" fmla="*/ 160 w 269"/>
                <a:gd name="T9" fmla="*/ 240 h 288"/>
                <a:gd name="T10" fmla="*/ 148 w 269"/>
                <a:gd name="T11" fmla="*/ 187 h 288"/>
                <a:gd name="T12" fmla="*/ 146 w 269"/>
                <a:gd name="T13" fmla="*/ 121 h 288"/>
                <a:gd name="T14" fmla="*/ 193 w 269"/>
                <a:gd name="T15" fmla="*/ 121 h 288"/>
                <a:gd name="T16" fmla="*/ 211 w 269"/>
                <a:gd name="T17" fmla="*/ 117 h 288"/>
                <a:gd name="T18" fmla="*/ 222 w 269"/>
                <a:gd name="T19" fmla="*/ 123 h 288"/>
                <a:gd name="T20" fmla="*/ 236 w 269"/>
                <a:gd name="T21" fmla="*/ 109 h 288"/>
                <a:gd name="T22" fmla="*/ 222 w 269"/>
                <a:gd name="T23" fmla="*/ 95 h 288"/>
                <a:gd name="T24" fmla="*/ 210 w 269"/>
                <a:gd name="T25" fmla="*/ 101 h 288"/>
                <a:gd name="T26" fmla="*/ 145 w 269"/>
                <a:gd name="T27" fmla="*/ 101 h 288"/>
                <a:gd name="T28" fmla="*/ 144 w 269"/>
                <a:gd name="T29" fmla="*/ 68 h 288"/>
                <a:gd name="T30" fmla="*/ 169 w 269"/>
                <a:gd name="T31" fmla="*/ 35 h 288"/>
                <a:gd name="T32" fmla="*/ 134 w 269"/>
                <a:gd name="T33" fmla="*/ 0 h 288"/>
                <a:gd name="T34" fmla="*/ 99 w 269"/>
                <a:gd name="T35" fmla="*/ 35 h 288"/>
                <a:gd name="T36" fmla="*/ 124 w 269"/>
                <a:gd name="T37" fmla="*/ 68 h 288"/>
                <a:gd name="T38" fmla="*/ 123 w 269"/>
                <a:gd name="T39" fmla="*/ 101 h 288"/>
                <a:gd name="T40" fmla="*/ 58 w 269"/>
                <a:gd name="T41" fmla="*/ 101 h 288"/>
                <a:gd name="T42" fmla="*/ 46 w 269"/>
                <a:gd name="T43" fmla="*/ 95 h 288"/>
                <a:gd name="T44" fmla="*/ 32 w 269"/>
                <a:gd name="T45" fmla="*/ 109 h 288"/>
                <a:gd name="T46" fmla="*/ 46 w 269"/>
                <a:gd name="T47" fmla="*/ 123 h 288"/>
                <a:gd name="T48" fmla="*/ 57 w 269"/>
                <a:gd name="T49" fmla="*/ 117 h 288"/>
                <a:gd name="T50" fmla="*/ 76 w 269"/>
                <a:gd name="T51" fmla="*/ 121 h 288"/>
                <a:gd name="T52" fmla="*/ 122 w 269"/>
                <a:gd name="T53" fmla="*/ 121 h 288"/>
                <a:gd name="T54" fmla="*/ 120 w 269"/>
                <a:gd name="T55" fmla="*/ 187 h 288"/>
                <a:gd name="T56" fmla="*/ 109 w 269"/>
                <a:gd name="T57" fmla="*/ 239 h 288"/>
                <a:gd name="T58" fmla="*/ 59 w 269"/>
                <a:gd name="T59" fmla="*/ 227 h 288"/>
                <a:gd name="T60" fmla="*/ 34 w 269"/>
                <a:gd name="T61" fmla="*/ 212 h 288"/>
                <a:gd name="T62" fmla="*/ 35 w 269"/>
                <a:gd name="T63" fmla="*/ 209 h 288"/>
                <a:gd name="T64" fmla="*/ 17 w 269"/>
                <a:gd name="T65" fmla="*/ 192 h 288"/>
                <a:gd name="T66" fmla="*/ 0 w 269"/>
                <a:gd name="T67" fmla="*/ 209 h 288"/>
                <a:gd name="T68" fmla="*/ 17 w 269"/>
                <a:gd name="T69" fmla="*/ 227 h 288"/>
                <a:gd name="T70" fmla="*/ 21 w 269"/>
                <a:gd name="T71" fmla="*/ 226 h 288"/>
                <a:gd name="T72" fmla="*/ 48 w 269"/>
                <a:gd name="T73" fmla="*/ 247 h 288"/>
                <a:gd name="T74" fmla="*/ 102 w 269"/>
                <a:gd name="T75" fmla="*/ 273 h 288"/>
                <a:gd name="T76" fmla="*/ 135 w 269"/>
                <a:gd name="T77" fmla="*/ 288 h 288"/>
                <a:gd name="T78" fmla="*/ 166 w 269"/>
                <a:gd name="T79" fmla="*/ 273 h 288"/>
                <a:gd name="T80" fmla="*/ 220 w 269"/>
                <a:gd name="T81" fmla="*/ 247 h 288"/>
                <a:gd name="T82" fmla="*/ 247 w 269"/>
                <a:gd name="T83" fmla="*/ 226 h 288"/>
                <a:gd name="T84" fmla="*/ 251 w 269"/>
                <a:gd name="T85" fmla="*/ 227 h 288"/>
                <a:gd name="T86" fmla="*/ 269 w 269"/>
                <a:gd name="T87" fmla="*/ 209 h 288"/>
                <a:gd name="T88" fmla="*/ 251 w 269"/>
                <a:gd name="T89" fmla="*/ 192 h 288"/>
                <a:gd name="T90" fmla="*/ 115 w 269"/>
                <a:gd name="T91" fmla="*/ 35 h 288"/>
                <a:gd name="T92" fmla="*/ 134 w 269"/>
                <a:gd name="T93" fmla="*/ 16 h 288"/>
                <a:gd name="T94" fmla="*/ 152 w 269"/>
                <a:gd name="T95" fmla="*/ 35 h 288"/>
                <a:gd name="T96" fmla="*/ 134 w 269"/>
                <a:gd name="T97" fmla="*/ 53 h 288"/>
                <a:gd name="T98" fmla="*/ 115 w 269"/>
                <a:gd name="T99" fmla="*/ 3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9" h="288">
                  <a:moveTo>
                    <a:pt x="251" y="192"/>
                  </a:moveTo>
                  <a:cubicBezTo>
                    <a:pt x="241" y="192"/>
                    <a:pt x="234" y="200"/>
                    <a:pt x="234" y="209"/>
                  </a:cubicBezTo>
                  <a:cubicBezTo>
                    <a:pt x="234" y="210"/>
                    <a:pt x="234" y="211"/>
                    <a:pt x="234" y="211"/>
                  </a:cubicBezTo>
                  <a:cubicBezTo>
                    <a:pt x="226" y="217"/>
                    <a:pt x="215" y="224"/>
                    <a:pt x="201" y="233"/>
                  </a:cubicBezTo>
                  <a:cubicBezTo>
                    <a:pt x="189" y="240"/>
                    <a:pt x="174" y="241"/>
                    <a:pt x="160" y="240"/>
                  </a:cubicBezTo>
                  <a:cubicBezTo>
                    <a:pt x="148" y="187"/>
                    <a:pt x="148" y="187"/>
                    <a:pt x="148" y="187"/>
                  </a:cubicBezTo>
                  <a:cubicBezTo>
                    <a:pt x="148" y="187"/>
                    <a:pt x="147" y="153"/>
                    <a:pt x="146" y="121"/>
                  </a:cubicBezTo>
                  <a:cubicBezTo>
                    <a:pt x="193" y="121"/>
                    <a:pt x="193" y="121"/>
                    <a:pt x="193" y="121"/>
                  </a:cubicBezTo>
                  <a:cubicBezTo>
                    <a:pt x="211" y="117"/>
                    <a:pt x="211" y="117"/>
                    <a:pt x="211" y="117"/>
                  </a:cubicBezTo>
                  <a:cubicBezTo>
                    <a:pt x="213" y="120"/>
                    <a:pt x="217" y="123"/>
                    <a:pt x="222" y="123"/>
                  </a:cubicBezTo>
                  <a:cubicBezTo>
                    <a:pt x="230" y="123"/>
                    <a:pt x="236" y="116"/>
                    <a:pt x="236" y="109"/>
                  </a:cubicBezTo>
                  <a:cubicBezTo>
                    <a:pt x="236" y="101"/>
                    <a:pt x="230" y="95"/>
                    <a:pt x="222" y="95"/>
                  </a:cubicBezTo>
                  <a:cubicBezTo>
                    <a:pt x="217" y="95"/>
                    <a:pt x="213" y="97"/>
                    <a:pt x="210" y="101"/>
                  </a:cubicBezTo>
                  <a:cubicBezTo>
                    <a:pt x="145" y="101"/>
                    <a:pt x="145" y="101"/>
                    <a:pt x="145" y="101"/>
                  </a:cubicBezTo>
                  <a:cubicBezTo>
                    <a:pt x="145" y="87"/>
                    <a:pt x="144" y="75"/>
                    <a:pt x="144" y="68"/>
                  </a:cubicBezTo>
                  <a:cubicBezTo>
                    <a:pt x="158" y="63"/>
                    <a:pt x="169" y="50"/>
                    <a:pt x="169" y="35"/>
                  </a:cubicBezTo>
                  <a:cubicBezTo>
                    <a:pt x="169" y="16"/>
                    <a:pt x="153" y="0"/>
                    <a:pt x="134" y="0"/>
                  </a:cubicBezTo>
                  <a:cubicBezTo>
                    <a:pt x="115" y="0"/>
                    <a:pt x="99" y="16"/>
                    <a:pt x="99" y="35"/>
                  </a:cubicBezTo>
                  <a:cubicBezTo>
                    <a:pt x="99" y="50"/>
                    <a:pt x="110" y="64"/>
                    <a:pt x="124" y="68"/>
                  </a:cubicBezTo>
                  <a:cubicBezTo>
                    <a:pt x="124" y="75"/>
                    <a:pt x="124" y="87"/>
                    <a:pt x="123" y="101"/>
                  </a:cubicBezTo>
                  <a:cubicBezTo>
                    <a:pt x="58" y="101"/>
                    <a:pt x="58" y="101"/>
                    <a:pt x="58" y="101"/>
                  </a:cubicBezTo>
                  <a:cubicBezTo>
                    <a:pt x="55" y="97"/>
                    <a:pt x="51" y="95"/>
                    <a:pt x="46" y="95"/>
                  </a:cubicBezTo>
                  <a:cubicBezTo>
                    <a:pt x="38" y="95"/>
                    <a:pt x="32" y="101"/>
                    <a:pt x="32" y="109"/>
                  </a:cubicBezTo>
                  <a:cubicBezTo>
                    <a:pt x="32" y="116"/>
                    <a:pt x="38" y="123"/>
                    <a:pt x="46" y="123"/>
                  </a:cubicBezTo>
                  <a:cubicBezTo>
                    <a:pt x="51" y="123"/>
                    <a:pt x="55" y="120"/>
                    <a:pt x="57" y="117"/>
                  </a:cubicBezTo>
                  <a:cubicBezTo>
                    <a:pt x="76" y="121"/>
                    <a:pt x="76" y="121"/>
                    <a:pt x="76" y="121"/>
                  </a:cubicBezTo>
                  <a:cubicBezTo>
                    <a:pt x="122" y="121"/>
                    <a:pt x="122" y="121"/>
                    <a:pt x="122" y="121"/>
                  </a:cubicBezTo>
                  <a:cubicBezTo>
                    <a:pt x="121" y="153"/>
                    <a:pt x="120" y="187"/>
                    <a:pt x="120" y="187"/>
                  </a:cubicBezTo>
                  <a:cubicBezTo>
                    <a:pt x="109" y="239"/>
                    <a:pt x="109" y="239"/>
                    <a:pt x="109" y="239"/>
                  </a:cubicBezTo>
                  <a:cubicBezTo>
                    <a:pt x="91" y="239"/>
                    <a:pt x="73" y="237"/>
                    <a:pt x="59" y="227"/>
                  </a:cubicBezTo>
                  <a:cubicBezTo>
                    <a:pt x="49" y="221"/>
                    <a:pt x="41" y="217"/>
                    <a:pt x="34" y="212"/>
                  </a:cubicBezTo>
                  <a:cubicBezTo>
                    <a:pt x="35" y="211"/>
                    <a:pt x="35" y="210"/>
                    <a:pt x="35" y="209"/>
                  </a:cubicBezTo>
                  <a:cubicBezTo>
                    <a:pt x="35" y="200"/>
                    <a:pt x="27" y="192"/>
                    <a:pt x="17" y="192"/>
                  </a:cubicBezTo>
                  <a:cubicBezTo>
                    <a:pt x="8" y="192"/>
                    <a:pt x="0" y="200"/>
                    <a:pt x="0" y="209"/>
                  </a:cubicBezTo>
                  <a:cubicBezTo>
                    <a:pt x="0" y="219"/>
                    <a:pt x="8" y="227"/>
                    <a:pt x="17" y="227"/>
                  </a:cubicBezTo>
                  <a:cubicBezTo>
                    <a:pt x="19" y="227"/>
                    <a:pt x="20" y="227"/>
                    <a:pt x="21" y="226"/>
                  </a:cubicBezTo>
                  <a:cubicBezTo>
                    <a:pt x="28" y="232"/>
                    <a:pt x="37" y="239"/>
                    <a:pt x="48" y="247"/>
                  </a:cubicBezTo>
                  <a:cubicBezTo>
                    <a:pt x="64" y="257"/>
                    <a:pt x="82" y="267"/>
                    <a:pt x="102" y="273"/>
                  </a:cubicBezTo>
                  <a:cubicBezTo>
                    <a:pt x="105" y="274"/>
                    <a:pt x="128" y="288"/>
                    <a:pt x="135" y="288"/>
                  </a:cubicBezTo>
                  <a:cubicBezTo>
                    <a:pt x="141" y="288"/>
                    <a:pt x="161" y="276"/>
                    <a:pt x="166" y="273"/>
                  </a:cubicBezTo>
                  <a:cubicBezTo>
                    <a:pt x="186" y="267"/>
                    <a:pt x="205" y="257"/>
                    <a:pt x="220" y="247"/>
                  </a:cubicBezTo>
                  <a:cubicBezTo>
                    <a:pt x="231" y="239"/>
                    <a:pt x="241" y="232"/>
                    <a:pt x="247" y="226"/>
                  </a:cubicBezTo>
                  <a:cubicBezTo>
                    <a:pt x="248" y="227"/>
                    <a:pt x="250" y="227"/>
                    <a:pt x="251" y="227"/>
                  </a:cubicBezTo>
                  <a:cubicBezTo>
                    <a:pt x="261" y="227"/>
                    <a:pt x="269" y="219"/>
                    <a:pt x="269" y="209"/>
                  </a:cubicBezTo>
                  <a:cubicBezTo>
                    <a:pt x="269" y="200"/>
                    <a:pt x="261" y="192"/>
                    <a:pt x="251" y="192"/>
                  </a:cubicBezTo>
                  <a:close/>
                  <a:moveTo>
                    <a:pt x="115" y="35"/>
                  </a:moveTo>
                  <a:cubicBezTo>
                    <a:pt x="115" y="25"/>
                    <a:pt x="124" y="16"/>
                    <a:pt x="134" y="16"/>
                  </a:cubicBezTo>
                  <a:cubicBezTo>
                    <a:pt x="144" y="16"/>
                    <a:pt x="152" y="25"/>
                    <a:pt x="152" y="35"/>
                  </a:cubicBezTo>
                  <a:cubicBezTo>
                    <a:pt x="152" y="45"/>
                    <a:pt x="144" y="53"/>
                    <a:pt x="134" y="53"/>
                  </a:cubicBezTo>
                  <a:cubicBezTo>
                    <a:pt x="124" y="53"/>
                    <a:pt x="115" y="45"/>
                    <a:pt x="115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grpSp>
          <p:nvGrpSpPr>
            <p:cNvPr id="578" name="组合 577"/>
            <p:cNvGrpSpPr/>
            <p:nvPr/>
          </p:nvGrpSpPr>
          <p:grpSpPr>
            <a:xfrm>
              <a:off x="5483226" y="5110164"/>
              <a:ext cx="260350" cy="258763"/>
              <a:chOff x="5483226" y="5110164"/>
              <a:chExt cx="260350" cy="258763"/>
            </a:xfrm>
            <a:grpFill/>
          </p:grpSpPr>
          <p:sp>
            <p:nvSpPr>
              <p:cNvPr id="658" name="Freeform 368"/>
              <p:cNvSpPr>
                <a:spLocks/>
              </p:cNvSpPr>
              <p:nvPr/>
            </p:nvSpPr>
            <p:spPr bwMode="auto">
              <a:xfrm>
                <a:off x="5522913" y="5275264"/>
                <a:ext cx="82550" cy="93663"/>
              </a:xfrm>
              <a:custGeom>
                <a:avLst/>
                <a:gdLst>
                  <a:gd name="T0" fmla="*/ 0 w 92"/>
                  <a:gd name="T1" fmla="*/ 0 h 104"/>
                  <a:gd name="T2" fmla="*/ 18 w 92"/>
                  <a:gd name="T3" fmla="*/ 24 h 104"/>
                  <a:gd name="T4" fmla="*/ 18 w 92"/>
                  <a:gd name="T5" fmla="*/ 89 h 104"/>
                  <a:gd name="T6" fmla="*/ 33 w 92"/>
                  <a:gd name="T7" fmla="*/ 104 h 104"/>
                  <a:gd name="T8" fmla="*/ 76 w 92"/>
                  <a:gd name="T9" fmla="*/ 104 h 104"/>
                  <a:gd name="T10" fmla="*/ 92 w 92"/>
                  <a:gd name="T11" fmla="*/ 89 h 104"/>
                  <a:gd name="T12" fmla="*/ 74 w 92"/>
                  <a:gd name="T13" fmla="*/ 24 h 104"/>
                  <a:gd name="T14" fmla="*/ 84 w 92"/>
                  <a:gd name="T15" fmla="*/ 9 h 104"/>
                  <a:gd name="T16" fmla="*/ 22 w 92"/>
                  <a:gd name="T17" fmla="*/ 2 h 104"/>
                  <a:gd name="T18" fmla="*/ 0 w 92"/>
                  <a:gd name="T1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2" h="104">
                    <a:moveTo>
                      <a:pt x="0" y="0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89"/>
                      <a:pt x="18" y="89"/>
                      <a:pt x="18" y="89"/>
                    </a:cubicBezTo>
                    <a:cubicBezTo>
                      <a:pt x="18" y="97"/>
                      <a:pt x="25" y="104"/>
                      <a:pt x="33" y="104"/>
                    </a:cubicBezTo>
                    <a:cubicBezTo>
                      <a:pt x="76" y="104"/>
                      <a:pt x="76" y="104"/>
                      <a:pt x="76" y="104"/>
                    </a:cubicBezTo>
                    <a:cubicBezTo>
                      <a:pt x="85" y="104"/>
                      <a:pt x="92" y="97"/>
                      <a:pt x="92" y="89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84" y="9"/>
                      <a:pt x="84" y="9"/>
                      <a:pt x="84" y="9"/>
                    </a:cubicBezTo>
                    <a:cubicBezTo>
                      <a:pt x="62" y="5"/>
                      <a:pt x="40" y="2"/>
                      <a:pt x="22" y="2"/>
                    </a:cubicBezTo>
                    <a:cubicBezTo>
                      <a:pt x="14" y="2"/>
                      <a:pt x="7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659" name="Freeform 369"/>
              <p:cNvSpPr>
                <a:spLocks/>
              </p:cNvSpPr>
              <p:nvPr/>
            </p:nvSpPr>
            <p:spPr bwMode="auto">
              <a:xfrm>
                <a:off x="5564188" y="5110164"/>
                <a:ext cx="179388" cy="196850"/>
              </a:xfrm>
              <a:custGeom>
                <a:avLst/>
                <a:gdLst>
                  <a:gd name="T0" fmla="*/ 0 w 198"/>
                  <a:gd name="T1" fmla="*/ 160 h 219"/>
                  <a:gd name="T2" fmla="*/ 198 w 198"/>
                  <a:gd name="T3" fmla="*/ 219 h 219"/>
                  <a:gd name="T4" fmla="*/ 198 w 198"/>
                  <a:gd name="T5" fmla="*/ 0 h 219"/>
                  <a:gd name="T6" fmla="*/ 0 w 198"/>
                  <a:gd name="T7" fmla="*/ 59 h 219"/>
                  <a:gd name="T8" fmla="*/ 0 w 198"/>
                  <a:gd name="T9" fmla="*/ 16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8" h="219">
                    <a:moveTo>
                      <a:pt x="0" y="160"/>
                    </a:moveTo>
                    <a:cubicBezTo>
                      <a:pt x="78" y="168"/>
                      <a:pt x="185" y="207"/>
                      <a:pt x="198" y="219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182" y="14"/>
                      <a:pt x="77" y="52"/>
                      <a:pt x="0" y="59"/>
                    </a:cubicBezTo>
                    <a:lnTo>
                      <a:pt x="0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  <p:sp>
            <p:nvSpPr>
              <p:cNvPr id="660" name="Freeform 370"/>
              <p:cNvSpPr>
                <a:spLocks/>
              </p:cNvSpPr>
              <p:nvPr/>
            </p:nvSpPr>
            <p:spPr bwMode="auto">
              <a:xfrm>
                <a:off x="5483226" y="5164139"/>
                <a:ext cx="52388" cy="88900"/>
              </a:xfrm>
              <a:custGeom>
                <a:avLst/>
                <a:gdLst>
                  <a:gd name="T0" fmla="*/ 57 w 57"/>
                  <a:gd name="T1" fmla="*/ 98 h 98"/>
                  <a:gd name="T2" fmla="*/ 57 w 57"/>
                  <a:gd name="T3" fmla="*/ 0 h 98"/>
                  <a:gd name="T4" fmla="*/ 0 w 57"/>
                  <a:gd name="T5" fmla="*/ 49 h 98"/>
                  <a:gd name="T6" fmla="*/ 57 w 57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98">
                    <a:moveTo>
                      <a:pt x="57" y="98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11" y="3"/>
                      <a:pt x="0" y="31"/>
                      <a:pt x="0" y="49"/>
                    </a:cubicBezTo>
                    <a:cubicBezTo>
                      <a:pt x="0" y="68"/>
                      <a:pt x="10" y="94"/>
                      <a:pt x="57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/>
              </a:p>
            </p:txBody>
          </p:sp>
        </p:grpSp>
        <p:sp>
          <p:nvSpPr>
            <p:cNvPr id="579" name="Freeform 371"/>
            <p:cNvSpPr>
              <a:spLocks noEditPoints="1"/>
            </p:cNvSpPr>
            <p:nvPr/>
          </p:nvSpPr>
          <p:spPr bwMode="auto">
            <a:xfrm>
              <a:off x="3957638" y="3068639"/>
              <a:ext cx="201613" cy="134938"/>
            </a:xfrm>
            <a:custGeom>
              <a:avLst/>
              <a:gdLst>
                <a:gd name="T0" fmla="*/ 225 w 225"/>
                <a:gd name="T1" fmla="*/ 13 h 150"/>
                <a:gd name="T2" fmla="*/ 212 w 225"/>
                <a:gd name="T3" fmla="*/ 0 h 150"/>
                <a:gd name="T4" fmla="*/ 13 w 225"/>
                <a:gd name="T5" fmla="*/ 0 h 150"/>
                <a:gd name="T6" fmla="*/ 0 w 225"/>
                <a:gd name="T7" fmla="*/ 13 h 150"/>
                <a:gd name="T8" fmla="*/ 0 w 225"/>
                <a:gd name="T9" fmla="*/ 150 h 150"/>
                <a:gd name="T10" fmla="*/ 225 w 225"/>
                <a:gd name="T11" fmla="*/ 150 h 150"/>
                <a:gd name="T12" fmla="*/ 225 w 225"/>
                <a:gd name="T13" fmla="*/ 13 h 150"/>
                <a:gd name="T14" fmla="*/ 207 w 225"/>
                <a:gd name="T15" fmla="*/ 132 h 150"/>
                <a:gd name="T16" fmla="*/ 18 w 225"/>
                <a:gd name="T17" fmla="*/ 132 h 150"/>
                <a:gd name="T18" fmla="*/ 18 w 225"/>
                <a:gd name="T19" fmla="*/ 19 h 150"/>
                <a:gd name="T20" fmla="*/ 207 w 225"/>
                <a:gd name="T21" fmla="*/ 19 h 150"/>
                <a:gd name="T22" fmla="*/ 207 w 225"/>
                <a:gd name="T23" fmla="*/ 132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150">
                  <a:moveTo>
                    <a:pt x="225" y="13"/>
                  </a:moveTo>
                  <a:cubicBezTo>
                    <a:pt x="225" y="4"/>
                    <a:pt x="221" y="0"/>
                    <a:pt x="21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4" y="0"/>
                    <a:pt x="0" y="4"/>
                    <a:pt x="0" y="13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225" y="150"/>
                    <a:pt x="225" y="150"/>
                    <a:pt x="225" y="150"/>
                  </a:cubicBezTo>
                  <a:lnTo>
                    <a:pt x="225" y="13"/>
                  </a:lnTo>
                  <a:close/>
                  <a:moveTo>
                    <a:pt x="207" y="132"/>
                  </a:moveTo>
                  <a:cubicBezTo>
                    <a:pt x="18" y="132"/>
                    <a:pt x="18" y="132"/>
                    <a:pt x="18" y="13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07" y="19"/>
                    <a:pt x="207" y="19"/>
                    <a:pt x="207" y="19"/>
                  </a:cubicBezTo>
                  <a:lnTo>
                    <a:pt x="207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80" name="Freeform 372"/>
            <p:cNvSpPr>
              <a:spLocks noEditPoints="1"/>
            </p:cNvSpPr>
            <p:nvPr/>
          </p:nvSpPr>
          <p:spPr bwMode="auto">
            <a:xfrm>
              <a:off x="3929063" y="3214689"/>
              <a:ext cx="257175" cy="28575"/>
            </a:xfrm>
            <a:custGeom>
              <a:avLst/>
              <a:gdLst>
                <a:gd name="T0" fmla="*/ 145 w 162"/>
                <a:gd name="T1" fmla="*/ 0 h 18"/>
                <a:gd name="T2" fmla="*/ 18 w 162"/>
                <a:gd name="T3" fmla="*/ 0 h 18"/>
                <a:gd name="T4" fmla="*/ 0 w 162"/>
                <a:gd name="T5" fmla="*/ 18 h 18"/>
                <a:gd name="T6" fmla="*/ 162 w 162"/>
                <a:gd name="T7" fmla="*/ 18 h 18"/>
                <a:gd name="T8" fmla="*/ 145 w 162"/>
                <a:gd name="T9" fmla="*/ 0 h 18"/>
                <a:gd name="T10" fmla="*/ 62 w 162"/>
                <a:gd name="T11" fmla="*/ 13 h 18"/>
                <a:gd name="T12" fmla="*/ 69 w 162"/>
                <a:gd name="T13" fmla="*/ 6 h 18"/>
                <a:gd name="T14" fmla="*/ 94 w 162"/>
                <a:gd name="T15" fmla="*/ 6 h 18"/>
                <a:gd name="T16" fmla="*/ 100 w 162"/>
                <a:gd name="T17" fmla="*/ 13 h 18"/>
                <a:gd name="T18" fmla="*/ 62 w 162"/>
                <a:gd name="T1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2" h="18">
                  <a:moveTo>
                    <a:pt x="145" y="0"/>
                  </a:moveTo>
                  <a:lnTo>
                    <a:pt x="18" y="0"/>
                  </a:lnTo>
                  <a:lnTo>
                    <a:pt x="0" y="18"/>
                  </a:lnTo>
                  <a:lnTo>
                    <a:pt x="162" y="18"/>
                  </a:lnTo>
                  <a:lnTo>
                    <a:pt x="145" y="0"/>
                  </a:lnTo>
                  <a:close/>
                  <a:moveTo>
                    <a:pt x="62" y="13"/>
                  </a:moveTo>
                  <a:lnTo>
                    <a:pt x="69" y="6"/>
                  </a:lnTo>
                  <a:lnTo>
                    <a:pt x="94" y="6"/>
                  </a:lnTo>
                  <a:lnTo>
                    <a:pt x="100" y="13"/>
                  </a:lnTo>
                  <a:lnTo>
                    <a:pt x="62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81" name="Freeform 373"/>
            <p:cNvSpPr>
              <a:spLocks/>
            </p:cNvSpPr>
            <p:nvPr/>
          </p:nvSpPr>
          <p:spPr bwMode="auto">
            <a:xfrm>
              <a:off x="3929063" y="3254376"/>
              <a:ext cx="257175" cy="11113"/>
            </a:xfrm>
            <a:custGeom>
              <a:avLst/>
              <a:gdLst>
                <a:gd name="T0" fmla="*/ 9 w 286"/>
                <a:gd name="T1" fmla="*/ 12 h 12"/>
                <a:gd name="T2" fmla="*/ 277 w 286"/>
                <a:gd name="T3" fmla="*/ 12 h 12"/>
                <a:gd name="T4" fmla="*/ 286 w 286"/>
                <a:gd name="T5" fmla="*/ 0 h 12"/>
                <a:gd name="T6" fmla="*/ 0 w 286"/>
                <a:gd name="T7" fmla="*/ 0 h 12"/>
                <a:gd name="T8" fmla="*/ 9 w 28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12">
                  <a:moveTo>
                    <a:pt x="9" y="12"/>
                  </a:moveTo>
                  <a:cubicBezTo>
                    <a:pt x="20" y="12"/>
                    <a:pt x="269" y="12"/>
                    <a:pt x="277" y="12"/>
                  </a:cubicBezTo>
                  <a:cubicBezTo>
                    <a:pt x="286" y="12"/>
                    <a:pt x="286" y="0"/>
                    <a:pt x="2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2"/>
                    <a:pt x="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82" name="Freeform 374"/>
            <p:cNvSpPr>
              <a:spLocks/>
            </p:cNvSpPr>
            <p:nvPr/>
          </p:nvSpPr>
          <p:spPr bwMode="auto">
            <a:xfrm>
              <a:off x="8593138" y="5126039"/>
              <a:ext cx="223838" cy="166688"/>
            </a:xfrm>
            <a:custGeom>
              <a:avLst/>
              <a:gdLst>
                <a:gd name="T0" fmla="*/ 38 w 248"/>
                <a:gd name="T1" fmla="*/ 134 h 184"/>
                <a:gd name="T2" fmla="*/ 39 w 248"/>
                <a:gd name="T3" fmla="*/ 132 h 184"/>
                <a:gd name="T4" fmla="*/ 25 w 248"/>
                <a:gd name="T5" fmla="*/ 93 h 184"/>
                <a:gd name="T6" fmla="*/ 35 w 248"/>
                <a:gd name="T7" fmla="*/ 74 h 184"/>
                <a:gd name="T8" fmla="*/ 183 w 248"/>
                <a:gd name="T9" fmla="*/ 24 h 184"/>
                <a:gd name="T10" fmla="*/ 202 w 248"/>
                <a:gd name="T11" fmla="*/ 33 h 184"/>
                <a:gd name="T12" fmla="*/ 223 w 248"/>
                <a:gd name="T13" fmla="*/ 95 h 184"/>
                <a:gd name="T14" fmla="*/ 248 w 248"/>
                <a:gd name="T15" fmla="*/ 95 h 184"/>
                <a:gd name="T16" fmla="*/ 221 w 248"/>
                <a:gd name="T17" fmla="*/ 15 h 184"/>
                <a:gd name="T18" fmla="*/ 198 w 248"/>
                <a:gd name="T19" fmla="*/ 0 h 184"/>
                <a:gd name="T20" fmla="*/ 9 w 248"/>
                <a:gd name="T21" fmla="*/ 65 h 184"/>
                <a:gd name="T22" fmla="*/ 0 w 248"/>
                <a:gd name="T23" fmla="*/ 90 h 184"/>
                <a:gd name="T24" fmla="*/ 32 w 248"/>
                <a:gd name="T25" fmla="*/ 184 h 184"/>
                <a:gd name="T26" fmla="*/ 38 w 248"/>
                <a:gd name="T27" fmla="*/ 183 h 184"/>
                <a:gd name="T28" fmla="*/ 38 w 248"/>
                <a:gd name="T29" fmla="*/ 133 h 184"/>
                <a:gd name="T30" fmla="*/ 38 w 248"/>
                <a:gd name="T31" fmla="*/ 13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8" h="184">
                  <a:moveTo>
                    <a:pt x="38" y="134"/>
                  </a:moveTo>
                  <a:cubicBezTo>
                    <a:pt x="38" y="134"/>
                    <a:pt x="39" y="133"/>
                    <a:pt x="39" y="132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93"/>
                    <a:pt x="34" y="86"/>
                    <a:pt x="35" y="74"/>
                  </a:cubicBezTo>
                  <a:cubicBezTo>
                    <a:pt x="183" y="24"/>
                    <a:pt x="183" y="24"/>
                    <a:pt x="183" y="24"/>
                  </a:cubicBezTo>
                  <a:cubicBezTo>
                    <a:pt x="190" y="32"/>
                    <a:pt x="202" y="33"/>
                    <a:pt x="202" y="33"/>
                  </a:cubicBezTo>
                  <a:cubicBezTo>
                    <a:pt x="223" y="95"/>
                    <a:pt x="223" y="95"/>
                    <a:pt x="223" y="95"/>
                  </a:cubicBezTo>
                  <a:cubicBezTo>
                    <a:pt x="248" y="95"/>
                    <a:pt x="248" y="95"/>
                    <a:pt x="248" y="95"/>
                  </a:cubicBezTo>
                  <a:cubicBezTo>
                    <a:pt x="221" y="15"/>
                    <a:pt x="221" y="15"/>
                    <a:pt x="221" y="15"/>
                  </a:cubicBezTo>
                  <a:cubicBezTo>
                    <a:pt x="221" y="15"/>
                    <a:pt x="206" y="20"/>
                    <a:pt x="198" y="0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5" y="85"/>
                    <a:pt x="0" y="90"/>
                    <a:pt x="0" y="90"/>
                  </a:cubicBezTo>
                  <a:cubicBezTo>
                    <a:pt x="32" y="184"/>
                    <a:pt x="32" y="184"/>
                    <a:pt x="32" y="184"/>
                  </a:cubicBezTo>
                  <a:cubicBezTo>
                    <a:pt x="32" y="184"/>
                    <a:pt x="35" y="183"/>
                    <a:pt x="38" y="183"/>
                  </a:cubicBezTo>
                  <a:cubicBezTo>
                    <a:pt x="38" y="133"/>
                    <a:pt x="38" y="133"/>
                    <a:pt x="38" y="133"/>
                  </a:cubicBezTo>
                  <a:cubicBezTo>
                    <a:pt x="38" y="134"/>
                    <a:pt x="38" y="134"/>
                    <a:pt x="38" y="1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83" name="Freeform 375"/>
            <p:cNvSpPr>
              <a:spLocks/>
            </p:cNvSpPr>
            <p:nvPr/>
          </p:nvSpPr>
          <p:spPr bwMode="auto">
            <a:xfrm>
              <a:off x="8629651" y="5160964"/>
              <a:ext cx="152400" cy="74613"/>
            </a:xfrm>
            <a:custGeom>
              <a:avLst/>
              <a:gdLst>
                <a:gd name="T0" fmla="*/ 139 w 170"/>
                <a:gd name="T1" fmla="*/ 0 h 84"/>
                <a:gd name="T2" fmla="*/ 7 w 170"/>
                <a:gd name="T3" fmla="*/ 45 h 84"/>
                <a:gd name="T4" fmla="*/ 0 w 170"/>
                <a:gd name="T5" fmla="*/ 59 h 84"/>
                <a:gd name="T6" fmla="*/ 9 w 170"/>
                <a:gd name="T7" fmla="*/ 84 h 84"/>
                <a:gd name="T8" fmla="*/ 14 w 170"/>
                <a:gd name="T9" fmla="*/ 79 h 84"/>
                <a:gd name="T10" fmla="*/ 13 w 170"/>
                <a:gd name="T11" fmla="*/ 79 h 84"/>
                <a:gd name="T12" fmla="*/ 13 w 170"/>
                <a:gd name="T13" fmla="*/ 79 h 84"/>
                <a:gd name="T14" fmla="*/ 13 w 170"/>
                <a:gd name="T15" fmla="*/ 79 h 84"/>
                <a:gd name="T16" fmla="*/ 13 w 170"/>
                <a:gd name="T17" fmla="*/ 79 h 84"/>
                <a:gd name="T18" fmla="*/ 15 w 170"/>
                <a:gd name="T19" fmla="*/ 73 h 84"/>
                <a:gd name="T20" fmla="*/ 31 w 170"/>
                <a:gd name="T21" fmla="*/ 57 h 84"/>
                <a:gd name="T22" fmla="*/ 170 w 170"/>
                <a:gd name="T23" fmla="*/ 57 h 84"/>
                <a:gd name="T24" fmla="*/ 153 w 170"/>
                <a:gd name="T25" fmla="*/ 7 h 84"/>
                <a:gd name="T26" fmla="*/ 139 w 170"/>
                <a:gd name="T2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" h="84">
                  <a:moveTo>
                    <a:pt x="139" y="0"/>
                  </a:moveTo>
                  <a:cubicBezTo>
                    <a:pt x="7" y="45"/>
                    <a:pt x="7" y="45"/>
                    <a:pt x="7" y="45"/>
                  </a:cubicBezTo>
                  <a:cubicBezTo>
                    <a:pt x="6" y="51"/>
                    <a:pt x="3" y="56"/>
                    <a:pt x="0" y="59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11" y="82"/>
                    <a:pt x="12" y="79"/>
                    <a:pt x="14" y="79"/>
                  </a:cubicBezTo>
                  <a:cubicBezTo>
                    <a:pt x="14" y="79"/>
                    <a:pt x="13" y="79"/>
                    <a:pt x="13" y="79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79"/>
                    <a:pt x="14" y="77"/>
                    <a:pt x="15" y="73"/>
                  </a:cubicBezTo>
                  <a:cubicBezTo>
                    <a:pt x="15" y="64"/>
                    <a:pt x="22" y="57"/>
                    <a:pt x="31" y="57"/>
                  </a:cubicBezTo>
                  <a:cubicBezTo>
                    <a:pt x="170" y="57"/>
                    <a:pt x="170" y="57"/>
                    <a:pt x="170" y="57"/>
                  </a:cubicBezTo>
                  <a:cubicBezTo>
                    <a:pt x="153" y="7"/>
                    <a:pt x="153" y="7"/>
                    <a:pt x="153" y="7"/>
                  </a:cubicBezTo>
                  <a:cubicBezTo>
                    <a:pt x="149" y="6"/>
                    <a:pt x="144" y="4"/>
                    <a:pt x="1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84" name="Freeform 376"/>
            <p:cNvSpPr>
              <a:spLocks noEditPoints="1"/>
            </p:cNvSpPr>
            <p:nvPr/>
          </p:nvSpPr>
          <p:spPr bwMode="auto">
            <a:xfrm>
              <a:off x="8642351" y="5227639"/>
              <a:ext cx="211138" cy="127000"/>
            </a:xfrm>
            <a:custGeom>
              <a:avLst/>
              <a:gdLst>
                <a:gd name="T0" fmla="*/ 217 w 234"/>
                <a:gd name="T1" fmla="*/ 0 h 141"/>
                <a:gd name="T2" fmla="*/ 17 w 234"/>
                <a:gd name="T3" fmla="*/ 0 h 141"/>
                <a:gd name="T4" fmla="*/ 0 w 234"/>
                <a:gd name="T5" fmla="*/ 21 h 141"/>
                <a:gd name="T6" fmla="*/ 0 w 234"/>
                <a:gd name="T7" fmla="*/ 119 h 141"/>
                <a:gd name="T8" fmla="*/ 17 w 234"/>
                <a:gd name="T9" fmla="*/ 141 h 141"/>
                <a:gd name="T10" fmla="*/ 217 w 234"/>
                <a:gd name="T11" fmla="*/ 141 h 141"/>
                <a:gd name="T12" fmla="*/ 234 w 234"/>
                <a:gd name="T13" fmla="*/ 119 h 141"/>
                <a:gd name="T14" fmla="*/ 234 w 234"/>
                <a:gd name="T15" fmla="*/ 21 h 141"/>
                <a:gd name="T16" fmla="*/ 217 w 234"/>
                <a:gd name="T17" fmla="*/ 0 h 141"/>
                <a:gd name="T18" fmla="*/ 210 w 234"/>
                <a:gd name="T19" fmla="*/ 109 h 141"/>
                <a:gd name="T20" fmla="*/ 195 w 234"/>
                <a:gd name="T21" fmla="*/ 124 h 141"/>
                <a:gd name="T22" fmla="*/ 38 w 234"/>
                <a:gd name="T23" fmla="*/ 124 h 141"/>
                <a:gd name="T24" fmla="*/ 24 w 234"/>
                <a:gd name="T25" fmla="*/ 109 h 141"/>
                <a:gd name="T26" fmla="*/ 24 w 234"/>
                <a:gd name="T27" fmla="*/ 31 h 141"/>
                <a:gd name="T28" fmla="*/ 38 w 234"/>
                <a:gd name="T29" fmla="*/ 17 h 141"/>
                <a:gd name="T30" fmla="*/ 195 w 234"/>
                <a:gd name="T31" fmla="*/ 17 h 141"/>
                <a:gd name="T32" fmla="*/ 210 w 234"/>
                <a:gd name="T33" fmla="*/ 31 h 141"/>
                <a:gd name="T34" fmla="*/ 210 w 234"/>
                <a:gd name="T35" fmla="*/ 10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4" h="141">
                  <a:moveTo>
                    <a:pt x="2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21"/>
                    <a:pt x="0" y="21"/>
                    <a:pt x="0" y="21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17" y="120"/>
                    <a:pt x="17" y="141"/>
                  </a:cubicBezTo>
                  <a:cubicBezTo>
                    <a:pt x="217" y="141"/>
                    <a:pt x="217" y="141"/>
                    <a:pt x="217" y="141"/>
                  </a:cubicBezTo>
                  <a:cubicBezTo>
                    <a:pt x="217" y="120"/>
                    <a:pt x="234" y="119"/>
                    <a:pt x="234" y="119"/>
                  </a:cubicBezTo>
                  <a:cubicBezTo>
                    <a:pt x="234" y="21"/>
                    <a:pt x="234" y="21"/>
                    <a:pt x="234" y="21"/>
                  </a:cubicBezTo>
                  <a:cubicBezTo>
                    <a:pt x="234" y="21"/>
                    <a:pt x="218" y="21"/>
                    <a:pt x="217" y="0"/>
                  </a:cubicBezTo>
                  <a:close/>
                  <a:moveTo>
                    <a:pt x="210" y="109"/>
                  </a:moveTo>
                  <a:cubicBezTo>
                    <a:pt x="210" y="109"/>
                    <a:pt x="199" y="113"/>
                    <a:pt x="195" y="124"/>
                  </a:cubicBezTo>
                  <a:cubicBezTo>
                    <a:pt x="38" y="124"/>
                    <a:pt x="38" y="124"/>
                    <a:pt x="38" y="124"/>
                  </a:cubicBezTo>
                  <a:cubicBezTo>
                    <a:pt x="35" y="113"/>
                    <a:pt x="24" y="109"/>
                    <a:pt x="24" y="109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34" y="27"/>
                    <a:pt x="38" y="17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9" y="27"/>
                    <a:pt x="210" y="31"/>
                    <a:pt x="210" y="31"/>
                  </a:cubicBezTo>
                  <a:lnTo>
                    <a:pt x="210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85" name="Freeform 377"/>
            <p:cNvSpPr>
              <a:spLocks/>
            </p:cNvSpPr>
            <p:nvPr/>
          </p:nvSpPr>
          <p:spPr bwMode="auto">
            <a:xfrm>
              <a:off x="8674101" y="5253039"/>
              <a:ext cx="146050" cy="74613"/>
            </a:xfrm>
            <a:custGeom>
              <a:avLst/>
              <a:gdLst>
                <a:gd name="T0" fmla="*/ 12 w 161"/>
                <a:gd name="T1" fmla="*/ 83 h 83"/>
                <a:gd name="T2" fmla="*/ 150 w 161"/>
                <a:gd name="T3" fmla="*/ 83 h 83"/>
                <a:gd name="T4" fmla="*/ 161 w 161"/>
                <a:gd name="T5" fmla="*/ 71 h 83"/>
                <a:gd name="T6" fmla="*/ 161 w 161"/>
                <a:gd name="T7" fmla="*/ 11 h 83"/>
                <a:gd name="T8" fmla="*/ 150 w 161"/>
                <a:gd name="T9" fmla="*/ 0 h 83"/>
                <a:gd name="T10" fmla="*/ 11 w 161"/>
                <a:gd name="T11" fmla="*/ 0 h 83"/>
                <a:gd name="T12" fmla="*/ 0 w 161"/>
                <a:gd name="T13" fmla="*/ 11 h 83"/>
                <a:gd name="T14" fmla="*/ 0 w 161"/>
                <a:gd name="T15" fmla="*/ 71 h 83"/>
                <a:gd name="T16" fmla="*/ 12 w 161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83">
                  <a:moveTo>
                    <a:pt x="12" y="83"/>
                  </a:moveTo>
                  <a:cubicBezTo>
                    <a:pt x="150" y="83"/>
                    <a:pt x="150" y="83"/>
                    <a:pt x="150" y="83"/>
                  </a:cubicBezTo>
                  <a:cubicBezTo>
                    <a:pt x="153" y="77"/>
                    <a:pt x="158" y="73"/>
                    <a:pt x="161" y="71"/>
                  </a:cubicBezTo>
                  <a:cubicBezTo>
                    <a:pt x="161" y="11"/>
                    <a:pt x="161" y="11"/>
                    <a:pt x="161" y="11"/>
                  </a:cubicBezTo>
                  <a:cubicBezTo>
                    <a:pt x="158" y="9"/>
                    <a:pt x="154" y="5"/>
                    <a:pt x="15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5"/>
                    <a:pt x="4" y="9"/>
                    <a:pt x="0" y="1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4" y="73"/>
                    <a:pt x="8" y="77"/>
                    <a:pt x="12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86" name="Freeform 378"/>
            <p:cNvSpPr>
              <a:spLocks/>
            </p:cNvSpPr>
            <p:nvPr/>
          </p:nvSpPr>
          <p:spPr bwMode="auto">
            <a:xfrm>
              <a:off x="9117013" y="5273676"/>
              <a:ext cx="252413" cy="96838"/>
            </a:xfrm>
            <a:custGeom>
              <a:avLst/>
              <a:gdLst>
                <a:gd name="T0" fmla="*/ 34 w 280"/>
                <a:gd name="T1" fmla="*/ 75 h 108"/>
                <a:gd name="T2" fmla="*/ 10 w 280"/>
                <a:gd name="T3" fmla="*/ 75 h 108"/>
                <a:gd name="T4" fmla="*/ 0 w 280"/>
                <a:gd name="T5" fmla="*/ 85 h 108"/>
                <a:gd name="T6" fmla="*/ 0 w 280"/>
                <a:gd name="T7" fmla="*/ 98 h 108"/>
                <a:gd name="T8" fmla="*/ 10 w 280"/>
                <a:gd name="T9" fmla="*/ 108 h 108"/>
                <a:gd name="T10" fmla="*/ 270 w 280"/>
                <a:gd name="T11" fmla="*/ 108 h 108"/>
                <a:gd name="T12" fmla="*/ 280 w 280"/>
                <a:gd name="T13" fmla="*/ 98 h 108"/>
                <a:gd name="T14" fmla="*/ 280 w 280"/>
                <a:gd name="T15" fmla="*/ 85 h 108"/>
                <a:gd name="T16" fmla="*/ 270 w 280"/>
                <a:gd name="T17" fmla="*/ 75 h 108"/>
                <a:gd name="T18" fmla="*/ 248 w 280"/>
                <a:gd name="T19" fmla="*/ 75 h 108"/>
                <a:gd name="T20" fmla="*/ 220 w 280"/>
                <a:gd name="T21" fmla="*/ 0 h 108"/>
                <a:gd name="T22" fmla="*/ 62 w 280"/>
                <a:gd name="T23" fmla="*/ 0 h 108"/>
                <a:gd name="T24" fmla="*/ 34 w 280"/>
                <a:gd name="T25" fmla="*/ 7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108">
                  <a:moveTo>
                    <a:pt x="34" y="75"/>
                  </a:moveTo>
                  <a:cubicBezTo>
                    <a:pt x="10" y="75"/>
                    <a:pt x="10" y="75"/>
                    <a:pt x="10" y="75"/>
                  </a:cubicBezTo>
                  <a:cubicBezTo>
                    <a:pt x="5" y="75"/>
                    <a:pt x="0" y="79"/>
                    <a:pt x="0" y="85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3"/>
                    <a:pt x="5" y="108"/>
                    <a:pt x="10" y="108"/>
                  </a:cubicBezTo>
                  <a:cubicBezTo>
                    <a:pt x="270" y="108"/>
                    <a:pt x="270" y="108"/>
                    <a:pt x="270" y="108"/>
                  </a:cubicBezTo>
                  <a:cubicBezTo>
                    <a:pt x="276" y="108"/>
                    <a:pt x="280" y="103"/>
                    <a:pt x="280" y="98"/>
                  </a:cubicBezTo>
                  <a:cubicBezTo>
                    <a:pt x="280" y="85"/>
                    <a:pt x="280" y="85"/>
                    <a:pt x="280" y="85"/>
                  </a:cubicBezTo>
                  <a:cubicBezTo>
                    <a:pt x="280" y="79"/>
                    <a:pt x="276" y="75"/>
                    <a:pt x="270" y="75"/>
                  </a:cubicBezTo>
                  <a:cubicBezTo>
                    <a:pt x="248" y="75"/>
                    <a:pt x="248" y="75"/>
                    <a:pt x="248" y="75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62" y="0"/>
                    <a:pt x="62" y="0"/>
                    <a:pt x="62" y="0"/>
                  </a:cubicBezTo>
                  <a:lnTo>
                    <a:pt x="34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87" name="Freeform 379"/>
            <p:cNvSpPr>
              <a:spLocks/>
            </p:cNvSpPr>
            <p:nvPr/>
          </p:nvSpPr>
          <p:spPr bwMode="auto">
            <a:xfrm>
              <a:off x="9209088" y="5110164"/>
              <a:ext cx="69850" cy="68263"/>
            </a:xfrm>
            <a:custGeom>
              <a:avLst/>
              <a:gdLst>
                <a:gd name="T0" fmla="*/ 54 w 78"/>
                <a:gd name="T1" fmla="*/ 9 h 75"/>
                <a:gd name="T2" fmla="*/ 39 w 78"/>
                <a:gd name="T3" fmla="*/ 0 h 75"/>
                <a:gd name="T4" fmla="*/ 24 w 78"/>
                <a:gd name="T5" fmla="*/ 10 h 75"/>
                <a:gd name="T6" fmla="*/ 0 w 78"/>
                <a:gd name="T7" fmla="*/ 75 h 75"/>
                <a:gd name="T8" fmla="*/ 78 w 78"/>
                <a:gd name="T9" fmla="*/ 75 h 75"/>
                <a:gd name="T10" fmla="*/ 54 w 78"/>
                <a:gd name="T11" fmla="*/ 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75">
                  <a:moveTo>
                    <a:pt x="54" y="9"/>
                  </a:moveTo>
                  <a:cubicBezTo>
                    <a:pt x="54" y="9"/>
                    <a:pt x="52" y="0"/>
                    <a:pt x="39" y="0"/>
                  </a:cubicBezTo>
                  <a:cubicBezTo>
                    <a:pt x="26" y="0"/>
                    <a:pt x="24" y="10"/>
                    <a:pt x="24" y="1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78" y="75"/>
                    <a:pt x="78" y="75"/>
                    <a:pt x="78" y="75"/>
                  </a:cubicBezTo>
                  <a:lnTo>
                    <a:pt x="54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88" name="Freeform 380"/>
            <p:cNvSpPr>
              <a:spLocks/>
            </p:cNvSpPr>
            <p:nvPr/>
          </p:nvSpPr>
          <p:spPr bwMode="auto">
            <a:xfrm>
              <a:off x="9182101" y="5203826"/>
              <a:ext cx="122238" cy="44450"/>
            </a:xfrm>
            <a:custGeom>
              <a:avLst/>
              <a:gdLst>
                <a:gd name="T0" fmla="*/ 10 w 77"/>
                <a:gd name="T1" fmla="*/ 0 h 28"/>
                <a:gd name="T2" fmla="*/ 0 w 77"/>
                <a:gd name="T3" fmla="*/ 28 h 28"/>
                <a:gd name="T4" fmla="*/ 77 w 77"/>
                <a:gd name="T5" fmla="*/ 28 h 28"/>
                <a:gd name="T6" fmla="*/ 67 w 77"/>
                <a:gd name="T7" fmla="*/ 0 h 28"/>
                <a:gd name="T8" fmla="*/ 10 w 77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28">
                  <a:moveTo>
                    <a:pt x="10" y="0"/>
                  </a:moveTo>
                  <a:lnTo>
                    <a:pt x="0" y="28"/>
                  </a:lnTo>
                  <a:lnTo>
                    <a:pt x="77" y="28"/>
                  </a:lnTo>
                  <a:lnTo>
                    <a:pt x="67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89" name="Freeform 381"/>
            <p:cNvSpPr>
              <a:spLocks noEditPoints="1"/>
            </p:cNvSpPr>
            <p:nvPr/>
          </p:nvSpPr>
          <p:spPr bwMode="auto">
            <a:xfrm>
              <a:off x="838201" y="5629276"/>
              <a:ext cx="215900" cy="258763"/>
            </a:xfrm>
            <a:custGeom>
              <a:avLst/>
              <a:gdLst>
                <a:gd name="T0" fmla="*/ 241 w 241"/>
                <a:gd name="T1" fmla="*/ 30 h 288"/>
                <a:gd name="T2" fmla="*/ 129 w 241"/>
                <a:gd name="T3" fmla="*/ 30 h 288"/>
                <a:gd name="T4" fmla="*/ 129 w 241"/>
                <a:gd name="T5" fmla="*/ 10 h 288"/>
                <a:gd name="T6" fmla="*/ 119 w 241"/>
                <a:gd name="T7" fmla="*/ 0 h 288"/>
                <a:gd name="T8" fmla="*/ 109 w 241"/>
                <a:gd name="T9" fmla="*/ 10 h 288"/>
                <a:gd name="T10" fmla="*/ 109 w 241"/>
                <a:gd name="T11" fmla="*/ 30 h 288"/>
                <a:gd name="T12" fmla="*/ 0 w 241"/>
                <a:gd name="T13" fmla="*/ 30 h 288"/>
                <a:gd name="T14" fmla="*/ 0 w 241"/>
                <a:gd name="T15" fmla="*/ 196 h 288"/>
                <a:gd name="T16" fmla="*/ 75 w 241"/>
                <a:gd name="T17" fmla="*/ 196 h 288"/>
                <a:gd name="T18" fmla="*/ 45 w 241"/>
                <a:gd name="T19" fmla="*/ 272 h 288"/>
                <a:gd name="T20" fmla="*/ 52 w 241"/>
                <a:gd name="T21" fmla="*/ 288 h 288"/>
                <a:gd name="T22" fmla="*/ 56 w 241"/>
                <a:gd name="T23" fmla="*/ 288 h 288"/>
                <a:gd name="T24" fmla="*/ 67 w 241"/>
                <a:gd name="T25" fmla="*/ 281 h 288"/>
                <a:gd name="T26" fmla="*/ 100 w 241"/>
                <a:gd name="T27" fmla="*/ 196 h 288"/>
                <a:gd name="T28" fmla="*/ 138 w 241"/>
                <a:gd name="T29" fmla="*/ 196 h 288"/>
                <a:gd name="T30" fmla="*/ 171 w 241"/>
                <a:gd name="T31" fmla="*/ 281 h 288"/>
                <a:gd name="T32" fmla="*/ 182 w 241"/>
                <a:gd name="T33" fmla="*/ 288 h 288"/>
                <a:gd name="T34" fmla="*/ 186 w 241"/>
                <a:gd name="T35" fmla="*/ 288 h 288"/>
                <a:gd name="T36" fmla="*/ 193 w 241"/>
                <a:gd name="T37" fmla="*/ 272 h 288"/>
                <a:gd name="T38" fmla="*/ 164 w 241"/>
                <a:gd name="T39" fmla="*/ 196 h 288"/>
                <a:gd name="T40" fmla="*/ 241 w 241"/>
                <a:gd name="T41" fmla="*/ 196 h 288"/>
                <a:gd name="T42" fmla="*/ 241 w 241"/>
                <a:gd name="T43" fmla="*/ 30 h 288"/>
                <a:gd name="T44" fmla="*/ 218 w 241"/>
                <a:gd name="T45" fmla="*/ 172 h 288"/>
                <a:gd name="T46" fmla="*/ 23 w 241"/>
                <a:gd name="T47" fmla="*/ 172 h 288"/>
                <a:gd name="T48" fmla="*/ 23 w 241"/>
                <a:gd name="T49" fmla="*/ 53 h 288"/>
                <a:gd name="T50" fmla="*/ 218 w 241"/>
                <a:gd name="T51" fmla="*/ 53 h 288"/>
                <a:gd name="T52" fmla="*/ 218 w 241"/>
                <a:gd name="T53" fmla="*/ 17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1" h="288">
                  <a:moveTo>
                    <a:pt x="241" y="30"/>
                  </a:moveTo>
                  <a:cubicBezTo>
                    <a:pt x="129" y="30"/>
                    <a:pt x="129" y="30"/>
                    <a:pt x="129" y="30"/>
                  </a:cubicBezTo>
                  <a:cubicBezTo>
                    <a:pt x="129" y="10"/>
                    <a:pt x="129" y="10"/>
                    <a:pt x="129" y="10"/>
                  </a:cubicBezTo>
                  <a:cubicBezTo>
                    <a:pt x="129" y="5"/>
                    <a:pt x="125" y="0"/>
                    <a:pt x="119" y="0"/>
                  </a:cubicBezTo>
                  <a:cubicBezTo>
                    <a:pt x="114" y="0"/>
                    <a:pt x="109" y="5"/>
                    <a:pt x="109" y="10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75" y="196"/>
                    <a:pt x="75" y="196"/>
                    <a:pt x="75" y="196"/>
                  </a:cubicBezTo>
                  <a:cubicBezTo>
                    <a:pt x="45" y="272"/>
                    <a:pt x="45" y="272"/>
                    <a:pt x="45" y="272"/>
                  </a:cubicBezTo>
                  <a:cubicBezTo>
                    <a:pt x="43" y="278"/>
                    <a:pt x="46" y="285"/>
                    <a:pt x="52" y="288"/>
                  </a:cubicBezTo>
                  <a:cubicBezTo>
                    <a:pt x="53" y="288"/>
                    <a:pt x="55" y="288"/>
                    <a:pt x="56" y="288"/>
                  </a:cubicBezTo>
                  <a:cubicBezTo>
                    <a:pt x="61" y="288"/>
                    <a:pt x="65" y="286"/>
                    <a:pt x="67" y="281"/>
                  </a:cubicBezTo>
                  <a:cubicBezTo>
                    <a:pt x="100" y="196"/>
                    <a:pt x="100" y="196"/>
                    <a:pt x="100" y="196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71" y="281"/>
                    <a:pt x="171" y="281"/>
                    <a:pt x="171" y="281"/>
                  </a:cubicBezTo>
                  <a:cubicBezTo>
                    <a:pt x="173" y="286"/>
                    <a:pt x="177" y="288"/>
                    <a:pt x="182" y="288"/>
                  </a:cubicBezTo>
                  <a:cubicBezTo>
                    <a:pt x="184" y="288"/>
                    <a:pt x="185" y="288"/>
                    <a:pt x="186" y="288"/>
                  </a:cubicBezTo>
                  <a:cubicBezTo>
                    <a:pt x="193" y="285"/>
                    <a:pt x="196" y="278"/>
                    <a:pt x="193" y="272"/>
                  </a:cubicBezTo>
                  <a:cubicBezTo>
                    <a:pt x="164" y="196"/>
                    <a:pt x="164" y="196"/>
                    <a:pt x="164" y="196"/>
                  </a:cubicBezTo>
                  <a:cubicBezTo>
                    <a:pt x="241" y="196"/>
                    <a:pt x="241" y="196"/>
                    <a:pt x="241" y="196"/>
                  </a:cubicBezTo>
                  <a:lnTo>
                    <a:pt x="241" y="30"/>
                  </a:lnTo>
                  <a:close/>
                  <a:moveTo>
                    <a:pt x="218" y="172"/>
                  </a:moveTo>
                  <a:cubicBezTo>
                    <a:pt x="23" y="172"/>
                    <a:pt x="23" y="172"/>
                    <a:pt x="23" y="172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18" y="53"/>
                    <a:pt x="218" y="53"/>
                    <a:pt x="218" y="53"/>
                  </a:cubicBezTo>
                  <a:lnTo>
                    <a:pt x="218" y="1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90" name="Freeform 382"/>
            <p:cNvSpPr>
              <a:spLocks/>
            </p:cNvSpPr>
            <p:nvPr/>
          </p:nvSpPr>
          <p:spPr bwMode="auto">
            <a:xfrm>
              <a:off x="873126" y="5694364"/>
              <a:ext cx="142875" cy="74613"/>
            </a:xfrm>
            <a:custGeom>
              <a:avLst/>
              <a:gdLst>
                <a:gd name="T0" fmla="*/ 5 w 90"/>
                <a:gd name="T1" fmla="*/ 47 h 47"/>
                <a:gd name="T2" fmla="*/ 36 w 90"/>
                <a:gd name="T3" fmla="*/ 26 h 47"/>
                <a:gd name="T4" fmla="*/ 43 w 90"/>
                <a:gd name="T5" fmla="*/ 37 h 47"/>
                <a:gd name="T6" fmla="*/ 76 w 90"/>
                <a:gd name="T7" fmla="*/ 15 h 47"/>
                <a:gd name="T8" fmla="*/ 81 w 90"/>
                <a:gd name="T9" fmla="*/ 21 h 47"/>
                <a:gd name="T10" fmla="*/ 90 w 90"/>
                <a:gd name="T11" fmla="*/ 0 h 47"/>
                <a:gd name="T12" fmla="*/ 67 w 90"/>
                <a:gd name="T13" fmla="*/ 1 h 47"/>
                <a:gd name="T14" fmla="*/ 72 w 90"/>
                <a:gd name="T15" fmla="*/ 7 h 47"/>
                <a:gd name="T16" fmla="*/ 46 w 90"/>
                <a:gd name="T17" fmla="*/ 25 h 47"/>
                <a:gd name="T18" fmla="*/ 38 w 90"/>
                <a:gd name="T19" fmla="*/ 14 h 47"/>
                <a:gd name="T20" fmla="*/ 0 w 90"/>
                <a:gd name="T21" fmla="*/ 39 h 47"/>
                <a:gd name="T22" fmla="*/ 5 w 90"/>
                <a:gd name="T23" fmla="*/ 47 h 47"/>
                <a:gd name="T24" fmla="*/ 5 w 90"/>
                <a:gd name="T2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47">
                  <a:moveTo>
                    <a:pt x="5" y="47"/>
                  </a:moveTo>
                  <a:lnTo>
                    <a:pt x="36" y="26"/>
                  </a:lnTo>
                  <a:lnTo>
                    <a:pt x="43" y="37"/>
                  </a:lnTo>
                  <a:lnTo>
                    <a:pt x="76" y="15"/>
                  </a:lnTo>
                  <a:lnTo>
                    <a:pt x="81" y="21"/>
                  </a:lnTo>
                  <a:lnTo>
                    <a:pt x="90" y="0"/>
                  </a:lnTo>
                  <a:lnTo>
                    <a:pt x="67" y="1"/>
                  </a:lnTo>
                  <a:lnTo>
                    <a:pt x="72" y="7"/>
                  </a:lnTo>
                  <a:lnTo>
                    <a:pt x="46" y="25"/>
                  </a:lnTo>
                  <a:lnTo>
                    <a:pt x="38" y="14"/>
                  </a:lnTo>
                  <a:lnTo>
                    <a:pt x="0" y="39"/>
                  </a:lnTo>
                  <a:lnTo>
                    <a:pt x="5" y="47"/>
                  </a:lnTo>
                  <a:lnTo>
                    <a:pt x="5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91" name="Freeform 383"/>
            <p:cNvSpPr>
              <a:spLocks noEditPoints="1"/>
            </p:cNvSpPr>
            <p:nvPr/>
          </p:nvSpPr>
          <p:spPr bwMode="auto">
            <a:xfrm>
              <a:off x="5483226" y="5684839"/>
              <a:ext cx="258763" cy="147638"/>
            </a:xfrm>
            <a:custGeom>
              <a:avLst/>
              <a:gdLst>
                <a:gd name="T0" fmla="*/ 247 w 288"/>
                <a:gd name="T1" fmla="*/ 82 h 164"/>
                <a:gd name="T2" fmla="*/ 288 w 288"/>
                <a:gd name="T3" fmla="*/ 69 h 164"/>
                <a:gd name="T4" fmla="*/ 253 w 288"/>
                <a:gd name="T5" fmla="*/ 52 h 164"/>
                <a:gd name="T6" fmla="*/ 198 w 288"/>
                <a:gd name="T7" fmla="*/ 0 h 164"/>
                <a:gd name="T8" fmla="*/ 142 w 288"/>
                <a:gd name="T9" fmla="*/ 56 h 164"/>
                <a:gd name="T10" fmla="*/ 142 w 288"/>
                <a:gd name="T11" fmla="*/ 57 h 164"/>
                <a:gd name="T12" fmla="*/ 135 w 288"/>
                <a:gd name="T13" fmla="*/ 66 h 164"/>
                <a:gd name="T14" fmla="*/ 62 w 288"/>
                <a:gd name="T15" fmla="*/ 52 h 164"/>
                <a:gd name="T16" fmla="*/ 89 w 288"/>
                <a:gd name="T17" fmla="*/ 99 h 164"/>
                <a:gd name="T18" fmla="*/ 0 w 288"/>
                <a:gd name="T19" fmla="*/ 94 h 164"/>
                <a:gd name="T20" fmla="*/ 126 w 288"/>
                <a:gd name="T21" fmla="*/ 164 h 164"/>
                <a:gd name="T22" fmla="*/ 232 w 288"/>
                <a:gd name="T23" fmla="*/ 99 h 164"/>
                <a:gd name="T24" fmla="*/ 247 w 288"/>
                <a:gd name="T25" fmla="*/ 82 h 164"/>
                <a:gd name="T26" fmla="*/ 210 w 288"/>
                <a:gd name="T27" fmla="*/ 28 h 164"/>
                <a:gd name="T28" fmla="*/ 225 w 288"/>
                <a:gd name="T29" fmla="*/ 43 h 164"/>
                <a:gd name="T30" fmla="*/ 210 w 288"/>
                <a:gd name="T31" fmla="*/ 59 h 164"/>
                <a:gd name="T32" fmla="*/ 194 w 288"/>
                <a:gd name="T33" fmla="*/ 43 h 164"/>
                <a:gd name="T34" fmla="*/ 210 w 288"/>
                <a:gd name="T35" fmla="*/ 2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8" h="164">
                  <a:moveTo>
                    <a:pt x="247" y="82"/>
                  </a:moveTo>
                  <a:cubicBezTo>
                    <a:pt x="288" y="69"/>
                    <a:pt x="288" y="69"/>
                    <a:pt x="288" y="69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1" y="23"/>
                    <a:pt x="227" y="0"/>
                    <a:pt x="198" y="0"/>
                  </a:cubicBezTo>
                  <a:cubicBezTo>
                    <a:pt x="167" y="0"/>
                    <a:pt x="142" y="25"/>
                    <a:pt x="142" y="56"/>
                  </a:cubicBezTo>
                  <a:cubicBezTo>
                    <a:pt x="142" y="56"/>
                    <a:pt x="142" y="57"/>
                    <a:pt x="142" y="57"/>
                  </a:cubicBezTo>
                  <a:cubicBezTo>
                    <a:pt x="140" y="60"/>
                    <a:pt x="137" y="63"/>
                    <a:pt x="135" y="66"/>
                  </a:cubicBezTo>
                  <a:cubicBezTo>
                    <a:pt x="112" y="68"/>
                    <a:pt x="77" y="67"/>
                    <a:pt x="62" y="52"/>
                  </a:cubicBezTo>
                  <a:cubicBezTo>
                    <a:pt x="43" y="34"/>
                    <a:pt x="52" y="83"/>
                    <a:pt x="89" y="99"/>
                  </a:cubicBezTo>
                  <a:cubicBezTo>
                    <a:pt x="43" y="115"/>
                    <a:pt x="0" y="94"/>
                    <a:pt x="0" y="94"/>
                  </a:cubicBezTo>
                  <a:cubicBezTo>
                    <a:pt x="0" y="94"/>
                    <a:pt x="31" y="164"/>
                    <a:pt x="126" y="164"/>
                  </a:cubicBezTo>
                  <a:cubicBezTo>
                    <a:pt x="197" y="164"/>
                    <a:pt x="223" y="121"/>
                    <a:pt x="232" y="99"/>
                  </a:cubicBezTo>
                  <a:cubicBezTo>
                    <a:pt x="238" y="94"/>
                    <a:pt x="243" y="89"/>
                    <a:pt x="247" y="82"/>
                  </a:cubicBezTo>
                  <a:close/>
                  <a:moveTo>
                    <a:pt x="210" y="28"/>
                  </a:moveTo>
                  <a:cubicBezTo>
                    <a:pt x="218" y="28"/>
                    <a:pt x="225" y="35"/>
                    <a:pt x="225" y="43"/>
                  </a:cubicBezTo>
                  <a:cubicBezTo>
                    <a:pt x="225" y="52"/>
                    <a:pt x="218" y="59"/>
                    <a:pt x="210" y="59"/>
                  </a:cubicBezTo>
                  <a:cubicBezTo>
                    <a:pt x="201" y="59"/>
                    <a:pt x="194" y="52"/>
                    <a:pt x="194" y="43"/>
                  </a:cubicBezTo>
                  <a:cubicBezTo>
                    <a:pt x="194" y="35"/>
                    <a:pt x="201" y="28"/>
                    <a:pt x="21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92" name="Freeform 384"/>
            <p:cNvSpPr>
              <a:spLocks noEditPoints="1"/>
            </p:cNvSpPr>
            <p:nvPr/>
          </p:nvSpPr>
          <p:spPr bwMode="auto">
            <a:xfrm>
              <a:off x="5995988" y="5675314"/>
              <a:ext cx="265113" cy="168275"/>
            </a:xfrm>
            <a:custGeom>
              <a:avLst/>
              <a:gdLst>
                <a:gd name="T0" fmla="*/ 263 w 293"/>
                <a:gd name="T1" fmla="*/ 26 h 186"/>
                <a:gd name="T2" fmla="*/ 224 w 293"/>
                <a:gd name="T3" fmla="*/ 1 h 186"/>
                <a:gd name="T4" fmla="*/ 188 w 293"/>
                <a:gd name="T5" fmla="*/ 44 h 186"/>
                <a:gd name="T6" fmla="*/ 189 w 293"/>
                <a:gd name="T7" fmla="*/ 47 h 186"/>
                <a:gd name="T8" fmla="*/ 112 w 293"/>
                <a:gd name="T9" fmla="*/ 79 h 186"/>
                <a:gd name="T10" fmla="*/ 6 w 293"/>
                <a:gd name="T11" fmla="*/ 66 h 186"/>
                <a:gd name="T12" fmla="*/ 147 w 293"/>
                <a:gd name="T13" fmla="*/ 157 h 186"/>
                <a:gd name="T14" fmla="*/ 146 w 293"/>
                <a:gd name="T15" fmla="*/ 181 h 186"/>
                <a:gd name="T16" fmla="*/ 141 w 293"/>
                <a:gd name="T17" fmla="*/ 182 h 186"/>
                <a:gd name="T18" fmla="*/ 145 w 293"/>
                <a:gd name="T19" fmla="*/ 183 h 186"/>
                <a:gd name="T20" fmla="*/ 142 w 293"/>
                <a:gd name="T21" fmla="*/ 185 h 186"/>
                <a:gd name="T22" fmla="*/ 148 w 293"/>
                <a:gd name="T23" fmla="*/ 184 h 186"/>
                <a:gd name="T24" fmla="*/ 153 w 293"/>
                <a:gd name="T25" fmla="*/ 186 h 186"/>
                <a:gd name="T26" fmla="*/ 151 w 293"/>
                <a:gd name="T27" fmla="*/ 182 h 186"/>
                <a:gd name="T28" fmla="*/ 150 w 293"/>
                <a:gd name="T29" fmla="*/ 181 h 186"/>
                <a:gd name="T30" fmla="*/ 154 w 293"/>
                <a:gd name="T31" fmla="*/ 157 h 186"/>
                <a:gd name="T32" fmla="*/ 165 w 293"/>
                <a:gd name="T33" fmla="*/ 156 h 186"/>
                <a:gd name="T34" fmla="*/ 169 w 293"/>
                <a:gd name="T35" fmla="*/ 181 h 186"/>
                <a:gd name="T36" fmla="*/ 168 w 293"/>
                <a:gd name="T37" fmla="*/ 182 h 186"/>
                <a:gd name="T38" fmla="*/ 167 w 293"/>
                <a:gd name="T39" fmla="*/ 186 h 186"/>
                <a:gd name="T40" fmla="*/ 171 w 293"/>
                <a:gd name="T41" fmla="*/ 184 h 186"/>
                <a:gd name="T42" fmla="*/ 177 w 293"/>
                <a:gd name="T43" fmla="*/ 185 h 186"/>
                <a:gd name="T44" fmla="*/ 174 w 293"/>
                <a:gd name="T45" fmla="*/ 183 h 186"/>
                <a:gd name="T46" fmla="*/ 178 w 293"/>
                <a:gd name="T47" fmla="*/ 182 h 186"/>
                <a:gd name="T48" fmla="*/ 173 w 293"/>
                <a:gd name="T49" fmla="*/ 181 h 186"/>
                <a:gd name="T50" fmla="*/ 173 w 293"/>
                <a:gd name="T51" fmla="*/ 155 h 186"/>
                <a:gd name="T52" fmla="*/ 194 w 293"/>
                <a:gd name="T53" fmla="*/ 149 h 186"/>
                <a:gd name="T54" fmla="*/ 231 w 293"/>
                <a:gd name="T55" fmla="*/ 73 h 186"/>
                <a:gd name="T56" fmla="*/ 265 w 293"/>
                <a:gd name="T57" fmla="*/ 49 h 186"/>
                <a:gd name="T58" fmla="*/ 293 w 293"/>
                <a:gd name="T59" fmla="*/ 33 h 186"/>
                <a:gd name="T60" fmla="*/ 263 w 293"/>
                <a:gd name="T61" fmla="*/ 26 h 186"/>
                <a:gd name="T62" fmla="*/ 164 w 293"/>
                <a:gd name="T63" fmla="*/ 127 h 186"/>
                <a:gd name="T64" fmla="*/ 108 w 293"/>
                <a:gd name="T65" fmla="*/ 113 h 186"/>
                <a:gd name="T66" fmla="*/ 113 w 293"/>
                <a:gd name="T67" fmla="*/ 113 h 186"/>
                <a:gd name="T68" fmla="*/ 163 w 293"/>
                <a:gd name="T69" fmla="*/ 118 h 186"/>
                <a:gd name="T70" fmla="*/ 200 w 293"/>
                <a:gd name="T71" fmla="*/ 86 h 186"/>
                <a:gd name="T72" fmla="*/ 164 w 293"/>
                <a:gd name="T73" fmla="*/ 127 h 186"/>
                <a:gd name="T74" fmla="*/ 240 w 293"/>
                <a:gd name="T75" fmla="*/ 32 h 186"/>
                <a:gd name="T76" fmla="*/ 232 w 293"/>
                <a:gd name="T77" fmla="*/ 24 h 186"/>
                <a:gd name="T78" fmla="*/ 240 w 293"/>
                <a:gd name="T79" fmla="*/ 16 h 186"/>
                <a:gd name="T80" fmla="*/ 248 w 293"/>
                <a:gd name="T81" fmla="*/ 24 h 186"/>
                <a:gd name="T82" fmla="*/ 240 w 293"/>
                <a:gd name="T83" fmla="*/ 3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3" h="186">
                  <a:moveTo>
                    <a:pt x="263" y="26"/>
                  </a:moveTo>
                  <a:cubicBezTo>
                    <a:pt x="257" y="10"/>
                    <a:pt x="241" y="0"/>
                    <a:pt x="224" y="1"/>
                  </a:cubicBezTo>
                  <a:cubicBezTo>
                    <a:pt x="202" y="3"/>
                    <a:pt x="186" y="22"/>
                    <a:pt x="188" y="44"/>
                  </a:cubicBezTo>
                  <a:cubicBezTo>
                    <a:pt x="188" y="45"/>
                    <a:pt x="189" y="46"/>
                    <a:pt x="189" y="47"/>
                  </a:cubicBezTo>
                  <a:cubicBezTo>
                    <a:pt x="158" y="59"/>
                    <a:pt x="134" y="74"/>
                    <a:pt x="112" y="79"/>
                  </a:cubicBezTo>
                  <a:cubicBezTo>
                    <a:pt x="92" y="84"/>
                    <a:pt x="0" y="64"/>
                    <a:pt x="6" y="66"/>
                  </a:cubicBezTo>
                  <a:cubicBezTo>
                    <a:pt x="80" y="102"/>
                    <a:pt x="104" y="153"/>
                    <a:pt x="147" y="157"/>
                  </a:cubicBezTo>
                  <a:cubicBezTo>
                    <a:pt x="146" y="181"/>
                    <a:pt x="146" y="181"/>
                    <a:pt x="146" y="181"/>
                  </a:cubicBezTo>
                  <a:cubicBezTo>
                    <a:pt x="141" y="182"/>
                    <a:pt x="141" y="182"/>
                    <a:pt x="141" y="182"/>
                  </a:cubicBezTo>
                  <a:cubicBezTo>
                    <a:pt x="145" y="183"/>
                    <a:pt x="145" y="183"/>
                    <a:pt x="145" y="183"/>
                  </a:cubicBezTo>
                  <a:cubicBezTo>
                    <a:pt x="142" y="185"/>
                    <a:pt x="142" y="185"/>
                    <a:pt x="142" y="185"/>
                  </a:cubicBezTo>
                  <a:cubicBezTo>
                    <a:pt x="148" y="184"/>
                    <a:pt x="148" y="184"/>
                    <a:pt x="148" y="184"/>
                  </a:cubicBezTo>
                  <a:cubicBezTo>
                    <a:pt x="153" y="186"/>
                    <a:pt x="153" y="186"/>
                    <a:pt x="153" y="186"/>
                  </a:cubicBezTo>
                  <a:cubicBezTo>
                    <a:pt x="151" y="182"/>
                    <a:pt x="151" y="182"/>
                    <a:pt x="151" y="182"/>
                  </a:cubicBezTo>
                  <a:cubicBezTo>
                    <a:pt x="150" y="181"/>
                    <a:pt x="150" y="181"/>
                    <a:pt x="150" y="181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57" y="157"/>
                    <a:pt x="161" y="157"/>
                    <a:pt x="165" y="156"/>
                  </a:cubicBezTo>
                  <a:cubicBezTo>
                    <a:pt x="169" y="181"/>
                    <a:pt x="169" y="181"/>
                    <a:pt x="169" y="181"/>
                  </a:cubicBezTo>
                  <a:cubicBezTo>
                    <a:pt x="168" y="182"/>
                    <a:pt x="168" y="182"/>
                    <a:pt x="168" y="18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1" y="184"/>
                    <a:pt x="171" y="184"/>
                    <a:pt x="171" y="184"/>
                  </a:cubicBezTo>
                  <a:cubicBezTo>
                    <a:pt x="177" y="185"/>
                    <a:pt x="177" y="185"/>
                    <a:pt x="177" y="185"/>
                  </a:cubicBezTo>
                  <a:cubicBezTo>
                    <a:pt x="174" y="183"/>
                    <a:pt x="174" y="183"/>
                    <a:pt x="174" y="183"/>
                  </a:cubicBezTo>
                  <a:cubicBezTo>
                    <a:pt x="178" y="182"/>
                    <a:pt x="178" y="182"/>
                    <a:pt x="178" y="182"/>
                  </a:cubicBezTo>
                  <a:cubicBezTo>
                    <a:pt x="173" y="181"/>
                    <a:pt x="173" y="181"/>
                    <a:pt x="173" y="181"/>
                  </a:cubicBezTo>
                  <a:cubicBezTo>
                    <a:pt x="173" y="155"/>
                    <a:pt x="173" y="155"/>
                    <a:pt x="173" y="155"/>
                  </a:cubicBezTo>
                  <a:cubicBezTo>
                    <a:pt x="180" y="154"/>
                    <a:pt x="185" y="153"/>
                    <a:pt x="194" y="149"/>
                  </a:cubicBezTo>
                  <a:cubicBezTo>
                    <a:pt x="218" y="140"/>
                    <a:pt x="239" y="108"/>
                    <a:pt x="231" y="73"/>
                  </a:cubicBezTo>
                  <a:cubicBezTo>
                    <a:pt x="246" y="70"/>
                    <a:pt x="260" y="62"/>
                    <a:pt x="265" y="49"/>
                  </a:cubicBezTo>
                  <a:cubicBezTo>
                    <a:pt x="293" y="33"/>
                    <a:pt x="293" y="33"/>
                    <a:pt x="293" y="33"/>
                  </a:cubicBezTo>
                  <a:lnTo>
                    <a:pt x="263" y="26"/>
                  </a:lnTo>
                  <a:close/>
                  <a:moveTo>
                    <a:pt x="164" y="127"/>
                  </a:moveTo>
                  <a:cubicBezTo>
                    <a:pt x="140" y="130"/>
                    <a:pt x="109" y="113"/>
                    <a:pt x="108" y="113"/>
                  </a:cubicBezTo>
                  <a:cubicBezTo>
                    <a:pt x="113" y="113"/>
                    <a:pt x="113" y="113"/>
                    <a:pt x="113" y="113"/>
                  </a:cubicBezTo>
                  <a:cubicBezTo>
                    <a:pt x="113" y="113"/>
                    <a:pt x="138" y="121"/>
                    <a:pt x="163" y="118"/>
                  </a:cubicBezTo>
                  <a:cubicBezTo>
                    <a:pt x="189" y="115"/>
                    <a:pt x="200" y="86"/>
                    <a:pt x="200" y="86"/>
                  </a:cubicBezTo>
                  <a:cubicBezTo>
                    <a:pt x="200" y="87"/>
                    <a:pt x="200" y="123"/>
                    <a:pt x="164" y="127"/>
                  </a:cubicBezTo>
                  <a:close/>
                  <a:moveTo>
                    <a:pt x="240" y="32"/>
                  </a:moveTo>
                  <a:cubicBezTo>
                    <a:pt x="236" y="32"/>
                    <a:pt x="232" y="28"/>
                    <a:pt x="232" y="24"/>
                  </a:cubicBezTo>
                  <a:cubicBezTo>
                    <a:pt x="232" y="19"/>
                    <a:pt x="236" y="16"/>
                    <a:pt x="240" y="16"/>
                  </a:cubicBezTo>
                  <a:cubicBezTo>
                    <a:pt x="244" y="16"/>
                    <a:pt x="248" y="19"/>
                    <a:pt x="248" y="24"/>
                  </a:cubicBezTo>
                  <a:cubicBezTo>
                    <a:pt x="248" y="28"/>
                    <a:pt x="244" y="32"/>
                    <a:pt x="2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93" name="Freeform 385"/>
            <p:cNvSpPr>
              <a:spLocks noEditPoints="1"/>
            </p:cNvSpPr>
            <p:nvPr/>
          </p:nvSpPr>
          <p:spPr bwMode="auto">
            <a:xfrm>
              <a:off x="9134476" y="4718051"/>
              <a:ext cx="214313" cy="133350"/>
            </a:xfrm>
            <a:custGeom>
              <a:avLst/>
              <a:gdLst>
                <a:gd name="T0" fmla="*/ 9 w 135"/>
                <a:gd name="T1" fmla="*/ 84 h 84"/>
                <a:gd name="T2" fmla="*/ 125 w 135"/>
                <a:gd name="T3" fmla="*/ 84 h 84"/>
                <a:gd name="T4" fmla="*/ 135 w 135"/>
                <a:gd name="T5" fmla="*/ 0 h 84"/>
                <a:gd name="T6" fmla="*/ 0 w 135"/>
                <a:gd name="T7" fmla="*/ 0 h 84"/>
                <a:gd name="T8" fmla="*/ 9 w 135"/>
                <a:gd name="T9" fmla="*/ 84 h 84"/>
                <a:gd name="T10" fmla="*/ 95 w 135"/>
                <a:gd name="T11" fmla="*/ 24 h 84"/>
                <a:gd name="T12" fmla="*/ 113 w 135"/>
                <a:gd name="T13" fmla="*/ 24 h 84"/>
                <a:gd name="T14" fmla="*/ 107 w 135"/>
                <a:gd name="T15" fmla="*/ 61 h 84"/>
                <a:gd name="T16" fmla="*/ 90 w 135"/>
                <a:gd name="T17" fmla="*/ 61 h 84"/>
                <a:gd name="T18" fmla="*/ 95 w 135"/>
                <a:gd name="T19" fmla="*/ 24 h 84"/>
                <a:gd name="T20" fmla="*/ 59 w 135"/>
                <a:gd name="T21" fmla="*/ 24 h 84"/>
                <a:gd name="T22" fmla="*/ 76 w 135"/>
                <a:gd name="T23" fmla="*/ 24 h 84"/>
                <a:gd name="T24" fmla="*/ 76 w 135"/>
                <a:gd name="T25" fmla="*/ 61 h 84"/>
                <a:gd name="T26" fmla="*/ 59 w 135"/>
                <a:gd name="T27" fmla="*/ 61 h 84"/>
                <a:gd name="T28" fmla="*/ 59 w 135"/>
                <a:gd name="T29" fmla="*/ 24 h 84"/>
                <a:gd name="T30" fmla="*/ 39 w 135"/>
                <a:gd name="T31" fmla="*/ 24 h 84"/>
                <a:gd name="T32" fmla="*/ 44 w 135"/>
                <a:gd name="T33" fmla="*/ 61 h 84"/>
                <a:gd name="T34" fmla="*/ 27 w 135"/>
                <a:gd name="T35" fmla="*/ 61 h 84"/>
                <a:gd name="T36" fmla="*/ 21 w 135"/>
                <a:gd name="T37" fmla="*/ 24 h 84"/>
                <a:gd name="T38" fmla="*/ 39 w 135"/>
                <a:gd name="T39" fmla="*/ 2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5" h="84">
                  <a:moveTo>
                    <a:pt x="9" y="84"/>
                  </a:moveTo>
                  <a:lnTo>
                    <a:pt x="125" y="84"/>
                  </a:lnTo>
                  <a:lnTo>
                    <a:pt x="135" y="0"/>
                  </a:lnTo>
                  <a:lnTo>
                    <a:pt x="0" y="0"/>
                  </a:lnTo>
                  <a:lnTo>
                    <a:pt x="9" y="84"/>
                  </a:lnTo>
                  <a:close/>
                  <a:moveTo>
                    <a:pt x="95" y="24"/>
                  </a:moveTo>
                  <a:lnTo>
                    <a:pt x="113" y="24"/>
                  </a:lnTo>
                  <a:lnTo>
                    <a:pt x="107" y="61"/>
                  </a:lnTo>
                  <a:lnTo>
                    <a:pt x="90" y="61"/>
                  </a:lnTo>
                  <a:lnTo>
                    <a:pt x="95" y="24"/>
                  </a:lnTo>
                  <a:close/>
                  <a:moveTo>
                    <a:pt x="59" y="24"/>
                  </a:moveTo>
                  <a:lnTo>
                    <a:pt x="76" y="24"/>
                  </a:lnTo>
                  <a:lnTo>
                    <a:pt x="76" y="61"/>
                  </a:lnTo>
                  <a:lnTo>
                    <a:pt x="59" y="61"/>
                  </a:lnTo>
                  <a:lnTo>
                    <a:pt x="59" y="24"/>
                  </a:lnTo>
                  <a:close/>
                  <a:moveTo>
                    <a:pt x="39" y="24"/>
                  </a:moveTo>
                  <a:lnTo>
                    <a:pt x="44" y="61"/>
                  </a:lnTo>
                  <a:lnTo>
                    <a:pt x="27" y="61"/>
                  </a:lnTo>
                  <a:lnTo>
                    <a:pt x="21" y="24"/>
                  </a:lnTo>
                  <a:lnTo>
                    <a:pt x="39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94" name="Freeform 386"/>
            <p:cNvSpPr>
              <a:spLocks/>
            </p:cNvSpPr>
            <p:nvPr/>
          </p:nvSpPr>
          <p:spPr bwMode="auto">
            <a:xfrm>
              <a:off x="9134476" y="4592639"/>
              <a:ext cx="214313" cy="114300"/>
            </a:xfrm>
            <a:custGeom>
              <a:avLst/>
              <a:gdLst>
                <a:gd name="T0" fmla="*/ 121 w 135"/>
                <a:gd name="T1" fmla="*/ 62 h 72"/>
                <a:gd name="T2" fmla="*/ 89 w 135"/>
                <a:gd name="T3" fmla="*/ 0 h 72"/>
                <a:gd name="T4" fmla="*/ 72 w 135"/>
                <a:gd name="T5" fmla="*/ 9 h 72"/>
                <a:gd name="T6" fmla="*/ 99 w 135"/>
                <a:gd name="T7" fmla="*/ 62 h 72"/>
                <a:gd name="T8" fmla="*/ 35 w 135"/>
                <a:gd name="T9" fmla="*/ 62 h 72"/>
                <a:gd name="T10" fmla="*/ 63 w 135"/>
                <a:gd name="T11" fmla="*/ 9 h 72"/>
                <a:gd name="T12" fmla="*/ 46 w 135"/>
                <a:gd name="T13" fmla="*/ 0 h 72"/>
                <a:gd name="T14" fmla="*/ 13 w 135"/>
                <a:gd name="T15" fmla="*/ 62 h 72"/>
                <a:gd name="T16" fmla="*/ 0 w 135"/>
                <a:gd name="T17" fmla="*/ 62 h 72"/>
                <a:gd name="T18" fmla="*/ 0 w 135"/>
                <a:gd name="T19" fmla="*/ 72 h 72"/>
                <a:gd name="T20" fmla="*/ 135 w 135"/>
                <a:gd name="T21" fmla="*/ 72 h 72"/>
                <a:gd name="T22" fmla="*/ 135 w 135"/>
                <a:gd name="T23" fmla="*/ 62 h 72"/>
                <a:gd name="T24" fmla="*/ 121 w 135"/>
                <a:gd name="T25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5" h="72">
                  <a:moveTo>
                    <a:pt x="121" y="62"/>
                  </a:moveTo>
                  <a:lnTo>
                    <a:pt x="89" y="0"/>
                  </a:lnTo>
                  <a:lnTo>
                    <a:pt x="72" y="9"/>
                  </a:lnTo>
                  <a:lnTo>
                    <a:pt x="99" y="62"/>
                  </a:lnTo>
                  <a:lnTo>
                    <a:pt x="35" y="62"/>
                  </a:lnTo>
                  <a:lnTo>
                    <a:pt x="63" y="9"/>
                  </a:lnTo>
                  <a:lnTo>
                    <a:pt x="46" y="0"/>
                  </a:lnTo>
                  <a:lnTo>
                    <a:pt x="13" y="62"/>
                  </a:lnTo>
                  <a:lnTo>
                    <a:pt x="0" y="62"/>
                  </a:lnTo>
                  <a:lnTo>
                    <a:pt x="0" y="72"/>
                  </a:lnTo>
                  <a:lnTo>
                    <a:pt x="135" y="72"/>
                  </a:lnTo>
                  <a:lnTo>
                    <a:pt x="135" y="62"/>
                  </a:lnTo>
                  <a:lnTo>
                    <a:pt x="121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95" name="Freeform 387"/>
            <p:cNvSpPr>
              <a:spLocks/>
            </p:cNvSpPr>
            <p:nvPr/>
          </p:nvSpPr>
          <p:spPr bwMode="auto">
            <a:xfrm>
              <a:off x="7038976" y="5629276"/>
              <a:ext cx="258763" cy="257175"/>
            </a:xfrm>
            <a:custGeom>
              <a:avLst/>
              <a:gdLst>
                <a:gd name="T0" fmla="*/ 288 w 288"/>
                <a:gd name="T1" fmla="*/ 144 h 287"/>
                <a:gd name="T2" fmla="*/ 144 w 288"/>
                <a:gd name="T3" fmla="*/ 0 h 287"/>
                <a:gd name="T4" fmla="*/ 0 w 288"/>
                <a:gd name="T5" fmla="*/ 144 h 287"/>
                <a:gd name="T6" fmla="*/ 128 w 288"/>
                <a:gd name="T7" fmla="*/ 287 h 287"/>
                <a:gd name="T8" fmla="*/ 128 w 288"/>
                <a:gd name="T9" fmla="*/ 177 h 287"/>
                <a:gd name="T10" fmla="*/ 104 w 288"/>
                <a:gd name="T11" fmla="*/ 177 h 287"/>
                <a:gd name="T12" fmla="*/ 104 w 288"/>
                <a:gd name="T13" fmla="*/ 136 h 287"/>
                <a:gd name="T14" fmla="*/ 128 w 288"/>
                <a:gd name="T15" fmla="*/ 136 h 287"/>
                <a:gd name="T16" fmla="*/ 128 w 288"/>
                <a:gd name="T17" fmla="*/ 102 h 287"/>
                <a:gd name="T18" fmla="*/ 180 w 288"/>
                <a:gd name="T19" fmla="*/ 54 h 287"/>
                <a:gd name="T20" fmla="*/ 217 w 288"/>
                <a:gd name="T21" fmla="*/ 54 h 287"/>
                <a:gd name="T22" fmla="*/ 217 w 288"/>
                <a:gd name="T23" fmla="*/ 97 h 287"/>
                <a:gd name="T24" fmla="*/ 190 w 288"/>
                <a:gd name="T25" fmla="*/ 97 h 287"/>
                <a:gd name="T26" fmla="*/ 179 w 288"/>
                <a:gd name="T27" fmla="*/ 107 h 287"/>
                <a:gd name="T28" fmla="*/ 179 w 288"/>
                <a:gd name="T29" fmla="*/ 136 h 287"/>
                <a:gd name="T30" fmla="*/ 217 w 288"/>
                <a:gd name="T31" fmla="*/ 136 h 287"/>
                <a:gd name="T32" fmla="*/ 212 w 288"/>
                <a:gd name="T33" fmla="*/ 177 h 287"/>
                <a:gd name="T34" fmla="*/ 178 w 288"/>
                <a:gd name="T35" fmla="*/ 177 h 287"/>
                <a:gd name="T36" fmla="*/ 178 w 288"/>
                <a:gd name="T37" fmla="*/ 283 h 287"/>
                <a:gd name="T38" fmla="*/ 288 w 288"/>
                <a:gd name="T39" fmla="*/ 14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8" h="287">
                  <a:moveTo>
                    <a:pt x="288" y="144"/>
                  </a:moveTo>
                  <a:cubicBezTo>
                    <a:pt x="288" y="64"/>
                    <a:pt x="223" y="0"/>
                    <a:pt x="144" y="0"/>
                  </a:cubicBezTo>
                  <a:cubicBezTo>
                    <a:pt x="64" y="0"/>
                    <a:pt x="0" y="64"/>
                    <a:pt x="0" y="144"/>
                  </a:cubicBezTo>
                  <a:cubicBezTo>
                    <a:pt x="0" y="218"/>
                    <a:pt x="56" y="279"/>
                    <a:pt x="128" y="287"/>
                  </a:cubicBezTo>
                  <a:cubicBezTo>
                    <a:pt x="128" y="177"/>
                    <a:pt x="128" y="177"/>
                    <a:pt x="128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28" y="136"/>
                    <a:pt x="128" y="108"/>
                    <a:pt x="128" y="102"/>
                  </a:cubicBezTo>
                  <a:cubicBezTo>
                    <a:pt x="128" y="96"/>
                    <a:pt x="127" y="54"/>
                    <a:pt x="180" y="54"/>
                  </a:cubicBezTo>
                  <a:cubicBezTo>
                    <a:pt x="187" y="54"/>
                    <a:pt x="203" y="54"/>
                    <a:pt x="217" y="54"/>
                  </a:cubicBezTo>
                  <a:cubicBezTo>
                    <a:pt x="217" y="72"/>
                    <a:pt x="217" y="92"/>
                    <a:pt x="217" y="97"/>
                  </a:cubicBezTo>
                  <a:cubicBezTo>
                    <a:pt x="206" y="97"/>
                    <a:pt x="195" y="97"/>
                    <a:pt x="190" y="97"/>
                  </a:cubicBezTo>
                  <a:cubicBezTo>
                    <a:pt x="184" y="97"/>
                    <a:pt x="179" y="103"/>
                    <a:pt x="179" y="107"/>
                  </a:cubicBezTo>
                  <a:cubicBezTo>
                    <a:pt x="179" y="111"/>
                    <a:pt x="179" y="136"/>
                    <a:pt x="179" y="136"/>
                  </a:cubicBezTo>
                  <a:cubicBezTo>
                    <a:pt x="179" y="136"/>
                    <a:pt x="213" y="136"/>
                    <a:pt x="217" y="136"/>
                  </a:cubicBezTo>
                  <a:cubicBezTo>
                    <a:pt x="215" y="157"/>
                    <a:pt x="212" y="177"/>
                    <a:pt x="212" y="177"/>
                  </a:cubicBezTo>
                  <a:cubicBezTo>
                    <a:pt x="178" y="177"/>
                    <a:pt x="178" y="177"/>
                    <a:pt x="178" y="177"/>
                  </a:cubicBezTo>
                  <a:cubicBezTo>
                    <a:pt x="178" y="283"/>
                    <a:pt x="178" y="283"/>
                    <a:pt x="178" y="283"/>
                  </a:cubicBezTo>
                  <a:cubicBezTo>
                    <a:pt x="241" y="268"/>
                    <a:pt x="288" y="211"/>
                    <a:pt x="288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96" name="Freeform 388"/>
            <p:cNvSpPr>
              <a:spLocks noEditPoints="1"/>
            </p:cNvSpPr>
            <p:nvPr/>
          </p:nvSpPr>
          <p:spPr bwMode="auto">
            <a:xfrm>
              <a:off x="7558088" y="5629276"/>
              <a:ext cx="258763" cy="258763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64 w 288"/>
                <a:gd name="T11" fmla="*/ 143 h 288"/>
                <a:gd name="T12" fmla="*/ 212 w 288"/>
                <a:gd name="T13" fmla="*/ 137 h 288"/>
                <a:gd name="T14" fmla="*/ 176 w 288"/>
                <a:gd name="T15" fmla="*/ 141 h 288"/>
                <a:gd name="T16" fmla="*/ 166 w 288"/>
                <a:gd name="T17" fmla="*/ 116 h 288"/>
                <a:gd name="T18" fmla="*/ 235 w 288"/>
                <a:gd name="T19" fmla="*/ 66 h 288"/>
                <a:gd name="T20" fmla="*/ 264 w 288"/>
                <a:gd name="T21" fmla="*/ 143 h 288"/>
                <a:gd name="T22" fmla="*/ 222 w 288"/>
                <a:gd name="T23" fmla="*/ 53 h 288"/>
                <a:gd name="T24" fmla="*/ 158 w 288"/>
                <a:gd name="T25" fmla="*/ 99 h 288"/>
                <a:gd name="T26" fmla="*/ 113 w 288"/>
                <a:gd name="T27" fmla="*/ 29 h 288"/>
                <a:gd name="T28" fmla="*/ 144 w 288"/>
                <a:gd name="T29" fmla="*/ 24 h 288"/>
                <a:gd name="T30" fmla="*/ 222 w 288"/>
                <a:gd name="T31" fmla="*/ 53 h 288"/>
                <a:gd name="T32" fmla="*/ 94 w 288"/>
                <a:gd name="T33" fmla="*/ 35 h 288"/>
                <a:gd name="T34" fmla="*/ 140 w 288"/>
                <a:gd name="T35" fmla="*/ 106 h 288"/>
                <a:gd name="T36" fmla="*/ 41 w 288"/>
                <a:gd name="T37" fmla="*/ 120 h 288"/>
                <a:gd name="T38" fmla="*/ 27 w 288"/>
                <a:gd name="T39" fmla="*/ 120 h 288"/>
                <a:gd name="T40" fmla="*/ 94 w 288"/>
                <a:gd name="T41" fmla="*/ 35 h 288"/>
                <a:gd name="T42" fmla="*/ 25 w 288"/>
                <a:gd name="T43" fmla="*/ 144 h 288"/>
                <a:gd name="T44" fmla="*/ 25 w 288"/>
                <a:gd name="T45" fmla="*/ 138 h 288"/>
                <a:gd name="T46" fmla="*/ 41 w 288"/>
                <a:gd name="T47" fmla="*/ 138 h 288"/>
                <a:gd name="T48" fmla="*/ 148 w 288"/>
                <a:gd name="T49" fmla="*/ 122 h 288"/>
                <a:gd name="T50" fmla="*/ 158 w 288"/>
                <a:gd name="T51" fmla="*/ 145 h 288"/>
                <a:gd name="T52" fmla="*/ 91 w 288"/>
                <a:gd name="T53" fmla="*/ 184 h 288"/>
                <a:gd name="T54" fmla="*/ 57 w 288"/>
                <a:gd name="T55" fmla="*/ 225 h 288"/>
                <a:gd name="T56" fmla="*/ 25 w 288"/>
                <a:gd name="T57" fmla="*/ 144 h 288"/>
                <a:gd name="T58" fmla="*/ 70 w 288"/>
                <a:gd name="T59" fmla="*/ 237 h 288"/>
                <a:gd name="T60" fmla="*/ 71 w 288"/>
                <a:gd name="T61" fmla="*/ 236 h 288"/>
                <a:gd name="T62" fmla="*/ 165 w 288"/>
                <a:gd name="T63" fmla="*/ 162 h 288"/>
                <a:gd name="T64" fmla="*/ 190 w 288"/>
                <a:gd name="T65" fmla="*/ 254 h 288"/>
                <a:gd name="T66" fmla="*/ 144 w 288"/>
                <a:gd name="T67" fmla="*/ 263 h 288"/>
                <a:gd name="T68" fmla="*/ 70 w 288"/>
                <a:gd name="T69" fmla="*/ 237 h 288"/>
                <a:gd name="T70" fmla="*/ 207 w 288"/>
                <a:gd name="T71" fmla="*/ 245 h 288"/>
                <a:gd name="T72" fmla="*/ 183 w 288"/>
                <a:gd name="T73" fmla="*/ 158 h 288"/>
                <a:gd name="T74" fmla="*/ 212 w 288"/>
                <a:gd name="T75" fmla="*/ 155 h 288"/>
                <a:gd name="T76" fmla="*/ 262 w 288"/>
                <a:gd name="T77" fmla="*/ 162 h 288"/>
                <a:gd name="T78" fmla="*/ 207 w 288"/>
                <a:gd name="T79" fmla="*/ 24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223"/>
                    <a:pt x="65" y="288"/>
                    <a:pt x="144" y="288"/>
                  </a:cubicBezTo>
                  <a:cubicBezTo>
                    <a:pt x="224" y="288"/>
                    <a:pt x="288" y="223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  <a:moveTo>
                    <a:pt x="264" y="143"/>
                  </a:moveTo>
                  <a:cubicBezTo>
                    <a:pt x="245" y="139"/>
                    <a:pt x="228" y="137"/>
                    <a:pt x="212" y="137"/>
                  </a:cubicBezTo>
                  <a:cubicBezTo>
                    <a:pt x="199" y="137"/>
                    <a:pt x="187" y="138"/>
                    <a:pt x="176" y="141"/>
                  </a:cubicBezTo>
                  <a:cubicBezTo>
                    <a:pt x="173" y="132"/>
                    <a:pt x="169" y="124"/>
                    <a:pt x="166" y="116"/>
                  </a:cubicBezTo>
                  <a:cubicBezTo>
                    <a:pt x="191" y="105"/>
                    <a:pt x="216" y="90"/>
                    <a:pt x="235" y="66"/>
                  </a:cubicBezTo>
                  <a:cubicBezTo>
                    <a:pt x="253" y="87"/>
                    <a:pt x="263" y="114"/>
                    <a:pt x="264" y="143"/>
                  </a:cubicBezTo>
                  <a:close/>
                  <a:moveTo>
                    <a:pt x="222" y="53"/>
                  </a:moveTo>
                  <a:cubicBezTo>
                    <a:pt x="205" y="75"/>
                    <a:pt x="182" y="89"/>
                    <a:pt x="158" y="99"/>
                  </a:cubicBezTo>
                  <a:cubicBezTo>
                    <a:pt x="140" y="64"/>
                    <a:pt x="123" y="41"/>
                    <a:pt x="113" y="29"/>
                  </a:cubicBezTo>
                  <a:cubicBezTo>
                    <a:pt x="123" y="26"/>
                    <a:pt x="133" y="24"/>
                    <a:pt x="144" y="24"/>
                  </a:cubicBezTo>
                  <a:cubicBezTo>
                    <a:pt x="174" y="24"/>
                    <a:pt x="201" y="35"/>
                    <a:pt x="222" y="53"/>
                  </a:cubicBezTo>
                  <a:close/>
                  <a:moveTo>
                    <a:pt x="94" y="35"/>
                  </a:moveTo>
                  <a:cubicBezTo>
                    <a:pt x="102" y="44"/>
                    <a:pt x="120" y="67"/>
                    <a:pt x="140" y="106"/>
                  </a:cubicBezTo>
                  <a:cubicBezTo>
                    <a:pt x="102" y="118"/>
                    <a:pt x="64" y="120"/>
                    <a:pt x="41" y="120"/>
                  </a:cubicBezTo>
                  <a:cubicBezTo>
                    <a:pt x="35" y="120"/>
                    <a:pt x="30" y="120"/>
                    <a:pt x="27" y="120"/>
                  </a:cubicBezTo>
                  <a:cubicBezTo>
                    <a:pt x="35" y="82"/>
                    <a:pt x="60" y="51"/>
                    <a:pt x="94" y="35"/>
                  </a:cubicBezTo>
                  <a:close/>
                  <a:moveTo>
                    <a:pt x="25" y="144"/>
                  </a:moveTo>
                  <a:cubicBezTo>
                    <a:pt x="25" y="142"/>
                    <a:pt x="25" y="140"/>
                    <a:pt x="25" y="138"/>
                  </a:cubicBezTo>
                  <a:cubicBezTo>
                    <a:pt x="28" y="138"/>
                    <a:pt x="34" y="138"/>
                    <a:pt x="41" y="138"/>
                  </a:cubicBezTo>
                  <a:cubicBezTo>
                    <a:pt x="65" y="138"/>
                    <a:pt x="107" y="136"/>
                    <a:pt x="148" y="122"/>
                  </a:cubicBezTo>
                  <a:cubicBezTo>
                    <a:pt x="152" y="130"/>
                    <a:pt x="155" y="137"/>
                    <a:pt x="158" y="145"/>
                  </a:cubicBezTo>
                  <a:cubicBezTo>
                    <a:pt x="129" y="154"/>
                    <a:pt x="107" y="169"/>
                    <a:pt x="91" y="184"/>
                  </a:cubicBezTo>
                  <a:cubicBezTo>
                    <a:pt x="73" y="200"/>
                    <a:pt x="62" y="216"/>
                    <a:pt x="57" y="225"/>
                  </a:cubicBezTo>
                  <a:cubicBezTo>
                    <a:pt x="37" y="203"/>
                    <a:pt x="25" y="175"/>
                    <a:pt x="25" y="144"/>
                  </a:cubicBezTo>
                  <a:close/>
                  <a:moveTo>
                    <a:pt x="70" y="237"/>
                  </a:moveTo>
                  <a:cubicBezTo>
                    <a:pt x="71" y="237"/>
                    <a:pt x="71" y="237"/>
                    <a:pt x="71" y="236"/>
                  </a:cubicBezTo>
                  <a:cubicBezTo>
                    <a:pt x="79" y="223"/>
                    <a:pt x="108" y="179"/>
                    <a:pt x="165" y="162"/>
                  </a:cubicBezTo>
                  <a:cubicBezTo>
                    <a:pt x="175" y="189"/>
                    <a:pt x="183" y="219"/>
                    <a:pt x="190" y="254"/>
                  </a:cubicBezTo>
                  <a:cubicBezTo>
                    <a:pt x="176" y="260"/>
                    <a:pt x="160" y="263"/>
                    <a:pt x="144" y="263"/>
                  </a:cubicBezTo>
                  <a:cubicBezTo>
                    <a:pt x="116" y="263"/>
                    <a:pt x="91" y="254"/>
                    <a:pt x="70" y="237"/>
                  </a:cubicBezTo>
                  <a:close/>
                  <a:moveTo>
                    <a:pt x="207" y="245"/>
                  </a:moveTo>
                  <a:cubicBezTo>
                    <a:pt x="200" y="213"/>
                    <a:pt x="192" y="183"/>
                    <a:pt x="183" y="158"/>
                  </a:cubicBezTo>
                  <a:cubicBezTo>
                    <a:pt x="192" y="156"/>
                    <a:pt x="202" y="155"/>
                    <a:pt x="212" y="155"/>
                  </a:cubicBezTo>
                  <a:cubicBezTo>
                    <a:pt x="227" y="155"/>
                    <a:pt x="244" y="157"/>
                    <a:pt x="262" y="162"/>
                  </a:cubicBezTo>
                  <a:cubicBezTo>
                    <a:pt x="257" y="197"/>
                    <a:pt x="236" y="227"/>
                    <a:pt x="207" y="2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97" name="Freeform 389"/>
            <p:cNvSpPr>
              <a:spLocks/>
            </p:cNvSpPr>
            <p:nvPr/>
          </p:nvSpPr>
          <p:spPr bwMode="auto">
            <a:xfrm>
              <a:off x="8183563" y="5675314"/>
              <a:ext cx="76200" cy="52388"/>
            </a:xfrm>
            <a:custGeom>
              <a:avLst/>
              <a:gdLst>
                <a:gd name="T0" fmla="*/ 84 w 84"/>
                <a:gd name="T1" fmla="*/ 22 h 58"/>
                <a:gd name="T2" fmla="*/ 24 w 84"/>
                <a:gd name="T3" fmla="*/ 0 h 58"/>
                <a:gd name="T4" fmla="*/ 0 w 84"/>
                <a:gd name="T5" fmla="*/ 3 h 58"/>
                <a:gd name="T6" fmla="*/ 34 w 84"/>
                <a:gd name="T7" fmla="*/ 58 h 58"/>
                <a:gd name="T8" fmla="*/ 84 w 84"/>
                <a:gd name="T9" fmla="*/ 2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58">
                  <a:moveTo>
                    <a:pt x="84" y="22"/>
                  </a:moveTo>
                  <a:cubicBezTo>
                    <a:pt x="68" y="8"/>
                    <a:pt x="47" y="0"/>
                    <a:pt x="24" y="0"/>
                  </a:cubicBezTo>
                  <a:cubicBezTo>
                    <a:pt x="16" y="0"/>
                    <a:pt x="7" y="1"/>
                    <a:pt x="0" y="3"/>
                  </a:cubicBezTo>
                  <a:cubicBezTo>
                    <a:pt x="7" y="12"/>
                    <a:pt x="21" y="31"/>
                    <a:pt x="34" y="58"/>
                  </a:cubicBezTo>
                  <a:cubicBezTo>
                    <a:pt x="53" y="50"/>
                    <a:pt x="71" y="39"/>
                    <a:pt x="8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98" name="Freeform 390"/>
            <p:cNvSpPr>
              <a:spLocks/>
            </p:cNvSpPr>
            <p:nvPr/>
          </p:nvSpPr>
          <p:spPr bwMode="auto">
            <a:xfrm>
              <a:off x="8124826" y="5683251"/>
              <a:ext cx="77788" cy="58738"/>
            </a:xfrm>
            <a:custGeom>
              <a:avLst/>
              <a:gdLst>
                <a:gd name="T0" fmla="*/ 87 w 87"/>
                <a:gd name="T1" fmla="*/ 55 h 66"/>
                <a:gd name="T2" fmla="*/ 51 w 87"/>
                <a:gd name="T3" fmla="*/ 0 h 66"/>
                <a:gd name="T4" fmla="*/ 0 w 87"/>
                <a:gd name="T5" fmla="*/ 65 h 66"/>
                <a:gd name="T6" fmla="*/ 11 w 87"/>
                <a:gd name="T7" fmla="*/ 66 h 66"/>
                <a:gd name="T8" fmla="*/ 87 w 87"/>
                <a:gd name="T9" fmla="*/ 5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66">
                  <a:moveTo>
                    <a:pt x="87" y="55"/>
                  </a:moveTo>
                  <a:cubicBezTo>
                    <a:pt x="72" y="25"/>
                    <a:pt x="57" y="7"/>
                    <a:pt x="51" y="0"/>
                  </a:cubicBezTo>
                  <a:cubicBezTo>
                    <a:pt x="25" y="12"/>
                    <a:pt x="5" y="36"/>
                    <a:pt x="0" y="65"/>
                  </a:cubicBezTo>
                  <a:cubicBezTo>
                    <a:pt x="2" y="66"/>
                    <a:pt x="6" y="66"/>
                    <a:pt x="11" y="66"/>
                  </a:cubicBezTo>
                  <a:cubicBezTo>
                    <a:pt x="28" y="66"/>
                    <a:pt x="58" y="64"/>
                    <a:pt x="87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599" name="Freeform 391"/>
            <p:cNvSpPr>
              <a:spLocks/>
            </p:cNvSpPr>
            <p:nvPr/>
          </p:nvSpPr>
          <p:spPr bwMode="auto">
            <a:xfrm>
              <a:off x="8221663" y="5703889"/>
              <a:ext cx="68263" cy="53975"/>
            </a:xfrm>
            <a:custGeom>
              <a:avLst/>
              <a:gdLst>
                <a:gd name="T0" fmla="*/ 8 w 76"/>
                <a:gd name="T1" fmla="*/ 58 h 60"/>
                <a:gd name="T2" fmla="*/ 36 w 76"/>
                <a:gd name="T3" fmla="*/ 55 h 60"/>
                <a:gd name="T4" fmla="*/ 76 w 76"/>
                <a:gd name="T5" fmla="*/ 60 h 60"/>
                <a:gd name="T6" fmla="*/ 53 w 76"/>
                <a:gd name="T7" fmla="*/ 0 h 60"/>
                <a:gd name="T8" fmla="*/ 0 w 76"/>
                <a:gd name="T9" fmla="*/ 39 h 60"/>
                <a:gd name="T10" fmla="*/ 8 w 76"/>
                <a:gd name="T11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60">
                  <a:moveTo>
                    <a:pt x="8" y="58"/>
                  </a:moveTo>
                  <a:cubicBezTo>
                    <a:pt x="17" y="56"/>
                    <a:pt x="26" y="55"/>
                    <a:pt x="36" y="55"/>
                  </a:cubicBezTo>
                  <a:cubicBezTo>
                    <a:pt x="48" y="55"/>
                    <a:pt x="61" y="57"/>
                    <a:pt x="76" y="60"/>
                  </a:cubicBezTo>
                  <a:cubicBezTo>
                    <a:pt x="75" y="37"/>
                    <a:pt x="67" y="16"/>
                    <a:pt x="53" y="0"/>
                  </a:cubicBezTo>
                  <a:cubicBezTo>
                    <a:pt x="39" y="18"/>
                    <a:pt x="20" y="30"/>
                    <a:pt x="0" y="39"/>
                  </a:cubicBezTo>
                  <a:cubicBezTo>
                    <a:pt x="2" y="45"/>
                    <a:pt x="5" y="51"/>
                    <a:pt x="8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00" name="Freeform 392"/>
            <p:cNvSpPr>
              <a:spLocks/>
            </p:cNvSpPr>
            <p:nvPr/>
          </p:nvSpPr>
          <p:spPr bwMode="auto">
            <a:xfrm>
              <a:off x="8232776" y="5765801"/>
              <a:ext cx="55563" cy="63500"/>
            </a:xfrm>
            <a:custGeom>
              <a:avLst/>
              <a:gdLst>
                <a:gd name="T0" fmla="*/ 0 w 61"/>
                <a:gd name="T1" fmla="*/ 2 h 70"/>
                <a:gd name="T2" fmla="*/ 19 w 61"/>
                <a:gd name="T3" fmla="*/ 70 h 70"/>
                <a:gd name="T4" fmla="*/ 61 w 61"/>
                <a:gd name="T5" fmla="*/ 5 h 70"/>
                <a:gd name="T6" fmla="*/ 23 w 61"/>
                <a:gd name="T7" fmla="*/ 0 h 70"/>
                <a:gd name="T8" fmla="*/ 0 w 61"/>
                <a:gd name="T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0">
                  <a:moveTo>
                    <a:pt x="0" y="2"/>
                  </a:moveTo>
                  <a:cubicBezTo>
                    <a:pt x="7" y="22"/>
                    <a:pt x="14" y="44"/>
                    <a:pt x="19" y="70"/>
                  </a:cubicBezTo>
                  <a:cubicBezTo>
                    <a:pt x="41" y="56"/>
                    <a:pt x="57" y="32"/>
                    <a:pt x="61" y="5"/>
                  </a:cubicBezTo>
                  <a:cubicBezTo>
                    <a:pt x="47" y="2"/>
                    <a:pt x="34" y="0"/>
                    <a:pt x="23" y="0"/>
                  </a:cubicBezTo>
                  <a:cubicBezTo>
                    <a:pt x="15" y="0"/>
                    <a:pt x="7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01" name="Freeform 393"/>
            <p:cNvSpPr>
              <a:spLocks noEditPoints="1"/>
            </p:cNvSpPr>
            <p:nvPr/>
          </p:nvSpPr>
          <p:spPr bwMode="auto">
            <a:xfrm>
              <a:off x="8075613" y="5629276"/>
              <a:ext cx="260350" cy="258763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144 w 288"/>
                <a:gd name="T11" fmla="*/ 256 h 288"/>
                <a:gd name="T12" fmla="*/ 33 w 288"/>
                <a:gd name="T13" fmla="*/ 144 h 288"/>
                <a:gd name="T14" fmla="*/ 144 w 288"/>
                <a:gd name="T15" fmla="*/ 33 h 288"/>
                <a:gd name="T16" fmla="*/ 256 w 288"/>
                <a:gd name="T17" fmla="*/ 144 h 288"/>
                <a:gd name="T18" fmla="*/ 144 w 288"/>
                <a:gd name="T19" fmla="*/ 25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223"/>
                    <a:pt x="64" y="288"/>
                    <a:pt x="144" y="288"/>
                  </a:cubicBezTo>
                  <a:cubicBezTo>
                    <a:pt x="223" y="288"/>
                    <a:pt x="288" y="223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  <a:moveTo>
                    <a:pt x="144" y="256"/>
                  </a:moveTo>
                  <a:cubicBezTo>
                    <a:pt x="83" y="256"/>
                    <a:pt x="33" y="206"/>
                    <a:pt x="33" y="144"/>
                  </a:cubicBezTo>
                  <a:cubicBezTo>
                    <a:pt x="33" y="83"/>
                    <a:pt x="83" y="33"/>
                    <a:pt x="144" y="33"/>
                  </a:cubicBezTo>
                  <a:cubicBezTo>
                    <a:pt x="206" y="33"/>
                    <a:pt x="256" y="83"/>
                    <a:pt x="256" y="144"/>
                  </a:cubicBezTo>
                  <a:cubicBezTo>
                    <a:pt x="256" y="206"/>
                    <a:pt x="206" y="256"/>
                    <a:pt x="144" y="2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02" name="Freeform 394"/>
            <p:cNvSpPr>
              <a:spLocks/>
            </p:cNvSpPr>
            <p:nvPr/>
          </p:nvSpPr>
          <p:spPr bwMode="auto">
            <a:xfrm>
              <a:off x="8154988" y="5770564"/>
              <a:ext cx="82550" cy="71438"/>
            </a:xfrm>
            <a:custGeom>
              <a:avLst/>
              <a:gdLst>
                <a:gd name="T0" fmla="*/ 1 w 92"/>
                <a:gd name="T1" fmla="*/ 57 h 79"/>
                <a:gd name="T2" fmla="*/ 0 w 92"/>
                <a:gd name="T3" fmla="*/ 59 h 79"/>
                <a:gd name="T4" fmla="*/ 57 w 92"/>
                <a:gd name="T5" fmla="*/ 79 h 79"/>
                <a:gd name="T6" fmla="*/ 92 w 92"/>
                <a:gd name="T7" fmla="*/ 72 h 79"/>
                <a:gd name="T8" fmla="*/ 73 w 92"/>
                <a:gd name="T9" fmla="*/ 0 h 79"/>
                <a:gd name="T10" fmla="*/ 1 w 92"/>
                <a:gd name="T11" fmla="*/ 5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79">
                  <a:moveTo>
                    <a:pt x="1" y="57"/>
                  </a:moveTo>
                  <a:cubicBezTo>
                    <a:pt x="0" y="58"/>
                    <a:pt x="0" y="58"/>
                    <a:pt x="0" y="59"/>
                  </a:cubicBezTo>
                  <a:cubicBezTo>
                    <a:pt x="16" y="71"/>
                    <a:pt x="36" y="79"/>
                    <a:pt x="57" y="79"/>
                  </a:cubicBezTo>
                  <a:cubicBezTo>
                    <a:pt x="70" y="79"/>
                    <a:pt x="81" y="76"/>
                    <a:pt x="92" y="72"/>
                  </a:cubicBezTo>
                  <a:cubicBezTo>
                    <a:pt x="87" y="45"/>
                    <a:pt x="81" y="21"/>
                    <a:pt x="73" y="0"/>
                  </a:cubicBezTo>
                  <a:cubicBezTo>
                    <a:pt x="29" y="13"/>
                    <a:pt x="6" y="48"/>
                    <a:pt x="1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03" name="Freeform 395"/>
            <p:cNvSpPr>
              <a:spLocks/>
            </p:cNvSpPr>
            <p:nvPr/>
          </p:nvSpPr>
          <p:spPr bwMode="auto">
            <a:xfrm>
              <a:off x="8123238" y="5743576"/>
              <a:ext cx="92075" cy="71438"/>
            </a:xfrm>
            <a:custGeom>
              <a:avLst/>
              <a:gdLst>
                <a:gd name="T0" fmla="*/ 51 w 103"/>
                <a:gd name="T1" fmla="*/ 47 h 79"/>
                <a:gd name="T2" fmla="*/ 103 w 103"/>
                <a:gd name="T3" fmla="*/ 17 h 79"/>
                <a:gd name="T4" fmla="*/ 95 w 103"/>
                <a:gd name="T5" fmla="*/ 0 h 79"/>
                <a:gd name="T6" fmla="*/ 13 w 103"/>
                <a:gd name="T7" fmla="*/ 12 h 79"/>
                <a:gd name="T8" fmla="*/ 0 w 103"/>
                <a:gd name="T9" fmla="*/ 12 h 79"/>
                <a:gd name="T10" fmla="*/ 0 w 103"/>
                <a:gd name="T11" fmla="*/ 16 h 79"/>
                <a:gd name="T12" fmla="*/ 24 w 103"/>
                <a:gd name="T13" fmla="*/ 79 h 79"/>
                <a:gd name="T14" fmla="*/ 51 w 103"/>
                <a:gd name="T15" fmla="*/ 4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79">
                  <a:moveTo>
                    <a:pt x="51" y="47"/>
                  </a:moveTo>
                  <a:cubicBezTo>
                    <a:pt x="63" y="36"/>
                    <a:pt x="81" y="24"/>
                    <a:pt x="103" y="17"/>
                  </a:cubicBezTo>
                  <a:cubicBezTo>
                    <a:pt x="100" y="11"/>
                    <a:pt x="98" y="5"/>
                    <a:pt x="95" y="0"/>
                  </a:cubicBezTo>
                  <a:cubicBezTo>
                    <a:pt x="63" y="10"/>
                    <a:pt x="31" y="12"/>
                    <a:pt x="13" y="12"/>
                  </a:cubicBezTo>
                  <a:cubicBezTo>
                    <a:pt x="7" y="12"/>
                    <a:pt x="2" y="12"/>
                    <a:pt x="0" y="12"/>
                  </a:cubicBezTo>
                  <a:cubicBezTo>
                    <a:pt x="0" y="13"/>
                    <a:pt x="0" y="15"/>
                    <a:pt x="0" y="16"/>
                  </a:cubicBezTo>
                  <a:cubicBezTo>
                    <a:pt x="0" y="40"/>
                    <a:pt x="9" y="62"/>
                    <a:pt x="24" y="79"/>
                  </a:cubicBezTo>
                  <a:cubicBezTo>
                    <a:pt x="28" y="72"/>
                    <a:pt x="37" y="60"/>
                    <a:pt x="51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04" name="Freeform 396"/>
            <p:cNvSpPr>
              <a:spLocks/>
            </p:cNvSpPr>
            <p:nvPr/>
          </p:nvSpPr>
          <p:spPr bwMode="auto">
            <a:xfrm>
              <a:off x="9156701" y="5681664"/>
              <a:ext cx="211138" cy="206375"/>
            </a:xfrm>
            <a:custGeom>
              <a:avLst/>
              <a:gdLst>
                <a:gd name="T0" fmla="*/ 224 w 234"/>
                <a:gd name="T1" fmla="*/ 11 h 230"/>
                <a:gd name="T2" fmla="*/ 216 w 234"/>
                <a:gd name="T3" fmla="*/ 0 h 230"/>
                <a:gd name="T4" fmla="*/ 216 w 234"/>
                <a:gd name="T5" fmla="*/ 9 h 230"/>
                <a:gd name="T6" fmla="*/ 207 w 234"/>
                <a:gd name="T7" fmla="*/ 55 h 230"/>
                <a:gd name="T8" fmla="*/ 184 w 234"/>
                <a:gd name="T9" fmla="*/ 91 h 230"/>
                <a:gd name="T10" fmla="*/ 154 w 234"/>
                <a:gd name="T11" fmla="*/ 113 h 230"/>
                <a:gd name="T12" fmla="*/ 115 w 234"/>
                <a:gd name="T13" fmla="*/ 123 h 230"/>
                <a:gd name="T14" fmla="*/ 69 w 234"/>
                <a:gd name="T15" fmla="*/ 125 h 230"/>
                <a:gd name="T16" fmla="*/ 64 w 234"/>
                <a:gd name="T17" fmla="*/ 125 h 230"/>
                <a:gd name="T18" fmla="*/ 51 w 234"/>
                <a:gd name="T19" fmla="*/ 187 h 230"/>
                <a:gd name="T20" fmla="*/ 49 w 234"/>
                <a:gd name="T21" fmla="*/ 196 h 230"/>
                <a:gd name="T22" fmla="*/ 46 w 234"/>
                <a:gd name="T23" fmla="*/ 212 h 230"/>
                <a:gd name="T24" fmla="*/ 29 w 234"/>
                <a:gd name="T25" fmla="*/ 212 h 230"/>
                <a:gd name="T26" fmla="*/ 4 w 234"/>
                <a:gd name="T27" fmla="*/ 212 h 230"/>
                <a:gd name="T28" fmla="*/ 0 w 234"/>
                <a:gd name="T29" fmla="*/ 230 h 230"/>
                <a:gd name="T30" fmla="*/ 68 w 234"/>
                <a:gd name="T31" fmla="*/ 230 h 230"/>
                <a:gd name="T32" fmla="*/ 70 w 234"/>
                <a:gd name="T33" fmla="*/ 222 h 230"/>
                <a:gd name="T34" fmla="*/ 86 w 234"/>
                <a:gd name="T35" fmla="*/ 143 h 230"/>
                <a:gd name="T36" fmla="*/ 108 w 234"/>
                <a:gd name="T37" fmla="*/ 143 h 230"/>
                <a:gd name="T38" fmla="*/ 151 w 234"/>
                <a:gd name="T39" fmla="*/ 141 h 230"/>
                <a:gd name="T40" fmla="*/ 184 w 234"/>
                <a:gd name="T41" fmla="*/ 133 h 230"/>
                <a:gd name="T42" fmla="*/ 208 w 234"/>
                <a:gd name="T43" fmla="*/ 116 h 230"/>
                <a:gd name="T44" fmla="*/ 227 w 234"/>
                <a:gd name="T45" fmla="*/ 86 h 230"/>
                <a:gd name="T46" fmla="*/ 234 w 234"/>
                <a:gd name="T47" fmla="*/ 49 h 230"/>
                <a:gd name="T48" fmla="*/ 224 w 234"/>
                <a:gd name="T49" fmla="*/ 11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4" h="230">
                  <a:moveTo>
                    <a:pt x="224" y="11"/>
                  </a:moveTo>
                  <a:cubicBezTo>
                    <a:pt x="222" y="7"/>
                    <a:pt x="219" y="3"/>
                    <a:pt x="216" y="0"/>
                  </a:cubicBezTo>
                  <a:cubicBezTo>
                    <a:pt x="216" y="3"/>
                    <a:pt x="216" y="6"/>
                    <a:pt x="216" y="9"/>
                  </a:cubicBezTo>
                  <a:cubicBezTo>
                    <a:pt x="216" y="25"/>
                    <a:pt x="213" y="40"/>
                    <a:pt x="207" y="55"/>
                  </a:cubicBezTo>
                  <a:cubicBezTo>
                    <a:pt x="201" y="70"/>
                    <a:pt x="193" y="82"/>
                    <a:pt x="184" y="91"/>
                  </a:cubicBezTo>
                  <a:cubicBezTo>
                    <a:pt x="175" y="101"/>
                    <a:pt x="165" y="108"/>
                    <a:pt x="154" y="113"/>
                  </a:cubicBezTo>
                  <a:cubicBezTo>
                    <a:pt x="143" y="117"/>
                    <a:pt x="131" y="121"/>
                    <a:pt x="115" y="123"/>
                  </a:cubicBezTo>
                  <a:cubicBezTo>
                    <a:pt x="105" y="124"/>
                    <a:pt x="92" y="125"/>
                    <a:pt x="69" y="125"/>
                  </a:cubicBezTo>
                  <a:cubicBezTo>
                    <a:pt x="64" y="125"/>
                    <a:pt x="64" y="125"/>
                    <a:pt x="64" y="125"/>
                  </a:cubicBezTo>
                  <a:cubicBezTo>
                    <a:pt x="51" y="187"/>
                    <a:pt x="51" y="187"/>
                    <a:pt x="51" y="187"/>
                  </a:cubicBezTo>
                  <a:cubicBezTo>
                    <a:pt x="49" y="196"/>
                    <a:pt x="49" y="196"/>
                    <a:pt x="49" y="196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29" y="212"/>
                    <a:pt x="29" y="212"/>
                    <a:pt x="29" y="212"/>
                  </a:cubicBezTo>
                  <a:cubicBezTo>
                    <a:pt x="4" y="212"/>
                    <a:pt x="4" y="212"/>
                    <a:pt x="4" y="212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68" y="230"/>
                    <a:pt x="68" y="230"/>
                    <a:pt x="68" y="230"/>
                  </a:cubicBezTo>
                  <a:cubicBezTo>
                    <a:pt x="70" y="222"/>
                    <a:pt x="70" y="222"/>
                    <a:pt x="70" y="222"/>
                  </a:cubicBezTo>
                  <a:cubicBezTo>
                    <a:pt x="86" y="143"/>
                    <a:pt x="86" y="143"/>
                    <a:pt x="86" y="143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129" y="143"/>
                    <a:pt x="142" y="143"/>
                    <a:pt x="151" y="141"/>
                  </a:cubicBezTo>
                  <a:cubicBezTo>
                    <a:pt x="164" y="140"/>
                    <a:pt x="175" y="137"/>
                    <a:pt x="184" y="133"/>
                  </a:cubicBezTo>
                  <a:cubicBezTo>
                    <a:pt x="193" y="129"/>
                    <a:pt x="201" y="123"/>
                    <a:pt x="208" y="116"/>
                  </a:cubicBezTo>
                  <a:cubicBezTo>
                    <a:pt x="216" y="108"/>
                    <a:pt x="222" y="98"/>
                    <a:pt x="227" y="86"/>
                  </a:cubicBezTo>
                  <a:cubicBezTo>
                    <a:pt x="232" y="74"/>
                    <a:pt x="234" y="61"/>
                    <a:pt x="234" y="49"/>
                  </a:cubicBezTo>
                  <a:cubicBezTo>
                    <a:pt x="234" y="35"/>
                    <a:pt x="231" y="22"/>
                    <a:pt x="22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05" name="Freeform 397"/>
            <p:cNvSpPr>
              <a:spLocks noEditPoints="1"/>
            </p:cNvSpPr>
            <p:nvPr/>
          </p:nvSpPr>
          <p:spPr bwMode="auto">
            <a:xfrm>
              <a:off x="9121776" y="5629276"/>
              <a:ext cx="209550" cy="223838"/>
            </a:xfrm>
            <a:custGeom>
              <a:avLst/>
              <a:gdLst>
                <a:gd name="T0" fmla="*/ 153 w 234"/>
                <a:gd name="T1" fmla="*/ 0 h 249"/>
                <a:gd name="T2" fmla="*/ 52 w 234"/>
                <a:gd name="T3" fmla="*/ 0 h 249"/>
                <a:gd name="T4" fmla="*/ 0 w 234"/>
                <a:gd name="T5" fmla="*/ 249 h 249"/>
                <a:gd name="T6" fmla="*/ 68 w 234"/>
                <a:gd name="T7" fmla="*/ 249 h 249"/>
                <a:gd name="T8" fmla="*/ 70 w 234"/>
                <a:gd name="T9" fmla="*/ 241 h 249"/>
                <a:gd name="T10" fmla="*/ 86 w 234"/>
                <a:gd name="T11" fmla="*/ 162 h 249"/>
                <a:gd name="T12" fmla="*/ 108 w 234"/>
                <a:gd name="T13" fmla="*/ 162 h 249"/>
                <a:gd name="T14" fmla="*/ 151 w 234"/>
                <a:gd name="T15" fmla="*/ 160 h 249"/>
                <a:gd name="T16" fmla="*/ 184 w 234"/>
                <a:gd name="T17" fmla="*/ 152 h 249"/>
                <a:gd name="T18" fmla="*/ 208 w 234"/>
                <a:gd name="T19" fmla="*/ 135 h 249"/>
                <a:gd name="T20" fmla="*/ 227 w 234"/>
                <a:gd name="T21" fmla="*/ 105 h 249"/>
                <a:gd name="T22" fmla="*/ 234 w 234"/>
                <a:gd name="T23" fmla="*/ 68 h 249"/>
                <a:gd name="T24" fmla="*/ 224 w 234"/>
                <a:gd name="T25" fmla="*/ 30 h 249"/>
                <a:gd name="T26" fmla="*/ 197 w 234"/>
                <a:gd name="T27" fmla="*/ 6 h 249"/>
                <a:gd name="T28" fmla="*/ 153 w 234"/>
                <a:gd name="T29" fmla="*/ 0 h 249"/>
                <a:gd name="T30" fmla="*/ 108 w 234"/>
                <a:gd name="T31" fmla="*/ 58 h 249"/>
                <a:gd name="T32" fmla="*/ 133 w 234"/>
                <a:gd name="T33" fmla="*/ 58 h 249"/>
                <a:gd name="T34" fmla="*/ 135 w 234"/>
                <a:gd name="T35" fmla="*/ 58 h 249"/>
                <a:gd name="T36" fmla="*/ 159 w 234"/>
                <a:gd name="T37" fmla="*/ 60 h 249"/>
                <a:gd name="T38" fmla="*/ 159 w 234"/>
                <a:gd name="T39" fmla="*/ 60 h 249"/>
                <a:gd name="T40" fmla="*/ 165 w 234"/>
                <a:gd name="T41" fmla="*/ 64 h 249"/>
                <a:gd name="T42" fmla="*/ 167 w 234"/>
                <a:gd name="T43" fmla="*/ 71 h 249"/>
                <a:gd name="T44" fmla="*/ 161 w 234"/>
                <a:gd name="T45" fmla="*/ 88 h 249"/>
                <a:gd name="T46" fmla="*/ 146 w 234"/>
                <a:gd name="T47" fmla="*/ 99 h 249"/>
                <a:gd name="T48" fmla="*/ 144 w 234"/>
                <a:gd name="T49" fmla="*/ 100 h 249"/>
                <a:gd name="T50" fmla="*/ 102 w 234"/>
                <a:gd name="T51" fmla="*/ 103 h 249"/>
                <a:gd name="T52" fmla="*/ 100 w 234"/>
                <a:gd name="T53" fmla="*/ 103 h 249"/>
                <a:gd name="T54" fmla="*/ 98 w 234"/>
                <a:gd name="T55" fmla="*/ 103 h 249"/>
                <a:gd name="T56" fmla="*/ 108 w 234"/>
                <a:gd name="T57" fmla="*/ 5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4" h="249">
                  <a:moveTo>
                    <a:pt x="153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68" y="249"/>
                    <a:pt x="68" y="249"/>
                    <a:pt x="68" y="249"/>
                  </a:cubicBezTo>
                  <a:cubicBezTo>
                    <a:pt x="70" y="241"/>
                    <a:pt x="70" y="241"/>
                    <a:pt x="70" y="241"/>
                  </a:cubicBezTo>
                  <a:cubicBezTo>
                    <a:pt x="86" y="162"/>
                    <a:pt x="86" y="162"/>
                    <a:pt x="86" y="162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29" y="162"/>
                    <a:pt x="142" y="162"/>
                    <a:pt x="151" y="160"/>
                  </a:cubicBezTo>
                  <a:cubicBezTo>
                    <a:pt x="164" y="159"/>
                    <a:pt x="175" y="156"/>
                    <a:pt x="184" y="152"/>
                  </a:cubicBezTo>
                  <a:cubicBezTo>
                    <a:pt x="193" y="148"/>
                    <a:pt x="201" y="142"/>
                    <a:pt x="208" y="135"/>
                  </a:cubicBezTo>
                  <a:cubicBezTo>
                    <a:pt x="216" y="127"/>
                    <a:pt x="222" y="117"/>
                    <a:pt x="227" y="105"/>
                  </a:cubicBezTo>
                  <a:cubicBezTo>
                    <a:pt x="232" y="93"/>
                    <a:pt x="234" y="80"/>
                    <a:pt x="234" y="68"/>
                  </a:cubicBezTo>
                  <a:cubicBezTo>
                    <a:pt x="234" y="53"/>
                    <a:pt x="231" y="41"/>
                    <a:pt x="224" y="30"/>
                  </a:cubicBezTo>
                  <a:cubicBezTo>
                    <a:pt x="218" y="19"/>
                    <a:pt x="208" y="11"/>
                    <a:pt x="197" y="6"/>
                  </a:cubicBezTo>
                  <a:cubicBezTo>
                    <a:pt x="185" y="2"/>
                    <a:pt x="171" y="0"/>
                    <a:pt x="153" y="0"/>
                  </a:cubicBezTo>
                  <a:close/>
                  <a:moveTo>
                    <a:pt x="108" y="58"/>
                  </a:moveTo>
                  <a:cubicBezTo>
                    <a:pt x="133" y="58"/>
                    <a:pt x="133" y="58"/>
                    <a:pt x="133" y="58"/>
                  </a:cubicBezTo>
                  <a:cubicBezTo>
                    <a:pt x="134" y="58"/>
                    <a:pt x="135" y="58"/>
                    <a:pt x="135" y="58"/>
                  </a:cubicBezTo>
                  <a:cubicBezTo>
                    <a:pt x="147" y="58"/>
                    <a:pt x="156" y="59"/>
                    <a:pt x="159" y="60"/>
                  </a:cubicBezTo>
                  <a:cubicBezTo>
                    <a:pt x="159" y="60"/>
                    <a:pt x="159" y="60"/>
                    <a:pt x="159" y="60"/>
                  </a:cubicBezTo>
                  <a:cubicBezTo>
                    <a:pt x="162" y="61"/>
                    <a:pt x="163" y="62"/>
                    <a:pt x="165" y="64"/>
                  </a:cubicBezTo>
                  <a:cubicBezTo>
                    <a:pt x="166" y="65"/>
                    <a:pt x="167" y="67"/>
                    <a:pt x="167" y="71"/>
                  </a:cubicBezTo>
                  <a:cubicBezTo>
                    <a:pt x="166" y="78"/>
                    <a:pt x="165" y="83"/>
                    <a:pt x="161" y="88"/>
                  </a:cubicBezTo>
                  <a:cubicBezTo>
                    <a:pt x="158" y="93"/>
                    <a:pt x="153" y="97"/>
                    <a:pt x="146" y="99"/>
                  </a:cubicBezTo>
                  <a:cubicBezTo>
                    <a:pt x="146" y="100"/>
                    <a:pt x="145" y="100"/>
                    <a:pt x="144" y="100"/>
                  </a:cubicBezTo>
                  <a:cubicBezTo>
                    <a:pt x="137" y="102"/>
                    <a:pt x="122" y="103"/>
                    <a:pt x="102" y="103"/>
                  </a:cubicBezTo>
                  <a:cubicBezTo>
                    <a:pt x="101" y="103"/>
                    <a:pt x="101" y="103"/>
                    <a:pt x="100" y="103"/>
                  </a:cubicBezTo>
                  <a:cubicBezTo>
                    <a:pt x="98" y="103"/>
                    <a:pt x="98" y="103"/>
                    <a:pt x="98" y="103"/>
                  </a:cubicBezTo>
                  <a:lnTo>
                    <a:pt x="108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06" name="Freeform 398"/>
            <p:cNvSpPr>
              <a:spLocks/>
            </p:cNvSpPr>
            <p:nvPr/>
          </p:nvSpPr>
          <p:spPr bwMode="auto">
            <a:xfrm>
              <a:off x="8704263" y="5715001"/>
              <a:ext cx="36513" cy="22225"/>
            </a:xfrm>
            <a:custGeom>
              <a:avLst/>
              <a:gdLst>
                <a:gd name="T0" fmla="*/ 2 w 40"/>
                <a:gd name="T1" fmla="*/ 26 h 26"/>
                <a:gd name="T2" fmla="*/ 26 w 40"/>
                <a:gd name="T3" fmla="*/ 24 h 26"/>
                <a:gd name="T4" fmla="*/ 28 w 40"/>
                <a:gd name="T5" fmla="*/ 24 h 26"/>
                <a:gd name="T6" fmla="*/ 37 w 40"/>
                <a:gd name="T7" fmla="*/ 17 h 26"/>
                <a:gd name="T8" fmla="*/ 40 w 40"/>
                <a:gd name="T9" fmla="*/ 7 h 26"/>
                <a:gd name="T10" fmla="*/ 39 w 40"/>
                <a:gd name="T11" fmla="*/ 3 h 26"/>
                <a:gd name="T12" fmla="*/ 35 w 40"/>
                <a:gd name="T13" fmla="*/ 1 h 26"/>
                <a:gd name="T14" fmla="*/ 35 w 40"/>
                <a:gd name="T15" fmla="*/ 1 h 26"/>
                <a:gd name="T16" fmla="*/ 22 w 40"/>
                <a:gd name="T17" fmla="*/ 0 h 26"/>
                <a:gd name="T18" fmla="*/ 20 w 40"/>
                <a:gd name="T19" fmla="*/ 0 h 26"/>
                <a:gd name="T20" fmla="*/ 6 w 40"/>
                <a:gd name="T21" fmla="*/ 0 h 26"/>
                <a:gd name="T22" fmla="*/ 0 w 40"/>
                <a:gd name="T23" fmla="*/ 26 h 26"/>
                <a:gd name="T24" fmla="*/ 1 w 40"/>
                <a:gd name="T25" fmla="*/ 26 h 26"/>
                <a:gd name="T26" fmla="*/ 2 w 40"/>
                <a:gd name="T2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26">
                  <a:moveTo>
                    <a:pt x="2" y="26"/>
                  </a:moveTo>
                  <a:cubicBezTo>
                    <a:pt x="14" y="26"/>
                    <a:pt x="22" y="25"/>
                    <a:pt x="26" y="24"/>
                  </a:cubicBezTo>
                  <a:cubicBezTo>
                    <a:pt x="27" y="24"/>
                    <a:pt x="28" y="24"/>
                    <a:pt x="28" y="24"/>
                  </a:cubicBezTo>
                  <a:cubicBezTo>
                    <a:pt x="32" y="22"/>
                    <a:pt x="34" y="20"/>
                    <a:pt x="37" y="17"/>
                  </a:cubicBezTo>
                  <a:cubicBezTo>
                    <a:pt x="39" y="14"/>
                    <a:pt x="40" y="11"/>
                    <a:pt x="40" y="7"/>
                  </a:cubicBezTo>
                  <a:cubicBezTo>
                    <a:pt x="40" y="5"/>
                    <a:pt x="39" y="4"/>
                    <a:pt x="39" y="3"/>
                  </a:cubicBezTo>
                  <a:cubicBezTo>
                    <a:pt x="38" y="2"/>
                    <a:pt x="37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3" y="0"/>
                    <a:pt x="28" y="0"/>
                    <a:pt x="22" y="0"/>
                  </a:cubicBezTo>
                  <a:cubicBezTo>
                    <a:pt x="21" y="0"/>
                    <a:pt x="21" y="0"/>
                    <a:pt x="2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2" y="26"/>
                    <a:pt x="2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07" name="Freeform 399"/>
            <p:cNvSpPr>
              <a:spLocks noEditPoints="1"/>
            </p:cNvSpPr>
            <p:nvPr/>
          </p:nvSpPr>
          <p:spPr bwMode="auto">
            <a:xfrm>
              <a:off x="8594726" y="5629276"/>
              <a:ext cx="258763" cy="258763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95 w 288"/>
                <a:gd name="T11" fmla="*/ 61 h 288"/>
                <a:gd name="T12" fmla="*/ 154 w 288"/>
                <a:gd name="T13" fmla="*/ 61 h 288"/>
                <a:gd name="T14" fmla="*/ 179 w 288"/>
                <a:gd name="T15" fmla="*/ 65 h 288"/>
                <a:gd name="T16" fmla="*/ 195 w 288"/>
                <a:gd name="T17" fmla="*/ 78 h 288"/>
                <a:gd name="T18" fmla="*/ 201 w 288"/>
                <a:gd name="T19" fmla="*/ 100 h 288"/>
                <a:gd name="T20" fmla="*/ 197 w 288"/>
                <a:gd name="T21" fmla="*/ 122 h 288"/>
                <a:gd name="T22" fmla="*/ 186 w 288"/>
                <a:gd name="T23" fmla="*/ 139 h 288"/>
                <a:gd name="T24" fmla="*/ 172 w 288"/>
                <a:gd name="T25" fmla="*/ 149 h 288"/>
                <a:gd name="T26" fmla="*/ 153 w 288"/>
                <a:gd name="T27" fmla="*/ 154 h 288"/>
                <a:gd name="T28" fmla="*/ 128 w 288"/>
                <a:gd name="T29" fmla="*/ 155 h 288"/>
                <a:gd name="T30" fmla="*/ 115 w 288"/>
                <a:gd name="T31" fmla="*/ 155 h 288"/>
                <a:gd name="T32" fmla="*/ 105 w 288"/>
                <a:gd name="T33" fmla="*/ 201 h 288"/>
                <a:gd name="T34" fmla="*/ 104 w 288"/>
                <a:gd name="T35" fmla="*/ 206 h 288"/>
                <a:gd name="T36" fmla="*/ 65 w 288"/>
                <a:gd name="T37" fmla="*/ 206 h 288"/>
                <a:gd name="T38" fmla="*/ 95 w 288"/>
                <a:gd name="T39" fmla="*/ 61 h 288"/>
                <a:gd name="T40" fmla="*/ 219 w 288"/>
                <a:gd name="T41" fmla="*/ 145 h 288"/>
                <a:gd name="T42" fmla="*/ 208 w 288"/>
                <a:gd name="T43" fmla="*/ 162 h 288"/>
                <a:gd name="T44" fmla="*/ 194 w 288"/>
                <a:gd name="T45" fmla="*/ 172 h 288"/>
                <a:gd name="T46" fmla="*/ 175 w 288"/>
                <a:gd name="T47" fmla="*/ 177 h 288"/>
                <a:gd name="T48" fmla="*/ 150 w 288"/>
                <a:gd name="T49" fmla="*/ 178 h 288"/>
                <a:gd name="T50" fmla="*/ 138 w 288"/>
                <a:gd name="T51" fmla="*/ 178 h 288"/>
                <a:gd name="T52" fmla="*/ 128 w 288"/>
                <a:gd name="T53" fmla="*/ 224 h 288"/>
                <a:gd name="T54" fmla="*/ 127 w 288"/>
                <a:gd name="T55" fmla="*/ 228 h 288"/>
                <a:gd name="T56" fmla="*/ 87 w 288"/>
                <a:gd name="T57" fmla="*/ 228 h 288"/>
                <a:gd name="T58" fmla="*/ 90 w 288"/>
                <a:gd name="T59" fmla="*/ 218 h 288"/>
                <a:gd name="T60" fmla="*/ 104 w 288"/>
                <a:gd name="T61" fmla="*/ 218 h 288"/>
                <a:gd name="T62" fmla="*/ 114 w 288"/>
                <a:gd name="T63" fmla="*/ 218 h 288"/>
                <a:gd name="T64" fmla="*/ 116 w 288"/>
                <a:gd name="T65" fmla="*/ 208 h 288"/>
                <a:gd name="T66" fmla="*/ 117 w 288"/>
                <a:gd name="T67" fmla="*/ 204 h 288"/>
                <a:gd name="T68" fmla="*/ 125 w 288"/>
                <a:gd name="T69" fmla="*/ 167 h 288"/>
                <a:gd name="T70" fmla="*/ 128 w 288"/>
                <a:gd name="T71" fmla="*/ 167 h 288"/>
                <a:gd name="T72" fmla="*/ 154 w 288"/>
                <a:gd name="T73" fmla="*/ 166 h 288"/>
                <a:gd name="T74" fmla="*/ 177 w 288"/>
                <a:gd name="T75" fmla="*/ 160 h 288"/>
                <a:gd name="T76" fmla="*/ 194 w 288"/>
                <a:gd name="T77" fmla="*/ 148 h 288"/>
                <a:gd name="T78" fmla="*/ 208 w 288"/>
                <a:gd name="T79" fmla="*/ 127 h 288"/>
                <a:gd name="T80" fmla="*/ 213 w 288"/>
                <a:gd name="T81" fmla="*/ 100 h 288"/>
                <a:gd name="T82" fmla="*/ 213 w 288"/>
                <a:gd name="T83" fmla="*/ 95 h 288"/>
                <a:gd name="T84" fmla="*/ 218 w 288"/>
                <a:gd name="T85" fmla="*/ 101 h 288"/>
                <a:gd name="T86" fmla="*/ 224 w 288"/>
                <a:gd name="T87" fmla="*/ 123 h 288"/>
                <a:gd name="T88" fmla="*/ 219 w 288"/>
                <a:gd name="T89" fmla="*/ 14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223"/>
                    <a:pt x="64" y="288"/>
                    <a:pt x="144" y="288"/>
                  </a:cubicBezTo>
                  <a:cubicBezTo>
                    <a:pt x="223" y="288"/>
                    <a:pt x="288" y="223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  <a:moveTo>
                    <a:pt x="95" y="61"/>
                  </a:moveTo>
                  <a:cubicBezTo>
                    <a:pt x="154" y="61"/>
                    <a:pt x="154" y="61"/>
                    <a:pt x="154" y="61"/>
                  </a:cubicBezTo>
                  <a:cubicBezTo>
                    <a:pt x="164" y="61"/>
                    <a:pt x="172" y="62"/>
                    <a:pt x="179" y="65"/>
                  </a:cubicBezTo>
                  <a:cubicBezTo>
                    <a:pt x="186" y="67"/>
                    <a:pt x="191" y="72"/>
                    <a:pt x="195" y="78"/>
                  </a:cubicBezTo>
                  <a:cubicBezTo>
                    <a:pt x="199" y="85"/>
                    <a:pt x="201" y="92"/>
                    <a:pt x="201" y="100"/>
                  </a:cubicBezTo>
                  <a:cubicBezTo>
                    <a:pt x="201" y="108"/>
                    <a:pt x="200" y="115"/>
                    <a:pt x="197" y="122"/>
                  </a:cubicBezTo>
                  <a:cubicBezTo>
                    <a:pt x="194" y="129"/>
                    <a:pt x="190" y="135"/>
                    <a:pt x="186" y="139"/>
                  </a:cubicBezTo>
                  <a:cubicBezTo>
                    <a:pt x="182" y="144"/>
                    <a:pt x="177" y="147"/>
                    <a:pt x="172" y="149"/>
                  </a:cubicBezTo>
                  <a:cubicBezTo>
                    <a:pt x="167" y="152"/>
                    <a:pt x="160" y="153"/>
                    <a:pt x="153" y="154"/>
                  </a:cubicBezTo>
                  <a:cubicBezTo>
                    <a:pt x="148" y="155"/>
                    <a:pt x="140" y="155"/>
                    <a:pt x="128" y="155"/>
                  </a:cubicBezTo>
                  <a:cubicBezTo>
                    <a:pt x="115" y="155"/>
                    <a:pt x="115" y="155"/>
                    <a:pt x="115" y="155"/>
                  </a:cubicBezTo>
                  <a:cubicBezTo>
                    <a:pt x="105" y="201"/>
                    <a:pt x="105" y="201"/>
                    <a:pt x="105" y="201"/>
                  </a:cubicBezTo>
                  <a:cubicBezTo>
                    <a:pt x="104" y="206"/>
                    <a:pt x="104" y="206"/>
                    <a:pt x="104" y="206"/>
                  </a:cubicBezTo>
                  <a:cubicBezTo>
                    <a:pt x="65" y="206"/>
                    <a:pt x="65" y="206"/>
                    <a:pt x="65" y="206"/>
                  </a:cubicBezTo>
                  <a:lnTo>
                    <a:pt x="95" y="61"/>
                  </a:lnTo>
                  <a:close/>
                  <a:moveTo>
                    <a:pt x="219" y="145"/>
                  </a:moveTo>
                  <a:cubicBezTo>
                    <a:pt x="216" y="152"/>
                    <a:pt x="213" y="157"/>
                    <a:pt x="208" y="162"/>
                  </a:cubicBezTo>
                  <a:cubicBezTo>
                    <a:pt x="204" y="166"/>
                    <a:pt x="200" y="170"/>
                    <a:pt x="194" y="172"/>
                  </a:cubicBezTo>
                  <a:cubicBezTo>
                    <a:pt x="189" y="174"/>
                    <a:pt x="183" y="176"/>
                    <a:pt x="175" y="177"/>
                  </a:cubicBezTo>
                  <a:cubicBezTo>
                    <a:pt x="170" y="177"/>
                    <a:pt x="162" y="178"/>
                    <a:pt x="150" y="178"/>
                  </a:cubicBezTo>
                  <a:cubicBezTo>
                    <a:pt x="138" y="178"/>
                    <a:pt x="138" y="178"/>
                    <a:pt x="138" y="178"/>
                  </a:cubicBezTo>
                  <a:cubicBezTo>
                    <a:pt x="128" y="224"/>
                    <a:pt x="128" y="224"/>
                    <a:pt x="128" y="224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87" y="228"/>
                    <a:pt x="87" y="228"/>
                    <a:pt x="87" y="228"/>
                  </a:cubicBezTo>
                  <a:cubicBezTo>
                    <a:pt x="90" y="218"/>
                    <a:pt x="90" y="218"/>
                    <a:pt x="90" y="218"/>
                  </a:cubicBezTo>
                  <a:cubicBezTo>
                    <a:pt x="104" y="218"/>
                    <a:pt x="104" y="218"/>
                    <a:pt x="104" y="218"/>
                  </a:cubicBezTo>
                  <a:cubicBezTo>
                    <a:pt x="114" y="218"/>
                    <a:pt x="114" y="218"/>
                    <a:pt x="114" y="218"/>
                  </a:cubicBezTo>
                  <a:cubicBezTo>
                    <a:pt x="116" y="208"/>
                    <a:pt x="116" y="208"/>
                    <a:pt x="116" y="208"/>
                  </a:cubicBezTo>
                  <a:cubicBezTo>
                    <a:pt x="117" y="204"/>
                    <a:pt x="117" y="204"/>
                    <a:pt x="117" y="204"/>
                  </a:cubicBezTo>
                  <a:cubicBezTo>
                    <a:pt x="125" y="167"/>
                    <a:pt x="125" y="167"/>
                    <a:pt x="125" y="167"/>
                  </a:cubicBezTo>
                  <a:cubicBezTo>
                    <a:pt x="128" y="167"/>
                    <a:pt x="128" y="167"/>
                    <a:pt x="128" y="167"/>
                  </a:cubicBezTo>
                  <a:cubicBezTo>
                    <a:pt x="141" y="167"/>
                    <a:pt x="149" y="167"/>
                    <a:pt x="154" y="166"/>
                  </a:cubicBezTo>
                  <a:cubicBezTo>
                    <a:pt x="164" y="165"/>
                    <a:pt x="171" y="163"/>
                    <a:pt x="177" y="160"/>
                  </a:cubicBezTo>
                  <a:cubicBezTo>
                    <a:pt x="183" y="157"/>
                    <a:pt x="189" y="153"/>
                    <a:pt x="194" y="148"/>
                  </a:cubicBezTo>
                  <a:cubicBezTo>
                    <a:pt x="200" y="142"/>
                    <a:pt x="204" y="135"/>
                    <a:pt x="208" y="127"/>
                  </a:cubicBezTo>
                  <a:cubicBezTo>
                    <a:pt x="211" y="118"/>
                    <a:pt x="213" y="109"/>
                    <a:pt x="213" y="100"/>
                  </a:cubicBezTo>
                  <a:cubicBezTo>
                    <a:pt x="213" y="98"/>
                    <a:pt x="213" y="97"/>
                    <a:pt x="213" y="95"/>
                  </a:cubicBezTo>
                  <a:cubicBezTo>
                    <a:pt x="215" y="97"/>
                    <a:pt x="216" y="99"/>
                    <a:pt x="218" y="101"/>
                  </a:cubicBezTo>
                  <a:cubicBezTo>
                    <a:pt x="222" y="107"/>
                    <a:pt x="224" y="115"/>
                    <a:pt x="224" y="123"/>
                  </a:cubicBezTo>
                  <a:cubicBezTo>
                    <a:pt x="224" y="130"/>
                    <a:pt x="222" y="138"/>
                    <a:pt x="219" y="1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08" name="Freeform 400"/>
            <p:cNvSpPr>
              <a:spLocks/>
            </p:cNvSpPr>
            <p:nvPr/>
          </p:nvSpPr>
          <p:spPr bwMode="auto">
            <a:xfrm>
              <a:off x="9693276" y="5638801"/>
              <a:ext cx="74613" cy="96838"/>
            </a:xfrm>
            <a:custGeom>
              <a:avLst/>
              <a:gdLst>
                <a:gd name="T0" fmla="*/ 82 w 82"/>
                <a:gd name="T1" fmla="*/ 69 h 107"/>
                <a:gd name="T2" fmla="*/ 35 w 82"/>
                <a:gd name="T3" fmla="*/ 0 h 107"/>
                <a:gd name="T4" fmla="*/ 8 w 82"/>
                <a:gd name="T5" fmla="*/ 12 h 107"/>
                <a:gd name="T6" fmla="*/ 0 w 82"/>
                <a:gd name="T7" fmla="*/ 40 h 107"/>
                <a:gd name="T8" fmla="*/ 47 w 82"/>
                <a:gd name="T9" fmla="*/ 107 h 107"/>
                <a:gd name="T10" fmla="*/ 73 w 82"/>
                <a:gd name="T11" fmla="*/ 97 h 107"/>
                <a:gd name="T12" fmla="*/ 82 w 82"/>
                <a:gd name="T13" fmla="*/ 6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07">
                  <a:moveTo>
                    <a:pt x="82" y="69"/>
                  </a:moveTo>
                  <a:cubicBezTo>
                    <a:pt x="82" y="42"/>
                    <a:pt x="66" y="0"/>
                    <a:pt x="35" y="0"/>
                  </a:cubicBezTo>
                  <a:cubicBezTo>
                    <a:pt x="25" y="0"/>
                    <a:pt x="15" y="5"/>
                    <a:pt x="8" y="12"/>
                  </a:cubicBezTo>
                  <a:cubicBezTo>
                    <a:pt x="2" y="20"/>
                    <a:pt x="0" y="30"/>
                    <a:pt x="0" y="40"/>
                  </a:cubicBezTo>
                  <a:cubicBezTo>
                    <a:pt x="0" y="66"/>
                    <a:pt x="15" y="107"/>
                    <a:pt x="47" y="107"/>
                  </a:cubicBezTo>
                  <a:cubicBezTo>
                    <a:pt x="57" y="107"/>
                    <a:pt x="67" y="103"/>
                    <a:pt x="73" y="97"/>
                  </a:cubicBezTo>
                  <a:cubicBezTo>
                    <a:pt x="82" y="88"/>
                    <a:pt x="82" y="76"/>
                    <a:pt x="82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09" name="Freeform 401"/>
            <p:cNvSpPr>
              <a:spLocks/>
            </p:cNvSpPr>
            <p:nvPr/>
          </p:nvSpPr>
          <p:spPr bwMode="auto">
            <a:xfrm>
              <a:off x="9737726" y="5635626"/>
              <a:ext cx="153988" cy="252413"/>
            </a:xfrm>
            <a:custGeom>
              <a:avLst/>
              <a:gdLst>
                <a:gd name="T0" fmla="*/ 73 w 171"/>
                <a:gd name="T1" fmla="*/ 0 h 281"/>
                <a:gd name="T2" fmla="*/ 64 w 171"/>
                <a:gd name="T3" fmla="*/ 5 h 281"/>
                <a:gd name="T4" fmla="*/ 41 w 171"/>
                <a:gd name="T5" fmla="*/ 5 h 281"/>
                <a:gd name="T6" fmla="*/ 68 w 171"/>
                <a:gd name="T7" fmla="*/ 56 h 281"/>
                <a:gd name="T8" fmla="*/ 36 w 171"/>
                <a:gd name="T9" fmla="*/ 110 h 281"/>
                <a:gd name="T10" fmla="*/ 25 w 171"/>
                <a:gd name="T11" fmla="*/ 128 h 281"/>
                <a:gd name="T12" fmla="*/ 35 w 171"/>
                <a:gd name="T13" fmla="*/ 144 h 281"/>
                <a:gd name="T14" fmla="*/ 49 w 171"/>
                <a:gd name="T15" fmla="*/ 155 h 281"/>
                <a:gd name="T16" fmla="*/ 81 w 171"/>
                <a:gd name="T17" fmla="*/ 208 h 281"/>
                <a:gd name="T18" fmla="*/ 0 w 171"/>
                <a:gd name="T19" fmla="*/ 278 h 281"/>
                <a:gd name="T20" fmla="*/ 27 w 171"/>
                <a:gd name="T21" fmla="*/ 281 h 281"/>
                <a:gd name="T22" fmla="*/ 171 w 171"/>
                <a:gd name="T23" fmla="*/ 137 h 281"/>
                <a:gd name="T24" fmla="*/ 73 w 171"/>
                <a:gd name="T25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1" h="281">
                  <a:moveTo>
                    <a:pt x="73" y="0"/>
                  </a:moveTo>
                  <a:cubicBezTo>
                    <a:pt x="64" y="5"/>
                    <a:pt x="64" y="5"/>
                    <a:pt x="64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50" y="12"/>
                    <a:pt x="68" y="27"/>
                    <a:pt x="68" y="56"/>
                  </a:cubicBezTo>
                  <a:cubicBezTo>
                    <a:pt x="68" y="84"/>
                    <a:pt x="52" y="97"/>
                    <a:pt x="36" y="110"/>
                  </a:cubicBezTo>
                  <a:cubicBezTo>
                    <a:pt x="31" y="114"/>
                    <a:pt x="25" y="120"/>
                    <a:pt x="25" y="128"/>
                  </a:cubicBezTo>
                  <a:cubicBezTo>
                    <a:pt x="25" y="136"/>
                    <a:pt x="31" y="141"/>
                    <a:pt x="35" y="144"/>
                  </a:cubicBezTo>
                  <a:cubicBezTo>
                    <a:pt x="49" y="155"/>
                    <a:pt x="49" y="155"/>
                    <a:pt x="49" y="155"/>
                  </a:cubicBezTo>
                  <a:cubicBezTo>
                    <a:pt x="65" y="169"/>
                    <a:pt x="81" y="182"/>
                    <a:pt x="81" y="208"/>
                  </a:cubicBezTo>
                  <a:cubicBezTo>
                    <a:pt x="81" y="240"/>
                    <a:pt x="53" y="272"/>
                    <a:pt x="0" y="278"/>
                  </a:cubicBezTo>
                  <a:cubicBezTo>
                    <a:pt x="9" y="280"/>
                    <a:pt x="18" y="281"/>
                    <a:pt x="27" y="281"/>
                  </a:cubicBezTo>
                  <a:cubicBezTo>
                    <a:pt x="106" y="281"/>
                    <a:pt x="171" y="216"/>
                    <a:pt x="171" y="137"/>
                  </a:cubicBezTo>
                  <a:cubicBezTo>
                    <a:pt x="171" y="73"/>
                    <a:pt x="130" y="19"/>
                    <a:pt x="7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10" name="Freeform 402"/>
            <p:cNvSpPr>
              <a:spLocks/>
            </p:cNvSpPr>
            <p:nvPr/>
          </p:nvSpPr>
          <p:spPr bwMode="auto">
            <a:xfrm>
              <a:off x="9677401" y="5789614"/>
              <a:ext cx="109538" cy="82550"/>
            </a:xfrm>
            <a:custGeom>
              <a:avLst/>
              <a:gdLst>
                <a:gd name="T0" fmla="*/ 81 w 122"/>
                <a:gd name="T1" fmla="*/ 1 h 91"/>
                <a:gd name="T2" fmla="*/ 72 w 122"/>
                <a:gd name="T3" fmla="*/ 0 h 91"/>
                <a:gd name="T4" fmla="*/ 33 w 122"/>
                <a:gd name="T5" fmla="*/ 6 h 91"/>
                <a:gd name="T6" fmla="*/ 0 w 122"/>
                <a:gd name="T7" fmla="*/ 45 h 91"/>
                <a:gd name="T8" fmla="*/ 67 w 122"/>
                <a:gd name="T9" fmla="*/ 91 h 91"/>
                <a:gd name="T10" fmla="*/ 122 w 122"/>
                <a:gd name="T11" fmla="*/ 51 h 91"/>
                <a:gd name="T12" fmla="*/ 81 w 122"/>
                <a:gd name="T13" fmla="*/ 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91">
                  <a:moveTo>
                    <a:pt x="81" y="1"/>
                  </a:moveTo>
                  <a:cubicBezTo>
                    <a:pt x="78" y="0"/>
                    <a:pt x="76" y="0"/>
                    <a:pt x="72" y="0"/>
                  </a:cubicBezTo>
                  <a:cubicBezTo>
                    <a:pt x="69" y="0"/>
                    <a:pt x="49" y="1"/>
                    <a:pt x="33" y="6"/>
                  </a:cubicBezTo>
                  <a:cubicBezTo>
                    <a:pt x="24" y="9"/>
                    <a:pt x="0" y="18"/>
                    <a:pt x="0" y="45"/>
                  </a:cubicBezTo>
                  <a:cubicBezTo>
                    <a:pt x="0" y="72"/>
                    <a:pt x="26" y="91"/>
                    <a:pt x="67" y="91"/>
                  </a:cubicBezTo>
                  <a:cubicBezTo>
                    <a:pt x="103" y="91"/>
                    <a:pt x="122" y="74"/>
                    <a:pt x="122" y="51"/>
                  </a:cubicBezTo>
                  <a:cubicBezTo>
                    <a:pt x="122" y="31"/>
                    <a:pt x="110" y="21"/>
                    <a:pt x="8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11" name="Freeform 403"/>
            <p:cNvSpPr>
              <a:spLocks/>
            </p:cNvSpPr>
            <p:nvPr/>
          </p:nvSpPr>
          <p:spPr bwMode="auto">
            <a:xfrm>
              <a:off x="9631363" y="5665789"/>
              <a:ext cx="106363" cy="158750"/>
            </a:xfrm>
            <a:custGeom>
              <a:avLst/>
              <a:gdLst>
                <a:gd name="T0" fmla="*/ 46 w 118"/>
                <a:gd name="T1" fmla="*/ 145 h 176"/>
                <a:gd name="T2" fmla="*/ 118 w 118"/>
                <a:gd name="T3" fmla="*/ 128 h 176"/>
                <a:gd name="T4" fmla="*/ 107 w 118"/>
                <a:gd name="T5" fmla="*/ 102 h 176"/>
                <a:gd name="T6" fmla="*/ 111 w 118"/>
                <a:gd name="T7" fmla="*/ 87 h 176"/>
                <a:gd name="T8" fmla="*/ 99 w 118"/>
                <a:gd name="T9" fmla="*/ 88 h 176"/>
                <a:gd name="T10" fmla="*/ 36 w 118"/>
                <a:gd name="T11" fmla="*/ 29 h 176"/>
                <a:gd name="T12" fmla="*/ 43 w 118"/>
                <a:gd name="T13" fmla="*/ 0 h 176"/>
                <a:gd name="T14" fmla="*/ 0 w 118"/>
                <a:gd name="T15" fmla="*/ 103 h 176"/>
                <a:gd name="T16" fmla="*/ 20 w 118"/>
                <a:gd name="T17" fmla="*/ 176 h 176"/>
                <a:gd name="T18" fmla="*/ 46 w 118"/>
                <a:gd name="T19" fmla="*/ 14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76">
                  <a:moveTo>
                    <a:pt x="46" y="145"/>
                  </a:moveTo>
                  <a:cubicBezTo>
                    <a:pt x="70" y="131"/>
                    <a:pt x="101" y="129"/>
                    <a:pt x="118" y="128"/>
                  </a:cubicBezTo>
                  <a:cubicBezTo>
                    <a:pt x="113" y="121"/>
                    <a:pt x="107" y="114"/>
                    <a:pt x="107" y="102"/>
                  </a:cubicBezTo>
                  <a:cubicBezTo>
                    <a:pt x="107" y="96"/>
                    <a:pt x="109" y="92"/>
                    <a:pt x="111" y="87"/>
                  </a:cubicBezTo>
                  <a:cubicBezTo>
                    <a:pt x="107" y="88"/>
                    <a:pt x="102" y="88"/>
                    <a:pt x="99" y="88"/>
                  </a:cubicBezTo>
                  <a:cubicBezTo>
                    <a:pt x="59" y="88"/>
                    <a:pt x="36" y="58"/>
                    <a:pt x="36" y="29"/>
                  </a:cubicBezTo>
                  <a:cubicBezTo>
                    <a:pt x="36" y="19"/>
                    <a:pt x="38" y="9"/>
                    <a:pt x="43" y="0"/>
                  </a:cubicBezTo>
                  <a:cubicBezTo>
                    <a:pt x="16" y="26"/>
                    <a:pt x="0" y="62"/>
                    <a:pt x="0" y="103"/>
                  </a:cubicBezTo>
                  <a:cubicBezTo>
                    <a:pt x="0" y="129"/>
                    <a:pt x="7" y="154"/>
                    <a:pt x="20" y="176"/>
                  </a:cubicBezTo>
                  <a:cubicBezTo>
                    <a:pt x="24" y="165"/>
                    <a:pt x="31" y="154"/>
                    <a:pt x="46" y="1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12" name="Freeform 404"/>
            <p:cNvSpPr>
              <a:spLocks noEditPoints="1"/>
            </p:cNvSpPr>
            <p:nvPr/>
          </p:nvSpPr>
          <p:spPr bwMode="auto">
            <a:xfrm>
              <a:off x="4965701" y="3556001"/>
              <a:ext cx="258763" cy="258763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134 w 288"/>
                <a:gd name="T11" fmla="*/ 244 h 288"/>
                <a:gd name="T12" fmla="*/ 107 w 288"/>
                <a:gd name="T13" fmla="*/ 174 h 288"/>
                <a:gd name="T14" fmla="*/ 136 w 288"/>
                <a:gd name="T15" fmla="*/ 174 h 288"/>
                <a:gd name="T16" fmla="*/ 150 w 288"/>
                <a:gd name="T17" fmla="*/ 132 h 288"/>
                <a:gd name="T18" fmla="*/ 90 w 288"/>
                <a:gd name="T19" fmla="*/ 133 h 288"/>
                <a:gd name="T20" fmla="*/ 90 w 288"/>
                <a:gd name="T21" fmla="*/ 132 h 288"/>
                <a:gd name="T22" fmla="*/ 90 w 288"/>
                <a:gd name="T23" fmla="*/ 132 h 288"/>
                <a:gd name="T24" fmla="*/ 90 w 288"/>
                <a:gd name="T25" fmla="*/ 132 h 288"/>
                <a:gd name="T26" fmla="*/ 121 w 288"/>
                <a:gd name="T27" fmla="*/ 44 h 288"/>
                <a:gd name="T28" fmla="*/ 155 w 288"/>
                <a:gd name="T29" fmla="*/ 44 h 288"/>
                <a:gd name="T30" fmla="*/ 133 w 288"/>
                <a:gd name="T31" fmla="*/ 109 h 288"/>
                <a:gd name="T32" fmla="*/ 193 w 288"/>
                <a:gd name="T33" fmla="*/ 109 h 288"/>
                <a:gd name="T34" fmla="*/ 193 w 288"/>
                <a:gd name="T35" fmla="*/ 109 h 288"/>
                <a:gd name="T36" fmla="*/ 193 w 288"/>
                <a:gd name="T37" fmla="*/ 109 h 288"/>
                <a:gd name="T38" fmla="*/ 193 w 288"/>
                <a:gd name="T39" fmla="*/ 109 h 288"/>
                <a:gd name="T40" fmla="*/ 170 w 288"/>
                <a:gd name="T41" fmla="*/ 174 h 288"/>
                <a:gd name="T42" fmla="*/ 200 w 288"/>
                <a:gd name="T43" fmla="*/ 174 h 288"/>
                <a:gd name="T44" fmla="*/ 134 w 288"/>
                <a:gd name="T45" fmla="*/ 2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223"/>
                    <a:pt x="64" y="288"/>
                    <a:pt x="144" y="288"/>
                  </a:cubicBezTo>
                  <a:cubicBezTo>
                    <a:pt x="223" y="288"/>
                    <a:pt x="288" y="223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  <a:moveTo>
                    <a:pt x="134" y="244"/>
                  </a:moveTo>
                  <a:cubicBezTo>
                    <a:pt x="107" y="174"/>
                    <a:pt x="107" y="174"/>
                    <a:pt x="107" y="174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42" y="153"/>
                    <a:pt x="150" y="133"/>
                    <a:pt x="150" y="132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132"/>
                    <a:pt x="90" y="132"/>
                    <a:pt x="90" y="132"/>
                  </a:cubicBezTo>
                  <a:cubicBezTo>
                    <a:pt x="90" y="132"/>
                    <a:pt x="90" y="132"/>
                    <a:pt x="90" y="132"/>
                  </a:cubicBezTo>
                  <a:cubicBezTo>
                    <a:pt x="90" y="132"/>
                    <a:pt x="90" y="132"/>
                    <a:pt x="90" y="132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55" y="44"/>
                    <a:pt x="155" y="44"/>
                    <a:pt x="155" y="44"/>
                  </a:cubicBezTo>
                  <a:cubicBezTo>
                    <a:pt x="148" y="69"/>
                    <a:pt x="133" y="108"/>
                    <a:pt x="133" y="109"/>
                  </a:cubicBezTo>
                  <a:cubicBezTo>
                    <a:pt x="193" y="109"/>
                    <a:pt x="193" y="109"/>
                    <a:pt x="193" y="109"/>
                  </a:cubicBezTo>
                  <a:cubicBezTo>
                    <a:pt x="193" y="109"/>
                    <a:pt x="193" y="109"/>
                    <a:pt x="193" y="109"/>
                  </a:cubicBezTo>
                  <a:cubicBezTo>
                    <a:pt x="193" y="109"/>
                    <a:pt x="193" y="109"/>
                    <a:pt x="193" y="109"/>
                  </a:cubicBezTo>
                  <a:cubicBezTo>
                    <a:pt x="193" y="109"/>
                    <a:pt x="193" y="109"/>
                    <a:pt x="193" y="109"/>
                  </a:cubicBezTo>
                  <a:cubicBezTo>
                    <a:pt x="170" y="174"/>
                    <a:pt x="170" y="174"/>
                    <a:pt x="170" y="174"/>
                  </a:cubicBezTo>
                  <a:cubicBezTo>
                    <a:pt x="200" y="174"/>
                    <a:pt x="200" y="174"/>
                    <a:pt x="200" y="174"/>
                  </a:cubicBezTo>
                  <a:lnTo>
                    <a:pt x="134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13" name="Freeform 405"/>
            <p:cNvSpPr>
              <a:spLocks noEditPoints="1"/>
            </p:cNvSpPr>
            <p:nvPr/>
          </p:nvSpPr>
          <p:spPr bwMode="auto">
            <a:xfrm>
              <a:off x="9674226" y="3036889"/>
              <a:ext cx="171450" cy="260350"/>
            </a:xfrm>
            <a:custGeom>
              <a:avLst/>
              <a:gdLst>
                <a:gd name="T0" fmla="*/ 177 w 190"/>
                <a:gd name="T1" fmla="*/ 0 h 289"/>
                <a:gd name="T2" fmla="*/ 14 w 190"/>
                <a:gd name="T3" fmla="*/ 0 h 289"/>
                <a:gd name="T4" fmla="*/ 0 w 190"/>
                <a:gd name="T5" fmla="*/ 14 h 289"/>
                <a:gd name="T6" fmla="*/ 0 w 190"/>
                <a:gd name="T7" fmla="*/ 275 h 289"/>
                <a:gd name="T8" fmla="*/ 14 w 190"/>
                <a:gd name="T9" fmla="*/ 289 h 289"/>
                <a:gd name="T10" fmla="*/ 177 w 190"/>
                <a:gd name="T11" fmla="*/ 289 h 289"/>
                <a:gd name="T12" fmla="*/ 190 w 190"/>
                <a:gd name="T13" fmla="*/ 275 h 289"/>
                <a:gd name="T14" fmla="*/ 190 w 190"/>
                <a:gd name="T15" fmla="*/ 14 h 289"/>
                <a:gd name="T16" fmla="*/ 177 w 190"/>
                <a:gd name="T17" fmla="*/ 0 h 289"/>
                <a:gd name="T18" fmla="*/ 95 w 190"/>
                <a:gd name="T19" fmla="*/ 265 h 289"/>
                <a:gd name="T20" fmla="*/ 38 w 190"/>
                <a:gd name="T21" fmla="*/ 208 h 289"/>
                <a:gd name="T22" fmla="*/ 95 w 190"/>
                <a:gd name="T23" fmla="*/ 151 h 289"/>
                <a:gd name="T24" fmla="*/ 152 w 190"/>
                <a:gd name="T25" fmla="*/ 208 h 289"/>
                <a:gd name="T26" fmla="*/ 95 w 190"/>
                <a:gd name="T27" fmla="*/ 265 h 289"/>
                <a:gd name="T28" fmla="*/ 161 w 190"/>
                <a:gd name="T29" fmla="*/ 117 h 289"/>
                <a:gd name="T30" fmla="*/ 154 w 190"/>
                <a:gd name="T31" fmla="*/ 124 h 289"/>
                <a:gd name="T32" fmla="*/ 36 w 190"/>
                <a:gd name="T33" fmla="*/ 124 h 289"/>
                <a:gd name="T34" fmla="*/ 29 w 190"/>
                <a:gd name="T35" fmla="*/ 117 h 289"/>
                <a:gd name="T36" fmla="*/ 29 w 190"/>
                <a:gd name="T37" fmla="*/ 34 h 289"/>
                <a:gd name="T38" fmla="*/ 36 w 190"/>
                <a:gd name="T39" fmla="*/ 27 h 289"/>
                <a:gd name="T40" fmla="*/ 154 w 190"/>
                <a:gd name="T41" fmla="*/ 27 h 289"/>
                <a:gd name="T42" fmla="*/ 161 w 190"/>
                <a:gd name="T43" fmla="*/ 34 h 289"/>
                <a:gd name="T44" fmla="*/ 161 w 190"/>
                <a:gd name="T45" fmla="*/ 117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0" h="289">
                  <a:moveTo>
                    <a:pt x="177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82"/>
                    <a:pt x="6" y="289"/>
                    <a:pt x="14" y="289"/>
                  </a:cubicBezTo>
                  <a:cubicBezTo>
                    <a:pt x="177" y="289"/>
                    <a:pt x="177" y="289"/>
                    <a:pt x="177" y="289"/>
                  </a:cubicBezTo>
                  <a:cubicBezTo>
                    <a:pt x="184" y="289"/>
                    <a:pt x="190" y="282"/>
                    <a:pt x="190" y="275"/>
                  </a:cubicBezTo>
                  <a:cubicBezTo>
                    <a:pt x="190" y="14"/>
                    <a:pt x="190" y="14"/>
                    <a:pt x="190" y="14"/>
                  </a:cubicBezTo>
                  <a:cubicBezTo>
                    <a:pt x="190" y="7"/>
                    <a:pt x="184" y="0"/>
                    <a:pt x="177" y="0"/>
                  </a:cubicBezTo>
                  <a:close/>
                  <a:moveTo>
                    <a:pt x="95" y="265"/>
                  </a:moveTo>
                  <a:cubicBezTo>
                    <a:pt x="64" y="265"/>
                    <a:pt x="38" y="240"/>
                    <a:pt x="38" y="208"/>
                  </a:cubicBezTo>
                  <a:cubicBezTo>
                    <a:pt x="38" y="177"/>
                    <a:pt x="64" y="151"/>
                    <a:pt x="95" y="151"/>
                  </a:cubicBezTo>
                  <a:cubicBezTo>
                    <a:pt x="127" y="151"/>
                    <a:pt x="152" y="177"/>
                    <a:pt x="152" y="208"/>
                  </a:cubicBezTo>
                  <a:cubicBezTo>
                    <a:pt x="152" y="240"/>
                    <a:pt x="127" y="265"/>
                    <a:pt x="95" y="265"/>
                  </a:cubicBezTo>
                  <a:close/>
                  <a:moveTo>
                    <a:pt x="161" y="117"/>
                  </a:moveTo>
                  <a:cubicBezTo>
                    <a:pt x="161" y="121"/>
                    <a:pt x="158" y="124"/>
                    <a:pt x="154" y="124"/>
                  </a:cubicBezTo>
                  <a:cubicBezTo>
                    <a:pt x="36" y="124"/>
                    <a:pt x="36" y="124"/>
                    <a:pt x="36" y="124"/>
                  </a:cubicBezTo>
                  <a:cubicBezTo>
                    <a:pt x="33" y="124"/>
                    <a:pt x="29" y="121"/>
                    <a:pt x="29" y="117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0"/>
                    <a:pt x="33" y="27"/>
                    <a:pt x="36" y="27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8" y="27"/>
                    <a:pt x="161" y="30"/>
                    <a:pt x="161" y="34"/>
                  </a:cubicBezTo>
                  <a:lnTo>
                    <a:pt x="161" y="1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14" name="Oval 407"/>
            <p:cNvSpPr>
              <a:spLocks noChangeArrowheads="1"/>
            </p:cNvSpPr>
            <p:nvPr/>
          </p:nvSpPr>
          <p:spPr bwMode="auto">
            <a:xfrm>
              <a:off x="9740900" y="3205163"/>
              <a:ext cx="38100" cy="38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15" name="Freeform 408"/>
            <p:cNvSpPr>
              <a:spLocks/>
            </p:cNvSpPr>
            <p:nvPr/>
          </p:nvSpPr>
          <p:spPr bwMode="auto">
            <a:xfrm>
              <a:off x="942975" y="4075113"/>
              <a:ext cx="131763" cy="249238"/>
            </a:xfrm>
            <a:custGeom>
              <a:avLst/>
              <a:gdLst>
                <a:gd name="T0" fmla="*/ 0 w 83"/>
                <a:gd name="T1" fmla="*/ 86 h 157"/>
                <a:gd name="T2" fmla="*/ 21 w 83"/>
                <a:gd name="T3" fmla="*/ 157 h 157"/>
                <a:gd name="T4" fmla="*/ 83 w 83"/>
                <a:gd name="T5" fmla="*/ 0 h 157"/>
                <a:gd name="T6" fmla="*/ 0 w 83"/>
                <a:gd name="T7" fmla="*/ 8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157">
                  <a:moveTo>
                    <a:pt x="0" y="86"/>
                  </a:moveTo>
                  <a:lnTo>
                    <a:pt x="21" y="157"/>
                  </a:lnTo>
                  <a:lnTo>
                    <a:pt x="83" y="0"/>
                  </a:lnTo>
                  <a:lnTo>
                    <a:pt x="0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16" name="Freeform 409"/>
            <p:cNvSpPr>
              <a:spLocks/>
            </p:cNvSpPr>
            <p:nvPr/>
          </p:nvSpPr>
          <p:spPr bwMode="auto">
            <a:xfrm>
              <a:off x="896938" y="4222751"/>
              <a:ext cx="69850" cy="109538"/>
            </a:xfrm>
            <a:custGeom>
              <a:avLst/>
              <a:gdLst>
                <a:gd name="T0" fmla="*/ 0 w 44"/>
                <a:gd name="T1" fmla="*/ 23 h 69"/>
                <a:gd name="T2" fmla="*/ 15 w 44"/>
                <a:gd name="T3" fmla="*/ 69 h 69"/>
                <a:gd name="T4" fmla="*/ 44 w 44"/>
                <a:gd name="T5" fmla="*/ 69 h 69"/>
                <a:gd name="T6" fmla="*/ 23 w 44"/>
                <a:gd name="T7" fmla="*/ 0 h 69"/>
                <a:gd name="T8" fmla="*/ 0 w 44"/>
                <a:gd name="T9" fmla="*/ 2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9">
                  <a:moveTo>
                    <a:pt x="0" y="23"/>
                  </a:moveTo>
                  <a:lnTo>
                    <a:pt x="15" y="69"/>
                  </a:lnTo>
                  <a:lnTo>
                    <a:pt x="44" y="69"/>
                  </a:lnTo>
                  <a:lnTo>
                    <a:pt x="23" y="0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17" name="Freeform 410"/>
            <p:cNvSpPr>
              <a:spLocks/>
            </p:cNvSpPr>
            <p:nvPr/>
          </p:nvSpPr>
          <p:spPr bwMode="auto">
            <a:xfrm>
              <a:off x="825500" y="4075113"/>
              <a:ext cx="247650" cy="131763"/>
            </a:xfrm>
            <a:custGeom>
              <a:avLst/>
              <a:gdLst>
                <a:gd name="T0" fmla="*/ 156 w 156"/>
                <a:gd name="T1" fmla="*/ 0 h 83"/>
                <a:gd name="T2" fmla="*/ 0 w 156"/>
                <a:gd name="T3" fmla="*/ 62 h 83"/>
                <a:gd name="T4" fmla="*/ 71 w 156"/>
                <a:gd name="T5" fmla="*/ 83 h 83"/>
                <a:gd name="T6" fmla="*/ 156 w 156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83">
                  <a:moveTo>
                    <a:pt x="156" y="0"/>
                  </a:moveTo>
                  <a:lnTo>
                    <a:pt x="0" y="62"/>
                  </a:lnTo>
                  <a:lnTo>
                    <a:pt x="71" y="83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18" name="Freeform 411"/>
            <p:cNvSpPr>
              <a:spLocks/>
            </p:cNvSpPr>
            <p:nvPr/>
          </p:nvSpPr>
          <p:spPr bwMode="auto">
            <a:xfrm>
              <a:off x="817563" y="4183063"/>
              <a:ext cx="109538" cy="69850"/>
            </a:xfrm>
            <a:custGeom>
              <a:avLst/>
              <a:gdLst>
                <a:gd name="T0" fmla="*/ 69 w 69"/>
                <a:gd name="T1" fmla="*/ 21 h 44"/>
                <a:gd name="T2" fmla="*/ 0 w 69"/>
                <a:gd name="T3" fmla="*/ 0 h 44"/>
                <a:gd name="T4" fmla="*/ 0 w 69"/>
                <a:gd name="T5" fmla="*/ 29 h 44"/>
                <a:gd name="T6" fmla="*/ 46 w 69"/>
                <a:gd name="T7" fmla="*/ 44 h 44"/>
                <a:gd name="T8" fmla="*/ 69 w 69"/>
                <a:gd name="T9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4">
                  <a:moveTo>
                    <a:pt x="69" y="21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46" y="44"/>
                  </a:lnTo>
                  <a:lnTo>
                    <a:pt x="6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19" name="Freeform 412"/>
            <p:cNvSpPr>
              <a:spLocks/>
            </p:cNvSpPr>
            <p:nvPr/>
          </p:nvSpPr>
          <p:spPr bwMode="auto">
            <a:xfrm>
              <a:off x="868363" y="4265613"/>
              <a:ext cx="23813" cy="38100"/>
            </a:xfrm>
            <a:custGeom>
              <a:avLst/>
              <a:gdLst>
                <a:gd name="T0" fmla="*/ 0 w 15"/>
                <a:gd name="T1" fmla="*/ 11 h 24"/>
                <a:gd name="T2" fmla="*/ 2 w 15"/>
                <a:gd name="T3" fmla="*/ 24 h 24"/>
                <a:gd name="T4" fmla="*/ 15 w 15"/>
                <a:gd name="T5" fmla="*/ 11 h 24"/>
                <a:gd name="T6" fmla="*/ 11 w 15"/>
                <a:gd name="T7" fmla="*/ 0 h 24"/>
                <a:gd name="T8" fmla="*/ 0 w 15"/>
                <a:gd name="T9" fmla="*/ 1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4">
                  <a:moveTo>
                    <a:pt x="0" y="11"/>
                  </a:moveTo>
                  <a:lnTo>
                    <a:pt x="2" y="24"/>
                  </a:lnTo>
                  <a:lnTo>
                    <a:pt x="15" y="11"/>
                  </a:lnTo>
                  <a:lnTo>
                    <a:pt x="11" y="0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20" name="Oval 413"/>
            <p:cNvSpPr>
              <a:spLocks noChangeArrowheads="1"/>
            </p:cNvSpPr>
            <p:nvPr/>
          </p:nvSpPr>
          <p:spPr bwMode="auto">
            <a:xfrm>
              <a:off x="6683375" y="5721351"/>
              <a:ext cx="22225" cy="222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21" name="Freeform 414"/>
            <p:cNvSpPr>
              <a:spLocks noEditPoints="1"/>
            </p:cNvSpPr>
            <p:nvPr/>
          </p:nvSpPr>
          <p:spPr bwMode="auto">
            <a:xfrm>
              <a:off x="6519863" y="5629276"/>
              <a:ext cx="258763" cy="258763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23 w 288"/>
                <a:gd name="T11" fmla="*/ 144 h 288"/>
                <a:gd name="T12" fmla="*/ 211 w 288"/>
                <a:gd name="T13" fmla="*/ 157 h 288"/>
                <a:gd name="T14" fmla="*/ 131 w 288"/>
                <a:gd name="T15" fmla="*/ 207 h 288"/>
                <a:gd name="T16" fmla="*/ 34 w 288"/>
                <a:gd name="T17" fmla="*/ 153 h 288"/>
                <a:gd name="T18" fmla="*/ 102 w 288"/>
                <a:gd name="T19" fmla="*/ 157 h 288"/>
                <a:gd name="T20" fmla="*/ 82 w 288"/>
                <a:gd name="T21" fmla="*/ 121 h 288"/>
                <a:gd name="T22" fmla="*/ 137 w 288"/>
                <a:gd name="T23" fmla="*/ 132 h 288"/>
                <a:gd name="T24" fmla="*/ 143 w 288"/>
                <a:gd name="T25" fmla="*/ 125 h 288"/>
                <a:gd name="T26" fmla="*/ 143 w 288"/>
                <a:gd name="T27" fmla="*/ 124 h 288"/>
                <a:gd name="T28" fmla="*/ 185 w 288"/>
                <a:gd name="T29" fmla="*/ 82 h 288"/>
                <a:gd name="T30" fmla="*/ 227 w 288"/>
                <a:gd name="T31" fmla="*/ 121 h 288"/>
                <a:gd name="T32" fmla="*/ 254 w 288"/>
                <a:gd name="T33" fmla="*/ 134 h 288"/>
                <a:gd name="T34" fmla="*/ 223 w 288"/>
                <a:gd name="T35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224"/>
                    <a:pt x="65" y="288"/>
                    <a:pt x="144" y="288"/>
                  </a:cubicBezTo>
                  <a:cubicBezTo>
                    <a:pt x="224" y="288"/>
                    <a:pt x="288" y="22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23" y="144"/>
                  </a:moveTo>
                  <a:cubicBezTo>
                    <a:pt x="220" y="149"/>
                    <a:pt x="216" y="154"/>
                    <a:pt x="211" y="157"/>
                  </a:cubicBezTo>
                  <a:cubicBezTo>
                    <a:pt x="205" y="174"/>
                    <a:pt x="184" y="207"/>
                    <a:pt x="131" y="207"/>
                  </a:cubicBezTo>
                  <a:cubicBezTo>
                    <a:pt x="58" y="207"/>
                    <a:pt x="34" y="153"/>
                    <a:pt x="34" y="153"/>
                  </a:cubicBezTo>
                  <a:cubicBezTo>
                    <a:pt x="34" y="153"/>
                    <a:pt x="67" y="170"/>
                    <a:pt x="102" y="157"/>
                  </a:cubicBezTo>
                  <a:cubicBezTo>
                    <a:pt x="73" y="145"/>
                    <a:pt x="67" y="107"/>
                    <a:pt x="82" y="121"/>
                  </a:cubicBezTo>
                  <a:cubicBezTo>
                    <a:pt x="93" y="132"/>
                    <a:pt x="119" y="133"/>
                    <a:pt x="137" y="132"/>
                  </a:cubicBezTo>
                  <a:cubicBezTo>
                    <a:pt x="139" y="130"/>
                    <a:pt x="141" y="128"/>
                    <a:pt x="143" y="125"/>
                  </a:cubicBezTo>
                  <a:cubicBezTo>
                    <a:pt x="143" y="125"/>
                    <a:pt x="143" y="124"/>
                    <a:pt x="143" y="124"/>
                  </a:cubicBezTo>
                  <a:cubicBezTo>
                    <a:pt x="143" y="101"/>
                    <a:pt x="162" y="82"/>
                    <a:pt x="185" y="82"/>
                  </a:cubicBezTo>
                  <a:cubicBezTo>
                    <a:pt x="208" y="82"/>
                    <a:pt x="226" y="99"/>
                    <a:pt x="227" y="121"/>
                  </a:cubicBezTo>
                  <a:cubicBezTo>
                    <a:pt x="254" y="134"/>
                    <a:pt x="254" y="134"/>
                    <a:pt x="254" y="134"/>
                  </a:cubicBezTo>
                  <a:lnTo>
                    <a:pt x="223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22" name="Freeform 415"/>
            <p:cNvSpPr>
              <a:spLocks noEditPoints="1"/>
            </p:cNvSpPr>
            <p:nvPr/>
          </p:nvSpPr>
          <p:spPr bwMode="auto">
            <a:xfrm>
              <a:off x="2371725" y="5638801"/>
              <a:ext cx="258763" cy="230188"/>
            </a:xfrm>
            <a:custGeom>
              <a:avLst/>
              <a:gdLst>
                <a:gd name="T0" fmla="*/ 276 w 288"/>
                <a:gd name="T1" fmla="*/ 133 h 256"/>
                <a:gd name="T2" fmla="*/ 282 w 288"/>
                <a:gd name="T3" fmla="*/ 101 h 256"/>
                <a:gd name="T4" fmla="*/ 200 w 288"/>
                <a:gd name="T5" fmla="*/ 19 h 256"/>
                <a:gd name="T6" fmla="*/ 177 w 288"/>
                <a:gd name="T7" fmla="*/ 23 h 256"/>
                <a:gd name="T8" fmla="*/ 135 w 288"/>
                <a:gd name="T9" fmla="*/ 0 h 256"/>
                <a:gd name="T10" fmla="*/ 85 w 288"/>
                <a:gd name="T11" fmla="*/ 42 h 256"/>
                <a:gd name="T12" fmla="*/ 66 w 288"/>
                <a:gd name="T13" fmla="*/ 36 h 256"/>
                <a:gd name="T14" fmla="*/ 29 w 288"/>
                <a:gd name="T15" fmla="*/ 73 h 256"/>
                <a:gd name="T16" fmla="*/ 30 w 288"/>
                <a:gd name="T17" fmla="*/ 80 h 256"/>
                <a:gd name="T18" fmla="*/ 0 w 288"/>
                <a:gd name="T19" fmla="*/ 135 h 256"/>
                <a:gd name="T20" fmla="*/ 39 w 288"/>
                <a:gd name="T21" fmla="*/ 195 h 256"/>
                <a:gd name="T22" fmla="*/ 37 w 288"/>
                <a:gd name="T23" fmla="*/ 207 h 256"/>
                <a:gd name="T24" fmla="*/ 78 w 288"/>
                <a:gd name="T25" fmla="*/ 247 h 256"/>
                <a:gd name="T26" fmla="*/ 109 w 288"/>
                <a:gd name="T27" fmla="*/ 233 h 256"/>
                <a:gd name="T28" fmla="*/ 159 w 288"/>
                <a:gd name="T29" fmla="*/ 256 h 256"/>
                <a:gd name="T30" fmla="*/ 220 w 288"/>
                <a:gd name="T31" fmla="*/ 215 h 256"/>
                <a:gd name="T32" fmla="*/ 236 w 288"/>
                <a:gd name="T33" fmla="*/ 218 h 256"/>
                <a:gd name="T34" fmla="*/ 288 w 288"/>
                <a:gd name="T35" fmla="*/ 166 h 256"/>
                <a:gd name="T36" fmla="*/ 276 w 288"/>
                <a:gd name="T37" fmla="*/ 133 h 256"/>
                <a:gd name="T38" fmla="*/ 236 w 288"/>
                <a:gd name="T39" fmla="*/ 198 h 256"/>
                <a:gd name="T40" fmla="*/ 226 w 288"/>
                <a:gd name="T41" fmla="*/ 196 h 256"/>
                <a:gd name="T42" fmla="*/ 219 w 288"/>
                <a:gd name="T43" fmla="*/ 194 h 256"/>
                <a:gd name="T44" fmla="*/ 210 w 288"/>
                <a:gd name="T45" fmla="*/ 170 h 256"/>
                <a:gd name="T46" fmla="*/ 199 w 288"/>
                <a:gd name="T47" fmla="*/ 162 h 256"/>
                <a:gd name="T48" fmla="*/ 188 w 288"/>
                <a:gd name="T49" fmla="*/ 167 h 256"/>
                <a:gd name="T50" fmla="*/ 193 w 288"/>
                <a:gd name="T51" fmla="*/ 177 h 256"/>
                <a:gd name="T52" fmla="*/ 198 w 288"/>
                <a:gd name="T53" fmla="*/ 181 h 256"/>
                <a:gd name="T54" fmla="*/ 204 w 288"/>
                <a:gd name="T55" fmla="*/ 201 h 256"/>
                <a:gd name="T56" fmla="*/ 204 w 288"/>
                <a:gd name="T57" fmla="*/ 202 h 256"/>
                <a:gd name="T58" fmla="*/ 201 w 288"/>
                <a:gd name="T59" fmla="*/ 207 h 256"/>
                <a:gd name="T60" fmla="*/ 159 w 288"/>
                <a:gd name="T61" fmla="*/ 236 h 256"/>
                <a:gd name="T62" fmla="*/ 124 w 288"/>
                <a:gd name="T63" fmla="*/ 220 h 256"/>
                <a:gd name="T64" fmla="*/ 108 w 288"/>
                <a:gd name="T65" fmla="*/ 202 h 256"/>
                <a:gd name="T66" fmla="*/ 93 w 288"/>
                <a:gd name="T67" fmla="*/ 220 h 256"/>
                <a:gd name="T68" fmla="*/ 78 w 288"/>
                <a:gd name="T69" fmla="*/ 227 h 256"/>
                <a:gd name="T70" fmla="*/ 57 w 288"/>
                <a:gd name="T71" fmla="*/ 207 h 256"/>
                <a:gd name="T72" fmla="*/ 58 w 288"/>
                <a:gd name="T73" fmla="*/ 201 h 256"/>
                <a:gd name="T74" fmla="*/ 63 w 288"/>
                <a:gd name="T75" fmla="*/ 184 h 256"/>
                <a:gd name="T76" fmla="*/ 47 w 288"/>
                <a:gd name="T77" fmla="*/ 177 h 256"/>
                <a:gd name="T78" fmla="*/ 20 w 288"/>
                <a:gd name="T79" fmla="*/ 135 h 256"/>
                <a:gd name="T80" fmla="*/ 41 w 288"/>
                <a:gd name="T81" fmla="*/ 97 h 256"/>
                <a:gd name="T82" fmla="*/ 52 w 288"/>
                <a:gd name="T83" fmla="*/ 90 h 256"/>
                <a:gd name="T84" fmla="*/ 50 w 288"/>
                <a:gd name="T85" fmla="*/ 77 h 256"/>
                <a:gd name="T86" fmla="*/ 49 w 288"/>
                <a:gd name="T87" fmla="*/ 73 h 256"/>
                <a:gd name="T88" fmla="*/ 66 w 288"/>
                <a:gd name="T89" fmla="*/ 56 h 256"/>
                <a:gd name="T90" fmla="*/ 75 w 288"/>
                <a:gd name="T91" fmla="*/ 59 h 256"/>
                <a:gd name="T92" fmla="*/ 99 w 288"/>
                <a:gd name="T93" fmla="*/ 74 h 256"/>
                <a:gd name="T94" fmla="*/ 105 w 288"/>
                <a:gd name="T95" fmla="*/ 45 h 256"/>
                <a:gd name="T96" fmla="*/ 135 w 288"/>
                <a:gd name="T97" fmla="*/ 20 h 256"/>
                <a:gd name="T98" fmla="*/ 160 w 288"/>
                <a:gd name="T99" fmla="*/ 34 h 256"/>
                <a:gd name="T100" fmla="*/ 169 w 288"/>
                <a:gd name="T101" fmla="*/ 46 h 256"/>
                <a:gd name="T102" fmla="*/ 183 w 288"/>
                <a:gd name="T103" fmla="*/ 42 h 256"/>
                <a:gd name="T104" fmla="*/ 200 w 288"/>
                <a:gd name="T105" fmla="*/ 39 h 256"/>
                <a:gd name="T106" fmla="*/ 262 w 288"/>
                <a:gd name="T107" fmla="*/ 101 h 256"/>
                <a:gd name="T108" fmla="*/ 257 w 288"/>
                <a:gd name="T109" fmla="*/ 125 h 256"/>
                <a:gd name="T110" fmla="*/ 253 w 288"/>
                <a:gd name="T111" fmla="*/ 136 h 256"/>
                <a:gd name="T112" fmla="*/ 261 w 288"/>
                <a:gd name="T113" fmla="*/ 146 h 256"/>
                <a:gd name="T114" fmla="*/ 268 w 288"/>
                <a:gd name="T115" fmla="*/ 166 h 256"/>
                <a:gd name="T116" fmla="*/ 236 w 288"/>
                <a:gd name="T117" fmla="*/ 19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8" h="256">
                  <a:moveTo>
                    <a:pt x="276" y="133"/>
                  </a:moveTo>
                  <a:cubicBezTo>
                    <a:pt x="280" y="123"/>
                    <a:pt x="282" y="112"/>
                    <a:pt x="282" y="101"/>
                  </a:cubicBezTo>
                  <a:cubicBezTo>
                    <a:pt x="282" y="56"/>
                    <a:pt x="246" y="19"/>
                    <a:pt x="200" y="19"/>
                  </a:cubicBezTo>
                  <a:cubicBezTo>
                    <a:pt x="192" y="19"/>
                    <a:pt x="185" y="20"/>
                    <a:pt x="177" y="23"/>
                  </a:cubicBezTo>
                  <a:cubicBezTo>
                    <a:pt x="168" y="9"/>
                    <a:pt x="152" y="0"/>
                    <a:pt x="135" y="0"/>
                  </a:cubicBezTo>
                  <a:cubicBezTo>
                    <a:pt x="110" y="0"/>
                    <a:pt x="89" y="18"/>
                    <a:pt x="85" y="42"/>
                  </a:cubicBezTo>
                  <a:cubicBezTo>
                    <a:pt x="79" y="38"/>
                    <a:pt x="73" y="36"/>
                    <a:pt x="66" y="36"/>
                  </a:cubicBezTo>
                  <a:cubicBezTo>
                    <a:pt x="46" y="36"/>
                    <a:pt x="29" y="53"/>
                    <a:pt x="29" y="73"/>
                  </a:cubicBezTo>
                  <a:cubicBezTo>
                    <a:pt x="29" y="76"/>
                    <a:pt x="29" y="78"/>
                    <a:pt x="30" y="80"/>
                  </a:cubicBezTo>
                  <a:cubicBezTo>
                    <a:pt x="12" y="92"/>
                    <a:pt x="0" y="112"/>
                    <a:pt x="0" y="135"/>
                  </a:cubicBezTo>
                  <a:cubicBezTo>
                    <a:pt x="0" y="162"/>
                    <a:pt x="16" y="184"/>
                    <a:pt x="39" y="195"/>
                  </a:cubicBezTo>
                  <a:cubicBezTo>
                    <a:pt x="38" y="199"/>
                    <a:pt x="37" y="203"/>
                    <a:pt x="37" y="207"/>
                  </a:cubicBezTo>
                  <a:cubicBezTo>
                    <a:pt x="37" y="229"/>
                    <a:pt x="55" y="247"/>
                    <a:pt x="78" y="247"/>
                  </a:cubicBezTo>
                  <a:cubicBezTo>
                    <a:pt x="90" y="247"/>
                    <a:pt x="101" y="242"/>
                    <a:pt x="109" y="233"/>
                  </a:cubicBezTo>
                  <a:cubicBezTo>
                    <a:pt x="121" y="247"/>
                    <a:pt x="139" y="256"/>
                    <a:pt x="159" y="256"/>
                  </a:cubicBezTo>
                  <a:cubicBezTo>
                    <a:pt x="186" y="256"/>
                    <a:pt x="210" y="239"/>
                    <a:pt x="220" y="215"/>
                  </a:cubicBezTo>
                  <a:cubicBezTo>
                    <a:pt x="225" y="217"/>
                    <a:pt x="231" y="218"/>
                    <a:pt x="236" y="218"/>
                  </a:cubicBezTo>
                  <a:cubicBezTo>
                    <a:pt x="265" y="218"/>
                    <a:pt x="288" y="195"/>
                    <a:pt x="288" y="166"/>
                  </a:cubicBezTo>
                  <a:cubicBezTo>
                    <a:pt x="288" y="153"/>
                    <a:pt x="284" y="142"/>
                    <a:pt x="276" y="133"/>
                  </a:cubicBezTo>
                  <a:close/>
                  <a:moveTo>
                    <a:pt x="236" y="198"/>
                  </a:moveTo>
                  <a:cubicBezTo>
                    <a:pt x="233" y="198"/>
                    <a:pt x="230" y="197"/>
                    <a:pt x="226" y="196"/>
                  </a:cubicBezTo>
                  <a:cubicBezTo>
                    <a:pt x="219" y="194"/>
                    <a:pt x="219" y="194"/>
                    <a:pt x="219" y="194"/>
                  </a:cubicBezTo>
                  <a:cubicBezTo>
                    <a:pt x="218" y="183"/>
                    <a:pt x="214" y="175"/>
                    <a:pt x="210" y="170"/>
                  </a:cubicBezTo>
                  <a:cubicBezTo>
                    <a:pt x="205" y="164"/>
                    <a:pt x="200" y="162"/>
                    <a:pt x="199" y="162"/>
                  </a:cubicBezTo>
                  <a:cubicBezTo>
                    <a:pt x="194" y="160"/>
                    <a:pt x="190" y="163"/>
                    <a:pt x="188" y="167"/>
                  </a:cubicBezTo>
                  <a:cubicBezTo>
                    <a:pt x="187" y="171"/>
                    <a:pt x="189" y="175"/>
                    <a:pt x="193" y="177"/>
                  </a:cubicBezTo>
                  <a:cubicBezTo>
                    <a:pt x="194" y="177"/>
                    <a:pt x="196" y="178"/>
                    <a:pt x="198" y="181"/>
                  </a:cubicBezTo>
                  <a:cubicBezTo>
                    <a:pt x="201" y="184"/>
                    <a:pt x="203" y="190"/>
                    <a:pt x="204" y="201"/>
                  </a:cubicBezTo>
                  <a:cubicBezTo>
                    <a:pt x="204" y="201"/>
                    <a:pt x="204" y="201"/>
                    <a:pt x="204" y="202"/>
                  </a:cubicBezTo>
                  <a:cubicBezTo>
                    <a:pt x="201" y="207"/>
                    <a:pt x="201" y="207"/>
                    <a:pt x="201" y="207"/>
                  </a:cubicBezTo>
                  <a:cubicBezTo>
                    <a:pt x="194" y="225"/>
                    <a:pt x="177" y="236"/>
                    <a:pt x="159" y="236"/>
                  </a:cubicBezTo>
                  <a:cubicBezTo>
                    <a:pt x="145" y="236"/>
                    <a:pt x="132" y="230"/>
                    <a:pt x="124" y="220"/>
                  </a:cubicBezTo>
                  <a:cubicBezTo>
                    <a:pt x="108" y="202"/>
                    <a:pt x="108" y="202"/>
                    <a:pt x="108" y="202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89" y="225"/>
                    <a:pt x="84" y="227"/>
                    <a:pt x="78" y="227"/>
                  </a:cubicBezTo>
                  <a:cubicBezTo>
                    <a:pt x="66" y="227"/>
                    <a:pt x="57" y="218"/>
                    <a:pt x="57" y="207"/>
                  </a:cubicBezTo>
                  <a:cubicBezTo>
                    <a:pt x="57" y="205"/>
                    <a:pt x="57" y="203"/>
                    <a:pt x="58" y="201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47" y="177"/>
                    <a:pt x="47" y="177"/>
                    <a:pt x="47" y="177"/>
                  </a:cubicBezTo>
                  <a:cubicBezTo>
                    <a:pt x="31" y="169"/>
                    <a:pt x="20" y="153"/>
                    <a:pt x="20" y="135"/>
                  </a:cubicBezTo>
                  <a:cubicBezTo>
                    <a:pt x="20" y="120"/>
                    <a:pt x="28" y="105"/>
                    <a:pt x="41" y="97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9" y="75"/>
                    <a:pt x="49" y="74"/>
                    <a:pt x="49" y="73"/>
                  </a:cubicBezTo>
                  <a:cubicBezTo>
                    <a:pt x="49" y="64"/>
                    <a:pt x="57" y="56"/>
                    <a:pt x="66" y="56"/>
                  </a:cubicBezTo>
                  <a:cubicBezTo>
                    <a:pt x="69" y="56"/>
                    <a:pt x="72" y="57"/>
                    <a:pt x="75" y="59"/>
                  </a:cubicBezTo>
                  <a:cubicBezTo>
                    <a:pt x="99" y="74"/>
                    <a:pt x="99" y="74"/>
                    <a:pt x="99" y="74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7" y="30"/>
                    <a:pt x="120" y="20"/>
                    <a:pt x="135" y="20"/>
                  </a:cubicBezTo>
                  <a:cubicBezTo>
                    <a:pt x="145" y="20"/>
                    <a:pt x="155" y="25"/>
                    <a:pt x="160" y="34"/>
                  </a:cubicBezTo>
                  <a:cubicBezTo>
                    <a:pt x="169" y="46"/>
                    <a:pt x="169" y="46"/>
                    <a:pt x="169" y="46"/>
                  </a:cubicBezTo>
                  <a:cubicBezTo>
                    <a:pt x="183" y="42"/>
                    <a:pt x="183" y="42"/>
                    <a:pt x="183" y="42"/>
                  </a:cubicBezTo>
                  <a:cubicBezTo>
                    <a:pt x="189" y="40"/>
                    <a:pt x="195" y="39"/>
                    <a:pt x="200" y="39"/>
                  </a:cubicBezTo>
                  <a:cubicBezTo>
                    <a:pt x="235" y="39"/>
                    <a:pt x="262" y="67"/>
                    <a:pt x="262" y="101"/>
                  </a:cubicBezTo>
                  <a:cubicBezTo>
                    <a:pt x="262" y="109"/>
                    <a:pt x="261" y="117"/>
                    <a:pt x="257" y="125"/>
                  </a:cubicBezTo>
                  <a:cubicBezTo>
                    <a:pt x="253" y="136"/>
                    <a:pt x="253" y="136"/>
                    <a:pt x="253" y="136"/>
                  </a:cubicBezTo>
                  <a:cubicBezTo>
                    <a:pt x="261" y="146"/>
                    <a:pt x="261" y="146"/>
                    <a:pt x="261" y="146"/>
                  </a:cubicBezTo>
                  <a:cubicBezTo>
                    <a:pt x="264" y="150"/>
                    <a:pt x="268" y="157"/>
                    <a:pt x="268" y="166"/>
                  </a:cubicBezTo>
                  <a:cubicBezTo>
                    <a:pt x="268" y="184"/>
                    <a:pt x="254" y="198"/>
                    <a:pt x="236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23" name="Freeform 416"/>
            <p:cNvSpPr>
              <a:spLocks/>
            </p:cNvSpPr>
            <p:nvPr/>
          </p:nvSpPr>
          <p:spPr bwMode="auto">
            <a:xfrm>
              <a:off x="2497138" y="5703888"/>
              <a:ext cx="76200" cy="66675"/>
            </a:xfrm>
            <a:custGeom>
              <a:avLst/>
              <a:gdLst>
                <a:gd name="T0" fmla="*/ 76 w 85"/>
                <a:gd name="T1" fmla="*/ 58 h 74"/>
                <a:gd name="T2" fmla="*/ 66 w 85"/>
                <a:gd name="T3" fmla="*/ 58 h 74"/>
                <a:gd name="T4" fmla="*/ 23 w 85"/>
                <a:gd name="T5" fmla="*/ 39 h 74"/>
                <a:gd name="T6" fmla="*/ 16 w 85"/>
                <a:gd name="T7" fmla="*/ 12 h 74"/>
                <a:gd name="T8" fmla="*/ 16 w 85"/>
                <a:gd name="T9" fmla="*/ 9 h 74"/>
                <a:gd name="T10" fmla="*/ 9 w 85"/>
                <a:gd name="T11" fmla="*/ 1 h 74"/>
                <a:gd name="T12" fmla="*/ 0 w 85"/>
                <a:gd name="T13" fmla="*/ 8 h 74"/>
                <a:gd name="T14" fmla="*/ 0 w 85"/>
                <a:gd name="T15" fmla="*/ 8 h 74"/>
                <a:gd name="T16" fmla="*/ 0 w 85"/>
                <a:gd name="T17" fmla="*/ 12 h 74"/>
                <a:gd name="T18" fmla="*/ 10 w 85"/>
                <a:gd name="T19" fmla="*/ 48 h 74"/>
                <a:gd name="T20" fmla="*/ 65 w 85"/>
                <a:gd name="T21" fmla="*/ 74 h 74"/>
                <a:gd name="T22" fmla="*/ 66 w 85"/>
                <a:gd name="T23" fmla="*/ 74 h 74"/>
                <a:gd name="T24" fmla="*/ 78 w 85"/>
                <a:gd name="T25" fmla="*/ 74 h 74"/>
                <a:gd name="T26" fmla="*/ 85 w 85"/>
                <a:gd name="T27" fmla="*/ 65 h 74"/>
                <a:gd name="T28" fmla="*/ 76 w 85"/>
                <a:gd name="T29" fmla="*/ 5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74">
                  <a:moveTo>
                    <a:pt x="76" y="58"/>
                  </a:moveTo>
                  <a:cubicBezTo>
                    <a:pt x="73" y="58"/>
                    <a:pt x="69" y="58"/>
                    <a:pt x="66" y="58"/>
                  </a:cubicBezTo>
                  <a:cubicBezTo>
                    <a:pt x="41" y="58"/>
                    <a:pt x="30" y="49"/>
                    <a:pt x="23" y="39"/>
                  </a:cubicBezTo>
                  <a:cubicBezTo>
                    <a:pt x="17" y="29"/>
                    <a:pt x="16" y="17"/>
                    <a:pt x="16" y="12"/>
                  </a:cubicBezTo>
                  <a:cubicBezTo>
                    <a:pt x="16" y="10"/>
                    <a:pt x="16" y="9"/>
                    <a:pt x="16" y="9"/>
                  </a:cubicBezTo>
                  <a:cubicBezTo>
                    <a:pt x="16" y="5"/>
                    <a:pt x="13" y="1"/>
                    <a:pt x="9" y="1"/>
                  </a:cubicBezTo>
                  <a:cubicBezTo>
                    <a:pt x="4" y="0"/>
                    <a:pt x="1" y="4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10"/>
                    <a:pt x="0" y="12"/>
                  </a:cubicBezTo>
                  <a:cubicBezTo>
                    <a:pt x="0" y="18"/>
                    <a:pt x="1" y="33"/>
                    <a:pt x="10" y="48"/>
                  </a:cubicBezTo>
                  <a:cubicBezTo>
                    <a:pt x="19" y="62"/>
                    <a:pt x="36" y="74"/>
                    <a:pt x="65" y="74"/>
                  </a:cubicBezTo>
                  <a:cubicBezTo>
                    <a:pt x="65" y="74"/>
                    <a:pt x="66" y="74"/>
                    <a:pt x="66" y="74"/>
                  </a:cubicBezTo>
                  <a:cubicBezTo>
                    <a:pt x="70" y="74"/>
                    <a:pt x="74" y="74"/>
                    <a:pt x="78" y="74"/>
                  </a:cubicBezTo>
                  <a:cubicBezTo>
                    <a:pt x="82" y="73"/>
                    <a:pt x="85" y="69"/>
                    <a:pt x="85" y="65"/>
                  </a:cubicBezTo>
                  <a:cubicBezTo>
                    <a:pt x="85" y="60"/>
                    <a:pt x="81" y="57"/>
                    <a:pt x="76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24" name="Freeform 417"/>
            <p:cNvSpPr>
              <a:spLocks/>
            </p:cNvSpPr>
            <p:nvPr/>
          </p:nvSpPr>
          <p:spPr bwMode="auto">
            <a:xfrm>
              <a:off x="2443163" y="5726113"/>
              <a:ext cx="41275" cy="73025"/>
            </a:xfrm>
            <a:custGeom>
              <a:avLst/>
              <a:gdLst>
                <a:gd name="T0" fmla="*/ 41 w 46"/>
                <a:gd name="T1" fmla="*/ 62 h 82"/>
                <a:gd name="T2" fmla="*/ 24 w 46"/>
                <a:gd name="T3" fmla="*/ 51 h 82"/>
                <a:gd name="T4" fmla="*/ 27 w 46"/>
                <a:gd name="T5" fmla="*/ 35 h 82"/>
                <a:gd name="T6" fmla="*/ 16 w 46"/>
                <a:gd name="T7" fmla="*/ 4 h 82"/>
                <a:gd name="T8" fmla="*/ 4 w 46"/>
                <a:gd name="T9" fmla="*/ 3 h 82"/>
                <a:gd name="T10" fmla="*/ 3 w 46"/>
                <a:gd name="T11" fmla="*/ 14 h 82"/>
                <a:gd name="T12" fmla="*/ 3 w 46"/>
                <a:gd name="T13" fmla="*/ 14 h 82"/>
                <a:gd name="T14" fmla="*/ 11 w 46"/>
                <a:gd name="T15" fmla="*/ 35 h 82"/>
                <a:gd name="T16" fmla="*/ 3 w 46"/>
                <a:gd name="T17" fmla="*/ 52 h 82"/>
                <a:gd name="T18" fmla="*/ 1 w 46"/>
                <a:gd name="T19" fmla="*/ 60 h 82"/>
                <a:gd name="T20" fmla="*/ 2 w 46"/>
                <a:gd name="T21" fmla="*/ 63 h 82"/>
                <a:gd name="T22" fmla="*/ 12 w 46"/>
                <a:gd name="T23" fmla="*/ 68 h 82"/>
                <a:gd name="T24" fmla="*/ 19 w 46"/>
                <a:gd name="T25" fmla="*/ 66 h 82"/>
                <a:gd name="T26" fmla="*/ 27 w 46"/>
                <a:gd name="T27" fmla="*/ 71 h 82"/>
                <a:gd name="T28" fmla="*/ 29 w 46"/>
                <a:gd name="T29" fmla="*/ 74 h 82"/>
                <a:gd name="T30" fmla="*/ 29 w 46"/>
                <a:gd name="T31" fmla="*/ 75 h 82"/>
                <a:gd name="T32" fmla="*/ 29 w 46"/>
                <a:gd name="T33" fmla="*/ 75 h 82"/>
                <a:gd name="T34" fmla="*/ 29 w 46"/>
                <a:gd name="T35" fmla="*/ 75 h 82"/>
                <a:gd name="T36" fmla="*/ 37 w 46"/>
                <a:gd name="T37" fmla="*/ 82 h 82"/>
                <a:gd name="T38" fmla="*/ 38 w 46"/>
                <a:gd name="T39" fmla="*/ 82 h 82"/>
                <a:gd name="T40" fmla="*/ 45 w 46"/>
                <a:gd name="T41" fmla="*/ 73 h 82"/>
                <a:gd name="T42" fmla="*/ 41 w 46"/>
                <a:gd name="T43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82">
                  <a:moveTo>
                    <a:pt x="41" y="62"/>
                  </a:moveTo>
                  <a:cubicBezTo>
                    <a:pt x="38" y="57"/>
                    <a:pt x="32" y="52"/>
                    <a:pt x="24" y="51"/>
                  </a:cubicBezTo>
                  <a:cubicBezTo>
                    <a:pt x="26" y="45"/>
                    <a:pt x="27" y="40"/>
                    <a:pt x="27" y="35"/>
                  </a:cubicBezTo>
                  <a:cubicBezTo>
                    <a:pt x="27" y="17"/>
                    <a:pt x="16" y="5"/>
                    <a:pt x="16" y="4"/>
                  </a:cubicBezTo>
                  <a:cubicBezTo>
                    <a:pt x="13" y="1"/>
                    <a:pt x="8" y="0"/>
                    <a:pt x="4" y="3"/>
                  </a:cubicBezTo>
                  <a:cubicBezTo>
                    <a:pt x="1" y="6"/>
                    <a:pt x="0" y="11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5" y="16"/>
                    <a:pt x="11" y="26"/>
                    <a:pt x="11" y="35"/>
                  </a:cubicBezTo>
                  <a:cubicBezTo>
                    <a:pt x="11" y="41"/>
                    <a:pt x="9" y="46"/>
                    <a:pt x="3" y="52"/>
                  </a:cubicBezTo>
                  <a:cubicBezTo>
                    <a:pt x="1" y="54"/>
                    <a:pt x="1" y="58"/>
                    <a:pt x="1" y="60"/>
                  </a:cubicBezTo>
                  <a:cubicBezTo>
                    <a:pt x="1" y="61"/>
                    <a:pt x="1" y="62"/>
                    <a:pt x="2" y="63"/>
                  </a:cubicBezTo>
                  <a:cubicBezTo>
                    <a:pt x="3" y="67"/>
                    <a:pt x="8" y="69"/>
                    <a:pt x="12" y="68"/>
                  </a:cubicBezTo>
                  <a:cubicBezTo>
                    <a:pt x="15" y="67"/>
                    <a:pt x="18" y="66"/>
                    <a:pt x="19" y="66"/>
                  </a:cubicBezTo>
                  <a:cubicBezTo>
                    <a:pt x="24" y="67"/>
                    <a:pt x="26" y="68"/>
                    <a:pt x="27" y="71"/>
                  </a:cubicBezTo>
                  <a:cubicBezTo>
                    <a:pt x="28" y="72"/>
                    <a:pt x="29" y="73"/>
                    <a:pt x="29" y="74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30" y="79"/>
                    <a:pt x="33" y="82"/>
                    <a:pt x="37" y="82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3" y="82"/>
                    <a:pt x="46" y="78"/>
                    <a:pt x="45" y="73"/>
                  </a:cubicBezTo>
                  <a:cubicBezTo>
                    <a:pt x="45" y="73"/>
                    <a:pt x="44" y="68"/>
                    <a:pt x="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25" name="Freeform 418"/>
            <p:cNvSpPr>
              <a:spLocks noEditPoints="1"/>
            </p:cNvSpPr>
            <p:nvPr/>
          </p:nvSpPr>
          <p:spPr bwMode="auto">
            <a:xfrm>
              <a:off x="2892425" y="5629276"/>
              <a:ext cx="239713" cy="211138"/>
            </a:xfrm>
            <a:custGeom>
              <a:avLst/>
              <a:gdLst>
                <a:gd name="T0" fmla="*/ 217 w 265"/>
                <a:gd name="T1" fmla="*/ 201 h 235"/>
                <a:gd name="T2" fmla="*/ 265 w 265"/>
                <a:gd name="T3" fmla="*/ 153 h 235"/>
                <a:gd name="T4" fmla="*/ 253 w 265"/>
                <a:gd name="T5" fmla="*/ 122 h 235"/>
                <a:gd name="T6" fmla="*/ 259 w 265"/>
                <a:gd name="T7" fmla="*/ 93 h 235"/>
                <a:gd name="T8" fmla="*/ 184 w 265"/>
                <a:gd name="T9" fmla="*/ 18 h 235"/>
                <a:gd name="T10" fmla="*/ 163 w 265"/>
                <a:gd name="T11" fmla="*/ 21 h 235"/>
                <a:gd name="T12" fmla="*/ 124 w 265"/>
                <a:gd name="T13" fmla="*/ 0 h 235"/>
                <a:gd name="T14" fmla="*/ 78 w 265"/>
                <a:gd name="T15" fmla="*/ 38 h 235"/>
                <a:gd name="T16" fmla="*/ 60 w 265"/>
                <a:gd name="T17" fmla="*/ 34 h 235"/>
                <a:gd name="T18" fmla="*/ 26 w 265"/>
                <a:gd name="T19" fmla="*/ 67 h 235"/>
                <a:gd name="T20" fmla="*/ 27 w 265"/>
                <a:gd name="T21" fmla="*/ 74 h 235"/>
                <a:gd name="T22" fmla="*/ 0 w 265"/>
                <a:gd name="T23" fmla="*/ 124 h 235"/>
                <a:gd name="T24" fmla="*/ 35 w 265"/>
                <a:gd name="T25" fmla="*/ 179 h 235"/>
                <a:gd name="T26" fmla="*/ 34 w 265"/>
                <a:gd name="T27" fmla="*/ 190 h 235"/>
                <a:gd name="T28" fmla="*/ 71 w 265"/>
                <a:gd name="T29" fmla="*/ 228 h 235"/>
                <a:gd name="T30" fmla="*/ 99 w 265"/>
                <a:gd name="T31" fmla="*/ 214 h 235"/>
                <a:gd name="T32" fmla="*/ 145 w 265"/>
                <a:gd name="T33" fmla="*/ 235 h 235"/>
                <a:gd name="T34" fmla="*/ 202 w 265"/>
                <a:gd name="T35" fmla="*/ 198 h 235"/>
                <a:gd name="T36" fmla="*/ 217 w 265"/>
                <a:gd name="T37" fmla="*/ 201 h 235"/>
                <a:gd name="T38" fmla="*/ 185 w 265"/>
                <a:gd name="T39" fmla="*/ 191 h 235"/>
                <a:gd name="T40" fmla="*/ 145 w 265"/>
                <a:gd name="T41" fmla="*/ 217 h 235"/>
                <a:gd name="T42" fmla="*/ 113 w 265"/>
                <a:gd name="T43" fmla="*/ 202 h 235"/>
                <a:gd name="T44" fmla="*/ 99 w 265"/>
                <a:gd name="T45" fmla="*/ 186 h 235"/>
                <a:gd name="T46" fmla="*/ 85 w 265"/>
                <a:gd name="T47" fmla="*/ 202 h 235"/>
                <a:gd name="T48" fmla="*/ 71 w 265"/>
                <a:gd name="T49" fmla="*/ 209 h 235"/>
                <a:gd name="T50" fmla="*/ 52 w 265"/>
                <a:gd name="T51" fmla="*/ 190 h 235"/>
                <a:gd name="T52" fmla="*/ 53 w 265"/>
                <a:gd name="T53" fmla="*/ 185 h 235"/>
                <a:gd name="T54" fmla="*/ 57 w 265"/>
                <a:gd name="T55" fmla="*/ 169 h 235"/>
                <a:gd name="T56" fmla="*/ 43 w 265"/>
                <a:gd name="T57" fmla="*/ 163 h 235"/>
                <a:gd name="T58" fmla="*/ 18 w 265"/>
                <a:gd name="T59" fmla="*/ 124 h 235"/>
                <a:gd name="T60" fmla="*/ 37 w 265"/>
                <a:gd name="T61" fmla="*/ 89 h 235"/>
                <a:gd name="T62" fmla="*/ 47 w 265"/>
                <a:gd name="T63" fmla="*/ 82 h 235"/>
                <a:gd name="T64" fmla="*/ 45 w 265"/>
                <a:gd name="T65" fmla="*/ 70 h 235"/>
                <a:gd name="T66" fmla="*/ 45 w 265"/>
                <a:gd name="T67" fmla="*/ 67 h 235"/>
                <a:gd name="T68" fmla="*/ 60 w 265"/>
                <a:gd name="T69" fmla="*/ 52 h 235"/>
                <a:gd name="T70" fmla="*/ 68 w 265"/>
                <a:gd name="T71" fmla="*/ 54 h 235"/>
                <a:gd name="T72" fmla="*/ 91 w 265"/>
                <a:gd name="T73" fmla="*/ 68 h 235"/>
                <a:gd name="T74" fmla="*/ 96 w 265"/>
                <a:gd name="T75" fmla="*/ 42 h 235"/>
                <a:gd name="T76" fmla="*/ 124 w 265"/>
                <a:gd name="T77" fmla="*/ 18 h 235"/>
                <a:gd name="T78" fmla="*/ 147 w 265"/>
                <a:gd name="T79" fmla="*/ 31 h 235"/>
                <a:gd name="T80" fmla="*/ 155 w 265"/>
                <a:gd name="T81" fmla="*/ 42 h 235"/>
                <a:gd name="T82" fmla="*/ 168 w 265"/>
                <a:gd name="T83" fmla="*/ 38 h 235"/>
                <a:gd name="T84" fmla="*/ 184 w 265"/>
                <a:gd name="T85" fmla="*/ 36 h 235"/>
                <a:gd name="T86" fmla="*/ 241 w 265"/>
                <a:gd name="T87" fmla="*/ 93 h 235"/>
                <a:gd name="T88" fmla="*/ 236 w 265"/>
                <a:gd name="T89" fmla="*/ 115 h 235"/>
                <a:gd name="T90" fmla="*/ 232 w 265"/>
                <a:gd name="T91" fmla="*/ 125 h 235"/>
                <a:gd name="T92" fmla="*/ 239 w 265"/>
                <a:gd name="T93" fmla="*/ 134 h 235"/>
                <a:gd name="T94" fmla="*/ 246 w 265"/>
                <a:gd name="T95" fmla="*/ 153 h 235"/>
                <a:gd name="T96" fmla="*/ 217 w 265"/>
                <a:gd name="T97" fmla="*/ 182 h 235"/>
                <a:gd name="T98" fmla="*/ 208 w 265"/>
                <a:gd name="T99" fmla="*/ 181 h 235"/>
                <a:gd name="T100" fmla="*/ 191 w 265"/>
                <a:gd name="T101" fmla="*/ 175 h 235"/>
                <a:gd name="T102" fmla="*/ 185 w 265"/>
                <a:gd name="T103" fmla="*/ 19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65" h="235">
                  <a:moveTo>
                    <a:pt x="217" y="201"/>
                  </a:moveTo>
                  <a:cubicBezTo>
                    <a:pt x="243" y="201"/>
                    <a:pt x="265" y="179"/>
                    <a:pt x="265" y="153"/>
                  </a:cubicBezTo>
                  <a:cubicBezTo>
                    <a:pt x="265" y="141"/>
                    <a:pt x="260" y="130"/>
                    <a:pt x="253" y="122"/>
                  </a:cubicBezTo>
                  <a:cubicBezTo>
                    <a:pt x="257" y="113"/>
                    <a:pt x="259" y="103"/>
                    <a:pt x="259" y="93"/>
                  </a:cubicBezTo>
                  <a:cubicBezTo>
                    <a:pt x="259" y="51"/>
                    <a:pt x="226" y="18"/>
                    <a:pt x="184" y="18"/>
                  </a:cubicBezTo>
                  <a:cubicBezTo>
                    <a:pt x="177" y="18"/>
                    <a:pt x="169" y="19"/>
                    <a:pt x="163" y="21"/>
                  </a:cubicBezTo>
                  <a:cubicBezTo>
                    <a:pt x="154" y="8"/>
                    <a:pt x="140" y="0"/>
                    <a:pt x="124" y="0"/>
                  </a:cubicBezTo>
                  <a:cubicBezTo>
                    <a:pt x="101" y="0"/>
                    <a:pt x="81" y="16"/>
                    <a:pt x="78" y="38"/>
                  </a:cubicBezTo>
                  <a:cubicBezTo>
                    <a:pt x="73" y="35"/>
                    <a:pt x="67" y="34"/>
                    <a:pt x="60" y="34"/>
                  </a:cubicBezTo>
                  <a:cubicBezTo>
                    <a:pt x="42" y="34"/>
                    <a:pt x="26" y="49"/>
                    <a:pt x="26" y="67"/>
                  </a:cubicBezTo>
                  <a:cubicBezTo>
                    <a:pt x="26" y="70"/>
                    <a:pt x="27" y="72"/>
                    <a:pt x="27" y="74"/>
                  </a:cubicBezTo>
                  <a:cubicBezTo>
                    <a:pt x="11" y="85"/>
                    <a:pt x="0" y="103"/>
                    <a:pt x="0" y="124"/>
                  </a:cubicBezTo>
                  <a:cubicBezTo>
                    <a:pt x="0" y="149"/>
                    <a:pt x="14" y="170"/>
                    <a:pt x="35" y="179"/>
                  </a:cubicBezTo>
                  <a:cubicBezTo>
                    <a:pt x="34" y="183"/>
                    <a:pt x="34" y="186"/>
                    <a:pt x="34" y="190"/>
                  </a:cubicBezTo>
                  <a:cubicBezTo>
                    <a:pt x="34" y="211"/>
                    <a:pt x="50" y="228"/>
                    <a:pt x="71" y="228"/>
                  </a:cubicBezTo>
                  <a:cubicBezTo>
                    <a:pt x="82" y="228"/>
                    <a:pt x="93" y="222"/>
                    <a:pt x="99" y="214"/>
                  </a:cubicBezTo>
                  <a:cubicBezTo>
                    <a:pt x="111" y="227"/>
                    <a:pt x="127" y="235"/>
                    <a:pt x="145" y="235"/>
                  </a:cubicBezTo>
                  <a:cubicBezTo>
                    <a:pt x="171" y="235"/>
                    <a:pt x="192" y="220"/>
                    <a:pt x="202" y="198"/>
                  </a:cubicBezTo>
                  <a:cubicBezTo>
                    <a:pt x="207" y="200"/>
                    <a:pt x="212" y="201"/>
                    <a:pt x="217" y="201"/>
                  </a:cubicBezTo>
                  <a:close/>
                  <a:moveTo>
                    <a:pt x="185" y="191"/>
                  </a:moveTo>
                  <a:cubicBezTo>
                    <a:pt x="178" y="207"/>
                    <a:pt x="163" y="217"/>
                    <a:pt x="145" y="217"/>
                  </a:cubicBezTo>
                  <a:cubicBezTo>
                    <a:pt x="133" y="217"/>
                    <a:pt x="121" y="212"/>
                    <a:pt x="113" y="202"/>
                  </a:cubicBezTo>
                  <a:cubicBezTo>
                    <a:pt x="99" y="186"/>
                    <a:pt x="99" y="186"/>
                    <a:pt x="99" y="186"/>
                  </a:cubicBezTo>
                  <a:cubicBezTo>
                    <a:pt x="85" y="202"/>
                    <a:pt x="85" y="202"/>
                    <a:pt x="85" y="202"/>
                  </a:cubicBezTo>
                  <a:cubicBezTo>
                    <a:pt x="82" y="207"/>
                    <a:pt x="77" y="209"/>
                    <a:pt x="71" y="209"/>
                  </a:cubicBezTo>
                  <a:cubicBezTo>
                    <a:pt x="60" y="209"/>
                    <a:pt x="52" y="201"/>
                    <a:pt x="52" y="190"/>
                  </a:cubicBezTo>
                  <a:cubicBezTo>
                    <a:pt x="52" y="188"/>
                    <a:pt x="52" y="186"/>
                    <a:pt x="53" y="185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28" y="156"/>
                    <a:pt x="18" y="141"/>
                    <a:pt x="18" y="124"/>
                  </a:cubicBezTo>
                  <a:cubicBezTo>
                    <a:pt x="18" y="110"/>
                    <a:pt x="25" y="97"/>
                    <a:pt x="37" y="89"/>
                  </a:cubicBezTo>
                  <a:cubicBezTo>
                    <a:pt x="47" y="82"/>
                    <a:pt x="47" y="82"/>
                    <a:pt x="47" y="8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69"/>
                    <a:pt x="45" y="68"/>
                    <a:pt x="45" y="67"/>
                  </a:cubicBezTo>
                  <a:cubicBezTo>
                    <a:pt x="45" y="59"/>
                    <a:pt x="52" y="52"/>
                    <a:pt x="60" y="52"/>
                  </a:cubicBezTo>
                  <a:cubicBezTo>
                    <a:pt x="63" y="52"/>
                    <a:pt x="66" y="53"/>
                    <a:pt x="68" y="54"/>
                  </a:cubicBezTo>
                  <a:cubicBezTo>
                    <a:pt x="91" y="68"/>
                    <a:pt x="91" y="68"/>
                    <a:pt x="91" y="68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8" y="28"/>
                    <a:pt x="110" y="18"/>
                    <a:pt x="124" y="18"/>
                  </a:cubicBezTo>
                  <a:cubicBezTo>
                    <a:pt x="133" y="18"/>
                    <a:pt x="142" y="23"/>
                    <a:pt x="147" y="31"/>
                  </a:cubicBezTo>
                  <a:cubicBezTo>
                    <a:pt x="155" y="42"/>
                    <a:pt x="155" y="42"/>
                    <a:pt x="155" y="42"/>
                  </a:cubicBezTo>
                  <a:cubicBezTo>
                    <a:pt x="168" y="38"/>
                    <a:pt x="168" y="38"/>
                    <a:pt x="168" y="38"/>
                  </a:cubicBezTo>
                  <a:cubicBezTo>
                    <a:pt x="173" y="37"/>
                    <a:pt x="179" y="36"/>
                    <a:pt x="184" y="36"/>
                  </a:cubicBezTo>
                  <a:cubicBezTo>
                    <a:pt x="215" y="36"/>
                    <a:pt x="241" y="62"/>
                    <a:pt x="241" y="93"/>
                  </a:cubicBezTo>
                  <a:cubicBezTo>
                    <a:pt x="241" y="101"/>
                    <a:pt x="239" y="108"/>
                    <a:pt x="236" y="115"/>
                  </a:cubicBezTo>
                  <a:cubicBezTo>
                    <a:pt x="232" y="125"/>
                    <a:pt x="232" y="125"/>
                    <a:pt x="232" y="125"/>
                  </a:cubicBezTo>
                  <a:cubicBezTo>
                    <a:pt x="239" y="134"/>
                    <a:pt x="239" y="134"/>
                    <a:pt x="239" y="134"/>
                  </a:cubicBezTo>
                  <a:cubicBezTo>
                    <a:pt x="243" y="138"/>
                    <a:pt x="246" y="144"/>
                    <a:pt x="246" y="153"/>
                  </a:cubicBezTo>
                  <a:cubicBezTo>
                    <a:pt x="246" y="169"/>
                    <a:pt x="233" y="182"/>
                    <a:pt x="217" y="182"/>
                  </a:cubicBezTo>
                  <a:cubicBezTo>
                    <a:pt x="214" y="182"/>
                    <a:pt x="211" y="182"/>
                    <a:pt x="208" y="181"/>
                  </a:cubicBezTo>
                  <a:cubicBezTo>
                    <a:pt x="191" y="175"/>
                    <a:pt x="191" y="175"/>
                    <a:pt x="191" y="175"/>
                  </a:cubicBezTo>
                  <a:lnTo>
                    <a:pt x="185" y="1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26" name="Oval 419"/>
            <p:cNvSpPr>
              <a:spLocks noChangeArrowheads="1"/>
            </p:cNvSpPr>
            <p:nvPr/>
          </p:nvSpPr>
          <p:spPr bwMode="auto">
            <a:xfrm>
              <a:off x="2938463" y="5721351"/>
              <a:ext cx="31750" cy="31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27" name="Oval 420"/>
            <p:cNvSpPr>
              <a:spLocks noChangeArrowheads="1"/>
            </p:cNvSpPr>
            <p:nvPr/>
          </p:nvSpPr>
          <p:spPr bwMode="auto">
            <a:xfrm>
              <a:off x="2994025" y="5721351"/>
              <a:ext cx="31750" cy="31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28" name="Oval 421"/>
            <p:cNvSpPr>
              <a:spLocks noChangeArrowheads="1"/>
            </p:cNvSpPr>
            <p:nvPr/>
          </p:nvSpPr>
          <p:spPr bwMode="auto">
            <a:xfrm>
              <a:off x="3049588" y="5721351"/>
              <a:ext cx="31750" cy="31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29" name="Freeform 422"/>
            <p:cNvSpPr>
              <a:spLocks noEditPoints="1"/>
            </p:cNvSpPr>
            <p:nvPr/>
          </p:nvSpPr>
          <p:spPr bwMode="auto">
            <a:xfrm>
              <a:off x="3071813" y="5818188"/>
              <a:ext cx="50800" cy="49213"/>
            </a:xfrm>
            <a:custGeom>
              <a:avLst/>
              <a:gdLst>
                <a:gd name="T0" fmla="*/ 28 w 56"/>
                <a:gd name="T1" fmla="*/ 0 h 55"/>
                <a:gd name="T2" fmla="*/ 0 w 56"/>
                <a:gd name="T3" fmla="*/ 27 h 55"/>
                <a:gd name="T4" fmla="*/ 28 w 56"/>
                <a:gd name="T5" fmla="*/ 55 h 55"/>
                <a:gd name="T6" fmla="*/ 56 w 56"/>
                <a:gd name="T7" fmla="*/ 27 h 55"/>
                <a:gd name="T8" fmla="*/ 28 w 56"/>
                <a:gd name="T9" fmla="*/ 0 h 55"/>
                <a:gd name="T10" fmla="*/ 28 w 56"/>
                <a:gd name="T11" fmla="*/ 40 h 55"/>
                <a:gd name="T12" fmla="*/ 15 w 56"/>
                <a:gd name="T13" fmla="*/ 27 h 55"/>
                <a:gd name="T14" fmla="*/ 28 w 56"/>
                <a:gd name="T15" fmla="*/ 15 h 55"/>
                <a:gd name="T16" fmla="*/ 41 w 56"/>
                <a:gd name="T17" fmla="*/ 27 h 55"/>
                <a:gd name="T18" fmla="*/ 28 w 56"/>
                <a:gd name="T19" fmla="*/ 4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5">
                  <a:moveTo>
                    <a:pt x="28" y="0"/>
                  </a:moveTo>
                  <a:cubicBezTo>
                    <a:pt x="13" y="0"/>
                    <a:pt x="0" y="12"/>
                    <a:pt x="0" y="27"/>
                  </a:cubicBezTo>
                  <a:cubicBezTo>
                    <a:pt x="0" y="43"/>
                    <a:pt x="13" y="55"/>
                    <a:pt x="28" y="55"/>
                  </a:cubicBezTo>
                  <a:cubicBezTo>
                    <a:pt x="43" y="55"/>
                    <a:pt x="56" y="43"/>
                    <a:pt x="56" y="27"/>
                  </a:cubicBezTo>
                  <a:cubicBezTo>
                    <a:pt x="56" y="12"/>
                    <a:pt x="43" y="0"/>
                    <a:pt x="28" y="0"/>
                  </a:cubicBezTo>
                  <a:close/>
                  <a:moveTo>
                    <a:pt x="28" y="40"/>
                  </a:moveTo>
                  <a:cubicBezTo>
                    <a:pt x="21" y="40"/>
                    <a:pt x="15" y="34"/>
                    <a:pt x="15" y="27"/>
                  </a:cubicBezTo>
                  <a:cubicBezTo>
                    <a:pt x="15" y="20"/>
                    <a:pt x="21" y="15"/>
                    <a:pt x="28" y="15"/>
                  </a:cubicBezTo>
                  <a:cubicBezTo>
                    <a:pt x="35" y="15"/>
                    <a:pt x="41" y="20"/>
                    <a:pt x="41" y="27"/>
                  </a:cubicBezTo>
                  <a:cubicBezTo>
                    <a:pt x="41" y="34"/>
                    <a:pt x="35" y="40"/>
                    <a:pt x="2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30" name="Oval 423"/>
            <p:cNvSpPr>
              <a:spLocks noChangeArrowheads="1"/>
            </p:cNvSpPr>
            <p:nvPr/>
          </p:nvSpPr>
          <p:spPr bwMode="auto">
            <a:xfrm>
              <a:off x="3121025" y="5862638"/>
              <a:ext cx="26988" cy="254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31" name="Freeform 424"/>
            <p:cNvSpPr>
              <a:spLocks/>
            </p:cNvSpPr>
            <p:nvPr/>
          </p:nvSpPr>
          <p:spPr bwMode="auto">
            <a:xfrm>
              <a:off x="3448050" y="5638801"/>
              <a:ext cx="98425" cy="249238"/>
            </a:xfrm>
            <a:custGeom>
              <a:avLst/>
              <a:gdLst>
                <a:gd name="T0" fmla="*/ 86 w 109"/>
                <a:gd name="T1" fmla="*/ 94 h 276"/>
                <a:gd name="T2" fmla="*/ 76 w 109"/>
                <a:gd name="T3" fmla="*/ 104 h 276"/>
                <a:gd name="T4" fmla="*/ 66 w 109"/>
                <a:gd name="T5" fmla="*/ 94 h 276"/>
                <a:gd name="T6" fmla="*/ 66 w 109"/>
                <a:gd name="T7" fmla="*/ 0 h 276"/>
                <a:gd name="T8" fmla="*/ 42 w 109"/>
                <a:gd name="T9" fmla="*/ 0 h 276"/>
                <a:gd name="T10" fmla="*/ 42 w 109"/>
                <a:gd name="T11" fmla="*/ 94 h 276"/>
                <a:gd name="T12" fmla="*/ 32 w 109"/>
                <a:gd name="T13" fmla="*/ 104 h 276"/>
                <a:gd name="T14" fmla="*/ 22 w 109"/>
                <a:gd name="T15" fmla="*/ 94 h 276"/>
                <a:gd name="T16" fmla="*/ 22 w 109"/>
                <a:gd name="T17" fmla="*/ 0 h 276"/>
                <a:gd name="T18" fmla="*/ 0 w 109"/>
                <a:gd name="T19" fmla="*/ 0 h 276"/>
                <a:gd name="T20" fmla="*/ 1 w 109"/>
                <a:gd name="T21" fmla="*/ 96 h 276"/>
                <a:gd name="T22" fmla="*/ 37 w 109"/>
                <a:gd name="T23" fmla="*/ 133 h 276"/>
                <a:gd name="T24" fmla="*/ 36 w 109"/>
                <a:gd name="T25" fmla="*/ 276 h 276"/>
                <a:gd name="T26" fmla="*/ 73 w 109"/>
                <a:gd name="T27" fmla="*/ 276 h 276"/>
                <a:gd name="T28" fmla="*/ 73 w 109"/>
                <a:gd name="T29" fmla="*/ 132 h 276"/>
                <a:gd name="T30" fmla="*/ 108 w 109"/>
                <a:gd name="T31" fmla="*/ 96 h 276"/>
                <a:gd name="T32" fmla="*/ 108 w 109"/>
                <a:gd name="T33" fmla="*/ 0 h 276"/>
                <a:gd name="T34" fmla="*/ 86 w 109"/>
                <a:gd name="T35" fmla="*/ 0 h 276"/>
                <a:gd name="T36" fmla="*/ 86 w 109"/>
                <a:gd name="T37" fmla="*/ 94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9" h="276">
                  <a:moveTo>
                    <a:pt x="86" y="94"/>
                  </a:moveTo>
                  <a:cubicBezTo>
                    <a:pt x="86" y="100"/>
                    <a:pt x="82" y="104"/>
                    <a:pt x="76" y="104"/>
                  </a:cubicBezTo>
                  <a:cubicBezTo>
                    <a:pt x="71" y="104"/>
                    <a:pt x="66" y="100"/>
                    <a:pt x="66" y="94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42" y="100"/>
                    <a:pt x="38" y="104"/>
                    <a:pt x="32" y="104"/>
                  </a:cubicBezTo>
                  <a:cubicBezTo>
                    <a:pt x="27" y="104"/>
                    <a:pt x="22" y="100"/>
                    <a:pt x="22" y="94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1" y="96"/>
                    <a:pt x="1" y="133"/>
                    <a:pt x="37" y="133"/>
                  </a:cubicBezTo>
                  <a:cubicBezTo>
                    <a:pt x="36" y="276"/>
                    <a:pt x="36" y="276"/>
                    <a:pt x="36" y="276"/>
                  </a:cubicBezTo>
                  <a:cubicBezTo>
                    <a:pt x="73" y="276"/>
                    <a:pt x="73" y="276"/>
                    <a:pt x="73" y="276"/>
                  </a:cubicBezTo>
                  <a:cubicBezTo>
                    <a:pt x="73" y="132"/>
                    <a:pt x="73" y="132"/>
                    <a:pt x="73" y="132"/>
                  </a:cubicBezTo>
                  <a:cubicBezTo>
                    <a:pt x="109" y="132"/>
                    <a:pt x="108" y="96"/>
                    <a:pt x="108" y="96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86" y="0"/>
                    <a:pt x="86" y="0"/>
                    <a:pt x="86" y="0"/>
                  </a:cubicBezTo>
                  <a:lnTo>
                    <a:pt x="8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32" name="Freeform 425"/>
            <p:cNvSpPr>
              <a:spLocks/>
            </p:cNvSpPr>
            <p:nvPr/>
          </p:nvSpPr>
          <p:spPr bwMode="auto">
            <a:xfrm>
              <a:off x="3579813" y="5629276"/>
              <a:ext cx="49213" cy="258763"/>
            </a:xfrm>
            <a:custGeom>
              <a:avLst/>
              <a:gdLst>
                <a:gd name="T0" fmla="*/ 0 w 55"/>
                <a:gd name="T1" fmla="*/ 92 h 288"/>
                <a:gd name="T2" fmla="*/ 19 w 55"/>
                <a:gd name="T3" fmla="*/ 180 h 288"/>
                <a:gd name="T4" fmla="*/ 19 w 55"/>
                <a:gd name="T5" fmla="*/ 288 h 288"/>
                <a:gd name="T6" fmla="*/ 55 w 55"/>
                <a:gd name="T7" fmla="*/ 288 h 288"/>
                <a:gd name="T8" fmla="*/ 55 w 55"/>
                <a:gd name="T9" fmla="*/ 0 h 288"/>
                <a:gd name="T10" fmla="*/ 0 w 55"/>
                <a:gd name="T11" fmla="*/ 9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288">
                  <a:moveTo>
                    <a:pt x="0" y="92"/>
                  </a:moveTo>
                  <a:cubicBezTo>
                    <a:pt x="0" y="144"/>
                    <a:pt x="19" y="180"/>
                    <a:pt x="19" y="180"/>
                  </a:cubicBezTo>
                  <a:cubicBezTo>
                    <a:pt x="19" y="288"/>
                    <a:pt x="19" y="288"/>
                    <a:pt x="19" y="288"/>
                  </a:cubicBezTo>
                  <a:cubicBezTo>
                    <a:pt x="55" y="288"/>
                    <a:pt x="55" y="288"/>
                    <a:pt x="55" y="288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0" y="0"/>
                    <a:pt x="0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33" name="Freeform 426"/>
            <p:cNvSpPr>
              <a:spLocks noEditPoints="1"/>
            </p:cNvSpPr>
            <p:nvPr/>
          </p:nvSpPr>
          <p:spPr bwMode="auto">
            <a:xfrm>
              <a:off x="4095750" y="5629276"/>
              <a:ext cx="74613" cy="258763"/>
            </a:xfrm>
            <a:custGeom>
              <a:avLst/>
              <a:gdLst>
                <a:gd name="T0" fmla="*/ 0 w 47"/>
                <a:gd name="T1" fmla="*/ 0 h 163"/>
                <a:gd name="T2" fmla="*/ 0 w 47"/>
                <a:gd name="T3" fmla="*/ 163 h 163"/>
                <a:gd name="T4" fmla="*/ 47 w 47"/>
                <a:gd name="T5" fmla="*/ 163 h 163"/>
                <a:gd name="T6" fmla="*/ 47 w 47"/>
                <a:gd name="T7" fmla="*/ 0 h 163"/>
                <a:gd name="T8" fmla="*/ 0 w 47"/>
                <a:gd name="T9" fmla="*/ 0 h 163"/>
                <a:gd name="T10" fmla="*/ 34 w 47"/>
                <a:gd name="T11" fmla="*/ 122 h 163"/>
                <a:gd name="T12" fmla="*/ 13 w 47"/>
                <a:gd name="T13" fmla="*/ 122 h 163"/>
                <a:gd name="T14" fmla="*/ 13 w 47"/>
                <a:gd name="T15" fmla="*/ 102 h 163"/>
                <a:gd name="T16" fmla="*/ 34 w 47"/>
                <a:gd name="T17" fmla="*/ 102 h 163"/>
                <a:gd name="T18" fmla="*/ 34 w 47"/>
                <a:gd name="T19" fmla="*/ 122 h 163"/>
                <a:gd name="T20" fmla="*/ 34 w 47"/>
                <a:gd name="T21" fmla="*/ 81 h 163"/>
                <a:gd name="T22" fmla="*/ 13 w 47"/>
                <a:gd name="T23" fmla="*/ 81 h 163"/>
                <a:gd name="T24" fmla="*/ 13 w 47"/>
                <a:gd name="T25" fmla="*/ 61 h 163"/>
                <a:gd name="T26" fmla="*/ 34 w 47"/>
                <a:gd name="T27" fmla="*/ 61 h 163"/>
                <a:gd name="T28" fmla="*/ 34 w 47"/>
                <a:gd name="T29" fmla="*/ 81 h 163"/>
                <a:gd name="T30" fmla="*/ 34 w 47"/>
                <a:gd name="T31" fmla="*/ 41 h 163"/>
                <a:gd name="T32" fmla="*/ 13 w 47"/>
                <a:gd name="T33" fmla="*/ 41 h 163"/>
                <a:gd name="T34" fmla="*/ 13 w 47"/>
                <a:gd name="T35" fmla="*/ 20 h 163"/>
                <a:gd name="T36" fmla="*/ 34 w 47"/>
                <a:gd name="T37" fmla="*/ 20 h 163"/>
                <a:gd name="T38" fmla="*/ 34 w 47"/>
                <a:gd name="T39" fmla="*/ 4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7" h="163">
                  <a:moveTo>
                    <a:pt x="0" y="0"/>
                  </a:moveTo>
                  <a:lnTo>
                    <a:pt x="0" y="163"/>
                  </a:lnTo>
                  <a:lnTo>
                    <a:pt x="47" y="163"/>
                  </a:lnTo>
                  <a:lnTo>
                    <a:pt x="47" y="0"/>
                  </a:lnTo>
                  <a:lnTo>
                    <a:pt x="0" y="0"/>
                  </a:lnTo>
                  <a:close/>
                  <a:moveTo>
                    <a:pt x="34" y="122"/>
                  </a:moveTo>
                  <a:lnTo>
                    <a:pt x="13" y="122"/>
                  </a:lnTo>
                  <a:lnTo>
                    <a:pt x="13" y="102"/>
                  </a:lnTo>
                  <a:lnTo>
                    <a:pt x="34" y="102"/>
                  </a:lnTo>
                  <a:lnTo>
                    <a:pt x="34" y="122"/>
                  </a:lnTo>
                  <a:close/>
                  <a:moveTo>
                    <a:pt x="34" y="81"/>
                  </a:moveTo>
                  <a:lnTo>
                    <a:pt x="13" y="81"/>
                  </a:lnTo>
                  <a:lnTo>
                    <a:pt x="13" y="61"/>
                  </a:lnTo>
                  <a:lnTo>
                    <a:pt x="34" y="61"/>
                  </a:lnTo>
                  <a:lnTo>
                    <a:pt x="34" y="81"/>
                  </a:lnTo>
                  <a:close/>
                  <a:moveTo>
                    <a:pt x="34" y="41"/>
                  </a:moveTo>
                  <a:lnTo>
                    <a:pt x="13" y="41"/>
                  </a:lnTo>
                  <a:lnTo>
                    <a:pt x="13" y="20"/>
                  </a:lnTo>
                  <a:lnTo>
                    <a:pt x="34" y="20"/>
                  </a:lnTo>
                  <a:lnTo>
                    <a:pt x="3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34" name="Freeform 427"/>
            <p:cNvSpPr>
              <a:spLocks noEditPoints="1"/>
            </p:cNvSpPr>
            <p:nvPr/>
          </p:nvSpPr>
          <p:spPr bwMode="auto">
            <a:xfrm>
              <a:off x="3943350" y="5664201"/>
              <a:ext cx="130175" cy="223838"/>
            </a:xfrm>
            <a:custGeom>
              <a:avLst/>
              <a:gdLst>
                <a:gd name="T0" fmla="*/ 68 w 82"/>
                <a:gd name="T1" fmla="*/ 7 h 141"/>
                <a:gd name="T2" fmla="*/ 38 w 82"/>
                <a:gd name="T3" fmla="*/ 7 h 141"/>
                <a:gd name="T4" fmla="*/ 38 w 82"/>
                <a:gd name="T5" fmla="*/ 19 h 141"/>
                <a:gd name="T6" fmla="*/ 19 w 82"/>
                <a:gd name="T7" fmla="*/ 19 h 141"/>
                <a:gd name="T8" fmla="*/ 19 w 82"/>
                <a:gd name="T9" fmla="*/ 0 h 141"/>
                <a:gd name="T10" fmla="*/ 12 w 82"/>
                <a:gd name="T11" fmla="*/ 0 h 141"/>
                <a:gd name="T12" fmla="*/ 12 w 82"/>
                <a:gd name="T13" fmla="*/ 19 h 141"/>
                <a:gd name="T14" fmla="*/ 0 w 82"/>
                <a:gd name="T15" fmla="*/ 19 h 141"/>
                <a:gd name="T16" fmla="*/ 0 w 82"/>
                <a:gd name="T17" fmla="*/ 141 h 141"/>
                <a:gd name="T18" fmla="*/ 82 w 82"/>
                <a:gd name="T19" fmla="*/ 141 h 141"/>
                <a:gd name="T20" fmla="*/ 82 w 82"/>
                <a:gd name="T21" fmla="*/ 19 h 141"/>
                <a:gd name="T22" fmla="*/ 68 w 82"/>
                <a:gd name="T23" fmla="*/ 19 h 141"/>
                <a:gd name="T24" fmla="*/ 68 w 82"/>
                <a:gd name="T25" fmla="*/ 7 h 141"/>
                <a:gd name="T26" fmla="*/ 33 w 82"/>
                <a:gd name="T27" fmla="*/ 100 h 141"/>
                <a:gd name="T28" fmla="*/ 13 w 82"/>
                <a:gd name="T29" fmla="*/ 100 h 141"/>
                <a:gd name="T30" fmla="*/ 13 w 82"/>
                <a:gd name="T31" fmla="*/ 80 h 141"/>
                <a:gd name="T32" fmla="*/ 33 w 82"/>
                <a:gd name="T33" fmla="*/ 80 h 141"/>
                <a:gd name="T34" fmla="*/ 33 w 82"/>
                <a:gd name="T35" fmla="*/ 100 h 141"/>
                <a:gd name="T36" fmla="*/ 33 w 82"/>
                <a:gd name="T37" fmla="*/ 59 h 141"/>
                <a:gd name="T38" fmla="*/ 13 w 82"/>
                <a:gd name="T39" fmla="*/ 59 h 141"/>
                <a:gd name="T40" fmla="*/ 13 w 82"/>
                <a:gd name="T41" fmla="*/ 39 h 141"/>
                <a:gd name="T42" fmla="*/ 33 w 82"/>
                <a:gd name="T43" fmla="*/ 39 h 141"/>
                <a:gd name="T44" fmla="*/ 33 w 82"/>
                <a:gd name="T45" fmla="*/ 59 h 141"/>
                <a:gd name="T46" fmla="*/ 68 w 82"/>
                <a:gd name="T47" fmla="*/ 100 h 141"/>
                <a:gd name="T48" fmla="*/ 48 w 82"/>
                <a:gd name="T49" fmla="*/ 100 h 141"/>
                <a:gd name="T50" fmla="*/ 48 w 82"/>
                <a:gd name="T51" fmla="*/ 80 h 141"/>
                <a:gd name="T52" fmla="*/ 68 w 82"/>
                <a:gd name="T53" fmla="*/ 80 h 141"/>
                <a:gd name="T54" fmla="*/ 68 w 82"/>
                <a:gd name="T55" fmla="*/ 100 h 141"/>
                <a:gd name="T56" fmla="*/ 68 w 82"/>
                <a:gd name="T57" fmla="*/ 59 h 141"/>
                <a:gd name="T58" fmla="*/ 48 w 82"/>
                <a:gd name="T59" fmla="*/ 59 h 141"/>
                <a:gd name="T60" fmla="*/ 48 w 82"/>
                <a:gd name="T61" fmla="*/ 39 h 141"/>
                <a:gd name="T62" fmla="*/ 68 w 82"/>
                <a:gd name="T63" fmla="*/ 39 h 141"/>
                <a:gd name="T64" fmla="*/ 68 w 82"/>
                <a:gd name="T65" fmla="*/ 5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2" h="141">
                  <a:moveTo>
                    <a:pt x="68" y="7"/>
                  </a:moveTo>
                  <a:lnTo>
                    <a:pt x="38" y="7"/>
                  </a:lnTo>
                  <a:lnTo>
                    <a:pt x="38" y="19"/>
                  </a:lnTo>
                  <a:lnTo>
                    <a:pt x="19" y="19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12" y="19"/>
                  </a:lnTo>
                  <a:lnTo>
                    <a:pt x="0" y="19"/>
                  </a:lnTo>
                  <a:lnTo>
                    <a:pt x="0" y="141"/>
                  </a:lnTo>
                  <a:lnTo>
                    <a:pt x="82" y="141"/>
                  </a:lnTo>
                  <a:lnTo>
                    <a:pt x="82" y="19"/>
                  </a:lnTo>
                  <a:lnTo>
                    <a:pt x="68" y="19"/>
                  </a:lnTo>
                  <a:lnTo>
                    <a:pt x="68" y="7"/>
                  </a:lnTo>
                  <a:close/>
                  <a:moveTo>
                    <a:pt x="33" y="100"/>
                  </a:moveTo>
                  <a:lnTo>
                    <a:pt x="13" y="100"/>
                  </a:lnTo>
                  <a:lnTo>
                    <a:pt x="13" y="80"/>
                  </a:lnTo>
                  <a:lnTo>
                    <a:pt x="33" y="80"/>
                  </a:lnTo>
                  <a:lnTo>
                    <a:pt x="33" y="100"/>
                  </a:lnTo>
                  <a:close/>
                  <a:moveTo>
                    <a:pt x="33" y="59"/>
                  </a:moveTo>
                  <a:lnTo>
                    <a:pt x="13" y="59"/>
                  </a:lnTo>
                  <a:lnTo>
                    <a:pt x="13" y="39"/>
                  </a:lnTo>
                  <a:lnTo>
                    <a:pt x="33" y="39"/>
                  </a:lnTo>
                  <a:lnTo>
                    <a:pt x="33" y="59"/>
                  </a:lnTo>
                  <a:close/>
                  <a:moveTo>
                    <a:pt x="68" y="100"/>
                  </a:moveTo>
                  <a:lnTo>
                    <a:pt x="48" y="100"/>
                  </a:lnTo>
                  <a:lnTo>
                    <a:pt x="48" y="80"/>
                  </a:lnTo>
                  <a:lnTo>
                    <a:pt x="68" y="80"/>
                  </a:lnTo>
                  <a:lnTo>
                    <a:pt x="68" y="100"/>
                  </a:lnTo>
                  <a:close/>
                  <a:moveTo>
                    <a:pt x="68" y="59"/>
                  </a:moveTo>
                  <a:lnTo>
                    <a:pt x="48" y="59"/>
                  </a:lnTo>
                  <a:lnTo>
                    <a:pt x="48" y="39"/>
                  </a:lnTo>
                  <a:lnTo>
                    <a:pt x="68" y="39"/>
                  </a:lnTo>
                  <a:lnTo>
                    <a:pt x="68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35" name="Freeform 428"/>
            <p:cNvSpPr>
              <a:spLocks noEditPoints="1"/>
            </p:cNvSpPr>
            <p:nvPr/>
          </p:nvSpPr>
          <p:spPr bwMode="auto">
            <a:xfrm>
              <a:off x="4445000" y="5683251"/>
              <a:ext cx="260350" cy="150813"/>
            </a:xfrm>
            <a:custGeom>
              <a:avLst/>
              <a:gdLst>
                <a:gd name="T0" fmla="*/ 278 w 288"/>
                <a:gd name="T1" fmla="*/ 87 h 168"/>
                <a:gd name="T2" fmla="*/ 278 w 288"/>
                <a:gd name="T3" fmla="*/ 87 h 168"/>
                <a:gd name="T4" fmla="*/ 199 w 288"/>
                <a:gd name="T5" fmla="*/ 0 h 168"/>
                <a:gd name="T6" fmla="*/ 161 w 288"/>
                <a:gd name="T7" fmla="*/ 22 h 168"/>
                <a:gd name="T8" fmla="*/ 170 w 288"/>
                <a:gd name="T9" fmla="*/ 37 h 168"/>
                <a:gd name="T10" fmla="*/ 195 w 288"/>
                <a:gd name="T11" fmla="*/ 23 h 168"/>
                <a:gd name="T12" fmla="*/ 240 w 288"/>
                <a:gd name="T13" fmla="*/ 72 h 168"/>
                <a:gd name="T14" fmla="*/ 222 w 288"/>
                <a:gd name="T15" fmla="*/ 71 h 168"/>
                <a:gd name="T16" fmla="*/ 161 w 288"/>
                <a:gd name="T17" fmla="*/ 109 h 168"/>
                <a:gd name="T18" fmla="*/ 128 w 288"/>
                <a:gd name="T19" fmla="*/ 109 h 168"/>
                <a:gd name="T20" fmla="*/ 62 w 288"/>
                <a:gd name="T21" fmla="*/ 71 h 168"/>
                <a:gd name="T22" fmla="*/ 48 w 288"/>
                <a:gd name="T23" fmla="*/ 72 h 168"/>
                <a:gd name="T24" fmla="*/ 92 w 288"/>
                <a:gd name="T25" fmla="*/ 23 h 168"/>
                <a:gd name="T26" fmla="*/ 117 w 288"/>
                <a:gd name="T27" fmla="*/ 37 h 168"/>
                <a:gd name="T28" fmla="*/ 126 w 288"/>
                <a:gd name="T29" fmla="*/ 22 h 168"/>
                <a:gd name="T30" fmla="*/ 88 w 288"/>
                <a:gd name="T31" fmla="*/ 0 h 168"/>
                <a:gd name="T32" fmla="*/ 11 w 288"/>
                <a:gd name="T33" fmla="*/ 85 h 168"/>
                <a:gd name="T34" fmla="*/ 11 w 288"/>
                <a:gd name="T35" fmla="*/ 86 h 168"/>
                <a:gd name="T36" fmla="*/ 9 w 288"/>
                <a:gd name="T37" fmla="*/ 87 h 168"/>
                <a:gd name="T38" fmla="*/ 9 w 288"/>
                <a:gd name="T39" fmla="*/ 87 h 168"/>
                <a:gd name="T40" fmla="*/ 0 w 288"/>
                <a:gd name="T41" fmla="*/ 117 h 168"/>
                <a:gd name="T42" fmla="*/ 62 w 288"/>
                <a:gd name="T43" fmla="*/ 168 h 168"/>
                <a:gd name="T44" fmla="*/ 128 w 288"/>
                <a:gd name="T45" fmla="*/ 127 h 168"/>
                <a:gd name="T46" fmla="*/ 161 w 288"/>
                <a:gd name="T47" fmla="*/ 127 h 168"/>
                <a:gd name="T48" fmla="*/ 222 w 288"/>
                <a:gd name="T49" fmla="*/ 168 h 168"/>
                <a:gd name="T50" fmla="*/ 288 w 288"/>
                <a:gd name="T51" fmla="*/ 117 h 168"/>
                <a:gd name="T52" fmla="*/ 278 w 288"/>
                <a:gd name="T53" fmla="*/ 87 h 168"/>
                <a:gd name="T54" fmla="*/ 62 w 288"/>
                <a:gd name="T55" fmla="*/ 149 h 168"/>
                <a:gd name="T56" fmla="*/ 19 w 288"/>
                <a:gd name="T57" fmla="*/ 117 h 168"/>
                <a:gd name="T58" fmla="*/ 24 w 288"/>
                <a:gd name="T59" fmla="*/ 99 h 168"/>
                <a:gd name="T60" fmla="*/ 24 w 288"/>
                <a:gd name="T61" fmla="*/ 98 h 168"/>
                <a:gd name="T62" fmla="*/ 62 w 288"/>
                <a:gd name="T63" fmla="*/ 90 h 168"/>
                <a:gd name="T64" fmla="*/ 110 w 288"/>
                <a:gd name="T65" fmla="*/ 117 h 168"/>
                <a:gd name="T66" fmla="*/ 62 w 288"/>
                <a:gd name="T67" fmla="*/ 149 h 168"/>
                <a:gd name="T68" fmla="*/ 222 w 288"/>
                <a:gd name="T69" fmla="*/ 149 h 168"/>
                <a:gd name="T70" fmla="*/ 178 w 288"/>
                <a:gd name="T71" fmla="*/ 117 h 168"/>
                <a:gd name="T72" fmla="*/ 222 w 288"/>
                <a:gd name="T73" fmla="*/ 90 h 168"/>
                <a:gd name="T74" fmla="*/ 270 w 288"/>
                <a:gd name="T75" fmla="*/ 117 h 168"/>
                <a:gd name="T76" fmla="*/ 222 w 288"/>
                <a:gd name="T77" fmla="*/ 14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88" h="168">
                  <a:moveTo>
                    <a:pt x="278" y="87"/>
                  </a:moveTo>
                  <a:cubicBezTo>
                    <a:pt x="278" y="87"/>
                    <a:pt x="278" y="87"/>
                    <a:pt x="278" y="87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61" y="22"/>
                    <a:pt x="161" y="22"/>
                    <a:pt x="161" y="22"/>
                  </a:cubicBezTo>
                  <a:cubicBezTo>
                    <a:pt x="170" y="37"/>
                    <a:pt x="170" y="37"/>
                    <a:pt x="170" y="37"/>
                  </a:cubicBezTo>
                  <a:cubicBezTo>
                    <a:pt x="195" y="23"/>
                    <a:pt x="195" y="23"/>
                    <a:pt x="195" y="23"/>
                  </a:cubicBezTo>
                  <a:cubicBezTo>
                    <a:pt x="240" y="72"/>
                    <a:pt x="240" y="72"/>
                    <a:pt x="240" y="72"/>
                  </a:cubicBezTo>
                  <a:cubicBezTo>
                    <a:pt x="234" y="72"/>
                    <a:pt x="228" y="71"/>
                    <a:pt x="222" y="71"/>
                  </a:cubicBezTo>
                  <a:cubicBezTo>
                    <a:pt x="190" y="71"/>
                    <a:pt x="164" y="76"/>
                    <a:pt x="161" y="109"/>
                  </a:cubicBezTo>
                  <a:cubicBezTo>
                    <a:pt x="128" y="109"/>
                    <a:pt x="128" y="109"/>
                    <a:pt x="128" y="109"/>
                  </a:cubicBezTo>
                  <a:cubicBezTo>
                    <a:pt x="124" y="76"/>
                    <a:pt x="94" y="71"/>
                    <a:pt x="62" y="71"/>
                  </a:cubicBezTo>
                  <a:cubicBezTo>
                    <a:pt x="57" y="71"/>
                    <a:pt x="52" y="72"/>
                    <a:pt x="48" y="72"/>
                  </a:cubicBezTo>
                  <a:cubicBezTo>
                    <a:pt x="92" y="23"/>
                    <a:pt x="92" y="23"/>
                    <a:pt x="92" y="23"/>
                  </a:cubicBezTo>
                  <a:cubicBezTo>
                    <a:pt x="117" y="37"/>
                    <a:pt x="117" y="37"/>
                    <a:pt x="117" y="37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11" y="85"/>
                    <a:pt x="11" y="85"/>
                    <a:pt x="11" y="86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4" y="94"/>
                    <a:pt x="0" y="103"/>
                    <a:pt x="0" y="117"/>
                  </a:cubicBezTo>
                  <a:cubicBezTo>
                    <a:pt x="0" y="158"/>
                    <a:pt x="28" y="168"/>
                    <a:pt x="62" y="168"/>
                  </a:cubicBezTo>
                  <a:cubicBezTo>
                    <a:pt x="93" y="168"/>
                    <a:pt x="123" y="160"/>
                    <a:pt x="128" y="127"/>
                  </a:cubicBezTo>
                  <a:cubicBezTo>
                    <a:pt x="161" y="127"/>
                    <a:pt x="161" y="127"/>
                    <a:pt x="161" y="127"/>
                  </a:cubicBezTo>
                  <a:cubicBezTo>
                    <a:pt x="165" y="159"/>
                    <a:pt x="191" y="168"/>
                    <a:pt x="222" y="168"/>
                  </a:cubicBezTo>
                  <a:cubicBezTo>
                    <a:pt x="256" y="168"/>
                    <a:pt x="288" y="158"/>
                    <a:pt x="288" y="117"/>
                  </a:cubicBezTo>
                  <a:cubicBezTo>
                    <a:pt x="288" y="103"/>
                    <a:pt x="284" y="94"/>
                    <a:pt x="278" y="87"/>
                  </a:cubicBezTo>
                  <a:close/>
                  <a:moveTo>
                    <a:pt x="62" y="149"/>
                  </a:moveTo>
                  <a:cubicBezTo>
                    <a:pt x="26" y="149"/>
                    <a:pt x="19" y="138"/>
                    <a:pt x="19" y="117"/>
                  </a:cubicBezTo>
                  <a:cubicBezTo>
                    <a:pt x="19" y="109"/>
                    <a:pt x="19" y="103"/>
                    <a:pt x="24" y="99"/>
                  </a:cubicBezTo>
                  <a:cubicBezTo>
                    <a:pt x="24" y="98"/>
                    <a:pt x="24" y="98"/>
                    <a:pt x="24" y="98"/>
                  </a:cubicBezTo>
                  <a:cubicBezTo>
                    <a:pt x="29" y="93"/>
                    <a:pt x="40" y="90"/>
                    <a:pt x="62" y="90"/>
                  </a:cubicBezTo>
                  <a:cubicBezTo>
                    <a:pt x="107" y="90"/>
                    <a:pt x="110" y="102"/>
                    <a:pt x="110" y="117"/>
                  </a:cubicBezTo>
                  <a:cubicBezTo>
                    <a:pt x="110" y="133"/>
                    <a:pt x="107" y="149"/>
                    <a:pt x="62" y="149"/>
                  </a:cubicBezTo>
                  <a:close/>
                  <a:moveTo>
                    <a:pt x="222" y="149"/>
                  </a:moveTo>
                  <a:cubicBezTo>
                    <a:pt x="185" y="149"/>
                    <a:pt x="178" y="138"/>
                    <a:pt x="178" y="117"/>
                  </a:cubicBezTo>
                  <a:cubicBezTo>
                    <a:pt x="178" y="99"/>
                    <a:pt x="183" y="90"/>
                    <a:pt x="222" y="90"/>
                  </a:cubicBezTo>
                  <a:cubicBezTo>
                    <a:pt x="266" y="90"/>
                    <a:pt x="270" y="102"/>
                    <a:pt x="270" y="117"/>
                  </a:cubicBezTo>
                  <a:cubicBezTo>
                    <a:pt x="270" y="133"/>
                    <a:pt x="266" y="149"/>
                    <a:pt x="222" y="1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36" name="Freeform 429"/>
            <p:cNvSpPr>
              <a:spLocks noEditPoints="1"/>
            </p:cNvSpPr>
            <p:nvPr/>
          </p:nvSpPr>
          <p:spPr bwMode="auto">
            <a:xfrm>
              <a:off x="8075613" y="5160963"/>
              <a:ext cx="258763" cy="157163"/>
            </a:xfrm>
            <a:custGeom>
              <a:avLst/>
              <a:gdLst>
                <a:gd name="T0" fmla="*/ 267 w 287"/>
                <a:gd name="T1" fmla="*/ 0 h 174"/>
                <a:gd name="T2" fmla="*/ 20 w 287"/>
                <a:gd name="T3" fmla="*/ 0 h 174"/>
                <a:gd name="T4" fmla="*/ 0 w 287"/>
                <a:gd name="T5" fmla="*/ 26 h 174"/>
                <a:gd name="T6" fmla="*/ 0 w 287"/>
                <a:gd name="T7" fmla="*/ 148 h 174"/>
                <a:gd name="T8" fmla="*/ 20 w 287"/>
                <a:gd name="T9" fmla="*/ 174 h 174"/>
                <a:gd name="T10" fmla="*/ 267 w 287"/>
                <a:gd name="T11" fmla="*/ 174 h 174"/>
                <a:gd name="T12" fmla="*/ 287 w 287"/>
                <a:gd name="T13" fmla="*/ 148 h 174"/>
                <a:gd name="T14" fmla="*/ 287 w 287"/>
                <a:gd name="T15" fmla="*/ 26 h 174"/>
                <a:gd name="T16" fmla="*/ 267 w 287"/>
                <a:gd name="T17" fmla="*/ 0 h 174"/>
                <a:gd name="T18" fmla="*/ 258 w 287"/>
                <a:gd name="T19" fmla="*/ 135 h 174"/>
                <a:gd name="T20" fmla="*/ 240 w 287"/>
                <a:gd name="T21" fmla="*/ 154 h 174"/>
                <a:gd name="T22" fmla="*/ 47 w 287"/>
                <a:gd name="T23" fmla="*/ 154 h 174"/>
                <a:gd name="T24" fmla="*/ 28 w 287"/>
                <a:gd name="T25" fmla="*/ 135 h 174"/>
                <a:gd name="T26" fmla="*/ 28 w 287"/>
                <a:gd name="T27" fmla="*/ 39 h 174"/>
                <a:gd name="T28" fmla="*/ 46 w 287"/>
                <a:gd name="T29" fmla="*/ 21 h 174"/>
                <a:gd name="T30" fmla="*/ 240 w 287"/>
                <a:gd name="T31" fmla="*/ 21 h 174"/>
                <a:gd name="T32" fmla="*/ 258 w 287"/>
                <a:gd name="T33" fmla="*/ 39 h 174"/>
                <a:gd name="T34" fmla="*/ 258 w 287"/>
                <a:gd name="T35" fmla="*/ 13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7" h="174">
                  <a:moveTo>
                    <a:pt x="26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9" y="26"/>
                    <a:pt x="0" y="26"/>
                    <a:pt x="0" y="26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20" y="148"/>
                    <a:pt x="20" y="174"/>
                  </a:cubicBezTo>
                  <a:cubicBezTo>
                    <a:pt x="267" y="174"/>
                    <a:pt x="267" y="174"/>
                    <a:pt x="267" y="174"/>
                  </a:cubicBezTo>
                  <a:cubicBezTo>
                    <a:pt x="267" y="148"/>
                    <a:pt x="287" y="148"/>
                    <a:pt x="287" y="148"/>
                  </a:cubicBezTo>
                  <a:cubicBezTo>
                    <a:pt x="287" y="26"/>
                    <a:pt x="287" y="26"/>
                    <a:pt x="287" y="26"/>
                  </a:cubicBezTo>
                  <a:cubicBezTo>
                    <a:pt x="287" y="26"/>
                    <a:pt x="268" y="26"/>
                    <a:pt x="267" y="0"/>
                  </a:cubicBezTo>
                  <a:close/>
                  <a:moveTo>
                    <a:pt x="258" y="135"/>
                  </a:moveTo>
                  <a:cubicBezTo>
                    <a:pt x="258" y="135"/>
                    <a:pt x="244" y="140"/>
                    <a:pt x="240" y="154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2" y="140"/>
                    <a:pt x="28" y="135"/>
                    <a:pt x="28" y="135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41" y="34"/>
                    <a:pt x="46" y="21"/>
                  </a:cubicBezTo>
                  <a:cubicBezTo>
                    <a:pt x="240" y="21"/>
                    <a:pt x="240" y="21"/>
                    <a:pt x="240" y="21"/>
                  </a:cubicBezTo>
                  <a:cubicBezTo>
                    <a:pt x="245" y="33"/>
                    <a:pt x="258" y="39"/>
                    <a:pt x="258" y="39"/>
                  </a:cubicBezTo>
                  <a:lnTo>
                    <a:pt x="258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37" name="Freeform 430"/>
            <p:cNvSpPr>
              <a:spLocks/>
            </p:cNvSpPr>
            <p:nvPr/>
          </p:nvSpPr>
          <p:spPr bwMode="auto">
            <a:xfrm>
              <a:off x="8143875" y="5235576"/>
              <a:ext cx="4763" cy="6350"/>
            </a:xfrm>
            <a:custGeom>
              <a:avLst/>
              <a:gdLst>
                <a:gd name="T0" fmla="*/ 2 w 3"/>
                <a:gd name="T1" fmla="*/ 0 h 4"/>
                <a:gd name="T2" fmla="*/ 2 w 3"/>
                <a:gd name="T3" fmla="*/ 1 h 4"/>
                <a:gd name="T4" fmla="*/ 0 w 3"/>
                <a:gd name="T5" fmla="*/ 4 h 4"/>
                <a:gd name="T6" fmla="*/ 3 w 3"/>
                <a:gd name="T7" fmla="*/ 4 h 4"/>
                <a:gd name="T8" fmla="*/ 2 w 3"/>
                <a:gd name="T9" fmla="*/ 1 h 4"/>
                <a:gd name="T10" fmla="*/ 2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2" y="1"/>
                  </a:lnTo>
                  <a:lnTo>
                    <a:pt x="0" y="4"/>
                  </a:lnTo>
                  <a:lnTo>
                    <a:pt x="3" y="4"/>
                  </a:lnTo>
                  <a:lnTo>
                    <a:pt x="2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38" name="Freeform 431"/>
            <p:cNvSpPr>
              <a:spLocks/>
            </p:cNvSpPr>
            <p:nvPr/>
          </p:nvSpPr>
          <p:spPr bwMode="auto">
            <a:xfrm>
              <a:off x="8174038" y="5230813"/>
              <a:ext cx="9525" cy="17463"/>
            </a:xfrm>
            <a:custGeom>
              <a:avLst/>
              <a:gdLst>
                <a:gd name="T0" fmla="*/ 11 w 11"/>
                <a:gd name="T1" fmla="*/ 15 h 21"/>
                <a:gd name="T2" fmla="*/ 11 w 11"/>
                <a:gd name="T3" fmla="*/ 11 h 21"/>
                <a:gd name="T4" fmla="*/ 11 w 11"/>
                <a:gd name="T5" fmla="*/ 7 h 21"/>
                <a:gd name="T6" fmla="*/ 9 w 11"/>
                <a:gd name="T7" fmla="*/ 4 h 21"/>
                <a:gd name="T8" fmla="*/ 7 w 11"/>
                <a:gd name="T9" fmla="*/ 1 h 21"/>
                <a:gd name="T10" fmla="*/ 3 w 11"/>
                <a:gd name="T11" fmla="*/ 0 h 21"/>
                <a:gd name="T12" fmla="*/ 1 w 11"/>
                <a:gd name="T13" fmla="*/ 1 h 21"/>
                <a:gd name="T14" fmla="*/ 0 w 11"/>
                <a:gd name="T15" fmla="*/ 1 h 21"/>
                <a:gd name="T16" fmla="*/ 0 w 11"/>
                <a:gd name="T17" fmla="*/ 21 h 21"/>
                <a:gd name="T18" fmla="*/ 1 w 11"/>
                <a:gd name="T19" fmla="*/ 21 h 21"/>
                <a:gd name="T20" fmla="*/ 1 w 11"/>
                <a:gd name="T21" fmla="*/ 21 h 21"/>
                <a:gd name="T22" fmla="*/ 2 w 11"/>
                <a:gd name="T23" fmla="*/ 21 h 21"/>
                <a:gd name="T24" fmla="*/ 3 w 11"/>
                <a:gd name="T25" fmla="*/ 21 h 21"/>
                <a:gd name="T26" fmla="*/ 7 w 11"/>
                <a:gd name="T27" fmla="*/ 20 h 21"/>
                <a:gd name="T28" fmla="*/ 9 w 11"/>
                <a:gd name="T29" fmla="*/ 18 h 21"/>
                <a:gd name="T30" fmla="*/ 11 w 11"/>
                <a:gd name="T31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" h="21">
                  <a:moveTo>
                    <a:pt x="11" y="15"/>
                  </a:moveTo>
                  <a:cubicBezTo>
                    <a:pt x="11" y="13"/>
                    <a:pt x="11" y="12"/>
                    <a:pt x="11" y="11"/>
                  </a:cubicBezTo>
                  <a:cubicBezTo>
                    <a:pt x="11" y="9"/>
                    <a:pt x="11" y="8"/>
                    <a:pt x="11" y="7"/>
                  </a:cubicBezTo>
                  <a:cubicBezTo>
                    <a:pt x="10" y="6"/>
                    <a:pt x="10" y="5"/>
                    <a:pt x="9" y="4"/>
                  </a:cubicBezTo>
                  <a:cubicBezTo>
                    <a:pt x="9" y="3"/>
                    <a:pt x="8" y="2"/>
                    <a:pt x="7" y="1"/>
                  </a:cubicBezTo>
                  <a:cubicBezTo>
                    <a:pt x="6" y="1"/>
                    <a:pt x="5" y="0"/>
                    <a:pt x="3" y="0"/>
                  </a:cubicBezTo>
                  <a:cubicBezTo>
                    <a:pt x="2" y="0"/>
                    <a:pt x="2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3" y="21"/>
                  </a:cubicBezTo>
                  <a:cubicBezTo>
                    <a:pt x="4" y="21"/>
                    <a:pt x="6" y="21"/>
                    <a:pt x="7" y="20"/>
                  </a:cubicBezTo>
                  <a:cubicBezTo>
                    <a:pt x="8" y="20"/>
                    <a:pt x="9" y="19"/>
                    <a:pt x="9" y="18"/>
                  </a:cubicBezTo>
                  <a:cubicBezTo>
                    <a:pt x="10" y="17"/>
                    <a:pt x="10" y="16"/>
                    <a:pt x="1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39" name="Freeform 432"/>
            <p:cNvSpPr>
              <a:spLocks noEditPoints="1"/>
            </p:cNvSpPr>
            <p:nvPr/>
          </p:nvSpPr>
          <p:spPr bwMode="auto">
            <a:xfrm>
              <a:off x="8115300" y="5194301"/>
              <a:ext cx="179388" cy="92075"/>
            </a:xfrm>
            <a:custGeom>
              <a:avLst/>
              <a:gdLst>
                <a:gd name="T0" fmla="*/ 13 w 198"/>
                <a:gd name="T1" fmla="*/ 0 h 101"/>
                <a:gd name="T2" fmla="*/ 0 w 198"/>
                <a:gd name="T3" fmla="*/ 87 h 101"/>
                <a:gd name="T4" fmla="*/ 184 w 198"/>
                <a:gd name="T5" fmla="*/ 101 h 101"/>
                <a:gd name="T6" fmla="*/ 198 w 198"/>
                <a:gd name="T7" fmla="*/ 13 h 101"/>
                <a:gd name="T8" fmla="*/ 49 w 198"/>
                <a:gd name="T9" fmla="*/ 68 h 101"/>
                <a:gd name="T10" fmla="*/ 41 w 198"/>
                <a:gd name="T11" fmla="*/ 68 h 101"/>
                <a:gd name="T12" fmla="*/ 39 w 198"/>
                <a:gd name="T13" fmla="*/ 60 h 101"/>
                <a:gd name="T14" fmla="*/ 27 w 198"/>
                <a:gd name="T15" fmla="*/ 67 h 101"/>
                <a:gd name="T16" fmla="*/ 26 w 198"/>
                <a:gd name="T17" fmla="*/ 68 h 101"/>
                <a:gd name="T18" fmla="*/ 18 w 198"/>
                <a:gd name="T19" fmla="*/ 68 h 101"/>
                <a:gd name="T20" fmla="*/ 31 w 198"/>
                <a:gd name="T21" fmla="*/ 33 h 101"/>
                <a:gd name="T22" fmla="*/ 32 w 198"/>
                <a:gd name="T23" fmla="*/ 32 h 101"/>
                <a:gd name="T24" fmla="*/ 38 w 198"/>
                <a:gd name="T25" fmla="*/ 32 h 101"/>
                <a:gd name="T26" fmla="*/ 50 w 198"/>
                <a:gd name="T27" fmla="*/ 66 h 101"/>
                <a:gd name="T28" fmla="*/ 49 w 198"/>
                <a:gd name="T29" fmla="*/ 68 h 101"/>
                <a:gd name="T30" fmla="*/ 80 w 198"/>
                <a:gd name="T31" fmla="*/ 62 h 101"/>
                <a:gd name="T32" fmla="*/ 66 w 198"/>
                <a:gd name="T33" fmla="*/ 68 h 101"/>
                <a:gd name="T34" fmla="*/ 61 w 198"/>
                <a:gd name="T35" fmla="*/ 68 h 101"/>
                <a:gd name="T36" fmla="*/ 56 w 198"/>
                <a:gd name="T37" fmla="*/ 68 h 101"/>
                <a:gd name="T38" fmla="*/ 56 w 198"/>
                <a:gd name="T39" fmla="*/ 67 h 101"/>
                <a:gd name="T40" fmla="*/ 56 w 198"/>
                <a:gd name="T41" fmla="*/ 32 h 101"/>
                <a:gd name="T42" fmla="*/ 59 w 198"/>
                <a:gd name="T43" fmla="*/ 32 h 101"/>
                <a:gd name="T44" fmla="*/ 64 w 198"/>
                <a:gd name="T45" fmla="*/ 32 h 101"/>
                <a:gd name="T46" fmla="*/ 74 w 198"/>
                <a:gd name="T47" fmla="*/ 33 h 101"/>
                <a:gd name="T48" fmla="*/ 83 w 198"/>
                <a:gd name="T49" fmla="*/ 42 h 101"/>
                <a:gd name="T50" fmla="*/ 83 w 198"/>
                <a:gd name="T51" fmla="*/ 56 h 101"/>
                <a:gd name="T52" fmla="*/ 126 w 198"/>
                <a:gd name="T53" fmla="*/ 67 h 101"/>
                <a:gd name="T54" fmla="*/ 125 w 198"/>
                <a:gd name="T55" fmla="*/ 68 h 101"/>
                <a:gd name="T56" fmla="*/ 118 w 198"/>
                <a:gd name="T57" fmla="*/ 68 h 101"/>
                <a:gd name="T58" fmla="*/ 118 w 198"/>
                <a:gd name="T59" fmla="*/ 49 h 101"/>
                <a:gd name="T60" fmla="*/ 111 w 198"/>
                <a:gd name="T61" fmla="*/ 61 h 101"/>
                <a:gd name="T62" fmla="*/ 110 w 198"/>
                <a:gd name="T63" fmla="*/ 61 h 101"/>
                <a:gd name="T64" fmla="*/ 107 w 198"/>
                <a:gd name="T65" fmla="*/ 61 h 101"/>
                <a:gd name="T66" fmla="*/ 100 w 198"/>
                <a:gd name="T67" fmla="*/ 49 h 101"/>
                <a:gd name="T68" fmla="*/ 100 w 198"/>
                <a:gd name="T69" fmla="*/ 67 h 101"/>
                <a:gd name="T70" fmla="*/ 99 w 198"/>
                <a:gd name="T71" fmla="*/ 68 h 101"/>
                <a:gd name="T72" fmla="*/ 91 w 198"/>
                <a:gd name="T73" fmla="*/ 68 h 101"/>
                <a:gd name="T74" fmla="*/ 91 w 198"/>
                <a:gd name="T75" fmla="*/ 33 h 101"/>
                <a:gd name="T76" fmla="*/ 92 w 198"/>
                <a:gd name="T77" fmla="*/ 32 h 101"/>
                <a:gd name="T78" fmla="*/ 99 w 198"/>
                <a:gd name="T79" fmla="*/ 32 h 101"/>
                <a:gd name="T80" fmla="*/ 108 w 198"/>
                <a:gd name="T81" fmla="*/ 48 h 101"/>
                <a:gd name="T82" fmla="*/ 110 w 198"/>
                <a:gd name="T83" fmla="*/ 48 h 101"/>
                <a:gd name="T84" fmla="*/ 119 w 198"/>
                <a:gd name="T85" fmla="*/ 32 h 101"/>
                <a:gd name="T86" fmla="*/ 125 w 198"/>
                <a:gd name="T87" fmla="*/ 32 h 101"/>
                <a:gd name="T88" fmla="*/ 126 w 198"/>
                <a:gd name="T89" fmla="*/ 33 h 101"/>
                <a:gd name="T90" fmla="*/ 144 w 198"/>
                <a:gd name="T91" fmla="*/ 67 h 101"/>
                <a:gd name="T92" fmla="*/ 143 w 198"/>
                <a:gd name="T93" fmla="*/ 68 h 101"/>
                <a:gd name="T94" fmla="*/ 135 w 198"/>
                <a:gd name="T95" fmla="*/ 68 h 101"/>
                <a:gd name="T96" fmla="*/ 135 w 198"/>
                <a:gd name="T97" fmla="*/ 33 h 101"/>
                <a:gd name="T98" fmla="*/ 136 w 198"/>
                <a:gd name="T99" fmla="*/ 32 h 101"/>
                <a:gd name="T100" fmla="*/ 144 w 198"/>
                <a:gd name="T101" fmla="*/ 32 h 101"/>
                <a:gd name="T102" fmla="*/ 179 w 198"/>
                <a:gd name="T103" fmla="*/ 33 h 101"/>
                <a:gd name="T104" fmla="*/ 179 w 198"/>
                <a:gd name="T105" fmla="*/ 40 h 101"/>
                <a:gd name="T106" fmla="*/ 169 w 198"/>
                <a:gd name="T107" fmla="*/ 40 h 101"/>
                <a:gd name="T108" fmla="*/ 169 w 198"/>
                <a:gd name="T109" fmla="*/ 68 h 101"/>
                <a:gd name="T110" fmla="*/ 162 w 198"/>
                <a:gd name="T111" fmla="*/ 68 h 101"/>
                <a:gd name="T112" fmla="*/ 161 w 198"/>
                <a:gd name="T113" fmla="*/ 67 h 101"/>
                <a:gd name="T114" fmla="*/ 152 w 198"/>
                <a:gd name="T115" fmla="*/ 40 h 101"/>
                <a:gd name="T116" fmla="*/ 151 w 198"/>
                <a:gd name="T117" fmla="*/ 39 h 101"/>
                <a:gd name="T118" fmla="*/ 151 w 198"/>
                <a:gd name="T119" fmla="*/ 32 h 101"/>
                <a:gd name="T120" fmla="*/ 178 w 198"/>
                <a:gd name="T121" fmla="*/ 32 h 101"/>
                <a:gd name="T122" fmla="*/ 179 w 198"/>
                <a:gd name="T123" fmla="*/ 3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8" h="101">
                  <a:moveTo>
                    <a:pt x="185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9" y="6"/>
                    <a:pt x="4" y="10"/>
                    <a:pt x="0" y="13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4" y="90"/>
                    <a:pt x="10" y="94"/>
                    <a:pt x="14" y="101"/>
                  </a:cubicBezTo>
                  <a:cubicBezTo>
                    <a:pt x="184" y="101"/>
                    <a:pt x="184" y="101"/>
                    <a:pt x="184" y="101"/>
                  </a:cubicBezTo>
                  <a:cubicBezTo>
                    <a:pt x="189" y="94"/>
                    <a:pt x="194" y="90"/>
                    <a:pt x="198" y="87"/>
                  </a:cubicBezTo>
                  <a:cubicBezTo>
                    <a:pt x="198" y="13"/>
                    <a:pt x="198" y="13"/>
                    <a:pt x="198" y="13"/>
                  </a:cubicBezTo>
                  <a:cubicBezTo>
                    <a:pt x="194" y="10"/>
                    <a:pt x="189" y="6"/>
                    <a:pt x="185" y="0"/>
                  </a:cubicBezTo>
                  <a:close/>
                  <a:moveTo>
                    <a:pt x="49" y="68"/>
                  </a:moveTo>
                  <a:cubicBezTo>
                    <a:pt x="42" y="68"/>
                    <a:pt x="42" y="68"/>
                    <a:pt x="42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0" y="68"/>
                    <a:pt x="50" y="68"/>
                    <a:pt x="50" y="68"/>
                  </a:cubicBezTo>
                  <a:lnTo>
                    <a:pt x="49" y="68"/>
                  </a:lnTo>
                  <a:close/>
                  <a:moveTo>
                    <a:pt x="83" y="56"/>
                  </a:moveTo>
                  <a:cubicBezTo>
                    <a:pt x="82" y="59"/>
                    <a:pt x="81" y="61"/>
                    <a:pt x="80" y="62"/>
                  </a:cubicBezTo>
                  <a:cubicBezTo>
                    <a:pt x="79" y="64"/>
                    <a:pt x="77" y="66"/>
                    <a:pt x="74" y="67"/>
                  </a:cubicBezTo>
                  <a:cubicBezTo>
                    <a:pt x="72" y="68"/>
                    <a:pt x="69" y="68"/>
                    <a:pt x="66" y="68"/>
                  </a:cubicBezTo>
                  <a:cubicBezTo>
                    <a:pt x="65" y="68"/>
                    <a:pt x="65" y="68"/>
                    <a:pt x="64" y="68"/>
                  </a:cubicBezTo>
                  <a:cubicBezTo>
                    <a:pt x="63" y="68"/>
                    <a:pt x="62" y="68"/>
                    <a:pt x="61" y="68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58" y="68"/>
                    <a:pt x="57" y="68"/>
                    <a:pt x="56" y="68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7" y="32"/>
                    <a:pt x="58" y="32"/>
                    <a:pt x="59" y="32"/>
                  </a:cubicBezTo>
                  <a:cubicBezTo>
                    <a:pt x="60" y="32"/>
                    <a:pt x="61" y="32"/>
                    <a:pt x="61" y="32"/>
                  </a:cubicBezTo>
                  <a:cubicBezTo>
                    <a:pt x="62" y="32"/>
                    <a:pt x="63" y="32"/>
                    <a:pt x="64" y="32"/>
                  </a:cubicBezTo>
                  <a:cubicBezTo>
                    <a:pt x="65" y="32"/>
                    <a:pt x="66" y="32"/>
                    <a:pt x="66" y="32"/>
                  </a:cubicBezTo>
                  <a:cubicBezTo>
                    <a:pt x="69" y="32"/>
                    <a:pt x="72" y="32"/>
                    <a:pt x="74" y="33"/>
                  </a:cubicBezTo>
                  <a:cubicBezTo>
                    <a:pt x="77" y="34"/>
                    <a:pt x="78" y="35"/>
                    <a:pt x="80" y="37"/>
                  </a:cubicBezTo>
                  <a:cubicBezTo>
                    <a:pt x="81" y="38"/>
                    <a:pt x="82" y="40"/>
                    <a:pt x="83" y="42"/>
                  </a:cubicBezTo>
                  <a:cubicBezTo>
                    <a:pt x="84" y="45"/>
                    <a:pt x="84" y="47"/>
                    <a:pt x="84" y="50"/>
                  </a:cubicBezTo>
                  <a:cubicBezTo>
                    <a:pt x="84" y="52"/>
                    <a:pt x="84" y="54"/>
                    <a:pt x="83" y="56"/>
                  </a:cubicBezTo>
                  <a:close/>
                  <a:moveTo>
                    <a:pt x="126" y="33"/>
                  </a:moveTo>
                  <a:cubicBezTo>
                    <a:pt x="126" y="67"/>
                    <a:pt x="126" y="67"/>
                    <a:pt x="126" y="67"/>
                  </a:cubicBezTo>
                  <a:cubicBezTo>
                    <a:pt x="126" y="68"/>
                    <a:pt x="126" y="68"/>
                    <a:pt x="126" y="68"/>
                  </a:cubicBezTo>
                  <a:cubicBezTo>
                    <a:pt x="125" y="68"/>
                    <a:pt x="125" y="68"/>
                    <a:pt x="125" y="68"/>
                  </a:cubicBezTo>
                  <a:cubicBezTo>
                    <a:pt x="119" y="68"/>
                    <a:pt x="119" y="68"/>
                    <a:pt x="119" y="68"/>
                  </a:cubicBezTo>
                  <a:cubicBezTo>
                    <a:pt x="118" y="68"/>
                    <a:pt x="118" y="68"/>
                    <a:pt x="118" y="68"/>
                  </a:cubicBezTo>
                  <a:cubicBezTo>
                    <a:pt x="118" y="67"/>
                    <a:pt x="118" y="67"/>
                    <a:pt x="118" y="67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0" y="61"/>
                    <a:pt x="110" y="61"/>
                    <a:pt x="110" y="61"/>
                  </a:cubicBezTo>
                  <a:cubicBezTo>
                    <a:pt x="110" y="61"/>
                    <a:pt x="110" y="61"/>
                    <a:pt x="110" y="61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67"/>
                    <a:pt x="100" y="67"/>
                    <a:pt x="100" y="67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92" y="68"/>
                    <a:pt x="92" y="68"/>
                    <a:pt x="92" y="68"/>
                  </a:cubicBezTo>
                  <a:cubicBezTo>
                    <a:pt x="91" y="68"/>
                    <a:pt x="91" y="68"/>
                    <a:pt x="91" y="68"/>
                  </a:cubicBezTo>
                  <a:cubicBezTo>
                    <a:pt x="91" y="67"/>
                    <a:pt x="91" y="67"/>
                    <a:pt x="91" y="67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8" y="48"/>
                    <a:pt x="108" y="48"/>
                    <a:pt x="108" y="48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19" y="32"/>
                    <a:pt x="119" y="32"/>
                    <a:pt x="119" y="32"/>
                  </a:cubicBezTo>
                  <a:cubicBezTo>
                    <a:pt x="119" y="32"/>
                    <a:pt x="119" y="32"/>
                    <a:pt x="119" y="32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6" y="32"/>
                    <a:pt x="126" y="32"/>
                    <a:pt x="126" y="32"/>
                  </a:cubicBezTo>
                  <a:lnTo>
                    <a:pt x="126" y="33"/>
                  </a:lnTo>
                  <a:close/>
                  <a:moveTo>
                    <a:pt x="144" y="33"/>
                  </a:moveTo>
                  <a:cubicBezTo>
                    <a:pt x="144" y="67"/>
                    <a:pt x="144" y="67"/>
                    <a:pt x="144" y="67"/>
                  </a:cubicBezTo>
                  <a:cubicBezTo>
                    <a:pt x="144" y="68"/>
                    <a:pt x="144" y="68"/>
                    <a:pt x="144" y="68"/>
                  </a:cubicBezTo>
                  <a:cubicBezTo>
                    <a:pt x="143" y="68"/>
                    <a:pt x="143" y="68"/>
                    <a:pt x="143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5" y="67"/>
                    <a:pt x="135" y="67"/>
                    <a:pt x="135" y="67"/>
                  </a:cubicBezTo>
                  <a:cubicBezTo>
                    <a:pt x="135" y="33"/>
                    <a:pt x="135" y="33"/>
                    <a:pt x="135" y="33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4" y="32"/>
                    <a:pt x="144" y="32"/>
                    <a:pt x="144" y="32"/>
                  </a:cubicBezTo>
                  <a:lnTo>
                    <a:pt x="144" y="33"/>
                  </a:lnTo>
                  <a:close/>
                  <a:moveTo>
                    <a:pt x="179" y="33"/>
                  </a:moveTo>
                  <a:cubicBezTo>
                    <a:pt x="179" y="39"/>
                    <a:pt x="179" y="39"/>
                    <a:pt x="179" y="3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8" y="40"/>
                    <a:pt x="178" y="40"/>
                    <a:pt x="178" y="40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9" y="67"/>
                    <a:pt x="169" y="67"/>
                    <a:pt x="169" y="67"/>
                  </a:cubicBezTo>
                  <a:cubicBezTo>
                    <a:pt x="169" y="68"/>
                    <a:pt x="169" y="68"/>
                    <a:pt x="169" y="68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62" y="68"/>
                    <a:pt x="162" y="68"/>
                    <a:pt x="162" y="68"/>
                  </a:cubicBezTo>
                  <a:cubicBezTo>
                    <a:pt x="161" y="68"/>
                    <a:pt x="161" y="68"/>
                    <a:pt x="161" y="68"/>
                  </a:cubicBezTo>
                  <a:cubicBezTo>
                    <a:pt x="161" y="67"/>
                    <a:pt x="161" y="67"/>
                    <a:pt x="161" y="67"/>
                  </a:cubicBezTo>
                  <a:cubicBezTo>
                    <a:pt x="161" y="40"/>
                    <a:pt x="161" y="40"/>
                    <a:pt x="161" y="40"/>
                  </a:cubicBezTo>
                  <a:cubicBezTo>
                    <a:pt x="152" y="40"/>
                    <a:pt x="152" y="40"/>
                    <a:pt x="152" y="40"/>
                  </a:cubicBezTo>
                  <a:cubicBezTo>
                    <a:pt x="151" y="40"/>
                    <a:pt x="151" y="40"/>
                    <a:pt x="151" y="40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51" y="33"/>
                    <a:pt x="151" y="33"/>
                    <a:pt x="151" y="33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52" y="32"/>
                    <a:pt x="152" y="32"/>
                    <a:pt x="152" y="32"/>
                  </a:cubicBezTo>
                  <a:cubicBezTo>
                    <a:pt x="178" y="32"/>
                    <a:pt x="178" y="32"/>
                    <a:pt x="178" y="32"/>
                  </a:cubicBezTo>
                  <a:cubicBezTo>
                    <a:pt x="179" y="32"/>
                    <a:pt x="179" y="32"/>
                    <a:pt x="179" y="32"/>
                  </a:cubicBezTo>
                  <a:lnTo>
                    <a:pt x="179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40" name="Freeform 433"/>
            <p:cNvSpPr>
              <a:spLocks/>
            </p:cNvSpPr>
            <p:nvPr/>
          </p:nvSpPr>
          <p:spPr bwMode="auto">
            <a:xfrm>
              <a:off x="4995863" y="5672138"/>
              <a:ext cx="195263" cy="76200"/>
            </a:xfrm>
            <a:custGeom>
              <a:avLst/>
              <a:gdLst>
                <a:gd name="T0" fmla="*/ 20 w 216"/>
                <a:gd name="T1" fmla="*/ 72 h 84"/>
                <a:gd name="T2" fmla="*/ 20 w 216"/>
                <a:gd name="T3" fmla="*/ 84 h 84"/>
                <a:gd name="T4" fmla="*/ 196 w 216"/>
                <a:gd name="T5" fmla="*/ 84 h 84"/>
                <a:gd name="T6" fmla="*/ 196 w 216"/>
                <a:gd name="T7" fmla="*/ 72 h 84"/>
                <a:gd name="T8" fmla="*/ 216 w 216"/>
                <a:gd name="T9" fmla="*/ 40 h 84"/>
                <a:gd name="T10" fmla="*/ 184 w 216"/>
                <a:gd name="T11" fmla="*/ 27 h 84"/>
                <a:gd name="T12" fmla="*/ 177 w 216"/>
                <a:gd name="T13" fmla="*/ 27 h 84"/>
                <a:gd name="T14" fmla="*/ 108 w 216"/>
                <a:gd name="T15" fmla="*/ 0 h 84"/>
                <a:gd name="T16" fmla="*/ 39 w 216"/>
                <a:gd name="T17" fmla="*/ 27 h 84"/>
                <a:gd name="T18" fmla="*/ 32 w 216"/>
                <a:gd name="T19" fmla="*/ 27 h 84"/>
                <a:gd name="T20" fmla="*/ 0 w 216"/>
                <a:gd name="T21" fmla="*/ 40 h 84"/>
                <a:gd name="T22" fmla="*/ 20 w 216"/>
                <a:gd name="T23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6" h="84">
                  <a:moveTo>
                    <a:pt x="20" y="72"/>
                  </a:moveTo>
                  <a:cubicBezTo>
                    <a:pt x="20" y="84"/>
                    <a:pt x="20" y="84"/>
                    <a:pt x="20" y="84"/>
                  </a:cubicBezTo>
                  <a:cubicBezTo>
                    <a:pt x="196" y="84"/>
                    <a:pt x="196" y="84"/>
                    <a:pt x="196" y="84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196" y="58"/>
                    <a:pt x="204" y="46"/>
                    <a:pt x="216" y="40"/>
                  </a:cubicBezTo>
                  <a:cubicBezTo>
                    <a:pt x="209" y="32"/>
                    <a:pt x="197" y="27"/>
                    <a:pt x="184" y="27"/>
                  </a:cubicBezTo>
                  <a:cubicBezTo>
                    <a:pt x="181" y="27"/>
                    <a:pt x="179" y="27"/>
                    <a:pt x="177" y="27"/>
                  </a:cubicBezTo>
                  <a:cubicBezTo>
                    <a:pt x="167" y="12"/>
                    <a:pt x="134" y="0"/>
                    <a:pt x="108" y="0"/>
                  </a:cubicBezTo>
                  <a:cubicBezTo>
                    <a:pt x="82" y="0"/>
                    <a:pt x="48" y="12"/>
                    <a:pt x="39" y="27"/>
                  </a:cubicBezTo>
                  <a:cubicBezTo>
                    <a:pt x="37" y="27"/>
                    <a:pt x="34" y="27"/>
                    <a:pt x="32" y="27"/>
                  </a:cubicBezTo>
                  <a:cubicBezTo>
                    <a:pt x="18" y="27"/>
                    <a:pt x="6" y="32"/>
                    <a:pt x="0" y="40"/>
                  </a:cubicBezTo>
                  <a:cubicBezTo>
                    <a:pt x="12" y="46"/>
                    <a:pt x="20" y="58"/>
                    <a:pt x="2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41" name="Rectangle 434"/>
            <p:cNvSpPr>
              <a:spLocks noChangeArrowheads="1"/>
            </p:cNvSpPr>
            <p:nvPr/>
          </p:nvSpPr>
          <p:spPr bwMode="auto">
            <a:xfrm>
              <a:off x="5014913" y="5762626"/>
              <a:ext cx="158750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42" name="Rectangle 435"/>
            <p:cNvSpPr>
              <a:spLocks noChangeArrowheads="1"/>
            </p:cNvSpPr>
            <p:nvPr/>
          </p:nvSpPr>
          <p:spPr bwMode="auto">
            <a:xfrm>
              <a:off x="5014913" y="5797551"/>
              <a:ext cx="1587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43" name="Freeform 436"/>
            <p:cNvSpPr>
              <a:spLocks/>
            </p:cNvSpPr>
            <p:nvPr/>
          </p:nvSpPr>
          <p:spPr bwMode="auto">
            <a:xfrm>
              <a:off x="5186363" y="5719763"/>
              <a:ext cx="36513" cy="123825"/>
            </a:xfrm>
            <a:custGeom>
              <a:avLst/>
              <a:gdLst>
                <a:gd name="T0" fmla="*/ 35 w 41"/>
                <a:gd name="T1" fmla="*/ 98 h 137"/>
                <a:gd name="T2" fmla="*/ 30 w 41"/>
                <a:gd name="T3" fmla="*/ 39 h 137"/>
                <a:gd name="T4" fmla="*/ 41 w 41"/>
                <a:gd name="T5" fmla="*/ 20 h 137"/>
                <a:gd name="T6" fmla="*/ 20 w 41"/>
                <a:gd name="T7" fmla="*/ 0 h 137"/>
                <a:gd name="T8" fmla="*/ 0 w 41"/>
                <a:gd name="T9" fmla="*/ 20 h 137"/>
                <a:gd name="T10" fmla="*/ 0 w 41"/>
                <a:gd name="T11" fmla="*/ 137 h 137"/>
                <a:gd name="T12" fmla="*/ 24 w 41"/>
                <a:gd name="T13" fmla="*/ 137 h 137"/>
                <a:gd name="T14" fmla="*/ 35 w 41"/>
                <a:gd name="T15" fmla="*/ 9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37">
                  <a:moveTo>
                    <a:pt x="35" y="98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37" y="35"/>
                    <a:pt x="41" y="28"/>
                    <a:pt x="41" y="20"/>
                  </a:cubicBezTo>
                  <a:cubicBezTo>
                    <a:pt x="41" y="9"/>
                    <a:pt x="32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4" y="137"/>
                    <a:pt x="24" y="137"/>
                    <a:pt x="24" y="137"/>
                  </a:cubicBezTo>
                  <a:cubicBezTo>
                    <a:pt x="30" y="133"/>
                    <a:pt x="22" y="109"/>
                    <a:pt x="35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44" name="Freeform 437"/>
            <p:cNvSpPr>
              <a:spLocks/>
            </p:cNvSpPr>
            <p:nvPr/>
          </p:nvSpPr>
          <p:spPr bwMode="auto">
            <a:xfrm>
              <a:off x="4964113" y="5719763"/>
              <a:ext cx="36513" cy="123825"/>
            </a:xfrm>
            <a:custGeom>
              <a:avLst/>
              <a:gdLst>
                <a:gd name="T0" fmla="*/ 41 w 41"/>
                <a:gd name="T1" fmla="*/ 20 h 137"/>
                <a:gd name="T2" fmla="*/ 20 w 41"/>
                <a:gd name="T3" fmla="*/ 0 h 137"/>
                <a:gd name="T4" fmla="*/ 0 w 41"/>
                <a:gd name="T5" fmla="*/ 20 h 137"/>
                <a:gd name="T6" fmla="*/ 10 w 41"/>
                <a:gd name="T7" fmla="*/ 39 h 137"/>
                <a:gd name="T8" fmla="*/ 5 w 41"/>
                <a:gd name="T9" fmla="*/ 98 h 137"/>
                <a:gd name="T10" fmla="*/ 17 w 41"/>
                <a:gd name="T11" fmla="*/ 137 h 137"/>
                <a:gd name="T12" fmla="*/ 41 w 41"/>
                <a:gd name="T13" fmla="*/ 137 h 137"/>
                <a:gd name="T14" fmla="*/ 41 w 41"/>
                <a:gd name="T15" fmla="*/ 2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37">
                  <a:moveTo>
                    <a:pt x="41" y="20"/>
                  </a:moveTo>
                  <a:cubicBezTo>
                    <a:pt x="41" y="9"/>
                    <a:pt x="32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28"/>
                    <a:pt x="4" y="35"/>
                    <a:pt x="10" y="39"/>
                  </a:cubicBezTo>
                  <a:cubicBezTo>
                    <a:pt x="5" y="98"/>
                    <a:pt x="5" y="98"/>
                    <a:pt x="5" y="98"/>
                  </a:cubicBezTo>
                  <a:cubicBezTo>
                    <a:pt x="19" y="109"/>
                    <a:pt x="11" y="133"/>
                    <a:pt x="17" y="137"/>
                  </a:cubicBezTo>
                  <a:cubicBezTo>
                    <a:pt x="41" y="137"/>
                    <a:pt x="41" y="137"/>
                    <a:pt x="41" y="137"/>
                  </a:cubicBezTo>
                  <a:lnTo>
                    <a:pt x="4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45" name="Freeform 438"/>
            <p:cNvSpPr>
              <a:spLocks noEditPoints="1"/>
            </p:cNvSpPr>
            <p:nvPr/>
          </p:nvSpPr>
          <p:spPr bwMode="auto">
            <a:xfrm>
              <a:off x="6530975" y="4073526"/>
              <a:ext cx="239713" cy="258763"/>
            </a:xfrm>
            <a:custGeom>
              <a:avLst/>
              <a:gdLst>
                <a:gd name="T0" fmla="*/ 266 w 266"/>
                <a:gd name="T1" fmla="*/ 64 h 288"/>
                <a:gd name="T2" fmla="*/ 261 w 266"/>
                <a:gd name="T3" fmla="*/ 22 h 288"/>
                <a:gd name="T4" fmla="*/ 234 w 266"/>
                <a:gd name="T5" fmla="*/ 0 h 288"/>
                <a:gd name="T6" fmla="*/ 31 w 266"/>
                <a:gd name="T7" fmla="*/ 0 h 288"/>
                <a:gd name="T8" fmla="*/ 4 w 266"/>
                <a:gd name="T9" fmla="*/ 22 h 288"/>
                <a:gd name="T10" fmla="*/ 0 w 266"/>
                <a:gd name="T11" fmla="*/ 63 h 288"/>
                <a:gd name="T12" fmla="*/ 0 w 266"/>
                <a:gd name="T13" fmla="*/ 248 h 288"/>
                <a:gd name="T14" fmla="*/ 23 w 266"/>
                <a:gd name="T15" fmla="*/ 248 h 288"/>
                <a:gd name="T16" fmla="*/ 23 w 266"/>
                <a:gd name="T17" fmla="*/ 268 h 288"/>
                <a:gd name="T18" fmla="*/ 43 w 266"/>
                <a:gd name="T19" fmla="*/ 288 h 288"/>
                <a:gd name="T20" fmla="*/ 63 w 266"/>
                <a:gd name="T21" fmla="*/ 268 h 288"/>
                <a:gd name="T22" fmla="*/ 63 w 266"/>
                <a:gd name="T23" fmla="*/ 248 h 288"/>
                <a:gd name="T24" fmla="*/ 204 w 266"/>
                <a:gd name="T25" fmla="*/ 248 h 288"/>
                <a:gd name="T26" fmla="*/ 204 w 266"/>
                <a:gd name="T27" fmla="*/ 268 h 288"/>
                <a:gd name="T28" fmla="*/ 224 w 266"/>
                <a:gd name="T29" fmla="*/ 288 h 288"/>
                <a:gd name="T30" fmla="*/ 244 w 266"/>
                <a:gd name="T31" fmla="*/ 268 h 288"/>
                <a:gd name="T32" fmla="*/ 244 w 266"/>
                <a:gd name="T33" fmla="*/ 248 h 288"/>
                <a:gd name="T34" fmla="*/ 266 w 266"/>
                <a:gd name="T35" fmla="*/ 248 h 288"/>
                <a:gd name="T36" fmla="*/ 266 w 266"/>
                <a:gd name="T37" fmla="*/ 64 h 288"/>
                <a:gd name="T38" fmla="*/ 101 w 266"/>
                <a:gd name="T39" fmla="*/ 16 h 288"/>
                <a:gd name="T40" fmla="*/ 165 w 266"/>
                <a:gd name="T41" fmla="*/ 16 h 288"/>
                <a:gd name="T42" fmla="*/ 174 w 266"/>
                <a:gd name="T43" fmla="*/ 25 h 288"/>
                <a:gd name="T44" fmla="*/ 165 w 266"/>
                <a:gd name="T45" fmla="*/ 33 h 288"/>
                <a:gd name="T46" fmla="*/ 101 w 266"/>
                <a:gd name="T47" fmla="*/ 33 h 288"/>
                <a:gd name="T48" fmla="*/ 93 w 266"/>
                <a:gd name="T49" fmla="*/ 25 h 288"/>
                <a:gd name="T50" fmla="*/ 101 w 266"/>
                <a:gd name="T51" fmla="*/ 16 h 288"/>
                <a:gd name="T52" fmla="*/ 33 w 266"/>
                <a:gd name="T53" fmla="*/ 67 h 288"/>
                <a:gd name="T54" fmla="*/ 47 w 266"/>
                <a:gd name="T55" fmla="*/ 52 h 288"/>
                <a:gd name="T56" fmla="*/ 219 w 266"/>
                <a:gd name="T57" fmla="*/ 52 h 288"/>
                <a:gd name="T58" fmla="*/ 234 w 266"/>
                <a:gd name="T59" fmla="*/ 67 h 288"/>
                <a:gd name="T60" fmla="*/ 238 w 266"/>
                <a:gd name="T61" fmla="*/ 156 h 288"/>
                <a:gd name="T62" fmla="*/ 223 w 266"/>
                <a:gd name="T63" fmla="*/ 171 h 288"/>
                <a:gd name="T64" fmla="*/ 43 w 266"/>
                <a:gd name="T65" fmla="*/ 171 h 288"/>
                <a:gd name="T66" fmla="*/ 28 w 266"/>
                <a:gd name="T67" fmla="*/ 156 h 288"/>
                <a:gd name="T68" fmla="*/ 33 w 266"/>
                <a:gd name="T69" fmla="*/ 67 h 288"/>
                <a:gd name="T70" fmla="*/ 63 w 266"/>
                <a:gd name="T71" fmla="*/ 223 h 288"/>
                <a:gd name="T72" fmla="*/ 48 w 266"/>
                <a:gd name="T73" fmla="*/ 230 h 288"/>
                <a:gd name="T74" fmla="*/ 27 w 266"/>
                <a:gd name="T75" fmla="*/ 210 h 288"/>
                <a:gd name="T76" fmla="*/ 27 w 266"/>
                <a:gd name="T77" fmla="*/ 210 h 288"/>
                <a:gd name="T78" fmla="*/ 48 w 266"/>
                <a:gd name="T79" fmla="*/ 189 h 288"/>
                <a:gd name="T80" fmla="*/ 69 w 266"/>
                <a:gd name="T81" fmla="*/ 210 h 288"/>
                <a:gd name="T82" fmla="*/ 63 w 266"/>
                <a:gd name="T83" fmla="*/ 223 h 288"/>
                <a:gd name="T84" fmla="*/ 220 w 266"/>
                <a:gd name="T85" fmla="*/ 230 h 288"/>
                <a:gd name="T86" fmla="*/ 204 w 266"/>
                <a:gd name="T87" fmla="*/ 222 h 288"/>
                <a:gd name="T88" fmla="*/ 199 w 266"/>
                <a:gd name="T89" fmla="*/ 210 h 288"/>
                <a:gd name="T90" fmla="*/ 220 w 266"/>
                <a:gd name="T91" fmla="*/ 189 h 288"/>
                <a:gd name="T92" fmla="*/ 240 w 266"/>
                <a:gd name="T93" fmla="*/ 210 h 288"/>
                <a:gd name="T94" fmla="*/ 240 w 266"/>
                <a:gd name="T95" fmla="*/ 211 h 288"/>
                <a:gd name="T96" fmla="*/ 220 w 266"/>
                <a:gd name="T97" fmla="*/ 23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6" h="288">
                  <a:moveTo>
                    <a:pt x="266" y="64"/>
                  </a:moveTo>
                  <a:cubicBezTo>
                    <a:pt x="261" y="22"/>
                    <a:pt x="261" y="22"/>
                    <a:pt x="261" y="22"/>
                  </a:cubicBezTo>
                  <a:cubicBezTo>
                    <a:pt x="261" y="10"/>
                    <a:pt x="247" y="0"/>
                    <a:pt x="23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9" y="0"/>
                    <a:pt x="4" y="10"/>
                    <a:pt x="4" y="2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23" y="248"/>
                    <a:pt x="23" y="248"/>
                    <a:pt x="23" y="248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3" y="279"/>
                    <a:pt x="32" y="288"/>
                    <a:pt x="43" y="288"/>
                  </a:cubicBezTo>
                  <a:cubicBezTo>
                    <a:pt x="54" y="288"/>
                    <a:pt x="63" y="279"/>
                    <a:pt x="63" y="268"/>
                  </a:cubicBezTo>
                  <a:cubicBezTo>
                    <a:pt x="63" y="248"/>
                    <a:pt x="63" y="248"/>
                    <a:pt x="63" y="248"/>
                  </a:cubicBezTo>
                  <a:cubicBezTo>
                    <a:pt x="204" y="248"/>
                    <a:pt x="204" y="248"/>
                    <a:pt x="204" y="248"/>
                  </a:cubicBezTo>
                  <a:cubicBezTo>
                    <a:pt x="204" y="268"/>
                    <a:pt x="204" y="268"/>
                    <a:pt x="204" y="268"/>
                  </a:cubicBezTo>
                  <a:cubicBezTo>
                    <a:pt x="204" y="279"/>
                    <a:pt x="213" y="288"/>
                    <a:pt x="224" y="288"/>
                  </a:cubicBezTo>
                  <a:cubicBezTo>
                    <a:pt x="235" y="288"/>
                    <a:pt x="244" y="279"/>
                    <a:pt x="244" y="268"/>
                  </a:cubicBezTo>
                  <a:cubicBezTo>
                    <a:pt x="244" y="248"/>
                    <a:pt x="244" y="248"/>
                    <a:pt x="244" y="248"/>
                  </a:cubicBezTo>
                  <a:cubicBezTo>
                    <a:pt x="266" y="248"/>
                    <a:pt x="266" y="248"/>
                    <a:pt x="266" y="248"/>
                  </a:cubicBezTo>
                  <a:lnTo>
                    <a:pt x="266" y="64"/>
                  </a:lnTo>
                  <a:close/>
                  <a:moveTo>
                    <a:pt x="101" y="16"/>
                  </a:moveTo>
                  <a:cubicBezTo>
                    <a:pt x="165" y="16"/>
                    <a:pt x="165" y="16"/>
                    <a:pt x="165" y="16"/>
                  </a:cubicBezTo>
                  <a:cubicBezTo>
                    <a:pt x="170" y="16"/>
                    <a:pt x="174" y="20"/>
                    <a:pt x="174" y="25"/>
                  </a:cubicBezTo>
                  <a:cubicBezTo>
                    <a:pt x="174" y="30"/>
                    <a:pt x="170" y="33"/>
                    <a:pt x="165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96" y="33"/>
                    <a:pt x="93" y="30"/>
                    <a:pt x="93" y="25"/>
                  </a:cubicBezTo>
                  <a:cubicBezTo>
                    <a:pt x="93" y="20"/>
                    <a:pt x="96" y="16"/>
                    <a:pt x="101" y="16"/>
                  </a:cubicBezTo>
                  <a:close/>
                  <a:moveTo>
                    <a:pt x="33" y="67"/>
                  </a:moveTo>
                  <a:cubicBezTo>
                    <a:pt x="33" y="59"/>
                    <a:pt x="39" y="52"/>
                    <a:pt x="47" y="52"/>
                  </a:cubicBezTo>
                  <a:cubicBezTo>
                    <a:pt x="219" y="52"/>
                    <a:pt x="219" y="52"/>
                    <a:pt x="219" y="52"/>
                  </a:cubicBezTo>
                  <a:cubicBezTo>
                    <a:pt x="227" y="52"/>
                    <a:pt x="234" y="59"/>
                    <a:pt x="234" y="67"/>
                  </a:cubicBezTo>
                  <a:cubicBezTo>
                    <a:pt x="238" y="156"/>
                    <a:pt x="238" y="156"/>
                    <a:pt x="238" y="156"/>
                  </a:cubicBezTo>
                  <a:cubicBezTo>
                    <a:pt x="238" y="164"/>
                    <a:pt x="232" y="171"/>
                    <a:pt x="223" y="171"/>
                  </a:cubicBezTo>
                  <a:cubicBezTo>
                    <a:pt x="43" y="171"/>
                    <a:pt x="43" y="171"/>
                    <a:pt x="43" y="171"/>
                  </a:cubicBezTo>
                  <a:cubicBezTo>
                    <a:pt x="35" y="171"/>
                    <a:pt x="28" y="164"/>
                    <a:pt x="28" y="156"/>
                  </a:cubicBezTo>
                  <a:lnTo>
                    <a:pt x="33" y="67"/>
                  </a:lnTo>
                  <a:close/>
                  <a:moveTo>
                    <a:pt x="63" y="223"/>
                  </a:moveTo>
                  <a:cubicBezTo>
                    <a:pt x="60" y="228"/>
                    <a:pt x="54" y="230"/>
                    <a:pt x="48" y="230"/>
                  </a:cubicBezTo>
                  <a:cubicBezTo>
                    <a:pt x="37" y="230"/>
                    <a:pt x="28" y="221"/>
                    <a:pt x="27" y="210"/>
                  </a:cubicBezTo>
                  <a:cubicBezTo>
                    <a:pt x="27" y="210"/>
                    <a:pt x="27" y="210"/>
                    <a:pt x="27" y="210"/>
                  </a:cubicBezTo>
                  <a:cubicBezTo>
                    <a:pt x="27" y="198"/>
                    <a:pt x="37" y="189"/>
                    <a:pt x="48" y="189"/>
                  </a:cubicBezTo>
                  <a:cubicBezTo>
                    <a:pt x="59" y="189"/>
                    <a:pt x="69" y="198"/>
                    <a:pt x="69" y="210"/>
                  </a:cubicBezTo>
                  <a:cubicBezTo>
                    <a:pt x="69" y="215"/>
                    <a:pt x="67" y="220"/>
                    <a:pt x="63" y="223"/>
                  </a:cubicBezTo>
                  <a:close/>
                  <a:moveTo>
                    <a:pt x="220" y="230"/>
                  </a:moveTo>
                  <a:cubicBezTo>
                    <a:pt x="213" y="230"/>
                    <a:pt x="207" y="227"/>
                    <a:pt x="204" y="222"/>
                  </a:cubicBezTo>
                  <a:cubicBezTo>
                    <a:pt x="201" y="219"/>
                    <a:pt x="199" y="214"/>
                    <a:pt x="199" y="210"/>
                  </a:cubicBezTo>
                  <a:cubicBezTo>
                    <a:pt x="199" y="198"/>
                    <a:pt x="208" y="189"/>
                    <a:pt x="220" y="189"/>
                  </a:cubicBezTo>
                  <a:cubicBezTo>
                    <a:pt x="231" y="189"/>
                    <a:pt x="240" y="198"/>
                    <a:pt x="240" y="210"/>
                  </a:cubicBezTo>
                  <a:cubicBezTo>
                    <a:pt x="240" y="210"/>
                    <a:pt x="240" y="210"/>
                    <a:pt x="240" y="211"/>
                  </a:cubicBezTo>
                  <a:cubicBezTo>
                    <a:pt x="240" y="222"/>
                    <a:pt x="231" y="230"/>
                    <a:pt x="220" y="2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46" name="Line 439"/>
            <p:cNvSpPr>
              <a:spLocks noChangeShapeType="1"/>
            </p:cNvSpPr>
            <p:nvPr/>
          </p:nvSpPr>
          <p:spPr bwMode="auto">
            <a:xfrm>
              <a:off x="4965700" y="3090863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47" name="Line 440"/>
            <p:cNvSpPr>
              <a:spLocks noChangeShapeType="1"/>
            </p:cNvSpPr>
            <p:nvPr/>
          </p:nvSpPr>
          <p:spPr bwMode="auto">
            <a:xfrm>
              <a:off x="4965700" y="3090863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48" name="Freeform 441"/>
            <p:cNvSpPr>
              <a:spLocks noEditPoints="1"/>
            </p:cNvSpPr>
            <p:nvPr/>
          </p:nvSpPr>
          <p:spPr bwMode="auto">
            <a:xfrm>
              <a:off x="4965700" y="3057526"/>
              <a:ext cx="258763" cy="214313"/>
            </a:xfrm>
            <a:custGeom>
              <a:avLst/>
              <a:gdLst>
                <a:gd name="T0" fmla="*/ 278 w 288"/>
                <a:gd name="T1" fmla="*/ 69 h 238"/>
                <a:gd name="T2" fmla="*/ 246 w 288"/>
                <a:gd name="T3" fmla="*/ 69 h 238"/>
                <a:gd name="T4" fmla="*/ 246 w 288"/>
                <a:gd name="T5" fmla="*/ 40 h 238"/>
                <a:gd name="T6" fmla="*/ 236 w 288"/>
                <a:gd name="T7" fmla="*/ 30 h 238"/>
                <a:gd name="T8" fmla="*/ 138 w 288"/>
                <a:gd name="T9" fmla="*/ 30 h 238"/>
                <a:gd name="T10" fmla="*/ 125 w 288"/>
                <a:gd name="T11" fmla="*/ 0 h 238"/>
                <a:gd name="T12" fmla="*/ 53 w 288"/>
                <a:gd name="T13" fmla="*/ 0 h 238"/>
                <a:gd name="T14" fmla="*/ 40 w 288"/>
                <a:gd name="T15" fmla="*/ 30 h 238"/>
                <a:gd name="T16" fmla="*/ 11 w 288"/>
                <a:gd name="T17" fmla="*/ 30 h 238"/>
                <a:gd name="T18" fmla="*/ 0 w 288"/>
                <a:gd name="T19" fmla="*/ 38 h 238"/>
                <a:gd name="T20" fmla="*/ 0 w 288"/>
                <a:gd name="T21" fmla="*/ 210 h 238"/>
                <a:gd name="T22" fmla="*/ 28 w 288"/>
                <a:gd name="T23" fmla="*/ 238 h 238"/>
                <a:gd name="T24" fmla="*/ 270 w 288"/>
                <a:gd name="T25" fmla="*/ 238 h 238"/>
                <a:gd name="T26" fmla="*/ 288 w 288"/>
                <a:gd name="T27" fmla="*/ 219 h 238"/>
                <a:gd name="T28" fmla="*/ 288 w 288"/>
                <a:gd name="T29" fmla="*/ 79 h 238"/>
                <a:gd name="T30" fmla="*/ 278 w 288"/>
                <a:gd name="T31" fmla="*/ 69 h 238"/>
                <a:gd name="T32" fmla="*/ 51 w 288"/>
                <a:gd name="T33" fmla="*/ 47 h 238"/>
                <a:gd name="T34" fmla="*/ 64 w 288"/>
                <a:gd name="T35" fmla="*/ 17 h 238"/>
                <a:gd name="T36" fmla="*/ 114 w 288"/>
                <a:gd name="T37" fmla="*/ 17 h 238"/>
                <a:gd name="T38" fmla="*/ 127 w 288"/>
                <a:gd name="T39" fmla="*/ 47 h 238"/>
                <a:gd name="T40" fmla="*/ 229 w 288"/>
                <a:gd name="T41" fmla="*/ 47 h 238"/>
                <a:gd name="T42" fmla="*/ 229 w 288"/>
                <a:gd name="T43" fmla="*/ 69 h 238"/>
                <a:gd name="T44" fmla="*/ 42 w 288"/>
                <a:gd name="T45" fmla="*/ 69 h 238"/>
                <a:gd name="T46" fmla="*/ 42 w 288"/>
                <a:gd name="T47" fmla="*/ 205 h 238"/>
                <a:gd name="T48" fmla="*/ 59 w 288"/>
                <a:gd name="T49" fmla="*/ 205 h 238"/>
                <a:gd name="T50" fmla="*/ 59 w 288"/>
                <a:gd name="T51" fmla="*/ 86 h 238"/>
                <a:gd name="T52" fmla="*/ 271 w 288"/>
                <a:gd name="T53" fmla="*/ 86 h 238"/>
                <a:gd name="T54" fmla="*/ 271 w 288"/>
                <a:gd name="T55" fmla="*/ 219 h 238"/>
                <a:gd name="T56" fmla="*/ 271 w 288"/>
                <a:gd name="T57" fmla="*/ 220 h 238"/>
                <a:gd name="T58" fmla="*/ 270 w 288"/>
                <a:gd name="T59" fmla="*/ 220 h 238"/>
                <a:gd name="T60" fmla="*/ 28 w 288"/>
                <a:gd name="T61" fmla="*/ 220 h 238"/>
                <a:gd name="T62" fmla="*/ 18 w 288"/>
                <a:gd name="T63" fmla="*/ 210 h 238"/>
                <a:gd name="T64" fmla="*/ 18 w 288"/>
                <a:gd name="T65" fmla="*/ 4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8" h="238">
                  <a:moveTo>
                    <a:pt x="278" y="69"/>
                  </a:moveTo>
                  <a:cubicBezTo>
                    <a:pt x="246" y="69"/>
                    <a:pt x="246" y="69"/>
                    <a:pt x="246" y="69"/>
                  </a:cubicBezTo>
                  <a:cubicBezTo>
                    <a:pt x="246" y="40"/>
                    <a:pt x="246" y="40"/>
                    <a:pt x="246" y="40"/>
                  </a:cubicBezTo>
                  <a:cubicBezTo>
                    <a:pt x="246" y="32"/>
                    <a:pt x="244" y="30"/>
                    <a:pt x="236" y="30"/>
                  </a:cubicBezTo>
                  <a:cubicBezTo>
                    <a:pt x="138" y="30"/>
                    <a:pt x="138" y="30"/>
                    <a:pt x="138" y="3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" y="30"/>
                    <a:pt x="0" y="38"/>
                    <a:pt x="0" y="38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29"/>
                    <a:pt x="11" y="238"/>
                    <a:pt x="28" y="238"/>
                  </a:cubicBezTo>
                  <a:cubicBezTo>
                    <a:pt x="270" y="238"/>
                    <a:pt x="270" y="238"/>
                    <a:pt x="270" y="238"/>
                  </a:cubicBezTo>
                  <a:cubicBezTo>
                    <a:pt x="283" y="238"/>
                    <a:pt x="288" y="231"/>
                    <a:pt x="288" y="219"/>
                  </a:cubicBezTo>
                  <a:cubicBezTo>
                    <a:pt x="288" y="79"/>
                    <a:pt x="288" y="79"/>
                    <a:pt x="288" y="79"/>
                  </a:cubicBezTo>
                  <a:cubicBezTo>
                    <a:pt x="288" y="71"/>
                    <a:pt x="286" y="69"/>
                    <a:pt x="278" y="69"/>
                  </a:cubicBezTo>
                  <a:close/>
                  <a:moveTo>
                    <a:pt x="51" y="47"/>
                  </a:moveTo>
                  <a:cubicBezTo>
                    <a:pt x="64" y="17"/>
                    <a:pt x="64" y="17"/>
                    <a:pt x="64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229" y="47"/>
                    <a:pt x="229" y="47"/>
                    <a:pt x="229" y="47"/>
                  </a:cubicBezTo>
                  <a:cubicBezTo>
                    <a:pt x="229" y="69"/>
                    <a:pt x="229" y="69"/>
                    <a:pt x="229" y="69"/>
                  </a:cubicBezTo>
                  <a:cubicBezTo>
                    <a:pt x="42" y="69"/>
                    <a:pt x="42" y="69"/>
                    <a:pt x="42" y="69"/>
                  </a:cubicBezTo>
                  <a:cubicBezTo>
                    <a:pt x="42" y="205"/>
                    <a:pt x="42" y="205"/>
                    <a:pt x="42" y="205"/>
                  </a:cubicBezTo>
                  <a:cubicBezTo>
                    <a:pt x="59" y="205"/>
                    <a:pt x="59" y="205"/>
                    <a:pt x="59" y="205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271" y="86"/>
                    <a:pt x="271" y="86"/>
                    <a:pt x="271" y="86"/>
                  </a:cubicBezTo>
                  <a:cubicBezTo>
                    <a:pt x="271" y="219"/>
                    <a:pt x="271" y="219"/>
                    <a:pt x="271" y="219"/>
                  </a:cubicBezTo>
                  <a:cubicBezTo>
                    <a:pt x="271" y="220"/>
                    <a:pt x="271" y="220"/>
                    <a:pt x="271" y="220"/>
                  </a:cubicBezTo>
                  <a:cubicBezTo>
                    <a:pt x="271" y="220"/>
                    <a:pt x="270" y="220"/>
                    <a:pt x="270" y="220"/>
                  </a:cubicBezTo>
                  <a:cubicBezTo>
                    <a:pt x="28" y="220"/>
                    <a:pt x="28" y="220"/>
                    <a:pt x="28" y="220"/>
                  </a:cubicBezTo>
                  <a:cubicBezTo>
                    <a:pt x="20" y="220"/>
                    <a:pt x="18" y="218"/>
                    <a:pt x="18" y="210"/>
                  </a:cubicBezTo>
                  <a:cubicBezTo>
                    <a:pt x="18" y="47"/>
                    <a:pt x="18" y="47"/>
                    <a:pt x="18" y="4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49" name="Freeform 442"/>
            <p:cNvSpPr>
              <a:spLocks noEditPoints="1"/>
            </p:cNvSpPr>
            <p:nvPr/>
          </p:nvSpPr>
          <p:spPr bwMode="auto">
            <a:xfrm>
              <a:off x="7558088" y="4610101"/>
              <a:ext cx="258763" cy="222250"/>
            </a:xfrm>
            <a:custGeom>
              <a:avLst/>
              <a:gdLst>
                <a:gd name="T0" fmla="*/ 278 w 288"/>
                <a:gd name="T1" fmla="*/ 0 h 246"/>
                <a:gd name="T2" fmla="*/ 52 w 288"/>
                <a:gd name="T3" fmla="*/ 0 h 246"/>
                <a:gd name="T4" fmla="*/ 42 w 288"/>
                <a:gd name="T5" fmla="*/ 10 h 246"/>
                <a:gd name="T6" fmla="*/ 42 w 288"/>
                <a:gd name="T7" fmla="*/ 43 h 246"/>
                <a:gd name="T8" fmla="*/ 10 w 288"/>
                <a:gd name="T9" fmla="*/ 43 h 246"/>
                <a:gd name="T10" fmla="*/ 0 w 288"/>
                <a:gd name="T11" fmla="*/ 53 h 246"/>
                <a:gd name="T12" fmla="*/ 0 w 288"/>
                <a:gd name="T13" fmla="*/ 219 h 246"/>
                <a:gd name="T14" fmla="*/ 27 w 288"/>
                <a:gd name="T15" fmla="*/ 246 h 246"/>
                <a:gd name="T16" fmla="*/ 52 w 288"/>
                <a:gd name="T17" fmla="*/ 246 h 246"/>
                <a:gd name="T18" fmla="*/ 241 w 288"/>
                <a:gd name="T19" fmla="*/ 246 h 246"/>
                <a:gd name="T20" fmla="*/ 278 w 288"/>
                <a:gd name="T21" fmla="*/ 246 h 246"/>
                <a:gd name="T22" fmla="*/ 288 w 288"/>
                <a:gd name="T23" fmla="*/ 236 h 246"/>
                <a:gd name="T24" fmla="*/ 288 w 288"/>
                <a:gd name="T25" fmla="*/ 10 h 246"/>
                <a:gd name="T26" fmla="*/ 278 w 288"/>
                <a:gd name="T27" fmla="*/ 0 h 246"/>
                <a:gd name="T28" fmla="*/ 271 w 288"/>
                <a:gd name="T29" fmla="*/ 229 h 246"/>
                <a:gd name="T30" fmla="*/ 241 w 288"/>
                <a:gd name="T31" fmla="*/ 229 h 246"/>
                <a:gd name="T32" fmla="*/ 52 w 288"/>
                <a:gd name="T33" fmla="*/ 229 h 246"/>
                <a:gd name="T34" fmla="*/ 27 w 288"/>
                <a:gd name="T35" fmla="*/ 229 h 246"/>
                <a:gd name="T36" fmla="*/ 17 w 288"/>
                <a:gd name="T37" fmla="*/ 219 h 246"/>
                <a:gd name="T38" fmla="*/ 17 w 288"/>
                <a:gd name="T39" fmla="*/ 60 h 246"/>
                <a:gd name="T40" fmla="*/ 42 w 288"/>
                <a:gd name="T41" fmla="*/ 60 h 246"/>
                <a:gd name="T42" fmla="*/ 42 w 288"/>
                <a:gd name="T43" fmla="*/ 214 h 246"/>
                <a:gd name="T44" fmla="*/ 59 w 288"/>
                <a:gd name="T45" fmla="*/ 214 h 246"/>
                <a:gd name="T46" fmla="*/ 59 w 288"/>
                <a:gd name="T47" fmla="*/ 60 h 246"/>
                <a:gd name="T48" fmla="*/ 59 w 288"/>
                <a:gd name="T49" fmla="*/ 60 h 246"/>
                <a:gd name="T50" fmla="*/ 59 w 288"/>
                <a:gd name="T51" fmla="*/ 43 h 246"/>
                <a:gd name="T52" fmla="*/ 59 w 288"/>
                <a:gd name="T53" fmla="*/ 17 h 246"/>
                <a:gd name="T54" fmla="*/ 271 w 288"/>
                <a:gd name="T55" fmla="*/ 17 h 246"/>
                <a:gd name="T56" fmla="*/ 271 w 288"/>
                <a:gd name="T57" fmla="*/ 22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8" h="246">
                  <a:moveTo>
                    <a:pt x="278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44" y="0"/>
                    <a:pt x="42" y="2"/>
                    <a:pt x="42" y="10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2" y="43"/>
                    <a:pt x="0" y="45"/>
                    <a:pt x="0" y="53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31"/>
                    <a:pt x="14" y="246"/>
                    <a:pt x="27" y="246"/>
                  </a:cubicBezTo>
                  <a:cubicBezTo>
                    <a:pt x="52" y="246"/>
                    <a:pt x="52" y="246"/>
                    <a:pt x="52" y="246"/>
                  </a:cubicBezTo>
                  <a:cubicBezTo>
                    <a:pt x="241" y="246"/>
                    <a:pt x="241" y="246"/>
                    <a:pt x="241" y="246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86" y="246"/>
                    <a:pt x="288" y="244"/>
                    <a:pt x="288" y="236"/>
                  </a:cubicBezTo>
                  <a:cubicBezTo>
                    <a:pt x="288" y="10"/>
                    <a:pt x="288" y="10"/>
                    <a:pt x="288" y="10"/>
                  </a:cubicBezTo>
                  <a:cubicBezTo>
                    <a:pt x="288" y="2"/>
                    <a:pt x="286" y="0"/>
                    <a:pt x="278" y="0"/>
                  </a:cubicBezTo>
                  <a:close/>
                  <a:moveTo>
                    <a:pt x="271" y="229"/>
                  </a:moveTo>
                  <a:cubicBezTo>
                    <a:pt x="241" y="229"/>
                    <a:pt x="241" y="229"/>
                    <a:pt x="241" y="229"/>
                  </a:cubicBezTo>
                  <a:cubicBezTo>
                    <a:pt x="52" y="229"/>
                    <a:pt x="52" y="229"/>
                    <a:pt x="52" y="229"/>
                  </a:cubicBezTo>
                  <a:cubicBezTo>
                    <a:pt x="27" y="229"/>
                    <a:pt x="27" y="229"/>
                    <a:pt x="27" y="229"/>
                  </a:cubicBezTo>
                  <a:cubicBezTo>
                    <a:pt x="24" y="229"/>
                    <a:pt x="17" y="222"/>
                    <a:pt x="17" y="21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214"/>
                    <a:pt x="42" y="214"/>
                    <a:pt x="42" y="214"/>
                  </a:cubicBezTo>
                  <a:cubicBezTo>
                    <a:pt x="59" y="214"/>
                    <a:pt x="59" y="214"/>
                    <a:pt x="59" y="214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271" y="17"/>
                    <a:pt x="271" y="17"/>
                    <a:pt x="271" y="17"/>
                  </a:cubicBezTo>
                  <a:lnTo>
                    <a:pt x="271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50" name="Rectangle 443"/>
            <p:cNvSpPr>
              <a:spLocks noChangeArrowheads="1"/>
            </p:cNvSpPr>
            <p:nvPr/>
          </p:nvSpPr>
          <p:spPr bwMode="auto">
            <a:xfrm>
              <a:off x="7631113" y="4646613"/>
              <a:ext cx="68263" cy="682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51" name="Rectangle 444"/>
            <p:cNvSpPr>
              <a:spLocks noChangeArrowheads="1"/>
            </p:cNvSpPr>
            <p:nvPr/>
          </p:nvSpPr>
          <p:spPr bwMode="auto">
            <a:xfrm>
              <a:off x="7721600" y="4656138"/>
              <a:ext cx="57150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52" name="Rectangle 445"/>
            <p:cNvSpPr>
              <a:spLocks noChangeArrowheads="1"/>
            </p:cNvSpPr>
            <p:nvPr/>
          </p:nvSpPr>
          <p:spPr bwMode="auto">
            <a:xfrm>
              <a:off x="7721600" y="4691063"/>
              <a:ext cx="57150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53" name="Rectangle 446"/>
            <p:cNvSpPr>
              <a:spLocks noChangeArrowheads="1"/>
            </p:cNvSpPr>
            <p:nvPr/>
          </p:nvSpPr>
          <p:spPr bwMode="auto">
            <a:xfrm>
              <a:off x="7631113" y="4738688"/>
              <a:ext cx="147638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54" name="Rectangle 447"/>
            <p:cNvSpPr>
              <a:spLocks noChangeArrowheads="1"/>
            </p:cNvSpPr>
            <p:nvPr/>
          </p:nvSpPr>
          <p:spPr bwMode="auto">
            <a:xfrm>
              <a:off x="7631113" y="4775201"/>
              <a:ext cx="147638" cy="11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55" name="Freeform 448"/>
            <p:cNvSpPr>
              <a:spLocks/>
            </p:cNvSpPr>
            <p:nvPr/>
          </p:nvSpPr>
          <p:spPr bwMode="auto">
            <a:xfrm>
              <a:off x="8072438" y="4721226"/>
              <a:ext cx="265113" cy="93663"/>
            </a:xfrm>
            <a:custGeom>
              <a:avLst/>
              <a:gdLst>
                <a:gd name="T0" fmla="*/ 147 w 295"/>
                <a:gd name="T1" fmla="*/ 15 h 104"/>
                <a:gd name="T2" fmla="*/ 126 w 295"/>
                <a:gd name="T3" fmla="*/ 0 h 104"/>
                <a:gd name="T4" fmla="*/ 13 w 295"/>
                <a:gd name="T5" fmla="*/ 0 h 104"/>
                <a:gd name="T6" fmla="*/ 6 w 295"/>
                <a:gd name="T7" fmla="*/ 92 h 104"/>
                <a:gd name="T8" fmla="*/ 289 w 295"/>
                <a:gd name="T9" fmla="*/ 92 h 104"/>
                <a:gd name="T10" fmla="*/ 283 w 295"/>
                <a:gd name="T11" fmla="*/ 0 h 104"/>
                <a:gd name="T12" fmla="*/ 169 w 295"/>
                <a:gd name="T13" fmla="*/ 0 h 104"/>
                <a:gd name="T14" fmla="*/ 147 w 295"/>
                <a:gd name="T15" fmla="*/ 1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5" h="104">
                  <a:moveTo>
                    <a:pt x="147" y="15"/>
                  </a:moveTo>
                  <a:cubicBezTo>
                    <a:pt x="138" y="15"/>
                    <a:pt x="129" y="9"/>
                    <a:pt x="126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39"/>
                    <a:pt x="0" y="86"/>
                    <a:pt x="6" y="92"/>
                  </a:cubicBezTo>
                  <a:cubicBezTo>
                    <a:pt x="18" y="104"/>
                    <a:pt x="278" y="103"/>
                    <a:pt x="289" y="92"/>
                  </a:cubicBezTo>
                  <a:cubicBezTo>
                    <a:pt x="295" y="86"/>
                    <a:pt x="289" y="39"/>
                    <a:pt x="283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6" y="9"/>
                    <a:pt x="157" y="15"/>
                    <a:pt x="14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56" name="Freeform 449"/>
            <p:cNvSpPr>
              <a:spLocks noEditPoints="1"/>
            </p:cNvSpPr>
            <p:nvPr/>
          </p:nvSpPr>
          <p:spPr bwMode="auto">
            <a:xfrm>
              <a:off x="8085138" y="4633913"/>
              <a:ext cx="238125" cy="73025"/>
            </a:xfrm>
            <a:custGeom>
              <a:avLst/>
              <a:gdLst>
                <a:gd name="T0" fmla="*/ 132 w 265"/>
                <a:gd name="T1" fmla="*/ 68 h 81"/>
                <a:gd name="T2" fmla="*/ 153 w 265"/>
                <a:gd name="T3" fmla="*/ 81 h 81"/>
                <a:gd name="T4" fmla="*/ 265 w 265"/>
                <a:gd name="T5" fmla="*/ 81 h 81"/>
                <a:gd name="T6" fmla="*/ 257 w 265"/>
                <a:gd name="T7" fmla="*/ 40 h 81"/>
                <a:gd name="T8" fmla="*/ 201 w 265"/>
                <a:gd name="T9" fmla="*/ 40 h 81"/>
                <a:gd name="T10" fmla="*/ 163 w 265"/>
                <a:gd name="T11" fmla="*/ 0 h 81"/>
                <a:gd name="T12" fmla="*/ 101 w 265"/>
                <a:gd name="T13" fmla="*/ 0 h 81"/>
                <a:gd name="T14" fmla="*/ 65 w 265"/>
                <a:gd name="T15" fmla="*/ 40 h 81"/>
                <a:gd name="T16" fmla="*/ 8 w 265"/>
                <a:gd name="T17" fmla="*/ 40 h 81"/>
                <a:gd name="T18" fmla="*/ 0 w 265"/>
                <a:gd name="T19" fmla="*/ 81 h 81"/>
                <a:gd name="T20" fmla="*/ 112 w 265"/>
                <a:gd name="T21" fmla="*/ 81 h 81"/>
                <a:gd name="T22" fmla="*/ 132 w 265"/>
                <a:gd name="T23" fmla="*/ 68 h 81"/>
                <a:gd name="T24" fmla="*/ 117 w 265"/>
                <a:gd name="T25" fmla="*/ 14 h 81"/>
                <a:gd name="T26" fmla="*/ 147 w 265"/>
                <a:gd name="T27" fmla="*/ 14 h 81"/>
                <a:gd name="T28" fmla="*/ 157 w 265"/>
                <a:gd name="T29" fmla="*/ 27 h 81"/>
                <a:gd name="T30" fmla="*/ 147 w 265"/>
                <a:gd name="T31" fmla="*/ 40 h 81"/>
                <a:gd name="T32" fmla="*/ 117 w 265"/>
                <a:gd name="T33" fmla="*/ 40 h 81"/>
                <a:gd name="T34" fmla="*/ 107 w 265"/>
                <a:gd name="T35" fmla="*/ 27 h 81"/>
                <a:gd name="T36" fmla="*/ 117 w 265"/>
                <a:gd name="T37" fmla="*/ 1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5" h="81">
                  <a:moveTo>
                    <a:pt x="132" y="68"/>
                  </a:moveTo>
                  <a:cubicBezTo>
                    <a:pt x="142" y="68"/>
                    <a:pt x="149" y="73"/>
                    <a:pt x="153" y="81"/>
                  </a:cubicBezTo>
                  <a:cubicBezTo>
                    <a:pt x="265" y="81"/>
                    <a:pt x="265" y="81"/>
                    <a:pt x="265" y="81"/>
                  </a:cubicBezTo>
                  <a:cubicBezTo>
                    <a:pt x="261" y="58"/>
                    <a:pt x="257" y="40"/>
                    <a:pt x="257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3" y="23"/>
                    <a:pt x="177" y="0"/>
                    <a:pt x="163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8" y="0"/>
                    <a:pt x="74" y="22"/>
                    <a:pt x="65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5" y="58"/>
                    <a:pt x="0" y="81"/>
                  </a:cubicBezTo>
                  <a:cubicBezTo>
                    <a:pt x="112" y="81"/>
                    <a:pt x="112" y="81"/>
                    <a:pt x="112" y="81"/>
                  </a:cubicBezTo>
                  <a:cubicBezTo>
                    <a:pt x="115" y="73"/>
                    <a:pt x="123" y="68"/>
                    <a:pt x="132" y="68"/>
                  </a:cubicBezTo>
                  <a:close/>
                  <a:moveTo>
                    <a:pt x="117" y="14"/>
                  </a:moveTo>
                  <a:cubicBezTo>
                    <a:pt x="147" y="14"/>
                    <a:pt x="147" y="14"/>
                    <a:pt x="147" y="14"/>
                  </a:cubicBezTo>
                  <a:cubicBezTo>
                    <a:pt x="153" y="14"/>
                    <a:pt x="157" y="22"/>
                    <a:pt x="157" y="27"/>
                  </a:cubicBezTo>
                  <a:cubicBezTo>
                    <a:pt x="157" y="32"/>
                    <a:pt x="153" y="40"/>
                    <a:pt x="147" y="40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1" y="40"/>
                    <a:pt x="107" y="32"/>
                    <a:pt x="107" y="27"/>
                  </a:cubicBezTo>
                  <a:cubicBezTo>
                    <a:pt x="107" y="22"/>
                    <a:pt x="111" y="14"/>
                    <a:pt x="11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  <p:sp>
          <p:nvSpPr>
            <p:cNvPr id="657" name="Freeform 359"/>
            <p:cNvSpPr>
              <a:spLocks noEditPoints="1"/>
            </p:cNvSpPr>
            <p:nvPr/>
          </p:nvSpPr>
          <p:spPr bwMode="auto">
            <a:xfrm>
              <a:off x="3043238" y="4264026"/>
              <a:ext cx="261938" cy="180975"/>
            </a:xfrm>
            <a:custGeom>
              <a:avLst/>
              <a:gdLst>
                <a:gd name="T0" fmla="*/ 268 w 292"/>
                <a:gd name="T1" fmla="*/ 45 h 201"/>
                <a:gd name="T2" fmla="*/ 224 w 292"/>
                <a:gd name="T3" fmla="*/ 31 h 201"/>
                <a:gd name="T4" fmla="*/ 219 w 292"/>
                <a:gd name="T5" fmla="*/ 31 h 201"/>
                <a:gd name="T6" fmla="*/ 219 w 292"/>
                <a:gd name="T7" fmla="*/ 0 h 201"/>
                <a:gd name="T8" fmla="*/ 0 w 292"/>
                <a:gd name="T9" fmla="*/ 0 h 201"/>
                <a:gd name="T10" fmla="*/ 0 w 292"/>
                <a:gd name="T11" fmla="*/ 122 h 201"/>
                <a:gd name="T12" fmla="*/ 97 w 292"/>
                <a:gd name="T13" fmla="*/ 201 h 201"/>
                <a:gd name="T14" fmla="*/ 122 w 292"/>
                <a:gd name="T15" fmla="*/ 201 h 201"/>
                <a:gd name="T16" fmla="*/ 205 w 292"/>
                <a:gd name="T17" fmla="*/ 170 h 201"/>
                <a:gd name="T18" fmla="*/ 221 w 292"/>
                <a:gd name="T19" fmla="*/ 171 h 201"/>
                <a:gd name="T20" fmla="*/ 265 w 292"/>
                <a:gd name="T21" fmla="*/ 157 h 201"/>
                <a:gd name="T22" fmla="*/ 292 w 292"/>
                <a:gd name="T23" fmla="*/ 100 h 201"/>
                <a:gd name="T24" fmla="*/ 268 w 292"/>
                <a:gd name="T25" fmla="*/ 45 h 201"/>
                <a:gd name="T26" fmla="*/ 246 w 292"/>
                <a:gd name="T27" fmla="*/ 129 h 201"/>
                <a:gd name="T28" fmla="*/ 221 w 292"/>
                <a:gd name="T29" fmla="*/ 137 h 201"/>
                <a:gd name="T30" fmla="*/ 217 w 292"/>
                <a:gd name="T31" fmla="*/ 137 h 201"/>
                <a:gd name="T32" fmla="*/ 219 w 292"/>
                <a:gd name="T33" fmla="*/ 122 h 201"/>
                <a:gd name="T34" fmla="*/ 219 w 292"/>
                <a:gd name="T35" fmla="*/ 65 h 201"/>
                <a:gd name="T36" fmla="*/ 224 w 292"/>
                <a:gd name="T37" fmla="*/ 65 h 201"/>
                <a:gd name="T38" fmla="*/ 248 w 292"/>
                <a:gd name="T39" fmla="*/ 73 h 201"/>
                <a:gd name="T40" fmla="*/ 258 w 292"/>
                <a:gd name="T41" fmla="*/ 100 h 201"/>
                <a:gd name="T42" fmla="*/ 246 w 292"/>
                <a:gd name="T43" fmla="*/ 129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2" h="201">
                  <a:moveTo>
                    <a:pt x="268" y="45"/>
                  </a:moveTo>
                  <a:cubicBezTo>
                    <a:pt x="250" y="33"/>
                    <a:pt x="233" y="31"/>
                    <a:pt x="224" y="31"/>
                  </a:cubicBezTo>
                  <a:cubicBezTo>
                    <a:pt x="222" y="31"/>
                    <a:pt x="221" y="31"/>
                    <a:pt x="219" y="31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75"/>
                    <a:pt x="43" y="201"/>
                    <a:pt x="97" y="201"/>
                  </a:cubicBezTo>
                  <a:cubicBezTo>
                    <a:pt x="122" y="201"/>
                    <a:pt x="122" y="201"/>
                    <a:pt x="122" y="201"/>
                  </a:cubicBezTo>
                  <a:cubicBezTo>
                    <a:pt x="158" y="201"/>
                    <a:pt x="189" y="199"/>
                    <a:pt x="205" y="170"/>
                  </a:cubicBezTo>
                  <a:cubicBezTo>
                    <a:pt x="208" y="171"/>
                    <a:pt x="214" y="171"/>
                    <a:pt x="221" y="171"/>
                  </a:cubicBezTo>
                  <a:cubicBezTo>
                    <a:pt x="230" y="171"/>
                    <a:pt x="247" y="169"/>
                    <a:pt x="265" y="157"/>
                  </a:cubicBezTo>
                  <a:cubicBezTo>
                    <a:pt x="284" y="145"/>
                    <a:pt x="292" y="129"/>
                    <a:pt x="292" y="100"/>
                  </a:cubicBezTo>
                  <a:cubicBezTo>
                    <a:pt x="292" y="75"/>
                    <a:pt x="285" y="57"/>
                    <a:pt x="268" y="45"/>
                  </a:cubicBezTo>
                  <a:close/>
                  <a:moveTo>
                    <a:pt x="246" y="129"/>
                  </a:moveTo>
                  <a:cubicBezTo>
                    <a:pt x="237" y="135"/>
                    <a:pt x="225" y="137"/>
                    <a:pt x="221" y="137"/>
                  </a:cubicBezTo>
                  <a:cubicBezTo>
                    <a:pt x="220" y="137"/>
                    <a:pt x="219" y="137"/>
                    <a:pt x="217" y="137"/>
                  </a:cubicBezTo>
                  <a:cubicBezTo>
                    <a:pt x="218" y="132"/>
                    <a:pt x="219" y="127"/>
                    <a:pt x="219" y="122"/>
                  </a:cubicBezTo>
                  <a:cubicBezTo>
                    <a:pt x="219" y="65"/>
                    <a:pt x="219" y="65"/>
                    <a:pt x="219" y="65"/>
                  </a:cubicBezTo>
                  <a:cubicBezTo>
                    <a:pt x="221" y="65"/>
                    <a:pt x="222" y="65"/>
                    <a:pt x="224" y="65"/>
                  </a:cubicBezTo>
                  <a:cubicBezTo>
                    <a:pt x="228" y="65"/>
                    <a:pt x="240" y="67"/>
                    <a:pt x="248" y="73"/>
                  </a:cubicBezTo>
                  <a:cubicBezTo>
                    <a:pt x="256" y="79"/>
                    <a:pt x="258" y="89"/>
                    <a:pt x="258" y="100"/>
                  </a:cubicBezTo>
                  <a:cubicBezTo>
                    <a:pt x="258" y="112"/>
                    <a:pt x="255" y="122"/>
                    <a:pt x="246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42588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563146"/>
            <a:ext cx="5516863" cy="5294854"/>
            <a:chOff x="1225285" y="659336"/>
            <a:chExt cx="6315658" cy="6061504"/>
          </a:xfrm>
        </p:grpSpPr>
        <p:sp>
          <p:nvSpPr>
            <p:cNvPr id="79" name="Freeform 6"/>
            <p:cNvSpPr>
              <a:spLocks/>
            </p:cNvSpPr>
            <p:nvPr/>
          </p:nvSpPr>
          <p:spPr bwMode="auto">
            <a:xfrm>
              <a:off x="4642168" y="3287078"/>
              <a:ext cx="2898775" cy="1017587"/>
            </a:xfrm>
            <a:custGeom>
              <a:avLst/>
              <a:gdLst>
                <a:gd name="T0" fmla="*/ 424303 w 772"/>
                <a:gd name="T1" fmla="*/ 612055 h 271"/>
                <a:gd name="T2" fmla="*/ 634576 w 772"/>
                <a:gd name="T3" fmla="*/ 413043 h 271"/>
                <a:gd name="T4" fmla="*/ 1047614 w 772"/>
                <a:gd name="T5" fmla="*/ 60079 h 271"/>
                <a:gd name="T6" fmla="*/ 1610848 w 772"/>
                <a:gd name="T7" fmla="*/ 300395 h 271"/>
                <a:gd name="T8" fmla="*/ 2174081 w 772"/>
                <a:gd name="T9" fmla="*/ 60079 h 271"/>
                <a:gd name="T10" fmla="*/ 2384355 w 772"/>
                <a:gd name="T11" fmla="*/ 510671 h 271"/>
                <a:gd name="T12" fmla="*/ 2684746 w 772"/>
                <a:gd name="T13" fmla="*/ 679644 h 271"/>
                <a:gd name="T14" fmla="*/ 1960053 w 772"/>
                <a:gd name="T15" fmla="*/ 747233 h 271"/>
                <a:gd name="T16" fmla="*/ 1194055 w 772"/>
                <a:gd name="T17" fmla="*/ 743478 h 271"/>
                <a:gd name="T18" fmla="*/ 529439 w 772"/>
                <a:gd name="T19" fmla="*/ 720948 h 271"/>
                <a:gd name="T20" fmla="*/ 63833 w 772"/>
                <a:gd name="T21" fmla="*/ 720948 h 271"/>
                <a:gd name="T22" fmla="*/ 424303 w 772"/>
                <a:gd name="T23" fmla="*/ 612055 h 27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72" h="271">
                  <a:moveTo>
                    <a:pt x="113" y="163"/>
                  </a:moveTo>
                  <a:cubicBezTo>
                    <a:pt x="113" y="163"/>
                    <a:pt x="113" y="109"/>
                    <a:pt x="169" y="110"/>
                  </a:cubicBezTo>
                  <a:cubicBezTo>
                    <a:pt x="169" y="110"/>
                    <a:pt x="202" y="29"/>
                    <a:pt x="279" y="16"/>
                  </a:cubicBezTo>
                  <a:cubicBezTo>
                    <a:pt x="372" y="0"/>
                    <a:pt x="425" y="62"/>
                    <a:pt x="429" y="80"/>
                  </a:cubicBezTo>
                  <a:cubicBezTo>
                    <a:pt x="429" y="80"/>
                    <a:pt x="486" y="0"/>
                    <a:pt x="579" y="16"/>
                  </a:cubicBezTo>
                  <a:cubicBezTo>
                    <a:pt x="714" y="39"/>
                    <a:pt x="635" y="136"/>
                    <a:pt x="635" y="136"/>
                  </a:cubicBezTo>
                  <a:cubicBezTo>
                    <a:pt x="635" y="136"/>
                    <a:pt x="772" y="88"/>
                    <a:pt x="715" y="181"/>
                  </a:cubicBezTo>
                  <a:cubicBezTo>
                    <a:pt x="660" y="271"/>
                    <a:pt x="522" y="199"/>
                    <a:pt x="522" y="199"/>
                  </a:cubicBezTo>
                  <a:cubicBezTo>
                    <a:pt x="522" y="199"/>
                    <a:pt x="387" y="231"/>
                    <a:pt x="318" y="198"/>
                  </a:cubicBezTo>
                  <a:cubicBezTo>
                    <a:pt x="318" y="198"/>
                    <a:pt x="169" y="220"/>
                    <a:pt x="141" y="192"/>
                  </a:cubicBezTo>
                  <a:cubicBezTo>
                    <a:pt x="141" y="192"/>
                    <a:pt x="35" y="214"/>
                    <a:pt x="17" y="192"/>
                  </a:cubicBezTo>
                  <a:cubicBezTo>
                    <a:pt x="0" y="169"/>
                    <a:pt x="82" y="162"/>
                    <a:pt x="113" y="163"/>
                  </a:cubicBezTo>
                  <a:close/>
                </a:path>
              </a:pathLst>
            </a:custGeom>
            <a:solidFill>
              <a:srgbClr val="92DEEB"/>
            </a:solidFill>
            <a:ln>
              <a:noFill/>
            </a:ln>
          </p:spPr>
          <p:txBody>
            <a:bodyPr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grpSp>
          <p:nvGrpSpPr>
            <p:cNvPr id="80" name="组合 81"/>
            <p:cNvGrpSpPr>
              <a:grpSpLocks/>
            </p:cNvGrpSpPr>
            <p:nvPr/>
          </p:nvGrpSpPr>
          <p:grpSpPr bwMode="auto">
            <a:xfrm>
              <a:off x="4370990" y="2491740"/>
              <a:ext cx="3086100" cy="4229100"/>
              <a:chOff x="7386939" y="1990725"/>
              <a:chExt cx="3557576" cy="4514966"/>
            </a:xfrm>
          </p:grpSpPr>
          <p:sp>
            <p:nvSpPr>
              <p:cNvPr id="81" name="任意多边形 80"/>
              <p:cNvSpPr>
                <a:spLocks/>
              </p:cNvSpPr>
              <p:nvPr/>
            </p:nvSpPr>
            <p:spPr bwMode="auto">
              <a:xfrm>
                <a:off x="7386939" y="1990725"/>
                <a:ext cx="3557576" cy="4511676"/>
              </a:xfrm>
              <a:custGeom>
                <a:avLst/>
                <a:gdLst>
                  <a:gd name="T0" fmla="*/ 2383967 w 3557576"/>
                  <a:gd name="T1" fmla="*/ 0 h 4511676"/>
                  <a:gd name="T2" fmla="*/ 2962341 w 3557576"/>
                  <a:gd name="T3" fmla="*/ 2959683 h 4511676"/>
                  <a:gd name="T4" fmla="*/ 3334153 w 3557576"/>
                  <a:gd name="T5" fmla="*/ 3293961 h 4511676"/>
                  <a:gd name="T6" fmla="*/ 3544729 w 3557576"/>
                  <a:gd name="T7" fmla="*/ 4435682 h 4511676"/>
                  <a:gd name="T8" fmla="*/ 3557576 w 3557576"/>
                  <a:gd name="T9" fmla="*/ 4511676 h 4511676"/>
                  <a:gd name="T10" fmla="*/ 0 w 3557576"/>
                  <a:gd name="T11" fmla="*/ 4511676 h 4511676"/>
                  <a:gd name="T12" fmla="*/ 31566 w 3557576"/>
                  <a:gd name="T13" fmla="*/ 4406777 h 4511676"/>
                  <a:gd name="T14" fmla="*/ 554954 w 3557576"/>
                  <a:gd name="T15" fmla="*/ 2749350 h 4511676"/>
                  <a:gd name="T16" fmla="*/ 1550207 w 3557576"/>
                  <a:gd name="T17" fmla="*/ 2189714 h 4511676"/>
                  <a:gd name="T18" fmla="*/ 1925775 w 3557576"/>
                  <a:gd name="T19" fmla="*/ 52583 h 4511676"/>
                  <a:gd name="T20" fmla="*/ 2383967 w 3557576"/>
                  <a:gd name="T21" fmla="*/ 0 h 451167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557576" h="4511676">
                    <a:moveTo>
                      <a:pt x="2383967" y="0"/>
                    </a:moveTo>
                    <a:cubicBezTo>
                      <a:pt x="2383967" y="0"/>
                      <a:pt x="2924784" y="2873296"/>
                      <a:pt x="2962341" y="2959683"/>
                    </a:cubicBezTo>
                    <a:cubicBezTo>
                      <a:pt x="3093790" y="3034801"/>
                      <a:pt x="3334153" y="3293961"/>
                      <a:pt x="3334153" y="3293961"/>
                    </a:cubicBezTo>
                    <a:cubicBezTo>
                      <a:pt x="3334153" y="3293961"/>
                      <a:pt x="3463738" y="3965013"/>
                      <a:pt x="3544729" y="4435682"/>
                    </a:cubicBezTo>
                    <a:lnTo>
                      <a:pt x="3557576" y="4511676"/>
                    </a:lnTo>
                    <a:lnTo>
                      <a:pt x="0" y="4511676"/>
                    </a:lnTo>
                    <a:lnTo>
                      <a:pt x="31566" y="4406777"/>
                    </a:lnTo>
                    <a:cubicBezTo>
                      <a:pt x="192297" y="3873316"/>
                      <a:pt x="518336" y="2800056"/>
                      <a:pt x="554954" y="2749350"/>
                    </a:cubicBezTo>
                    <a:cubicBezTo>
                      <a:pt x="603778" y="2681743"/>
                      <a:pt x="1550207" y="2189714"/>
                      <a:pt x="1550207" y="2189714"/>
                    </a:cubicBezTo>
                    <a:cubicBezTo>
                      <a:pt x="1550207" y="2189714"/>
                      <a:pt x="1816860" y="830063"/>
                      <a:pt x="1925775" y="52583"/>
                    </a:cubicBezTo>
                    <a:cubicBezTo>
                      <a:pt x="1993377" y="41316"/>
                      <a:pt x="2383967" y="0"/>
                      <a:pt x="2383967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任意多边形 79"/>
              <p:cNvSpPr>
                <a:spLocks/>
              </p:cNvSpPr>
              <p:nvPr/>
            </p:nvSpPr>
            <p:spPr bwMode="auto">
              <a:xfrm>
                <a:off x="7432585" y="2016126"/>
                <a:ext cx="3412987" cy="4489565"/>
              </a:xfrm>
              <a:custGeom>
                <a:avLst/>
                <a:gdLst>
                  <a:gd name="T0" fmla="*/ 2297729 w 3412987"/>
                  <a:gd name="T1" fmla="*/ 0 h 4489565"/>
                  <a:gd name="T2" fmla="*/ 2819686 w 3412987"/>
                  <a:gd name="T3" fmla="*/ 2941435 h 4489565"/>
                  <a:gd name="T4" fmla="*/ 3180173 w 3412987"/>
                  <a:gd name="T5" fmla="*/ 3294557 h 4489565"/>
                  <a:gd name="T6" fmla="*/ 3405126 w 3412987"/>
                  <a:gd name="T7" fmla="*/ 4443556 h 4489565"/>
                  <a:gd name="T8" fmla="*/ 3412987 w 3412987"/>
                  <a:gd name="T9" fmla="*/ 4489565 h 4489565"/>
                  <a:gd name="T10" fmla="*/ 0 w 3412987"/>
                  <a:gd name="T11" fmla="*/ 4489565 h 4489565"/>
                  <a:gd name="T12" fmla="*/ 11710 w 3412987"/>
                  <a:gd name="T13" fmla="*/ 4455152 h 4489565"/>
                  <a:gd name="T14" fmla="*/ 604188 w 3412987"/>
                  <a:gd name="T15" fmla="*/ 2783657 h 4489565"/>
                  <a:gd name="T16" fmla="*/ 1584264 w 3412987"/>
                  <a:gd name="T17" fmla="*/ 2265243 h 4489565"/>
                  <a:gd name="T18" fmla="*/ 1910956 w 3412987"/>
                  <a:gd name="T19" fmla="*/ 30053 h 4489565"/>
                  <a:gd name="T20" fmla="*/ 2297729 w 3412987"/>
                  <a:gd name="T21" fmla="*/ 0 h 44895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412987" h="4489565">
                    <a:moveTo>
                      <a:pt x="2297729" y="0"/>
                    </a:moveTo>
                    <a:cubicBezTo>
                      <a:pt x="2297729" y="0"/>
                      <a:pt x="2785890" y="2858789"/>
                      <a:pt x="2819686" y="2941435"/>
                    </a:cubicBezTo>
                    <a:cubicBezTo>
                      <a:pt x="2917318" y="3016567"/>
                      <a:pt x="3180173" y="3294557"/>
                      <a:pt x="3180173" y="3294557"/>
                    </a:cubicBezTo>
                    <a:cubicBezTo>
                      <a:pt x="3180173" y="3294557"/>
                      <a:pt x="3330142" y="4017238"/>
                      <a:pt x="3405126" y="4443556"/>
                    </a:cubicBezTo>
                    <a:lnTo>
                      <a:pt x="3412987" y="4489565"/>
                    </a:lnTo>
                    <a:lnTo>
                      <a:pt x="0" y="4489565"/>
                    </a:lnTo>
                    <a:lnTo>
                      <a:pt x="11710" y="4455152"/>
                    </a:lnTo>
                    <a:cubicBezTo>
                      <a:pt x="142203" y="4071822"/>
                      <a:pt x="562999" y="2840711"/>
                      <a:pt x="604188" y="2783657"/>
                    </a:cubicBezTo>
                    <a:cubicBezTo>
                      <a:pt x="649249" y="2719794"/>
                      <a:pt x="1584264" y="2265243"/>
                      <a:pt x="1584264" y="2265243"/>
                    </a:cubicBezTo>
                    <a:cubicBezTo>
                      <a:pt x="1584264" y="2265243"/>
                      <a:pt x="1880915" y="345609"/>
                      <a:pt x="1910956" y="30053"/>
                    </a:cubicBezTo>
                    <a:cubicBezTo>
                      <a:pt x="1982302" y="15027"/>
                      <a:pt x="2297729" y="0"/>
                      <a:pt x="2297729" y="0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11"/>
              <p:cNvSpPr>
                <a:spLocks/>
              </p:cNvSpPr>
              <p:nvPr/>
            </p:nvSpPr>
            <p:spPr bwMode="auto">
              <a:xfrm>
                <a:off x="8968018" y="4292600"/>
                <a:ext cx="882650" cy="1735138"/>
              </a:xfrm>
              <a:custGeom>
                <a:avLst/>
                <a:gdLst>
                  <a:gd name="T0" fmla="*/ 11268 w 235"/>
                  <a:gd name="T1" fmla="*/ 1735138 h 462"/>
                  <a:gd name="T2" fmla="*/ 319256 w 235"/>
                  <a:gd name="T3" fmla="*/ 116427 h 462"/>
                  <a:gd name="T4" fmla="*/ 747436 w 235"/>
                  <a:gd name="T5" fmla="*/ 22534 h 462"/>
                  <a:gd name="T6" fmla="*/ 882650 w 235"/>
                  <a:gd name="T7" fmla="*/ 1047843 h 462"/>
                  <a:gd name="T8" fmla="*/ 683584 w 235"/>
                  <a:gd name="T9" fmla="*/ 86381 h 462"/>
                  <a:gd name="T10" fmla="*/ 383108 w 235"/>
                  <a:gd name="T11" fmla="*/ 150228 h 462"/>
                  <a:gd name="T12" fmla="*/ 11268 w 235"/>
                  <a:gd name="T13" fmla="*/ 1735138 h 4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35" h="462">
                    <a:moveTo>
                      <a:pt x="3" y="462"/>
                    </a:moveTo>
                    <a:cubicBezTo>
                      <a:pt x="0" y="456"/>
                      <a:pt x="77" y="47"/>
                      <a:pt x="85" y="31"/>
                    </a:cubicBezTo>
                    <a:cubicBezTo>
                      <a:pt x="93" y="16"/>
                      <a:pt x="189" y="0"/>
                      <a:pt x="199" y="6"/>
                    </a:cubicBezTo>
                    <a:cubicBezTo>
                      <a:pt x="209" y="12"/>
                      <a:pt x="235" y="279"/>
                      <a:pt x="235" y="279"/>
                    </a:cubicBezTo>
                    <a:cubicBezTo>
                      <a:pt x="235" y="279"/>
                      <a:pt x="196" y="40"/>
                      <a:pt x="182" y="23"/>
                    </a:cubicBezTo>
                    <a:cubicBezTo>
                      <a:pt x="162" y="23"/>
                      <a:pt x="114" y="31"/>
                      <a:pt x="102" y="40"/>
                    </a:cubicBezTo>
                    <a:cubicBezTo>
                      <a:pt x="96" y="54"/>
                      <a:pt x="3" y="462"/>
                      <a:pt x="3" y="46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4" name="组合 73"/>
            <p:cNvGrpSpPr>
              <a:grpSpLocks/>
            </p:cNvGrpSpPr>
            <p:nvPr/>
          </p:nvGrpSpPr>
          <p:grpSpPr bwMode="auto">
            <a:xfrm>
              <a:off x="5342540" y="978852"/>
              <a:ext cx="1817688" cy="1795463"/>
              <a:chOff x="7502526" y="228600"/>
              <a:chExt cx="2095500" cy="2070101"/>
            </a:xfrm>
          </p:grpSpPr>
          <p:sp>
            <p:nvSpPr>
              <p:cNvPr id="85" name="Freeform 12"/>
              <p:cNvSpPr>
                <a:spLocks/>
              </p:cNvSpPr>
              <p:nvPr/>
            </p:nvSpPr>
            <p:spPr bwMode="auto">
              <a:xfrm>
                <a:off x="8005763" y="788988"/>
                <a:ext cx="1116013" cy="828675"/>
              </a:xfrm>
              <a:custGeom>
                <a:avLst/>
                <a:gdLst>
                  <a:gd name="T0" fmla="*/ 300610 w 297"/>
                  <a:gd name="T1" fmla="*/ 37497 h 221"/>
                  <a:gd name="T2" fmla="*/ 736493 w 297"/>
                  <a:gd name="T3" fmla="*/ 33747 h 221"/>
                  <a:gd name="T4" fmla="*/ 533582 w 297"/>
                  <a:gd name="T5" fmla="*/ 828675 h 221"/>
                  <a:gd name="T6" fmla="*/ 300610 w 297"/>
                  <a:gd name="T7" fmla="*/ 37497 h 22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97" h="221">
                    <a:moveTo>
                      <a:pt x="80" y="10"/>
                    </a:moveTo>
                    <a:cubicBezTo>
                      <a:pt x="116" y="6"/>
                      <a:pt x="150" y="0"/>
                      <a:pt x="196" y="9"/>
                    </a:cubicBezTo>
                    <a:cubicBezTo>
                      <a:pt x="195" y="83"/>
                      <a:pt x="297" y="221"/>
                      <a:pt x="142" y="221"/>
                    </a:cubicBezTo>
                    <a:cubicBezTo>
                      <a:pt x="0" y="221"/>
                      <a:pt x="91" y="79"/>
                      <a:pt x="80" y="10"/>
                    </a:cubicBez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13"/>
              <p:cNvSpPr>
                <a:spLocks/>
              </p:cNvSpPr>
              <p:nvPr/>
            </p:nvSpPr>
            <p:spPr bwMode="auto">
              <a:xfrm>
                <a:off x="8080376" y="833439"/>
                <a:ext cx="962025" cy="654050"/>
              </a:xfrm>
              <a:custGeom>
                <a:avLst/>
                <a:gdLst>
                  <a:gd name="T0" fmla="*/ 259296 w 256"/>
                  <a:gd name="T1" fmla="*/ 30071 h 174"/>
                  <a:gd name="T2" fmla="*/ 635087 w 256"/>
                  <a:gd name="T3" fmla="*/ 26312 h 174"/>
                  <a:gd name="T4" fmla="*/ 462223 w 256"/>
                  <a:gd name="T5" fmla="*/ 654050 h 174"/>
                  <a:gd name="T6" fmla="*/ 259296 w 256"/>
                  <a:gd name="T7" fmla="*/ 30071 h 17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56" h="174">
                    <a:moveTo>
                      <a:pt x="69" y="8"/>
                    </a:moveTo>
                    <a:cubicBezTo>
                      <a:pt x="100" y="5"/>
                      <a:pt x="129" y="0"/>
                      <a:pt x="169" y="7"/>
                    </a:cubicBezTo>
                    <a:cubicBezTo>
                      <a:pt x="168" y="66"/>
                      <a:pt x="256" y="174"/>
                      <a:pt x="123" y="174"/>
                    </a:cubicBezTo>
                    <a:cubicBezTo>
                      <a:pt x="0" y="174"/>
                      <a:pt x="78" y="62"/>
                      <a:pt x="69" y="8"/>
                    </a:cubicBezTo>
                    <a:close/>
                  </a:path>
                </a:pathLst>
              </a:custGeom>
              <a:solidFill>
                <a:srgbClr val="C6ED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14"/>
              <p:cNvSpPr>
                <a:spLocks/>
              </p:cNvSpPr>
              <p:nvPr/>
            </p:nvSpPr>
            <p:spPr bwMode="auto">
              <a:xfrm>
                <a:off x="8591551" y="704850"/>
                <a:ext cx="701675" cy="1090613"/>
              </a:xfrm>
              <a:custGeom>
                <a:avLst/>
                <a:gdLst>
                  <a:gd name="T0" fmla="*/ 416502 w 187"/>
                  <a:gd name="T1" fmla="*/ 154190 h 290"/>
                  <a:gd name="T2" fmla="*/ 352714 w 187"/>
                  <a:gd name="T3" fmla="*/ 184276 h 290"/>
                  <a:gd name="T4" fmla="*/ 439016 w 187"/>
                  <a:gd name="T5" fmla="*/ 233166 h 290"/>
                  <a:gd name="T6" fmla="*/ 393989 w 187"/>
                  <a:gd name="T7" fmla="*/ 26325 h 290"/>
                  <a:gd name="T8" fmla="*/ 168852 w 187"/>
                  <a:gd name="T9" fmla="*/ 248208 h 290"/>
                  <a:gd name="T10" fmla="*/ 596611 w 187"/>
                  <a:gd name="T11" fmla="*/ 605478 h 290"/>
                  <a:gd name="T12" fmla="*/ 116320 w 187"/>
                  <a:gd name="T13" fmla="*/ 868730 h 290"/>
                  <a:gd name="T14" fmla="*/ 116320 w 187"/>
                  <a:gd name="T15" fmla="*/ 1068049 h 290"/>
                  <a:gd name="T16" fmla="*/ 247650 w 187"/>
                  <a:gd name="T17" fmla="*/ 974030 h 290"/>
                  <a:gd name="T18" fmla="*/ 191366 w 187"/>
                  <a:gd name="T19" fmla="*/ 913858 h 290"/>
                  <a:gd name="T20" fmla="*/ 198870 w 187"/>
                  <a:gd name="T21" fmla="*/ 985312 h 290"/>
                  <a:gd name="T22" fmla="*/ 120073 w 187"/>
                  <a:gd name="T23" fmla="*/ 1037963 h 290"/>
                  <a:gd name="T24" fmla="*/ 138834 w 187"/>
                  <a:gd name="T25" fmla="*/ 887533 h 290"/>
                  <a:gd name="T26" fmla="*/ 690418 w 187"/>
                  <a:gd name="T27" fmla="*/ 613000 h 290"/>
                  <a:gd name="T28" fmla="*/ 198870 w 187"/>
                  <a:gd name="T29" fmla="*/ 240687 h 290"/>
                  <a:gd name="T30" fmla="*/ 382732 w 187"/>
                  <a:gd name="T31" fmla="*/ 63932 h 290"/>
                  <a:gd name="T32" fmla="*/ 416502 w 187"/>
                  <a:gd name="T33" fmla="*/ 206840 h 290"/>
                  <a:gd name="T34" fmla="*/ 416502 w 187"/>
                  <a:gd name="T35" fmla="*/ 154190 h 29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87" h="290">
                    <a:moveTo>
                      <a:pt x="111" y="41"/>
                    </a:moveTo>
                    <a:cubicBezTo>
                      <a:pt x="111" y="41"/>
                      <a:pt x="93" y="33"/>
                      <a:pt x="94" y="49"/>
                    </a:cubicBezTo>
                    <a:cubicBezTo>
                      <a:pt x="95" y="66"/>
                      <a:pt x="108" y="70"/>
                      <a:pt x="117" y="62"/>
                    </a:cubicBezTo>
                    <a:cubicBezTo>
                      <a:pt x="126" y="53"/>
                      <a:pt x="140" y="13"/>
                      <a:pt x="105" y="7"/>
                    </a:cubicBezTo>
                    <a:cubicBezTo>
                      <a:pt x="71" y="0"/>
                      <a:pt x="26" y="39"/>
                      <a:pt x="45" y="66"/>
                    </a:cubicBezTo>
                    <a:cubicBezTo>
                      <a:pt x="64" y="93"/>
                      <a:pt x="159" y="108"/>
                      <a:pt x="159" y="161"/>
                    </a:cubicBezTo>
                    <a:cubicBezTo>
                      <a:pt x="159" y="215"/>
                      <a:pt x="53" y="219"/>
                      <a:pt x="31" y="231"/>
                    </a:cubicBezTo>
                    <a:cubicBezTo>
                      <a:pt x="10" y="242"/>
                      <a:pt x="0" y="279"/>
                      <a:pt x="31" y="284"/>
                    </a:cubicBezTo>
                    <a:cubicBezTo>
                      <a:pt x="63" y="290"/>
                      <a:pt x="66" y="264"/>
                      <a:pt x="66" y="259"/>
                    </a:cubicBezTo>
                    <a:cubicBezTo>
                      <a:pt x="65" y="254"/>
                      <a:pt x="63" y="242"/>
                      <a:pt x="51" y="243"/>
                    </a:cubicBezTo>
                    <a:cubicBezTo>
                      <a:pt x="38" y="244"/>
                      <a:pt x="35" y="266"/>
                      <a:pt x="53" y="262"/>
                    </a:cubicBezTo>
                    <a:cubicBezTo>
                      <a:pt x="53" y="262"/>
                      <a:pt x="53" y="282"/>
                      <a:pt x="32" y="276"/>
                    </a:cubicBezTo>
                    <a:cubicBezTo>
                      <a:pt x="12" y="270"/>
                      <a:pt x="21" y="236"/>
                      <a:pt x="37" y="236"/>
                    </a:cubicBezTo>
                    <a:cubicBezTo>
                      <a:pt x="53" y="235"/>
                      <a:pt x="181" y="225"/>
                      <a:pt x="184" y="163"/>
                    </a:cubicBezTo>
                    <a:cubicBezTo>
                      <a:pt x="187" y="102"/>
                      <a:pt x="66" y="83"/>
                      <a:pt x="53" y="64"/>
                    </a:cubicBezTo>
                    <a:cubicBezTo>
                      <a:pt x="41" y="45"/>
                      <a:pt x="76" y="16"/>
                      <a:pt x="102" y="17"/>
                    </a:cubicBezTo>
                    <a:cubicBezTo>
                      <a:pt x="128" y="17"/>
                      <a:pt x="121" y="51"/>
                      <a:pt x="111" y="55"/>
                    </a:cubicBezTo>
                    <a:cubicBezTo>
                      <a:pt x="111" y="55"/>
                      <a:pt x="119" y="46"/>
                      <a:pt x="111" y="41"/>
                    </a:cubicBez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15"/>
              <p:cNvSpPr>
                <a:spLocks/>
              </p:cNvSpPr>
              <p:nvPr/>
            </p:nvSpPr>
            <p:spPr bwMode="auto">
              <a:xfrm>
                <a:off x="8696326" y="717550"/>
                <a:ext cx="612775" cy="671513"/>
              </a:xfrm>
              <a:custGeom>
                <a:avLst/>
                <a:gdLst>
                  <a:gd name="T0" fmla="*/ 567663 w 163"/>
                  <a:gd name="T1" fmla="*/ 600235 h 179"/>
                  <a:gd name="T2" fmla="*/ 82706 w 163"/>
                  <a:gd name="T3" fmla="*/ 221337 h 179"/>
                  <a:gd name="T4" fmla="*/ 278192 w 163"/>
                  <a:gd name="T5" fmla="*/ 41266 h 179"/>
                  <a:gd name="T6" fmla="*/ 319545 w 163"/>
                  <a:gd name="T7" fmla="*/ 191325 h 179"/>
                  <a:gd name="T8" fmla="*/ 300748 w 163"/>
                  <a:gd name="T9" fmla="*/ 150059 h 179"/>
                  <a:gd name="T10" fmla="*/ 263155 w 163"/>
                  <a:gd name="T11" fmla="*/ 172568 h 179"/>
                  <a:gd name="T12" fmla="*/ 334583 w 163"/>
                  <a:gd name="T13" fmla="*/ 198828 h 179"/>
                  <a:gd name="T14" fmla="*/ 289470 w 163"/>
                  <a:gd name="T15" fmla="*/ 22509 h 179"/>
                  <a:gd name="T16" fmla="*/ 71428 w 163"/>
                  <a:gd name="T17" fmla="*/ 232591 h 179"/>
                  <a:gd name="T18" fmla="*/ 507513 w 163"/>
                  <a:gd name="T19" fmla="*/ 577726 h 179"/>
                  <a:gd name="T20" fmla="*/ 567663 w 163"/>
                  <a:gd name="T21" fmla="*/ 600235 h 17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63" h="179">
                    <a:moveTo>
                      <a:pt x="151" y="160"/>
                    </a:moveTo>
                    <a:cubicBezTo>
                      <a:pt x="163" y="100"/>
                      <a:pt x="34" y="78"/>
                      <a:pt x="22" y="59"/>
                    </a:cubicBezTo>
                    <a:cubicBezTo>
                      <a:pt x="9" y="40"/>
                      <a:pt x="48" y="11"/>
                      <a:pt x="74" y="11"/>
                    </a:cubicBezTo>
                    <a:cubicBezTo>
                      <a:pt x="103" y="10"/>
                      <a:pt x="95" y="46"/>
                      <a:pt x="85" y="51"/>
                    </a:cubicBezTo>
                    <a:cubicBezTo>
                      <a:pt x="85" y="51"/>
                      <a:pt x="87" y="45"/>
                      <a:pt x="80" y="40"/>
                    </a:cubicBezTo>
                    <a:cubicBezTo>
                      <a:pt x="80" y="40"/>
                      <a:pt x="70" y="34"/>
                      <a:pt x="70" y="46"/>
                    </a:cubicBezTo>
                    <a:cubicBezTo>
                      <a:pt x="70" y="63"/>
                      <a:pt x="81" y="63"/>
                      <a:pt x="89" y="53"/>
                    </a:cubicBezTo>
                    <a:cubicBezTo>
                      <a:pt x="93" y="47"/>
                      <a:pt x="112" y="13"/>
                      <a:pt x="77" y="6"/>
                    </a:cubicBezTo>
                    <a:cubicBezTo>
                      <a:pt x="42" y="0"/>
                      <a:pt x="0" y="35"/>
                      <a:pt x="19" y="62"/>
                    </a:cubicBezTo>
                    <a:cubicBezTo>
                      <a:pt x="39" y="90"/>
                      <a:pt x="135" y="100"/>
                      <a:pt x="135" y="154"/>
                    </a:cubicBezTo>
                    <a:cubicBezTo>
                      <a:pt x="135" y="166"/>
                      <a:pt x="147" y="179"/>
                      <a:pt x="151" y="16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16"/>
              <p:cNvSpPr>
                <a:spLocks/>
              </p:cNvSpPr>
              <p:nvPr/>
            </p:nvSpPr>
            <p:spPr bwMode="auto">
              <a:xfrm>
                <a:off x="7761288" y="704850"/>
                <a:ext cx="706438" cy="1090613"/>
              </a:xfrm>
              <a:custGeom>
                <a:avLst/>
                <a:gdLst>
                  <a:gd name="T0" fmla="*/ 285581 w 188"/>
                  <a:gd name="T1" fmla="*/ 154190 h 290"/>
                  <a:gd name="T2" fmla="*/ 353219 w 188"/>
                  <a:gd name="T3" fmla="*/ 184276 h 290"/>
                  <a:gd name="T4" fmla="*/ 266793 w 188"/>
                  <a:gd name="T5" fmla="*/ 233166 h 290"/>
                  <a:gd name="T6" fmla="*/ 308127 w 188"/>
                  <a:gd name="T7" fmla="*/ 26325 h 290"/>
                  <a:gd name="T8" fmla="*/ 537344 w 188"/>
                  <a:gd name="T9" fmla="*/ 248208 h 290"/>
                  <a:gd name="T10" fmla="*/ 108972 w 188"/>
                  <a:gd name="T11" fmla="*/ 605478 h 290"/>
                  <a:gd name="T12" fmla="*/ 586193 w 188"/>
                  <a:gd name="T13" fmla="*/ 868730 h 290"/>
                  <a:gd name="T14" fmla="*/ 586193 w 188"/>
                  <a:gd name="T15" fmla="*/ 1068049 h 290"/>
                  <a:gd name="T16" fmla="*/ 458433 w 188"/>
                  <a:gd name="T17" fmla="*/ 974030 h 290"/>
                  <a:gd name="T18" fmla="*/ 514798 w 188"/>
                  <a:gd name="T19" fmla="*/ 913858 h 290"/>
                  <a:gd name="T20" fmla="*/ 503525 w 188"/>
                  <a:gd name="T21" fmla="*/ 985312 h 290"/>
                  <a:gd name="T22" fmla="*/ 582436 w 188"/>
                  <a:gd name="T23" fmla="*/ 1037963 h 290"/>
                  <a:gd name="T24" fmla="*/ 567405 w 188"/>
                  <a:gd name="T25" fmla="*/ 887533 h 290"/>
                  <a:gd name="T26" fmla="*/ 15031 w 188"/>
                  <a:gd name="T27" fmla="*/ 613000 h 290"/>
                  <a:gd name="T28" fmla="*/ 503525 w 188"/>
                  <a:gd name="T29" fmla="*/ 240687 h 290"/>
                  <a:gd name="T30" fmla="*/ 319400 w 188"/>
                  <a:gd name="T31" fmla="*/ 63932 h 290"/>
                  <a:gd name="T32" fmla="*/ 289339 w 188"/>
                  <a:gd name="T33" fmla="*/ 206840 h 290"/>
                  <a:gd name="T34" fmla="*/ 285581 w 188"/>
                  <a:gd name="T35" fmla="*/ 154190 h 29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88" h="290">
                    <a:moveTo>
                      <a:pt x="76" y="41"/>
                    </a:moveTo>
                    <a:cubicBezTo>
                      <a:pt x="76" y="41"/>
                      <a:pt x="95" y="33"/>
                      <a:pt x="94" y="49"/>
                    </a:cubicBezTo>
                    <a:cubicBezTo>
                      <a:pt x="92" y="66"/>
                      <a:pt x="79" y="70"/>
                      <a:pt x="71" y="62"/>
                    </a:cubicBezTo>
                    <a:cubicBezTo>
                      <a:pt x="62" y="53"/>
                      <a:pt x="48" y="13"/>
                      <a:pt x="82" y="7"/>
                    </a:cubicBezTo>
                    <a:cubicBezTo>
                      <a:pt x="117" y="0"/>
                      <a:pt x="162" y="39"/>
                      <a:pt x="143" y="66"/>
                    </a:cubicBezTo>
                    <a:cubicBezTo>
                      <a:pt x="123" y="93"/>
                      <a:pt x="29" y="108"/>
                      <a:pt x="29" y="161"/>
                    </a:cubicBezTo>
                    <a:cubicBezTo>
                      <a:pt x="29" y="215"/>
                      <a:pt x="134" y="219"/>
                      <a:pt x="156" y="231"/>
                    </a:cubicBezTo>
                    <a:cubicBezTo>
                      <a:pt x="178" y="242"/>
                      <a:pt x="188" y="279"/>
                      <a:pt x="156" y="284"/>
                    </a:cubicBezTo>
                    <a:cubicBezTo>
                      <a:pt x="124" y="290"/>
                      <a:pt x="121" y="264"/>
                      <a:pt x="122" y="259"/>
                    </a:cubicBezTo>
                    <a:cubicBezTo>
                      <a:pt x="122" y="254"/>
                      <a:pt x="124" y="242"/>
                      <a:pt x="137" y="243"/>
                    </a:cubicBezTo>
                    <a:cubicBezTo>
                      <a:pt x="150" y="244"/>
                      <a:pt x="152" y="266"/>
                      <a:pt x="134" y="262"/>
                    </a:cubicBezTo>
                    <a:cubicBezTo>
                      <a:pt x="134" y="262"/>
                      <a:pt x="135" y="282"/>
                      <a:pt x="155" y="276"/>
                    </a:cubicBezTo>
                    <a:cubicBezTo>
                      <a:pt x="175" y="270"/>
                      <a:pt x="167" y="236"/>
                      <a:pt x="151" y="236"/>
                    </a:cubicBezTo>
                    <a:cubicBezTo>
                      <a:pt x="135" y="235"/>
                      <a:pt x="7" y="225"/>
                      <a:pt x="4" y="163"/>
                    </a:cubicBezTo>
                    <a:cubicBezTo>
                      <a:pt x="0" y="102"/>
                      <a:pt x="122" y="83"/>
                      <a:pt x="134" y="64"/>
                    </a:cubicBezTo>
                    <a:cubicBezTo>
                      <a:pt x="146" y="45"/>
                      <a:pt x="111" y="16"/>
                      <a:pt x="85" y="17"/>
                    </a:cubicBezTo>
                    <a:cubicBezTo>
                      <a:pt x="60" y="17"/>
                      <a:pt x="66" y="51"/>
                      <a:pt x="77" y="55"/>
                    </a:cubicBezTo>
                    <a:cubicBezTo>
                      <a:pt x="77" y="55"/>
                      <a:pt x="69" y="46"/>
                      <a:pt x="76" y="41"/>
                    </a:cubicBez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17"/>
              <p:cNvSpPr>
                <a:spLocks/>
              </p:cNvSpPr>
              <p:nvPr/>
            </p:nvSpPr>
            <p:spPr bwMode="auto">
              <a:xfrm>
                <a:off x="7747001" y="717550"/>
                <a:ext cx="611188" cy="671513"/>
              </a:xfrm>
              <a:custGeom>
                <a:avLst/>
                <a:gdLst>
                  <a:gd name="T0" fmla="*/ 48745 w 163"/>
                  <a:gd name="T1" fmla="*/ 600235 h 179"/>
                  <a:gd name="T2" fmla="*/ 532446 w 163"/>
                  <a:gd name="T3" fmla="*/ 221337 h 179"/>
                  <a:gd name="T4" fmla="*/ 333716 w 163"/>
                  <a:gd name="T5" fmla="*/ 41266 h 179"/>
                  <a:gd name="T6" fmla="*/ 292470 w 163"/>
                  <a:gd name="T7" fmla="*/ 191325 h 179"/>
                  <a:gd name="T8" fmla="*/ 314968 w 163"/>
                  <a:gd name="T9" fmla="*/ 150059 h 179"/>
                  <a:gd name="T10" fmla="*/ 352464 w 163"/>
                  <a:gd name="T11" fmla="*/ 172568 h 179"/>
                  <a:gd name="T12" fmla="*/ 281221 w 163"/>
                  <a:gd name="T13" fmla="*/ 198828 h 179"/>
                  <a:gd name="T14" fmla="*/ 322467 w 163"/>
                  <a:gd name="T15" fmla="*/ 22509 h 179"/>
                  <a:gd name="T16" fmla="*/ 539945 w 163"/>
                  <a:gd name="T17" fmla="*/ 232591 h 179"/>
                  <a:gd name="T18" fmla="*/ 108739 w 163"/>
                  <a:gd name="T19" fmla="*/ 577726 h 179"/>
                  <a:gd name="T20" fmla="*/ 48745 w 163"/>
                  <a:gd name="T21" fmla="*/ 600235 h 17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63" h="179">
                    <a:moveTo>
                      <a:pt x="13" y="160"/>
                    </a:moveTo>
                    <a:cubicBezTo>
                      <a:pt x="0" y="100"/>
                      <a:pt x="129" y="78"/>
                      <a:pt x="142" y="59"/>
                    </a:cubicBezTo>
                    <a:cubicBezTo>
                      <a:pt x="154" y="40"/>
                      <a:pt x="115" y="11"/>
                      <a:pt x="89" y="11"/>
                    </a:cubicBezTo>
                    <a:cubicBezTo>
                      <a:pt x="60" y="10"/>
                      <a:pt x="68" y="46"/>
                      <a:pt x="78" y="51"/>
                    </a:cubicBezTo>
                    <a:cubicBezTo>
                      <a:pt x="78" y="51"/>
                      <a:pt x="77" y="45"/>
                      <a:pt x="84" y="40"/>
                    </a:cubicBezTo>
                    <a:cubicBezTo>
                      <a:pt x="84" y="40"/>
                      <a:pt x="94" y="34"/>
                      <a:pt x="94" y="46"/>
                    </a:cubicBezTo>
                    <a:cubicBezTo>
                      <a:pt x="94" y="63"/>
                      <a:pt x="82" y="63"/>
                      <a:pt x="75" y="53"/>
                    </a:cubicBezTo>
                    <a:cubicBezTo>
                      <a:pt x="70" y="47"/>
                      <a:pt x="52" y="13"/>
                      <a:pt x="86" y="6"/>
                    </a:cubicBezTo>
                    <a:cubicBezTo>
                      <a:pt x="121" y="0"/>
                      <a:pt x="163" y="35"/>
                      <a:pt x="144" y="62"/>
                    </a:cubicBezTo>
                    <a:cubicBezTo>
                      <a:pt x="125" y="90"/>
                      <a:pt x="29" y="100"/>
                      <a:pt x="29" y="154"/>
                    </a:cubicBezTo>
                    <a:cubicBezTo>
                      <a:pt x="29" y="166"/>
                      <a:pt x="17" y="179"/>
                      <a:pt x="13" y="16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18"/>
              <p:cNvSpPr>
                <a:spLocks/>
              </p:cNvSpPr>
              <p:nvPr/>
            </p:nvSpPr>
            <p:spPr bwMode="auto">
              <a:xfrm>
                <a:off x="8261351" y="1606550"/>
                <a:ext cx="525463" cy="500063"/>
              </a:xfrm>
              <a:custGeom>
                <a:avLst/>
                <a:gdLst>
                  <a:gd name="T0" fmla="*/ 232705 w 140"/>
                  <a:gd name="T1" fmla="*/ 0 h 133"/>
                  <a:gd name="T2" fmla="*/ 232705 w 140"/>
                  <a:gd name="T3" fmla="*/ 229352 h 133"/>
                  <a:gd name="T4" fmla="*/ 101339 w 140"/>
                  <a:gd name="T5" fmla="*/ 274471 h 133"/>
                  <a:gd name="T6" fmla="*/ 127612 w 140"/>
                  <a:gd name="T7" fmla="*/ 330869 h 133"/>
                  <a:gd name="T8" fmla="*/ 0 w 140"/>
                  <a:gd name="T9" fmla="*/ 409826 h 133"/>
                  <a:gd name="T10" fmla="*/ 525463 w 140"/>
                  <a:gd name="T11" fmla="*/ 391027 h 133"/>
                  <a:gd name="T12" fmla="*/ 397851 w 140"/>
                  <a:gd name="T13" fmla="*/ 319589 h 133"/>
                  <a:gd name="T14" fmla="*/ 435384 w 140"/>
                  <a:gd name="T15" fmla="*/ 266951 h 133"/>
                  <a:gd name="T16" fmla="*/ 304018 w 140"/>
                  <a:gd name="T17" fmla="*/ 229352 h 133"/>
                  <a:gd name="T18" fmla="*/ 307771 w 140"/>
                  <a:gd name="T19" fmla="*/ 0 h 133"/>
                  <a:gd name="T20" fmla="*/ 232705 w 140"/>
                  <a:gd name="T21" fmla="*/ 0 h 13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40" h="133">
                    <a:moveTo>
                      <a:pt x="62" y="0"/>
                    </a:moveTo>
                    <a:cubicBezTo>
                      <a:pt x="62" y="0"/>
                      <a:pt x="65" y="53"/>
                      <a:pt x="62" y="61"/>
                    </a:cubicBezTo>
                    <a:cubicBezTo>
                      <a:pt x="58" y="70"/>
                      <a:pt x="28" y="64"/>
                      <a:pt x="27" y="73"/>
                    </a:cubicBezTo>
                    <a:cubicBezTo>
                      <a:pt x="25" y="83"/>
                      <a:pt x="34" y="88"/>
                      <a:pt x="34" y="88"/>
                    </a:cubicBezTo>
                    <a:cubicBezTo>
                      <a:pt x="34" y="88"/>
                      <a:pt x="0" y="90"/>
                      <a:pt x="0" y="109"/>
                    </a:cubicBezTo>
                    <a:cubicBezTo>
                      <a:pt x="0" y="122"/>
                      <a:pt x="140" y="133"/>
                      <a:pt x="140" y="104"/>
                    </a:cubicBezTo>
                    <a:cubicBezTo>
                      <a:pt x="140" y="88"/>
                      <a:pt x="106" y="85"/>
                      <a:pt x="106" y="85"/>
                    </a:cubicBezTo>
                    <a:cubicBezTo>
                      <a:pt x="106" y="85"/>
                      <a:pt x="116" y="80"/>
                      <a:pt x="116" y="71"/>
                    </a:cubicBezTo>
                    <a:cubicBezTo>
                      <a:pt x="116" y="60"/>
                      <a:pt x="97" y="69"/>
                      <a:pt x="81" y="61"/>
                    </a:cubicBezTo>
                    <a:cubicBezTo>
                      <a:pt x="78" y="60"/>
                      <a:pt x="82" y="40"/>
                      <a:pt x="82" y="0"/>
                    </a:cubicBez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19"/>
              <p:cNvSpPr>
                <a:spLocks/>
              </p:cNvSpPr>
              <p:nvPr/>
            </p:nvSpPr>
            <p:spPr bwMode="auto">
              <a:xfrm>
                <a:off x="8272463" y="1930400"/>
                <a:ext cx="514350" cy="101600"/>
              </a:xfrm>
              <a:custGeom>
                <a:avLst/>
                <a:gdLst>
                  <a:gd name="T0" fmla="*/ 45053 w 137"/>
                  <a:gd name="T1" fmla="*/ 90311 h 27"/>
                  <a:gd name="T2" fmla="*/ 56316 w 137"/>
                  <a:gd name="T3" fmla="*/ 33867 h 27"/>
                  <a:gd name="T4" fmla="*/ 431754 w 137"/>
                  <a:gd name="T5" fmla="*/ 15052 h 27"/>
                  <a:gd name="T6" fmla="*/ 386701 w 137"/>
                  <a:gd name="T7" fmla="*/ 90311 h 27"/>
                  <a:gd name="T8" fmla="*/ 45053 w 137"/>
                  <a:gd name="T9" fmla="*/ 90311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27">
                    <a:moveTo>
                      <a:pt x="12" y="24"/>
                    </a:moveTo>
                    <a:cubicBezTo>
                      <a:pt x="4" y="23"/>
                      <a:pt x="0" y="12"/>
                      <a:pt x="15" y="9"/>
                    </a:cubicBezTo>
                    <a:cubicBezTo>
                      <a:pt x="30" y="6"/>
                      <a:pt x="93" y="0"/>
                      <a:pt x="115" y="4"/>
                    </a:cubicBezTo>
                    <a:cubicBezTo>
                      <a:pt x="137" y="9"/>
                      <a:pt x="131" y="21"/>
                      <a:pt x="103" y="24"/>
                    </a:cubicBezTo>
                    <a:cubicBezTo>
                      <a:pt x="74" y="27"/>
                      <a:pt x="25" y="26"/>
                      <a:pt x="12" y="24"/>
                    </a:cubicBez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20"/>
              <p:cNvSpPr>
                <a:spLocks/>
              </p:cNvSpPr>
              <p:nvPr/>
            </p:nvSpPr>
            <p:spPr bwMode="auto">
              <a:xfrm>
                <a:off x="8377238" y="1644650"/>
                <a:ext cx="288925" cy="263525"/>
              </a:xfrm>
              <a:custGeom>
                <a:avLst/>
                <a:gdLst>
                  <a:gd name="T0" fmla="*/ 15009 w 77"/>
                  <a:gd name="T1" fmla="*/ 252231 h 70"/>
                  <a:gd name="T2" fmla="*/ 45027 w 77"/>
                  <a:gd name="T3" fmla="*/ 222114 h 70"/>
                  <a:gd name="T4" fmla="*/ 127577 w 77"/>
                  <a:gd name="T5" fmla="*/ 191997 h 70"/>
                  <a:gd name="T6" fmla="*/ 146339 w 77"/>
                  <a:gd name="T7" fmla="*/ 7529 h 70"/>
                  <a:gd name="T8" fmla="*/ 172605 w 77"/>
                  <a:gd name="T9" fmla="*/ 90351 h 70"/>
                  <a:gd name="T10" fmla="*/ 183861 w 77"/>
                  <a:gd name="T11" fmla="*/ 210820 h 70"/>
                  <a:gd name="T12" fmla="*/ 270164 w 77"/>
                  <a:gd name="T13" fmla="*/ 222114 h 70"/>
                  <a:gd name="T14" fmla="*/ 255155 w 77"/>
                  <a:gd name="T15" fmla="*/ 252231 h 70"/>
                  <a:gd name="T16" fmla="*/ 131330 w 77"/>
                  <a:gd name="T17" fmla="*/ 240937 h 70"/>
                  <a:gd name="T18" fmla="*/ 15009 w 77"/>
                  <a:gd name="T19" fmla="*/ 252231 h 7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7" h="70">
                    <a:moveTo>
                      <a:pt x="4" y="67"/>
                    </a:moveTo>
                    <a:cubicBezTo>
                      <a:pt x="0" y="65"/>
                      <a:pt x="4" y="60"/>
                      <a:pt x="12" y="59"/>
                    </a:cubicBezTo>
                    <a:cubicBezTo>
                      <a:pt x="21" y="59"/>
                      <a:pt x="33" y="58"/>
                      <a:pt x="34" y="51"/>
                    </a:cubicBezTo>
                    <a:cubicBezTo>
                      <a:pt x="35" y="45"/>
                      <a:pt x="33" y="3"/>
                      <a:pt x="39" y="2"/>
                    </a:cubicBezTo>
                    <a:cubicBezTo>
                      <a:pt x="44" y="0"/>
                      <a:pt x="46" y="7"/>
                      <a:pt x="46" y="24"/>
                    </a:cubicBezTo>
                    <a:cubicBezTo>
                      <a:pt x="45" y="41"/>
                      <a:pt x="44" y="54"/>
                      <a:pt x="49" y="56"/>
                    </a:cubicBezTo>
                    <a:cubicBezTo>
                      <a:pt x="53" y="57"/>
                      <a:pt x="67" y="56"/>
                      <a:pt x="72" y="59"/>
                    </a:cubicBezTo>
                    <a:cubicBezTo>
                      <a:pt x="77" y="61"/>
                      <a:pt x="73" y="66"/>
                      <a:pt x="68" y="67"/>
                    </a:cubicBezTo>
                    <a:cubicBezTo>
                      <a:pt x="63" y="68"/>
                      <a:pt x="45" y="63"/>
                      <a:pt x="35" y="64"/>
                    </a:cubicBezTo>
                    <a:cubicBezTo>
                      <a:pt x="24" y="65"/>
                      <a:pt x="12" y="70"/>
                      <a:pt x="4" y="67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21"/>
              <p:cNvSpPr>
                <a:spLocks/>
              </p:cNvSpPr>
              <p:nvPr/>
            </p:nvSpPr>
            <p:spPr bwMode="auto">
              <a:xfrm>
                <a:off x="8418513" y="946150"/>
                <a:ext cx="252413" cy="393700"/>
              </a:xfrm>
              <a:custGeom>
                <a:avLst/>
                <a:gdLst>
                  <a:gd name="T0" fmla="*/ 0 w 67"/>
                  <a:gd name="T1" fmla="*/ 48744 h 105"/>
                  <a:gd name="T2" fmla="*/ 75347 w 67"/>
                  <a:gd name="T3" fmla="*/ 0 h 105"/>
                  <a:gd name="T4" fmla="*/ 199670 w 67"/>
                  <a:gd name="T5" fmla="*/ 0 h 105"/>
                  <a:gd name="T6" fmla="*/ 203437 w 67"/>
                  <a:gd name="T7" fmla="*/ 284964 h 105"/>
                  <a:gd name="T8" fmla="*/ 252413 w 67"/>
                  <a:gd name="T9" fmla="*/ 296212 h 105"/>
                  <a:gd name="T10" fmla="*/ 252413 w 67"/>
                  <a:gd name="T11" fmla="*/ 393700 h 105"/>
                  <a:gd name="T12" fmla="*/ 7535 w 67"/>
                  <a:gd name="T13" fmla="*/ 393700 h 105"/>
                  <a:gd name="T14" fmla="*/ 7535 w 67"/>
                  <a:gd name="T15" fmla="*/ 296212 h 105"/>
                  <a:gd name="T16" fmla="*/ 56510 w 67"/>
                  <a:gd name="T17" fmla="*/ 266216 h 105"/>
                  <a:gd name="T18" fmla="*/ 56510 w 67"/>
                  <a:gd name="T19" fmla="*/ 138732 h 105"/>
                  <a:gd name="T20" fmla="*/ 0 w 67"/>
                  <a:gd name="T21" fmla="*/ 138732 h 105"/>
                  <a:gd name="T22" fmla="*/ 0 w 67"/>
                  <a:gd name="T23" fmla="*/ 48744 h 10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7" h="105">
                    <a:moveTo>
                      <a:pt x="0" y="13"/>
                    </a:moveTo>
                    <a:cubicBezTo>
                      <a:pt x="0" y="13"/>
                      <a:pt x="19" y="14"/>
                      <a:pt x="20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49" y="72"/>
                      <a:pt x="54" y="76"/>
                    </a:cubicBezTo>
                    <a:cubicBezTo>
                      <a:pt x="59" y="79"/>
                      <a:pt x="67" y="79"/>
                      <a:pt x="67" y="79"/>
                    </a:cubicBezTo>
                    <a:cubicBezTo>
                      <a:pt x="67" y="105"/>
                      <a:pt x="67" y="105"/>
                      <a:pt x="67" y="105"/>
                    </a:cubicBezTo>
                    <a:cubicBezTo>
                      <a:pt x="2" y="105"/>
                      <a:pt x="2" y="105"/>
                      <a:pt x="2" y="105"/>
                    </a:cubicBezTo>
                    <a:cubicBezTo>
                      <a:pt x="2" y="79"/>
                      <a:pt x="2" y="79"/>
                      <a:pt x="2" y="79"/>
                    </a:cubicBezTo>
                    <a:cubicBezTo>
                      <a:pt x="2" y="79"/>
                      <a:pt x="15" y="82"/>
                      <a:pt x="15" y="71"/>
                    </a:cubicBezTo>
                    <a:cubicBezTo>
                      <a:pt x="15" y="61"/>
                      <a:pt x="15" y="37"/>
                      <a:pt x="15" y="37"/>
                    </a:cubicBezTo>
                    <a:cubicBezTo>
                      <a:pt x="0" y="37"/>
                      <a:pt x="0" y="37"/>
                      <a:pt x="0" y="37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22"/>
              <p:cNvSpPr>
                <a:spLocks/>
              </p:cNvSpPr>
              <p:nvPr/>
            </p:nvSpPr>
            <p:spPr bwMode="auto">
              <a:xfrm>
                <a:off x="8429626" y="960438"/>
                <a:ext cx="222250" cy="338138"/>
              </a:xfrm>
              <a:custGeom>
                <a:avLst/>
                <a:gdLst>
                  <a:gd name="T0" fmla="*/ 0 w 59"/>
                  <a:gd name="T1" fmla="*/ 45085 h 90"/>
                  <a:gd name="T2" fmla="*/ 71572 w 59"/>
                  <a:gd name="T3" fmla="*/ 0 h 90"/>
                  <a:gd name="T4" fmla="*/ 177047 w 59"/>
                  <a:gd name="T5" fmla="*/ 0 h 90"/>
                  <a:gd name="T6" fmla="*/ 169513 w 59"/>
                  <a:gd name="T7" fmla="*/ 255482 h 90"/>
                  <a:gd name="T8" fmla="*/ 222250 w 59"/>
                  <a:gd name="T9" fmla="*/ 289296 h 90"/>
                  <a:gd name="T10" fmla="*/ 222250 w 59"/>
                  <a:gd name="T11" fmla="*/ 338138 h 90"/>
                  <a:gd name="T12" fmla="*/ 18835 w 59"/>
                  <a:gd name="T13" fmla="*/ 338138 h 90"/>
                  <a:gd name="T14" fmla="*/ 15068 w 59"/>
                  <a:gd name="T15" fmla="*/ 289296 h 90"/>
                  <a:gd name="T16" fmla="*/ 64038 w 59"/>
                  <a:gd name="T17" fmla="*/ 255482 h 90"/>
                  <a:gd name="T18" fmla="*/ 64038 w 59"/>
                  <a:gd name="T19" fmla="*/ 97684 h 90"/>
                  <a:gd name="T20" fmla="*/ 0 w 59"/>
                  <a:gd name="T21" fmla="*/ 97684 h 90"/>
                  <a:gd name="T22" fmla="*/ 0 w 59"/>
                  <a:gd name="T23" fmla="*/ 45085 h 9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9" h="90">
                    <a:moveTo>
                      <a:pt x="0" y="12"/>
                    </a:moveTo>
                    <a:cubicBezTo>
                      <a:pt x="0" y="12"/>
                      <a:pt x="17" y="15"/>
                      <a:pt x="1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4" y="62"/>
                      <a:pt x="45" y="68"/>
                    </a:cubicBezTo>
                    <a:cubicBezTo>
                      <a:pt x="47" y="80"/>
                      <a:pt x="59" y="77"/>
                      <a:pt x="59" y="77"/>
                    </a:cubicBezTo>
                    <a:cubicBezTo>
                      <a:pt x="59" y="90"/>
                      <a:pt x="59" y="90"/>
                      <a:pt x="59" y="90"/>
                    </a:cubicBezTo>
                    <a:cubicBezTo>
                      <a:pt x="5" y="90"/>
                      <a:pt x="5" y="90"/>
                      <a:pt x="5" y="90"/>
                    </a:cubicBezTo>
                    <a:cubicBezTo>
                      <a:pt x="4" y="77"/>
                      <a:pt x="4" y="77"/>
                      <a:pt x="4" y="77"/>
                    </a:cubicBezTo>
                    <a:cubicBezTo>
                      <a:pt x="4" y="77"/>
                      <a:pt x="17" y="79"/>
                      <a:pt x="17" y="68"/>
                    </a:cubicBezTo>
                    <a:cubicBezTo>
                      <a:pt x="17" y="58"/>
                      <a:pt x="17" y="26"/>
                      <a:pt x="17" y="26"/>
                    </a:cubicBezTo>
                    <a:cubicBezTo>
                      <a:pt x="0" y="26"/>
                      <a:pt x="0" y="26"/>
                      <a:pt x="0" y="26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23"/>
              <p:cNvSpPr>
                <a:spLocks/>
              </p:cNvSpPr>
              <p:nvPr/>
            </p:nvSpPr>
            <p:spPr bwMode="auto">
              <a:xfrm>
                <a:off x="8137526" y="228600"/>
                <a:ext cx="138113" cy="263525"/>
              </a:xfrm>
              <a:custGeom>
                <a:avLst/>
                <a:gdLst>
                  <a:gd name="T0" fmla="*/ 126915 w 37"/>
                  <a:gd name="T1" fmla="*/ 214585 h 70"/>
                  <a:gd name="T2" fmla="*/ 63457 w 37"/>
                  <a:gd name="T3" fmla="*/ 33882 h 70"/>
                  <a:gd name="T4" fmla="*/ 11198 w 37"/>
                  <a:gd name="T5" fmla="*/ 48940 h 70"/>
                  <a:gd name="T6" fmla="*/ 74656 w 37"/>
                  <a:gd name="T7" fmla="*/ 229643 h 70"/>
                  <a:gd name="T8" fmla="*/ 126915 w 37"/>
                  <a:gd name="T9" fmla="*/ 214585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7" h="70">
                    <a:moveTo>
                      <a:pt x="34" y="57"/>
                    </a:moveTo>
                    <a:cubicBezTo>
                      <a:pt x="29" y="41"/>
                      <a:pt x="23" y="25"/>
                      <a:pt x="17" y="9"/>
                    </a:cubicBezTo>
                    <a:cubicBezTo>
                      <a:pt x="14" y="0"/>
                      <a:pt x="0" y="4"/>
                      <a:pt x="3" y="13"/>
                    </a:cubicBezTo>
                    <a:cubicBezTo>
                      <a:pt x="8" y="29"/>
                      <a:pt x="14" y="45"/>
                      <a:pt x="20" y="61"/>
                    </a:cubicBezTo>
                    <a:cubicBezTo>
                      <a:pt x="23" y="70"/>
                      <a:pt x="37" y="66"/>
                      <a:pt x="34" y="57"/>
                    </a:cubicBez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24"/>
              <p:cNvSpPr>
                <a:spLocks/>
              </p:cNvSpPr>
              <p:nvPr/>
            </p:nvSpPr>
            <p:spPr bwMode="auto">
              <a:xfrm>
                <a:off x="7502526" y="765175"/>
                <a:ext cx="228600" cy="147638"/>
              </a:xfrm>
              <a:custGeom>
                <a:avLst/>
                <a:gdLst>
                  <a:gd name="T0" fmla="*/ 194872 w 61"/>
                  <a:gd name="T1" fmla="*/ 83283 h 39"/>
                  <a:gd name="T2" fmla="*/ 59961 w 61"/>
                  <a:gd name="T3" fmla="*/ 15142 h 39"/>
                  <a:gd name="T4" fmla="*/ 33728 w 61"/>
                  <a:gd name="T5" fmla="*/ 64355 h 39"/>
                  <a:gd name="T6" fmla="*/ 168639 w 61"/>
                  <a:gd name="T7" fmla="*/ 132496 h 39"/>
                  <a:gd name="T8" fmla="*/ 194872 w 61"/>
                  <a:gd name="T9" fmla="*/ 83283 h 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" h="39">
                    <a:moveTo>
                      <a:pt x="52" y="22"/>
                    </a:moveTo>
                    <a:cubicBezTo>
                      <a:pt x="40" y="16"/>
                      <a:pt x="28" y="10"/>
                      <a:pt x="16" y="4"/>
                    </a:cubicBezTo>
                    <a:cubicBezTo>
                      <a:pt x="8" y="0"/>
                      <a:pt x="0" y="13"/>
                      <a:pt x="9" y="17"/>
                    </a:cubicBezTo>
                    <a:cubicBezTo>
                      <a:pt x="21" y="23"/>
                      <a:pt x="33" y="29"/>
                      <a:pt x="45" y="35"/>
                    </a:cubicBezTo>
                    <a:cubicBezTo>
                      <a:pt x="53" y="39"/>
                      <a:pt x="61" y="26"/>
                      <a:pt x="52" y="22"/>
                    </a:cubicBez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25"/>
              <p:cNvSpPr>
                <a:spLocks/>
              </p:cNvSpPr>
              <p:nvPr/>
            </p:nvSpPr>
            <p:spPr bwMode="auto">
              <a:xfrm>
                <a:off x="7505701" y="1546225"/>
                <a:ext cx="266700" cy="142875"/>
              </a:xfrm>
              <a:custGeom>
                <a:avLst/>
                <a:gdLst>
                  <a:gd name="T0" fmla="*/ 217868 w 71"/>
                  <a:gd name="T1" fmla="*/ 11280 h 38"/>
                  <a:gd name="T2" fmla="*/ 37563 w 71"/>
                  <a:gd name="T3" fmla="*/ 75197 h 38"/>
                  <a:gd name="T4" fmla="*/ 52589 w 71"/>
                  <a:gd name="T5" fmla="*/ 131595 h 38"/>
                  <a:gd name="T6" fmla="*/ 232893 w 71"/>
                  <a:gd name="T7" fmla="*/ 67678 h 38"/>
                  <a:gd name="T8" fmla="*/ 217868 w 71"/>
                  <a:gd name="T9" fmla="*/ 1128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1" h="38">
                    <a:moveTo>
                      <a:pt x="58" y="3"/>
                    </a:moveTo>
                    <a:cubicBezTo>
                      <a:pt x="42" y="9"/>
                      <a:pt x="26" y="15"/>
                      <a:pt x="10" y="20"/>
                    </a:cubicBezTo>
                    <a:cubicBezTo>
                      <a:pt x="0" y="23"/>
                      <a:pt x="4" y="38"/>
                      <a:pt x="14" y="35"/>
                    </a:cubicBezTo>
                    <a:cubicBezTo>
                      <a:pt x="30" y="29"/>
                      <a:pt x="46" y="23"/>
                      <a:pt x="62" y="18"/>
                    </a:cubicBezTo>
                    <a:cubicBezTo>
                      <a:pt x="71" y="15"/>
                      <a:pt x="67" y="0"/>
                      <a:pt x="58" y="3"/>
                    </a:cubicBez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26"/>
              <p:cNvSpPr>
                <a:spLocks/>
              </p:cNvSpPr>
              <p:nvPr/>
            </p:nvSpPr>
            <p:spPr bwMode="auto">
              <a:xfrm>
                <a:off x="8027988" y="2027238"/>
                <a:ext cx="165100" cy="271463"/>
              </a:xfrm>
              <a:custGeom>
                <a:avLst/>
                <a:gdLst>
                  <a:gd name="T0" fmla="*/ 101311 w 44"/>
                  <a:gd name="T1" fmla="*/ 30163 h 72"/>
                  <a:gd name="T2" fmla="*/ 15009 w 44"/>
                  <a:gd name="T3" fmla="*/ 211138 h 72"/>
                  <a:gd name="T4" fmla="*/ 63789 w 44"/>
                  <a:gd name="T5" fmla="*/ 237530 h 72"/>
                  <a:gd name="T6" fmla="*/ 150091 w 44"/>
                  <a:gd name="T7" fmla="*/ 60325 h 72"/>
                  <a:gd name="T8" fmla="*/ 101311 w 44"/>
                  <a:gd name="T9" fmla="*/ 30163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" h="72">
                    <a:moveTo>
                      <a:pt x="27" y="8"/>
                    </a:moveTo>
                    <a:cubicBezTo>
                      <a:pt x="19" y="24"/>
                      <a:pt x="12" y="40"/>
                      <a:pt x="4" y="56"/>
                    </a:cubicBezTo>
                    <a:cubicBezTo>
                      <a:pt x="0" y="64"/>
                      <a:pt x="13" y="72"/>
                      <a:pt x="17" y="63"/>
                    </a:cubicBezTo>
                    <a:cubicBezTo>
                      <a:pt x="24" y="47"/>
                      <a:pt x="32" y="32"/>
                      <a:pt x="40" y="16"/>
                    </a:cubicBezTo>
                    <a:cubicBezTo>
                      <a:pt x="44" y="7"/>
                      <a:pt x="31" y="0"/>
                      <a:pt x="27" y="8"/>
                    </a:cubicBez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27"/>
              <p:cNvSpPr>
                <a:spLocks/>
              </p:cNvSpPr>
              <p:nvPr/>
            </p:nvSpPr>
            <p:spPr bwMode="auto">
              <a:xfrm>
                <a:off x="8913813" y="2038350"/>
                <a:ext cx="136525" cy="249238"/>
              </a:xfrm>
              <a:custGeom>
                <a:avLst/>
                <a:gdLst>
                  <a:gd name="T0" fmla="*/ 11377 w 36"/>
                  <a:gd name="T1" fmla="*/ 49092 h 66"/>
                  <a:gd name="T2" fmla="*/ 68263 w 36"/>
                  <a:gd name="T3" fmla="*/ 215251 h 66"/>
                  <a:gd name="T4" fmla="*/ 125148 w 36"/>
                  <a:gd name="T5" fmla="*/ 200146 h 66"/>
                  <a:gd name="T6" fmla="*/ 64470 w 36"/>
                  <a:gd name="T7" fmla="*/ 33987 h 66"/>
                  <a:gd name="T8" fmla="*/ 11377 w 36"/>
                  <a:gd name="T9" fmla="*/ 49092 h 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6" h="66">
                    <a:moveTo>
                      <a:pt x="3" y="13"/>
                    </a:moveTo>
                    <a:cubicBezTo>
                      <a:pt x="8" y="27"/>
                      <a:pt x="13" y="42"/>
                      <a:pt x="18" y="57"/>
                    </a:cubicBezTo>
                    <a:cubicBezTo>
                      <a:pt x="21" y="66"/>
                      <a:pt x="36" y="62"/>
                      <a:pt x="33" y="53"/>
                    </a:cubicBezTo>
                    <a:cubicBezTo>
                      <a:pt x="27" y="38"/>
                      <a:pt x="22" y="23"/>
                      <a:pt x="17" y="9"/>
                    </a:cubicBezTo>
                    <a:cubicBezTo>
                      <a:pt x="14" y="0"/>
                      <a:pt x="0" y="4"/>
                      <a:pt x="3" y="13"/>
                    </a:cubicBez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28"/>
              <p:cNvSpPr>
                <a:spLocks/>
              </p:cNvSpPr>
              <p:nvPr/>
            </p:nvSpPr>
            <p:spPr bwMode="auto">
              <a:xfrm>
                <a:off x="9328151" y="1550988"/>
                <a:ext cx="250825" cy="153988"/>
              </a:xfrm>
              <a:custGeom>
                <a:avLst/>
                <a:gdLst>
                  <a:gd name="T0" fmla="*/ 33693 w 67"/>
                  <a:gd name="T1" fmla="*/ 63849 h 41"/>
                  <a:gd name="T2" fmla="*/ 190926 w 67"/>
                  <a:gd name="T3" fmla="*/ 138965 h 41"/>
                  <a:gd name="T4" fmla="*/ 220876 w 67"/>
                  <a:gd name="T5" fmla="*/ 90139 h 41"/>
                  <a:gd name="T6" fmla="*/ 63642 w 67"/>
                  <a:gd name="T7" fmla="*/ 15023 h 41"/>
                  <a:gd name="T8" fmla="*/ 33693 w 67"/>
                  <a:gd name="T9" fmla="*/ 63849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7" h="41">
                    <a:moveTo>
                      <a:pt x="9" y="17"/>
                    </a:moveTo>
                    <a:cubicBezTo>
                      <a:pt x="23" y="24"/>
                      <a:pt x="37" y="30"/>
                      <a:pt x="51" y="37"/>
                    </a:cubicBezTo>
                    <a:cubicBezTo>
                      <a:pt x="60" y="41"/>
                      <a:pt x="67" y="28"/>
                      <a:pt x="59" y="24"/>
                    </a:cubicBezTo>
                    <a:cubicBezTo>
                      <a:pt x="45" y="18"/>
                      <a:pt x="31" y="11"/>
                      <a:pt x="17" y="4"/>
                    </a:cubicBezTo>
                    <a:cubicBezTo>
                      <a:pt x="8" y="0"/>
                      <a:pt x="0" y="13"/>
                      <a:pt x="9" y="17"/>
                    </a:cubicBez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29"/>
              <p:cNvSpPr>
                <a:spLocks/>
              </p:cNvSpPr>
              <p:nvPr/>
            </p:nvSpPr>
            <p:spPr bwMode="auto">
              <a:xfrm>
                <a:off x="9334501" y="822325"/>
                <a:ext cx="263525" cy="142875"/>
              </a:xfrm>
              <a:custGeom>
                <a:avLst/>
                <a:gdLst>
                  <a:gd name="T0" fmla="*/ 48940 w 70"/>
                  <a:gd name="T1" fmla="*/ 131595 h 38"/>
                  <a:gd name="T2" fmla="*/ 229643 w 70"/>
                  <a:gd name="T3" fmla="*/ 67678 h 38"/>
                  <a:gd name="T4" fmla="*/ 214585 w 70"/>
                  <a:gd name="T5" fmla="*/ 11280 h 38"/>
                  <a:gd name="T6" fmla="*/ 33882 w 70"/>
                  <a:gd name="T7" fmla="*/ 75197 h 38"/>
                  <a:gd name="T8" fmla="*/ 48940 w 70"/>
                  <a:gd name="T9" fmla="*/ 131595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" h="38">
                    <a:moveTo>
                      <a:pt x="13" y="35"/>
                    </a:moveTo>
                    <a:cubicBezTo>
                      <a:pt x="29" y="29"/>
                      <a:pt x="45" y="23"/>
                      <a:pt x="61" y="18"/>
                    </a:cubicBezTo>
                    <a:cubicBezTo>
                      <a:pt x="70" y="15"/>
                      <a:pt x="66" y="0"/>
                      <a:pt x="57" y="3"/>
                    </a:cubicBezTo>
                    <a:cubicBezTo>
                      <a:pt x="41" y="9"/>
                      <a:pt x="25" y="15"/>
                      <a:pt x="9" y="20"/>
                    </a:cubicBezTo>
                    <a:cubicBezTo>
                      <a:pt x="0" y="23"/>
                      <a:pt x="4" y="38"/>
                      <a:pt x="13" y="35"/>
                    </a:cubicBez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30"/>
              <p:cNvSpPr>
                <a:spLocks/>
              </p:cNvSpPr>
              <p:nvPr/>
            </p:nvSpPr>
            <p:spPr bwMode="auto">
              <a:xfrm>
                <a:off x="8847138" y="266700"/>
                <a:ext cx="146050" cy="228600"/>
              </a:xfrm>
              <a:custGeom>
                <a:avLst/>
                <a:gdLst>
                  <a:gd name="T0" fmla="*/ 67408 w 39"/>
                  <a:gd name="T1" fmla="*/ 194872 h 61"/>
                  <a:gd name="T2" fmla="*/ 131071 w 39"/>
                  <a:gd name="T3" fmla="*/ 59961 h 61"/>
                  <a:gd name="T4" fmla="*/ 82387 w 39"/>
                  <a:gd name="T5" fmla="*/ 33728 h 61"/>
                  <a:gd name="T6" fmla="*/ 18724 w 39"/>
                  <a:gd name="T7" fmla="*/ 168639 h 61"/>
                  <a:gd name="T8" fmla="*/ 67408 w 39"/>
                  <a:gd name="T9" fmla="*/ 194872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" h="61">
                    <a:moveTo>
                      <a:pt x="18" y="52"/>
                    </a:moveTo>
                    <a:cubicBezTo>
                      <a:pt x="23" y="40"/>
                      <a:pt x="29" y="28"/>
                      <a:pt x="35" y="16"/>
                    </a:cubicBezTo>
                    <a:cubicBezTo>
                      <a:pt x="39" y="8"/>
                      <a:pt x="26" y="0"/>
                      <a:pt x="22" y="9"/>
                    </a:cubicBezTo>
                    <a:cubicBezTo>
                      <a:pt x="16" y="21"/>
                      <a:pt x="10" y="33"/>
                      <a:pt x="5" y="45"/>
                    </a:cubicBezTo>
                    <a:cubicBezTo>
                      <a:pt x="0" y="53"/>
                      <a:pt x="13" y="61"/>
                      <a:pt x="18" y="52"/>
                    </a:cubicBez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4" name="组合 76"/>
            <p:cNvGrpSpPr>
              <a:grpSpLocks/>
            </p:cNvGrpSpPr>
            <p:nvPr/>
          </p:nvGrpSpPr>
          <p:grpSpPr bwMode="auto">
            <a:xfrm>
              <a:off x="2245328" y="2439352"/>
              <a:ext cx="4665662" cy="4121150"/>
              <a:chOff x="4095751" y="1933575"/>
              <a:chExt cx="5378450" cy="4751388"/>
            </a:xfrm>
          </p:grpSpPr>
          <p:sp>
            <p:nvSpPr>
              <p:cNvPr id="105" name="Freeform 31"/>
              <p:cNvSpPr>
                <a:spLocks/>
              </p:cNvSpPr>
              <p:nvPr/>
            </p:nvSpPr>
            <p:spPr bwMode="auto">
              <a:xfrm>
                <a:off x="5575301" y="2339975"/>
                <a:ext cx="214313" cy="184150"/>
              </a:xfrm>
              <a:custGeom>
                <a:avLst/>
                <a:gdLst>
                  <a:gd name="T0" fmla="*/ 169194 w 57"/>
                  <a:gd name="T1" fmla="*/ 33823 h 49"/>
                  <a:gd name="T2" fmla="*/ 203033 w 57"/>
                  <a:gd name="T3" fmla="*/ 146568 h 49"/>
                  <a:gd name="T4" fmla="*/ 105277 w 57"/>
                  <a:gd name="T5" fmla="*/ 176634 h 49"/>
                  <a:gd name="T6" fmla="*/ 22559 w 57"/>
                  <a:gd name="T7" fmla="*/ 78921 h 49"/>
                  <a:gd name="T8" fmla="*/ 169194 w 57"/>
                  <a:gd name="T9" fmla="*/ 33823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" h="49">
                    <a:moveTo>
                      <a:pt x="45" y="9"/>
                    </a:moveTo>
                    <a:cubicBezTo>
                      <a:pt x="45" y="9"/>
                      <a:pt x="57" y="35"/>
                      <a:pt x="54" y="39"/>
                    </a:cubicBezTo>
                    <a:cubicBezTo>
                      <a:pt x="51" y="43"/>
                      <a:pt x="35" y="49"/>
                      <a:pt x="28" y="47"/>
                    </a:cubicBezTo>
                    <a:cubicBezTo>
                      <a:pt x="21" y="45"/>
                      <a:pt x="0" y="30"/>
                      <a:pt x="6" y="21"/>
                    </a:cubicBezTo>
                    <a:cubicBezTo>
                      <a:pt x="12" y="12"/>
                      <a:pt x="39" y="0"/>
                      <a:pt x="45" y="9"/>
                    </a:cubicBezTo>
                    <a:close/>
                  </a:path>
                </a:pathLst>
              </a:custGeom>
              <a:solidFill>
                <a:srgbClr val="EFC7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32"/>
              <p:cNvSpPr>
                <a:spLocks/>
              </p:cNvSpPr>
              <p:nvPr/>
            </p:nvSpPr>
            <p:spPr bwMode="auto">
              <a:xfrm>
                <a:off x="4197351" y="2222500"/>
                <a:ext cx="5276850" cy="4454525"/>
              </a:xfrm>
              <a:custGeom>
                <a:avLst/>
                <a:gdLst>
                  <a:gd name="T0" fmla="*/ 4724753 w 1405"/>
                  <a:gd name="T1" fmla="*/ 1769040 h 1186"/>
                  <a:gd name="T2" fmla="*/ 3890973 w 1405"/>
                  <a:gd name="T3" fmla="*/ 706114 h 1186"/>
                  <a:gd name="T4" fmla="*/ 2614013 w 1405"/>
                  <a:gd name="T5" fmla="*/ 86386 h 1186"/>
                  <a:gd name="T6" fmla="*/ 1476016 w 1405"/>
                  <a:gd name="T7" fmla="*/ 116434 h 1186"/>
                  <a:gd name="T8" fmla="*/ 661015 w 1405"/>
                  <a:gd name="T9" fmla="*/ 555877 h 1186"/>
                  <a:gd name="T10" fmla="*/ 15023 w 1405"/>
                  <a:gd name="T11" fmla="*/ 1307061 h 1186"/>
                  <a:gd name="T12" fmla="*/ 33802 w 1405"/>
                  <a:gd name="T13" fmla="*/ 1382180 h 1186"/>
                  <a:gd name="T14" fmla="*/ 672282 w 1405"/>
                  <a:gd name="T15" fmla="*/ 638507 h 1186"/>
                  <a:gd name="T16" fmla="*/ 1476016 w 1405"/>
                  <a:gd name="T17" fmla="*/ 199064 h 1186"/>
                  <a:gd name="T18" fmla="*/ 2606501 w 1405"/>
                  <a:gd name="T19" fmla="*/ 169017 h 1186"/>
                  <a:gd name="T20" fmla="*/ 3872194 w 1405"/>
                  <a:gd name="T21" fmla="*/ 788744 h 1186"/>
                  <a:gd name="T22" fmla="*/ 4698462 w 1405"/>
                  <a:gd name="T23" fmla="*/ 1851670 h 1186"/>
                  <a:gd name="T24" fmla="*/ 5126619 w 1405"/>
                  <a:gd name="T25" fmla="*/ 4454525 h 1186"/>
                  <a:gd name="T26" fmla="*/ 5152910 w 1405"/>
                  <a:gd name="T27" fmla="*/ 4413210 h 1186"/>
                  <a:gd name="T28" fmla="*/ 4724753 w 1405"/>
                  <a:gd name="T29" fmla="*/ 1769040 h 118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405" h="1186">
                    <a:moveTo>
                      <a:pt x="1258" y="471"/>
                    </a:moveTo>
                    <a:cubicBezTo>
                      <a:pt x="1201" y="358"/>
                      <a:pt x="1126" y="263"/>
                      <a:pt x="1036" y="188"/>
                    </a:cubicBezTo>
                    <a:cubicBezTo>
                      <a:pt x="938" y="107"/>
                      <a:pt x="824" y="51"/>
                      <a:pt x="696" y="23"/>
                    </a:cubicBezTo>
                    <a:cubicBezTo>
                      <a:pt x="590" y="0"/>
                      <a:pt x="488" y="3"/>
                      <a:pt x="393" y="31"/>
                    </a:cubicBezTo>
                    <a:cubicBezTo>
                      <a:pt x="316" y="54"/>
                      <a:pt x="243" y="93"/>
                      <a:pt x="176" y="148"/>
                    </a:cubicBezTo>
                    <a:cubicBezTo>
                      <a:pt x="63" y="241"/>
                      <a:pt x="6" y="344"/>
                      <a:pt x="4" y="348"/>
                    </a:cubicBezTo>
                    <a:cubicBezTo>
                      <a:pt x="0" y="355"/>
                      <a:pt x="3" y="364"/>
                      <a:pt x="9" y="368"/>
                    </a:cubicBezTo>
                    <a:cubicBezTo>
                      <a:pt x="18" y="352"/>
                      <a:pt x="74" y="256"/>
                      <a:pt x="179" y="170"/>
                    </a:cubicBezTo>
                    <a:cubicBezTo>
                      <a:pt x="245" y="115"/>
                      <a:pt x="317" y="76"/>
                      <a:pt x="393" y="53"/>
                    </a:cubicBezTo>
                    <a:cubicBezTo>
                      <a:pt x="488" y="25"/>
                      <a:pt x="589" y="22"/>
                      <a:pt x="694" y="45"/>
                    </a:cubicBezTo>
                    <a:cubicBezTo>
                      <a:pt x="820" y="73"/>
                      <a:pt x="934" y="129"/>
                      <a:pt x="1031" y="210"/>
                    </a:cubicBezTo>
                    <a:cubicBezTo>
                      <a:pt x="1120" y="285"/>
                      <a:pt x="1194" y="380"/>
                      <a:pt x="1251" y="493"/>
                    </a:cubicBezTo>
                    <a:cubicBezTo>
                      <a:pt x="1354" y="695"/>
                      <a:pt x="1395" y="947"/>
                      <a:pt x="1365" y="1186"/>
                    </a:cubicBezTo>
                    <a:cubicBezTo>
                      <a:pt x="1369" y="1183"/>
                      <a:pt x="1371" y="1180"/>
                      <a:pt x="1372" y="1175"/>
                    </a:cubicBezTo>
                    <a:cubicBezTo>
                      <a:pt x="1405" y="933"/>
                      <a:pt x="1363" y="676"/>
                      <a:pt x="1258" y="471"/>
                    </a:cubicBezTo>
                    <a:close/>
                  </a:path>
                </a:pathLst>
              </a:custGeom>
              <a:solidFill>
                <a:srgbClr val="7554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33"/>
              <p:cNvSpPr>
                <a:spLocks/>
              </p:cNvSpPr>
              <p:nvPr/>
            </p:nvSpPr>
            <p:spPr bwMode="auto">
              <a:xfrm>
                <a:off x="4230688" y="2268538"/>
                <a:ext cx="5240338" cy="4416425"/>
              </a:xfrm>
              <a:custGeom>
                <a:avLst/>
                <a:gdLst>
                  <a:gd name="T0" fmla="*/ 4665591 w 1395"/>
                  <a:gd name="T1" fmla="*/ 1806378 h 1176"/>
                  <a:gd name="T2" fmla="*/ 3839158 w 1395"/>
                  <a:gd name="T3" fmla="*/ 743582 h 1176"/>
                  <a:gd name="T4" fmla="*/ 2573213 w 1395"/>
                  <a:gd name="T5" fmla="*/ 123930 h 1176"/>
                  <a:gd name="T6" fmla="*/ 1442502 w 1395"/>
                  <a:gd name="T7" fmla="*/ 153974 h 1176"/>
                  <a:gd name="T8" fmla="*/ 638607 w 1395"/>
                  <a:gd name="T9" fmla="*/ 593363 h 1176"/>
                  <a:gd name="T10" fmla="*/ 0 w 1395"/>
                  <a:gd name="T11" fmla="*/ 1336945 h 1176"/>
                  <a:gd name="T12" fmla="*/ 3757 w 1395"/>
                  <a:gd name="T13" fmla="*/ 1336945 h 1176"/>
                  <a:gd name="T14" fmla="*/ 82643 w 1395"/>
                  <a:gd name="T15" fmla="*/ 1314412 h 1176"/>
                  <a:gd name="T16" fmla="*/ 702468 w 1395"/>
                  <a:gd name="T17" fmla="*/ 597119 h 1176"/>
                  <a:gd name="T18" fmla="*/ 2554430 w 1395"/>
                  <a:gd name="T19" fmla="*/ 150219 h 1176"/>
                  <a:gd name="T20" fmla="*/ 5007434 w 1395"/>
                  <a:gd name="T21" fmla="*/ 4352582 h 1176"/>
                  <a:gd name="T22" fmla="*/ 5056269 w 1395"/>
                  <a:gd name="T23" fmla="*/ 4416425 h 1176"/>
                  <a:gd name="T24" fmla="*/ 5063782 w 1395"/>
                  <a:gd name="T25" fmla="*/ 4416425 h 1176"/>
                  <a:gd name="T26" fmla="*/ 5093834 w 1395"/>
                  <a:gd name="T27" fmla="*/ 4408914 h 1176"/>
                  <a:gd name="T28" fmla="*/ 4665591 w 1395"/>
                  <a:gd name="T29" fmla="*/ 1806378 h 117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395" h="1176">
                    <a:moveTo>
                      <a:pt x="1242" y="481"/>
                    </a:moveTo>
                    <a:cubicBezTo>
                      <a:pt x="1185" y="368"/>
                      <a:pt x="1111" y="273"/>
                      <a:pt x="1022" y="198"/>
                    </a:cubicBezTo>
                    <a:cubicBezTo>
                      <a:pt x="925" y="117"/>
                      <a:pt x="811" y="61"/>
                      <a:pt x="685" y="33"/>
                    </a:cubicBezTo>
                    <a:cubicBezTo>
                      <a:pt x="580" y="10"/>
                      <a:pt x="479" y="13"/>
                      <a:pt x="384" y="41"/>
                    </a:cubicBezTo>
                    <a:cubicBezTo>
                      <a:pt x="308" y="64"/>
                      <a:pt x="236" y="103"/>
                      <a:pt x="170" y="158"/>
                    </a:cubicBezTo>
                    <a:cubicBezTo>
                      <a:pt x="65" y="244"/>
                      <a:pt x="9" y="340"/>
                      <a:pt x="0" y="356"/>
                    </a:cubicBezTo>
                    <a:cubicBezTo>
                      <a:pt x="1" y="356"/>
                      <a:pt x="1" y="356"/>
                      <a:pt x="1" y="356"/>
                    </a:cubicBezTo>
                    <a:cubicBezTo>
                      <a:pt x="9" y="360"/>
                      <a:pt x="18" y="358"/>
                      <a:pt x="22" y="350"/>
                    </a:cubicBezTo>
                    <a:cubicBezTo>
                      <a:pt x="22" y="349"/>
                      <a:pt x="78" y="248"/>
                      <a:pt x="187" y="159"/>
                    </a:cubicBezTo>
                    <a:cubicBezTo>
                      <a:pt x="332" y="40"/>
                      <a:pt x="498" y="0"/>
                      <a:pt x="680" y="40"/>
                    </a:cubicBezTo>
                    <a:cubicBezTo>
                      <a:pt x="1187" y="152"/>
                      <a:pt x="1395" y="700"/>
                      <a:pt x="1333" y="1159"/>
                    </a:cubicBezTo>
                    <a:cubicBezTo>
                      <a:pt x="1332" y="1167"/>
                      <a:pt x="1338" y="1175"/>
                      <a:pt x="1346" y="1176"/>
                    </a:cubicBezTo>
                    <a:cubicBezTo>
                      <a:pt x="1347" y="1176"/>
                      <a:pt x="1347" y="1176"/>
                      <a:pt x="1348" y="1176"/>
                    </a:cubicBezTo>
                    <a:cubicBezTo>
                      <a:pt x="1351" y="1176"/>
                      <a:pt x="1354" y="1175"/>
                      <a:pt x="1356" y="1174"/>
                    </a:cubicBezTo>
                    <a:cubicBezTo>
                      <a:pt x="1386" y="935"/>
                      <a:pt x="1345" y="683"/>
                      <a:pt x="1242" y="481"/>
                    </a:cubicBezTo>
                    <a:close/>
                  </a:path>
                </a:pathLst>
              </a:custGeom>
              <a:solidFill>
                <a:srgbClr val="5B40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34"/>
              <p:cNvSpPr>
                <a:spLocks/>
              </p:cNvSpPr>
              <p:nvPr/>
            </p:nvSpPr>
            <p:spPr bwMode="auto">
              <a:xfrm>
                <a:off x="5624513" y="2470150"/>
                <a:ext cx="506413" cy="1184275"/>
              </a:xfrm>
              <a:custGeom>
                <a:avLst/>
                <a:gdLst>
                  <a:gd name="T0" fmla="*/ 217570 w 135"/>
                  <a:gd name="T1" fmla="*/ 1090285 h 315"/>
                  <a:gd name="T2" fmla="*/ 371370 w 135"/>
                  <a:gd name="T3" fmla="*/ 522585 h 315"/>
                  <a:gd name="T4" fmla="*/ 0 w 135"/>
                  <a:gd name="T5" fmla="*/ 48875 h 315"/>
                  <a:gd name="T6" fmla="*/ 146297 w 135"/>
                  <a:gd name="T7" fmla="*/ 0 h 315"/>
                  <a:gd name="T8" fmla="*/ 480155 w 135"/>
                  <a:gd name="T9" fmla="*/ 515066 h 315"/>
                  <a:gd name="T10" fmla="*/ 318853 w 135"/>
                  <a:gd name="T11" fmla="*/ 1124121 h 315"/>
                  <a:gd name="T12" fmla="*/ 217570 w 135"/>
                  <a:gd name="T13" fmla="*/ 1090285 h 31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5" h="315">
                    <a:moveTo>
                      <a:pt x="58" y="290"/>
                    </a:moveTo>
                    <a:cubicBezTo>
                      <a:pt x="58" y="290"/>
                      <a:pt x="110" y="188"/>
                      <a:pt x="99" y="139"/>
                    </a:cubicBezTo>
                    <a:cubicBezTo>
                      <a:pt x="89" y="94"/>
                      <a:pt x="4" y="20"/>
                      <a:pt x="0" y="13"/>
                    </a:cubicBezTo>
                    <a:cubicBezTo>
                      <a:pt x="0" y="13"/>
                      <a:pt x="20" y="9"/>
                      <a:pt x="39" y="0"/>
                    </a:cubicBezTo>
                    <a:cubicBezTo>
                      <a:pt x="39" y="0"/>
                      <a:pt x="123" y="82"/>
                      <a:pt x="128" y="137"/>
                    </a:cubicBezTo>
                    <a:cubicBezTo>
                      <a:pt x="135" y="205"/>
                      <a:pt x="85" y="299"/>
                      <a:pt x="85" y="299"/>
                    </a:cubicBezTo>
                    <a:cubicBezTo>
                      <a:pt x="85" y="299"/>
                      <a:pt x="61" y="315"/>
                      <a:pt x="58" y="290"/>
                    </a:cubicBezTo>
                    <a:close/>
                  </a:path>
                </a:pathLst>
              </a:custGeom>
              <a:solidFill>
                <a:srgbClr val="464B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35"/>
              <p:cNvSpPr>
                <a:spLocks/>
              </p:cNvSpPr>
              <p:nvPr/>
            </p:nvSpPr>
            <p:spPr bwMode="auto">
              <a:xfrm>
                <a:off x="5503863" y="2238375"/>
                <a:ext cx="282575" cy="247650"/>
              </a:xfrm>
              <a:custGeom>
                <a:avLst/>
                <a:gdLst>
                  <a:gd name="T0" fmla="*/ 82889 w 75"/>
                  <a:gd name="T1" fmla="*/ 210127 h 66"/>
                  <a:gd name="T2" fmla="*/ 18838 w 75"/>
                  <a:gd name="T3" fmla="*/ 90055 h 66"/>
                  <a:gd name="T4" fmla="*/ 82889 w 75"/>
                  <a:gd name="T5" fmla="*/ 97559 h 66"/>
                  <a:gd name="T6" fmla="*/ 90424 w 75"/>
                  <a:gd name="T7" fmla="*/ 22514 h 66"/>
                  <a:gd name="T8" fmla="*/ 150707 w 75"/>
                  <a:gd name="T9" fmla="*/ 63789 h 66"/>
                  <a:gd name="T10" fmla="*/ 180848 w 75"/>
                  <a:gd name="T11" fmla="*/ 15009 h 66"/>
                  <a:gd name="T12" fmla="*/ 241131 w 75"/>
                  <a:gd name="T13" fmla="*/ 165100 h 66"/>
                  <a:gd name="T14" fmla="*/ 180848 w 75"/>
                  <a:gd name="T15" fmla="*/ 131330 h 66"/>
                  <a:gd name="T16" fmla="*/ 169545 w 75"/>
                  <a:gd name="T17" fmla="*/ 195118 h 66"/>
                  <a:gd name="T18" fmla="*/ 120565 w 75"/>
                  <a:gd name="T19" fmla="*/ 172605 h 66"/>
                  <a:gd name="T20" fmla="*/ 82889 w 75"/>
                  <a:gd name="T21" fmla="*/ 210127 h 6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5" h="66">
                    <a:moveTo>
                      <a:pt x="22" y="56"/>
                    </a:moveTo>
                    <a:cubicBezTo>
                      <a:pt x="22" y="56"/>
                      <a:pt x="0" y="31"/>
                      <a:pt x="5" y="24"/>
                    </a:cubicBezTo>
                    <a:cubicBezTo>
                      <a:pt x="11" y="17"/>
                      <a:pt x="22" y="26"/>
                      <a:pt x="22" y="26"/>
                    </a:cubicBezTo>
                    <a:cubicBezTo>
                      <a:pt x="22" y="26"/>
                      <a:pt x="16" y="11"/>
                      <a:pt x="24" y="6"/>
                    </a:cubicBezTo>
                    <a:cubicBezTo>
                      <a:pt x="33" y="1"/>
                      <a:pt x="40" y="17"/>
                      <a:pt x="40" y="17"/>
                    </a:cubicBezTo>
                    <a:cubicBezTo>
                      <a:pt x="40" y="17"/>
                      <a:pt x="40" y="8"/>
                      <a:pt x="48" y="4"/>
                    </a:cubicBezTo>
                    <a:cubicBezTo>
                      <a:pt x="56" y="0"/>
                      <a:pt x="75" y="41"/>
                      <a:pt x="64" y="44"/>
                    </a:cubicBezTo>
                    <a:cubicBezTo>
                      <a:pt x="54" y="47"/>
                      <a:pt x="48" y="35"/>
                      <a:pt x="48" y="35"/>
                    </a:cubicBezTo>
                    <a:cubicBezTo>
                      <a:pt x="48" y="35"/>
                      <a:pt x="55" y="48"/>
                      <a:pt x="45" y="52"/>
                    </a:cubicBezTo>
                    <a:cubicBezTo>
                      <a:pt x="39" y="55"/>
                      <a:pt x="32" y="46"/>
                      <a:pt x="32" y="46"/>
                    </a:cubicBezTo>
                    <a:cubicBezTo>
                      <a:pt x="32" y="46"/>
                      <a:pt x="37" y="66"/>
                      <a:pt x="22" y="56"/>
                    </a:cubicBezTo>
                    <a:close/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36"/>
              <p:cNvSpPr>
                <a:spLocks/>
              </p:cNvSpPr>
              <p:nvPr/>
            </p:nvSpPr>
            <p:spPr bwMode="auto">
              <a:xfrm>
                <a:off x="5534026" y="2365375"/>
                <a:ext cx="176213" cy="158750"/>
              </a:xfrm>
              <a:custGeom>
                <a:avLst/>
                <a:gdLst>
                  <a:gd name="T0" fmla="*/ 101229 w 47"/>
                  <a:gd name="T1" fmla="*/ 158750 h 42"/>
                  <a:gd name="T2" fmla="*/ 44991 w 47"/>
                  <a:gd name="T3" fmla="*/ 136071 h 42"/>
                  <a:gd name="T4" fmla="*/ 14997 w 47"/>
                  <a:gd name="T5" fmla="*/ 68036 h 42"/>
                  <a:gd name="T6" fmla="*/ 108727 w 47"/>
                  <a:gd name="T7" fmla="*/ 7560 h 42"/>
                  <a:gd name="T8" fmla="*/ 93730 w 47"/>
                  <a:gd name="T9" fmla="*/ 79375 h 42"/>
                  <a:gd name="T10" fmla="*/ 176213 w 47"/>
                  <a:gd name="T11" fmla="*/ 132292 h 42"/>
                  <a:gd name="T12" fmla="*/ 101229 w 47"/>
                  <a:gd name="T13" fmla="*/ 158750 h 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7" h="42">
                    <a:moveTo>
                      <a:pt x="27" y="42"/>
                    </a:moveTo>
                    <a:cubicBezTo>
                      <a:pt x="27" y="42"/>
                      <a:pt x="17" y="42"/>
                      <a:pt x="12" y="36"/>
                    </a:cubicBezTo>
                    <a:cubicBezTo>
                      <a:pt x="7" y="30"/>
                      <a:pt x="0" y="21"/>
                      <a:pt x="4" y="18"/>
                    </a:cubicBezTo>
                    <a:cubicBezTo>
                      <a:pt x="9" y="15"/>
                      <a:pt x="27" y="5"/>
                      <a:pt x="29" y="2"/>
                    </a:cubicBezTo>
                    <a:cubicBezTo>
                      <a:pt x="30" y="0"/>
                      <a:pt x="41" y="15"/>
                      <a:pt x="25" y="21"/>
                    </a:cubicBezTo>
                    <a:cubicBezTo>
                      <a:pt x="25" y="21"/>
                      <a:pt x="47" y="22"/>
                      <a:pt x="47" y="35"/>
                    </a:cubicBezTo>
                    <a:cubicBezTo>
                      <a:pt x="41" y="39"/>
                      <a:pt x="27" y="42"/>
                      <a:pt x="27" y="42"/>
                    </a:cubicBezTo>
                    <a:close/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37"/>
              <p:cNvSpPr>
                <a:spLocks/>
              </p:cNvSpPr>
              <p:nvPr/>
            </p:nvSpPr>
            <p:spPr bwMode="auto">
              <a:xfrm>
                <a:off x="5572126" y="2373313"/>
                <a:ext cx="123825" cy="96838"/>
              </a:xfrm>
              <a:custGeom>
                <a:avLst/>
                <a:gdLst>
                  <a:gd name="T0" fmla="*/ 0 w 33"/>
                  <a:gd name="T1" fmla="*/ 44694 h 26"/>
                  <a:gd name="T2" fmla="*/ 75045 w 33"/>
                  <a:gd name="T3" fmla="*/ 0 h 26"/>
                  <a:gd name="T4" fmla="*/ 56284 w 33"/>
                  <a:gd name="T5" fmla="*/ 70766 h 26"/>
                  <a:gd name="T6" fmla="*/ 123825 w 33"/>
                  <a:gd name="T7" fmla="*/ 96838 h 26"/>
                  <a:gd name="T8" fmla="*/ 37523 w 33"/>
                  <a:gd name="T9" fmla="*/ 78215 h 26"/>
                  <a:gd name="T10" fmla="*/ 75045 w 33"/>
                  <a:gd name="T11" fmla="*/ 14898 h 26"/>
                  <a:gd name="T12" fmla="*/ 0 w 33"/>
                  <a:gd name="T13" fmla="*/ 44694 h 2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3" h="26">
                    <a:moveTo>
                      <a:pt x="0" y="12"/>
                    </a:moveTo>
                    <a:cubicBezTo>
                      <a:pt x="0" y="12"/>
                      <a:pt x="18" y="1"/>
                      <a:pt x="20" y="0"/>
                    </a:cubicBezTo>
                    <a:cubicBezTo>
                      <a:pt x="22" y="0"/>
                      <a:pt x="31" y="13"/>
                      <a:pt x="15" y="19"/>
                    </a:cubicBezTo>
                    <a:cubicBezTo>
                      <a:pt x="16" y="18"/>
                      <a:pt x="30" y="20"/>
                      <a:pt x="33" y="26"/>
                    </a:cubicBezTo>
                    <a:cubicBezTo>
                      <a:pt x="33" y="26"/>
                      <a:pt x="24" y="19"/>
                      <a:pt x="10" y="21"/>
                    </a:cubicBezTo>
                    <a:cubicBezTo>
                      <a:pt x="10" y="21"/>
                      <a:pt x="26" y="11"/>
                      <a:pt x="20" y="4"/>
                    </a:cubicBezTo>
                    <a:cubicBezTo>
                      <a:pt x="15" y="3"/>
                      <a:pt x="0" y="12"/>
                      <a:pt x="0" y="12"/>
                    </a:cubicBezTo>
                    <a:close/>
                  </a:path>
                </a:pathLst>
              </a:custGeom>
              <a:solidFill>
                <a:srgbClr val="CB8F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38"/>
              <p:cNvSpPr>
                <a:spLocks/>
              </p:cNvSpPr>
              <p:nvPr/>
            </p:nvSpPr>
            <p:spPr bwMode="auto">
              <a:xfrm>
                <a:off x="7599363" y="2873375"/>
                <a:ext cx="244475" cy="588963"/>
              </a:xfrm>
              <a:custGeom>
                <a:avLst/>
                <a:gdLst>
                  <a:gd name="T0" fmla="*/ 41373 w 65"/>
                  <a:gd name="T1" fmla="*/ 442660 h 157"/>
                  <a:gd name="T2" fmla="*/ 120357 w 65"/>
                  <a:gd name="T3" fmla="*/ 243838 h 157"/>
                  <a:gd name="T4" fmla="*/ 86507 w 65"/>
                  <a:gd name="T5" fmla="*/ 52519 h 157"/>
                  <a:gd name="T6" fmla="*/ 206863 w 65"/>
                  <a:gd name="T7" fmla="*/ 33762 h 157"/>
                  <a:gd name="T8" fmla="*/ 210625 w 65"/>
                  <a:gd name="T9" fmla="*/ 363882 h 157"/>
                  <a:gd name="T10" fmla="*/ 161730 w 65"/>
                  <a:gd name="T11" fmla="*/ 438909 h 157"/>
                  <a:gd name="T12" fmla="*/ 195580 w 65"/>
                  <a:gd name="T13" fmla="*/ 480174 h 157"/>
                  <a:gd name="T14" fmla="*/ 150446 w 65"/>
                  <a:gd name="T15" fmla="*/ 577709 h 157"/>
                  <a:gd name="T16" fmla="*/ 37612 w 65"/>
                  <a:gd name="T17" fmla="*/ 517687 h 157"/>
                  <a:gd name="T18" fmla="*/ 41373 w 65"/>
                  <a:gd name="T19" fmla="*/ 442660 h 15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5" h="157">
                    <a:moveTo>
                      <a:pt x="11" y="118"/>
                    </a:moveTo>
                    <a:cubicBezTo>
                      <a:pt x="11" y="118"/>
                      <a:pt x="31" y="78"/>
                      <a:pt x="32" y="65"/>
                    </a:cubicBezTo>
                    <a:cubicBezTo>
                      <a:pt x="32" y="53"/>
                      <a:pt x="23" y="14"/>
                      <a:pt x="23" y="14"/>
                    </a:cubicBezTo>
                    <a:cubicBezTo>
                      <a:pt x="23" y="14"/>
                      <a:pt x="53" y="0"/>
                      <a:pt x="55" y="9"/>
                    </a:cubicBezTo>
                    <a:cubicBezTo>
                      <a:pt x="58" y="18"/>
                      <a:pt x="65" y="80"/>
                      <a:pt x="56" y="97"/>
                    </a:cubicBezTo>
                    <a:cubicBezTo>
                      <a:pt x="47" y="115"/>
                      <a:pt x="43" y="117"/>
                      <a:pt x="43" y="117"/>
                    </a:cubicBezTo>
                    <a:cubicBezTo>
                      <a:pt x="52" y="128"/>
                      <a:pt x="52" y="128"/>
                      <a:pt x="52" y="128"/>
                    </a:cubicBezTo>
                    <a:cubicBezTo>
                      <a:pt x="52" y="128"/>
                      <a:pt x="45" y="151"/>
                      <a:pt x="40" y="154"/>
                    </a:cubicBezTo>
                    <a:cubicBezTo>
                      <a:pt x="35" y="157"/>
                      <a:pt x="20" y="143"/>
                      <a:pt x="10" y="138"/>
                    </a:cubicBezTo>
                    <a:cubicBezTo>
                      <a:pt x="0" y="132"/>
                      <a:pt x="11" y="118"/>
                      <a:pt x="11" y="118"/>
                    </a:cubicBezTo>
                    <a:close/>
                  </a:path>
                </a:pathLst>
              </a:custGeom>
              <a:solidFill>
                <a:srgbClr val="382B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39"/>
              <p:cNvSpPr>
                <a:spLocks/>
              </p:cNvSpPr>
              <p:nvPr/>
            </p:nvSpPr>
            <p:spPr bwMode="auto">
              <a:xfrm>
                <a:off x="6567488" y="2909888"/>
                <a:ext cx="1133475" cy="1149350"/>
              </a:xfrm>
              <a:custGeom>
                <a:avLst/>
                <a:gdLst>
                  <a:gd name="T0" fmla="*/ 15013 w 302"/>
                  <a:gd name="T1" fmla="*/ 916475 h 306"/>
                  <a:gd name="T2" fmla="*/ 356557 w 302"/>
                  <a:gd name="T3" fmla="*/ 78877 h 306"/>
                  <a:gd name="T4" fmla="*/ 1133475 w 302"/>
                  <a:gd name="T5" fmla="*/ 315508 h 306"/>
                  <a:gd name="T6" fmla="*/ 1058410 w 302"/>
                  <a:gd name="T7" fmla="*/ 477018 h 306"/>
                  <a:gd name="T8" fmla="*/ 379076 w 302"/>
                  <a:gd name="T9" fmla="*/ 214095 h 306"/>
                  <a:gd name="T10" fmla="*/ 157636 w 302"/>
                  <a:gd name="T11" fmla="*/ 1040425 h 306"/>
                  <a:gd name="T12" fmla="*/ 0 w 302"/>
                  <a:gd name="T13" fmla="*/ 1149350 h 306"/>
                  <a:gd name="T14" fmla="*/ 15013 w 302"/>
                  <a:gd name="T15" fmla="*/ 916475 h 3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02" h="306">
                    <a:moveTo>
                      <a:pt x="4" y="244"/>
                    </a:moveTo>
                    <a:cubicBezTo>
                      <a:pt x="4" y="244"/>
                      <a:pt x="45" y="36"/>
                      <a:pt x="95" y="21"/>
                    </a:cubicBezTo>
                    <a:cubicBezTo>
                      <a:pt x="167" y="0"/>
                      <a:pt x="302" y="84"/>
                      <a:pt x="302" y="84"/>
                    </a:cubicBezTo>
                    <a:cubicBezTo>
                      <a:pt x="302" y="84"/>
                      <a:pt x="291" y="117"/>
                      <a:pt x="282" y="127"/>
                    </a:cubicBezTo>
                    <a:cubicBezTo>
                      <a:pt x="282" y="127"/>
                      <a:pt x="149" y="25"/>
                      <a:pt x="101" y="57"/>
                    </a:cubicBezTo>
                    <a:cubicBezTo>
                      <a:pt x="75" y="74"/>
                      <a:pt x="50" y="249"/>
                      <a:pt x="42" y="277"/>
                    </a:cubicBezTo>
                    <a:cubicBezTo>
                      <a:pt x="37" y="295"/>
                      <a:pt x="0" y="306"/>
                      <a:pt x="0" y="306"/>
                    </a:cubicBezTo>
                    <a:lnTo>
                      <a:pt x="4" y="244"/>
                    </a:lnTo>
                    <a:close/>
                  </a:path>
                </a:pathLst>
              </a:custGeom>
              <a:solidFill>
                <a:srgbClr val="464B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40"/>
              <p:cNvSpPr>
                <a:spLocks/>
              </p:cNvSpPr>
              <p:nvPr/>
            </p:nvSpPr>
            <p:spPr bwMode="auto">
              <a:xfrm>
                <a:off x="7002463" y="1933575"/>
                <a:ext cx="420688" cy="461963"/>
              </a:xfrm>
              <a:custGeom>
                <a:avLst/>
                <a:gdLst>
                  <a:gd name="T0" fmla="*/ 232881 w 112"/>
                  <a:gd name="T1" fmla="*/ 319243 h 123"/>
                  <a:gd name="T2" fmla="*/ 120197 w 112"/>
                  <a:gd name="T3" fmla="*/ 176522 h 123"/>
                  <a:gd name="T4" fmla="*/ 0 w 112"/>
                  <a:gd name="T5" fmla="*/ 97651 h 123"/>
                  <a:gd name="T6" fmla="*/ 101416 w 112"/>
                  <a:gd name="T7" fmla="*/ 3756 h 123"/>
                  <a:gd name="T8" fmla="*/ 338053 w 112"/>
                  <a:gd name="T9" fmla="*/ 240371 h 123"/>
                  <a:gd name="T10" fmla="*/ 334297 w 112"/>
                  <a:gd name="T11" fmla="*/ 285441 h 123"/>
                  <a:gd name="T12" fmla="*/ 386883 w 112"/>
                  <a:gd name="T13" fmla="*/ 304220 h 123"/>
                  <a:gd name="T14" fmla="*/ 413176 w 112"/>
                  <a:gd name="T15" fmla="*/ 424405 h 123"/>
                  <a:gd name="T16" fmla="*/ 240393 w 112"/>
                  <a:gd name="T17" fmla="*/ 458207 h 123"/>
                  <a:gd name="T18" fmla="*/ 232881 w 112"/>
                  <a:gd name="T19" fmla="*/ 319243 h 12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2" h="123">
                    <a:moveTo>
                      <a:pt x="62" y="85"/>
                    </a:moveTo>
                    <a:cubicBezTo>
                      <a:pt x="62" y="85"/>
                      <a:pt x="45" y="54"/>
                      <a:pt x="32" y="47"/>
                    </a:cubicBezTo>
                    <a:cubicBezTo>
                      <a:pt x="20" y="40"/>
                      <a:pt x="0" y="26"/>
                      <a:pt x="0" y="26"/>
                    </a:cubicBezTo>
                    <a:cubicBezTo>
                      <a:pt x="0" y="26"/>
                      <a:pt x="19" y="2"/>
                      <a:pt x="27" y="1"/>
                    </a:cubicBezTo>
                    <a:cubicBezTo>
                      <a:pt x="35" y="0"/>
                      <a:pt x="70" y="24"/>
                      <a:pt x="90" y="64"/>
                    </a:cubicBezTo>
                    <a:cubicBezTo>
                      <a:pt x="89" y="76"/>
                      <a:pt x="89" y="76"/>
                      <a:pt x="89" y="76"/>
                    </a:cubicBezTo>
                    <a:cubicBezTo>
                      <a:pt x="89" y="76"/>
                      <a:pt x="100" y="78"/>
                      <a:pt x="103" y="81"/>
                    </a:cubicBezTo>
                    <a:cubicBezTo>
                      <a:pt x="105" y="83"/>
                      <a:pt x="108" y="103"/>
                      <a:pt x="110" y="113"/>
                    </a:cubicBezTo>
                    <a:cubicBezTo>
                      <a:pt x="112" y="123"/>
                      <a:pt x="64" y="122"/>
                      <a:pt x="64" y="122"/>
                    </a:cubicBezTo>
                    <a:lnTo>
                      <a:pt x="62" y="85"/>
                    </a:lnTo>
                    <a:close/>
                  </a:path>
                </a:pathLst>
              </a:custGeom>
              <a:solidFill>
                <a:srgbClr val="382B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41"/>
              <p:cNvSpPr>
                <a:spLocks/>
              </p:cNvSpPr>
              <p:nvPr/>
            </p:nvSpPr>
            <p:spPr bwMode="auto">
              <a:xfrm>
                <a:off x="6391276" y="2282825"/>
                <a:ext cx="941388" cy="1509713"/>
              </a:xfrm>
              <a:custGeom>
                <a:avLst/>
                <a:gdLst>
                  <a:gd name="T0" fmla="*/ 198779 w 251"/>
                  <a:gd name="T1" fmla="*/ 1374515 h 402"/>
                  <a:gd name="T2" fmla="*/ 247536 w 251"/>
                  <a:gd name="T3" fmla="*/ 589614 h 402"/>
                  <a:gd name="T4" fmla="*/ 817620 w 251"/>
                  <a:gd name="T5" fmla="*/ 0 h 402"/>
                  <a:gd name="T6" fmla="*/ 933887 w 251"/>
                  <a:gd name="T7" fmla="*/ 131443 h 402"/>
                  <a:gd name="T8" fmla="*/ 371304 w 251"/>
                  <a:gd name="T9" fmla="*/ 623414 h 402"/>
                  <a:gd name="T10" fmla="*/ 303795 w 251"/>
                  <a:gd name="T11" fmla="*/ 1434603 h 402"/>
                  <a:gd name="T12" fmla="*/ 198779 w 251"/>
                  <a:gd name="T13" fmla="*/ 1374515 h 4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51" h="402">
                    <a:moveTo>
                      <a:pt x="53" y="366"/>
                    </a:moveTo>
                    <a:cubicBezTo>
                      <a:pt x="53" y="366"/>
                      <a:pt x="31" y="211"/>
                      <a:pt x="66" y="157"/>
                    </a:cubicBezTo>
                    <a:cubicBezTo>
                      <a:pt x="108" y="92"/>
                      <a:pt x="218" y="0"/>
                      <a:pt x="218" y="0"/>
                    </a:cubicBezTo>
                    <a:cubicBezTo>
                      <a:pt x="218" y="0"/>
                      <a:pt x="251" y="21"/>
                      <a:pt x="249" y="35"/>
                    </a:cubicBezTo>
                    <a:cubicBezTo>
                      <a:pt x="249" y="35"/>
                      <a:pt x="137" y="109"/>
                      <a:pt x="99" y="166"/>
                    </a:cubicBezTo>
                    <a:cubicBezTo>
                      <a:pt x="65" y="217"/>
                      <a:pt x="93" y="363"/>
                      <a:pt x="81" y="382"/>
                    </a:cubicBezTo>
                    <a:cubicBezTo>
                      <a:pt x="70" y="402"/>
                      <a:pt x="0" y="392"/>
                      <a:pt x="53" y="366"/>
                    </a:cubicBezTo>
                    <a:close/>
                  </a:path>
                </a:pathLst>
              </a:custGeom>
              <a:solidFill>
                <a:srgbClr val="464B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42"/>
              <p:cNvSpPr>
                <a:spLocks/>
              </p:cNvSpPr>
              <p:nvPr/>
            </p:nvSpPr>
            <p:spPr bwMode="auto">
              <a:xfrm>
                <a:off x="5624513" y="3525838"/>
                <a:ext cx="998538" cy="620713"/>
              </a:xfrm>
              <a:custGeom>
                <a:avLst/>
                <a:gdLst>
                  <a:gd name="T0" fmla="*/ 255265 w 266"/>
                  <a:gd name="T1" fmla="*/ 0 h 165"/>
                  <a:gd name="T2" fmla="*/ 589363 w 266"/>
                  <a:gd name="T3" fmla="*/ 90286 h 165"/>
                  <a:gd name="T4" fmla="*/ 949737 w 266"/>
                  <a:gd name="T5" fmla="*/ 3762 h 165"/>
                  <a:gd name="T6" fmla="*/ 998538 w 266"/>
                  <a:gd name="T7" fmla="*/ 124143 h 165"/>
                  <a:gd name="T8" fmla="*/ 942229 w 266"/>
                  <a:gd name="T9" fmla="*/ 161762 h 165"/>
                  <a:gd name="T10" fmla="*/ 987276 w 266"/>
                  <a:gd name="T11" fmla="*/ 199381 h 165"/>
                  <a:gd name="T12" fmla="*/ 942229 w 266"/>
                  <a:gd name="T13" fmla="*/ 620713 h 165"/>
                  <a:gd name="T14" fmla="*/ 870905 w 266"/>
                  <a:gd name="T15" fmla="*/ 571808 h 165"/>
                  <a:gd name="T16" fmla="*/ 319082 w 266"/>
                  <a:gd name="T17" fmla="*/ 466475 h 165"/>
                  <a:gd name="T18" fmla="*/ 26277 w 266"/>
                  <a:gd name="T19" fmla="*/ 203142 h 165"/>
                  <a:gd name="T20" fmla="*/ 255265 w 266"/>
                  <a:gd name="T21" fmla="*/ 0 h 1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66" h="165">
                    <a:moveTo>
                      <a:pt x="68" y="0"/>
                    </a:moveTo>
                    <a:cubicBezTo>
                      <a:pt x="68" y="0"/>
                      <a:pt x="132" y="17"/>
                      <a:pt x="157" y="24"/>
                    </a:cubicBezTo>
                    <a:cubicBezTo>
                      <a:pt x="183" y="30"/>
                      <a:pt x="239" y="12"/>
                      <a:pt x="253" y="1"/>
                    </a:cubicBezTo>
                    <a:cubicBezTo>
                      <a:pt x="253" y="1"/>
                      <a:pt x="265" y="28"/>
                      <a:pt x="266" y="33"/>
                    </a:cubicBezTo>
                    <a:cubicBezTo>
                      <a:pt x="251" y="43"/>
                      <a:pt x="251" y="43"/>
                      <a:pt x="251" y="43"/>
                    </a:cubicBezTo>
                    <a:cubicBezTo>
                      <a:pt x="263" y="53"/>
                      <a:pt x="263" y="53"/>
                      <a:pt x="263" y="53"/>
                    </a:cubicBezTo>
                    <a:cubicBezTo>
                      <a:pt x="263" y="53"/>
                      <a:pt x="264" y="126"/>
                      <a:pt x="251" y="165"/>
                    </a:cubicBezTo>
                    <a:cubicBezTo>
                      <a:pt x="251" y="165"/>
                      <a:pt x="247" y="153"/>
                      <a:pt x="232" y="152"/>
                    </a:cubicBezTo>
                    <a:cubicBezTo>
                      <a:pt x="195" y="148"/>
                      <a:pt x="126" y="140"/>
                      <a:pt x="85" y="124"/>
                    </a:cubicBezTo>
                    <a:cubicBezTo>
                      <a:pt x="29" y="101"/>
                      <a:pt x="0" y="67"/>
                      <a:pt x="7" y="54"/>
                    </a:cubicBezTo>
                    <a:cubicBezTo>
                      <a:pt x="14" y="40"/>
                      <a:pt x="68" y="0"/>
                      <a:pt x="68" y="0"/>
                    </a:cubicBezTo>
                    <a:close/>
                  </a:path>
                </a:pathLst>
              </a:custGeom>
              <a:solidFill>
                <a:srgbClr val="464B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43"/>
              <p:cNvSpPr>
                <a:spLocks/>
              </p:cNvSpPr>
              <p:nvPr/>
            </p:nvSpPr>
            <p:spPr bwMode="auto">
              <a:xfrm>
                <a:off x="5643563" y="3503613"/>
                <a:ext cx="236538" cy="180975"/>
              </a:xfrm>
              <a:custGeom>
                <a:avLst/>
                <a:gdLst>
                  <a:gd name="T0" fmla="*/ 71337 w 63"/>
                  <a:gd name="T1" fmla="*/ 0 h 48"/>
                  <a:gd name="T2" fmla="*/ 195238 w 63"/>
                  <a:gd name="T3" fmla="*/ 98028 h 48"/>
                  <a:gd name="T4" fmla="*/ 161447 w 63"/>
                  <a:gd name="T5" fmla="*/ 177205 h 48"/>
                  <a:gd name="T6" fmla="*/ 7509 w 63"/>
                  <a:gd name="T7" fmla="*/ 67866 h 48"/>
                  <a:gd name="T8" fmla="*/ 71337 w 63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48">
                    <a:moveTo>
                      <a:pt x="19" y="0"/>
                    </a:moveTo>
                    <a:cubicBezTo>
                      <a:pt x="19" y="0"/>
                      <a:pt x="42" y="23"/>
                      <a:pt x="52" y="26"/>
                    </a:cubicBezTo>
                    <a:cubicBezTo>
                      <a:pt x="63" y="29"/>
                      <a:pt x="54" y="48"/>
                      <a:pt x="43" y="47"/>
                    </a:cubicBezTo>
                    <a:cubicBezTo>
                      <a:pt x="31" y="46"/>
                      <a:pt x="4" y="18"/>
                      <a:pt x="2" y="18"/>
                    </a:cubicBezTo>
                    <a:cubicBezTo>
                      <a:pt x="0" y="17"/>
                      <a:pt x="19" y="0"/>
                      <a:pt x="19" y="0"/>
                    </a:cubicBezTo>
                    <a:close/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44"/>
              <p:cNvSpPr>
                <a:spLocks/>
              </p:cNvSpPr>
              <p:nvPr/>
            </p:nvSpPr>
            <p:spPr bwMode="auto">
              <a:xfrm>
                <a:off x="5710238" y="3578225"/>
                <a:ext cx="615950" cy="211138"/>
              </a:xfrm>
              <a:custGeom>
                <a:avLst/>
                <a:gdLst>
                  <a:gd name="T0" fmla="*/ 67604 w 164"/>
                  <a:gd name="T1" fmla="*/ 18852 h 56"/>
                  <a:gd name="T2" fmla="*/ 138964 w 164"/>
                  <a:gd name="T3" fmla="*/ 45244 h 56"/>
                  <a:gd name="T4" fmla="*/ 93895 w 164"/>
                  <a:gd name="T5" fmla="*/ 3770 h 56"/>
                  <a:gd name="T6" fmla="*/ 184034 w 164"/>
                  <a:gd name="T7" fmla="*/ 0 h 56"/>
                  <a:gd name="T8" fmla="*/ 615950 w 164"/>
                  <a:gd name="T9" fmla="*/ 116880 h 56"/>
                  <a:gd name="T10" fmla="*/ 86383 w 164"/>
                  <a:gd name="T11" fmla="*/ 131961 h 56"/>
                  <a:gd name="T12" fmla="*/ 45070 w 164"/>
                  <a:gd name="T13" fmla="*/ 71636 h 56"/>
                  <a:gd name="T14" fmla="*/ 67604 w 164"/>
                  <a:gd name="T15" fmla="*/ 18852 h 5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64" h="56">
                    <a:moveTo>
                      <a:pt x="18" y="5"/>
                    </a:moveTo>
                    <a:cubicBezTo>
                      <a:pt x="37" y="12"/>
                      <a:pt x="37" y="12"/>
                      <a:pt x="37" y="12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138" y="30"/>
                      <a:pt x="164" y="31"/>
                    </a:cubicBezTo>
                    <a:cubicBezTo>
                      <a:pt x="164" y="31"/>
                      <a:pt x="47" y="56"/>
                      <a:pt x="23" y="35"/>
                    </a:cubicBezTo>
                    <a:cubicBezTo>
                      <a:pt x="0" y="15"/>
                      <a:pt x="12" y="19"/>
                      <a:pt x="12" y="19"/>
                    </a:cubicBezTo>
                    <a:lnTo>
                      <a:pt x="18" y="5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45"/>
              <p:cNvSpPr>
                <a:spLocks/>
              </p:cNvSpPr>
              <p:nvPr/>
            </p:nvSpPr>
            <p:spPr bwMode="auto">
              <a:xfrm>
                <a:off x="5819776" y="3525838"/>
                <a:ext cx="615950" cy="222250"/>
              </a:xfrm>
              <a:custGeom>
                <a:avLst/>
                <a:gdLst>
                  <a:gd name="T0" fmla="*/ 56337 w 164"/>
                  <a:gd name="T1" fmla="*/ 37669 h 59"/>
                  <a:gd name="T2" fmla="*/ 229103 w 164"/>
                  <a:gd name="T3" fmla="*/ 0 h 59"/>
                  <a:gd name="T4" fmla="*/ 262905 w 164"/>
                  <a:gd name="T5" fmla="*/ 94174 h 59"/>
                  <a:gd name="T6" fmla="*/ 364312 w 164"/>
                  <a:gd name="T7" fmla="*/ 11301 h 59"/>
                  <a:gd name="T8" fmla="*/ 615950 w 164"/>
                  <a:gd name="T9" fmla="*/ 161979 h 59"/>
                  <a:gd name="T10" fmla="*/ 18779 w 164"/>
                  <a:gd name="T11" fmla="*/ 30136 h 59"/>
                  <a:gd name="T12" fmla="*/ 56337 w 164"/>
                  <a:gd name="T13" fmla="*/ 37669 h 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4" h="59">
                    <a:moveTo>
                      <a:pt x="15" y="10"/>
                    </a:moveTo>
                    <a:cubicBezTo>
                      <a:pt x="15" y="10"/>
                      <a:pt x="54" y="7"/>
                      <a:pt x="61" y="0"/>
                    </a:cubicBezTo>
                    <a:cubicBezTo>
                      <a:pt x="70" y="25"/>
                      <a:pt x="70" y="25"/>
                      <a:pt x="70" y="25"/>
                    </a:cubicBezTo>
                    <a:cubicBezTo>
                      <a:pt x="70" y="25"/>
                      <a:pt x="93" y="9"/>
                      <a:pt x="97" y="3"/>
                    </a:cubicBezTo>
                    <a:cubicBezTo>
                      <a:pt x="97" y="3"/>
                      <a:pt x="136" y="42"/>
                      <a:pt x="164" y="43"/>
                    </a:cubicBezTo>
                    <a:cubicBezTo>
                      <a:pt x="164" y="43"/>
                      <a:pt x="119" y="59"/>
                      <a:pt x="5" y="8"/>
                    </a:cubicBezTo>
                    <a:cubicBezTo>
                      <a:pt x="0" y="7"/>
                      <a:pt x="15" y="10"/>
                      <a:pt x="15" y="10"/>
                    </a:cubicBezTo>
                    <a:close/>
                  </a:path>
                </a:pathLst>
              </a:custGeom>
              <a:solidFill>
                <a:srgbClr val="67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46"/>
              <p:cNvSpPr>
                <a:spLocks/>
              </p:cNvSpPr>
              <p:nvPr/>
            </p:nvSpPr>
            <p:spPr bwMode="auto">
              <a:xfrm>
                <a:off x="5756276" y="3668713"/>
                <a:ext cx="679450" cy="233363"/>
              </a:xfrm>
              <a:custGeom>
                <a:avLst/>
                <a:gdLst>
                  <a:gd name="T0" fmla="*/ 0 w 181"/>
                  <a:gd name="T1" fmla="*/ 0 h 62"/>
                  <a:gd name="T2" fmla="*/ 63816 w 181"/>
                  <a:gd name="T3" fmla="*/ 161849 h 62"/>
                  <a:gd name="T4" fmla="*/ 232740 w 181"/>
                  <a:gd name="T5" fmla="*/ 82806 h 62"/>
                  <a:gd name="T6" fmla="*/ 394156 w 181"/>
                  <a:gd name="T7" fmla="*/ 233363 h 62"/>
                  <a:gd name="T8" fmla="*/ 679450 w 181"/>
                  <a:gd name="T9" fmla="*/ 18820 h 62"/>
                  <a:gd name="T10" fmla="*/ 503018 w 181"/>
                  <a:gd name="T11" fmla="*/ 37639 h 62"/>
                  <a:gd name="T12" fmla="*/ 0 w 181"/>
                  <a:gd name="T13" fmla="*/ 0 h 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1" h="62">
                    <a:moveTo>
                      <a:pt x="0" y="0"/>
                    </a:moveTo>
                    <a:cubicBezTo>
                      <a:pt x="0" y="0"/>
                      <a:pt x="3" y="31"/>
                      <a:pt x="17" y="43"/>
                    </a:cubicBezTo>
                    <a:cubicBezTo>
                      <a:pt x="17" y="43"/>
                      <a:pt x="52" y="26"/>
                      <a:pt x="62" y="22"/>
                    </a:cubicBezTo>
                    <a:cubicBezTo>
                      <a:pt x="62" y="22"/>
                      <a:pt x="92" y="54"/>
                      <a:pt x="105" y="62"/>
                    </a:cubicBezTo>
                    <a:cubicBezTo>
                      <a:pt x="105" y="62"/>
                      <a:pt x="164" y="11"/>
                      <a:pt x="181" y="5"/>
                    </a:cubicBezTo>
                    <a:cubicBezTo>
                      <a:pt x="181" y="5"/>
                      <a:pt x="158" y="6"/>
                      <a:pt x="134" y="10"/>
                    </a:cubicBezTo>
                    <a:cubicBezTo>
                      <a:pt x="111" y="14"/>
                      <a:pt x="26" y="30"/>
                      <a:pt x="0" y="0"/>
                    </a:cubicBezTo>
                    <a:close/>
                  </a:path>
                </a:pathLst>
              </a:custGeom>
              <a:solidFill>
                <a:srgbClr val="67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47"/>
              <p:cNvSpPr>
                <a:spLocks/>
              </p:cNvSpPr>
              <p:nvPr/>
            </p:nvSpPr>
            <p:spPr bwMode="auto">
              <a:xfrm>
                <a:off x="5830888" y="3605213"/>
                <a:ext cx="79375" cy="79375"/>
              </a:xfrm>
              <a:custGeom>
                <a:avLst/>
                <a:gdLst>
                  <a:gd name="T0" fmla="*/ 0 w 21"/>
                  <a:gd name="T1" fmla="*/ 41577 h 21"/>
                  <a:gd name="T2" fmla="*/ 18899 w 21"/>
                  <a:gd name="T3" fmla="*/ 0 h 21"/>
                  <a:gd name="T4" fmla="*/ 68036 w 21"/>
                  <a:gd name="T5" fmla="*/ 7560 h 21"/>
                  <a:gd name="T6" fmla="*/ 49137 w 21"/>
                  <a:gd name="T7" fmla="*/ 71815 h 21"/>
                  <a:gd name="T8" fmla="*/ 0 w 21"/>
                  <a:gd name="T9" fmla="*/ 41577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0" y="11"/>
                    </a:moveTo>
                    <a:cubicBezTo>
                      <a:pt x="0" y="11"/>
                      <a:pt x="0" y="2"/>
                      <a:pt x="5" y="0"/>
                    </a:cubicBezTo>
                    <a:cubicBezTo>
                      <a:pt x="5" y="0"/>
                      <a:pt x="16" y="1"/>
                      <a:pt x="18" y="2"/>
                    </a:cubicBezTo>
                    <a:cubicBezTo>
                      <a:pt x="21" y="4"/>
                      <a:pt x="17" y="17"/>
                      <a:pt x="13" y="19"/>
                    </a:cubicBezTo>
                    <a:cubicBezTo>
                      <a:pt x="10" y="21"/>
                      <a:pt x="0" y="11"/>
                      <a:pt x="0" y="1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48"/>
              <p:cNvSpPr>
                <a:spLocks/>
              </p:cNvSpPr>
              <p:nvPr/>
            </p:nvSpPr>
            <p:spPr bwMode="auto">
              <a:xfrm>
                <a:off x="5414963" y="3627438"/>
                <a:ext cx="600075" cy="706438"/>
              </a:xfrm>
              <a:custGeom>
                <a:avLst/>
                <a:gdLst>
                  <a:gd name="T0" fmla="*/ 457557 w 160"/>
                  <a:gd name="T1" fmla="*/ 26304 h 188"/>
                  <a:gd name="T2" fmla="*/ 521315 w 160"/>
                  <a:gd name="T3" fmla="*/ 82668 h 188"/>
                  <a:gd name="T4" fmla="*/ 315039 w 160"/>
                  <a:gd name="T5" fmla="*/ 311885 h 188"/>
                  <a:gd name="T6" fmla="*/ 3750 w 160"/>
                  <a:gd name="T7" fmla="*/ 499767 h 188"/>
                  <a:gd name="T8" fmla="*/ 7501 w 160"/>
                  <a:gd name="T9" fmla="*/ 706438 h 188"/>
                  <a:gd name="T10" fmla="*/ 236280 w 160"/>
                  <a:gd name="T11" fmla="*/ 642558 h 188"/>
                  <a:gd name="T12" fmla="*/ 382548 w 160"/>
                  <a:gd name="T13" fmla="*/ 428372 h 188"/>
                  <a:gd name="T14" fmla="*/ 592574 w 160"/>
                  <a:gd name="T15" fmla="*/ 187882 h 188"/>
                  <a:gd name="T16" fmla="*/ 472559 w 160"/>
                  <a:gd name="T17" fmla="*/ 0 h 188"/>
                  <a:gd name="T18" fmla="*/ 457557 w 160"/>
                  <a:gd name="T19" fmla="*/ 26304 h 18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0" h="188">
                    <a:moveTo>
                      <a:pt x="122" y="7"/>
                    </a:moveTo>
                    <a:cubicBezTo>
                      <a:pt x="122" y="7"/>
                      <a:pt x="137" y="10"/>
                      <a:pt x="139" y="22"/>
                    </a:cubicBezTo>
                    <a:cubicBezTo>
                      <a:pt x="141" y="33"/>
                      <a:pt x="133" y="73"/>
                      <a:pt x="84" y="83"/>
                    </a:cubicBezTo>
                    <a:cubicBezTo>
                      <a:pt x="34" y="93"/>
                      <a:pt x="3" y="119"/>
                      <a:pt x="1" y="133"/>
                    </a:cubicBezTo>
                    <a:cubicBezTo>
                      <a:pt x="1" y="133"/>
                      <a:pt x="0" y="165"/>
                      <a:pt x="2" y="188"/>
                    </a:cubicBezTo>
                    <a:cubicBezTo>
                      <a:pt x="2" y="188"/>
                      <a:pt x="55" y="175"/>
                      <a:pt x="63" y="171"/>
                    </a:cubicBezTo>
                    <a:cubicBezTo>
                      <a:pt x="63" y="171"/>
                      <a:pt x="61" y="131"/>
                      <a:pt x="102" y="114"/>
                    </a:cubicBezTo>
                    <a:cubicBezTo>
                      <a:pt x="144" y="97"/>
                      <a:pt x="156" y="63"/>
                      <a:pt x="158" y="50"/>
                    </a:cubicBezTo>
                    <a:cubicBezTo>
                      <a:pt x="159" y="36"/>
                      <a:pt x="160" y="6"/>
                      <a:pt x="126" y="0"/>
                    </a:cubicBezTo>
                    <a:lnTo>
                      <a:pt x="122" y="7"/>
                    </a:ln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49"/>
              <p:cNvSpPr>
                <a:spLocks/>
              </p:cNvSpPr>
              <p:nvPr/>
            </p:nvSpPr>
            <p:spPr bwMode="auto">
              <a:xfrm>
                <a:off x="5800726" y="3549650"/>
                <a:ext cx="90488" cy="55563"/>
              </a:xfrm>
              <a:custGeom>
                <a:avLst/>
                <a:gdLst>
                  <a:gd name="T0" fmla="*/ 0 w 24"/>
                  <a:gd name="T1" fmla="*/ 33338 h 15"/>
                  <a:gd name="T2" fmla="*/ 15081 w 24"/>
                  <a:gd name="T3" fmla="*/ 0 h 15"/>
                  <a:gd name="T4" fmla="*/ 90488 w 24"/>
                  <a:gd name="T5" fmla="*/ 18521 h 15"/>
                  <a:gd name="T6" fmla="*/ 60325 w 24"/>
                  <a:gd name="T7" fmla="*/ 55563 h 15"/>
                  <a:gd name="T8" fmla="*/ 0 w 24"/>
                  <a:gd name="T9" fmla="*/ 33338 h 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" h="15">
                    <a:moveTo>
                      <a:pt x="0" y="9"/>
                    </a:moveTo>
                    <a:cubicBezTo>
                      <a:pt x="0" y="9"/>
                      <a:pt x="0" y="5"/>
                      <a:pt x="4" y="0"/>
                    </a:cubicBezTo>
                    <a:cubicBezTo>
                      <a:pt x="4" y="0"/>
                      <a:pt x="17" y="4"/>
                      <a:pt x="24" y="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4" y="12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50"/>
              <p:cNvSpPr>
                <a:spLocks/>
              </p:cNvSpPr>
              <p:nvPr/>
            </p:nvSpPr>
            <p:spPr bwMode="auto">
              <a:xfrm>
                <a:off x="5695951" y="3597275"/>
                <a:ext cx="109538" cy="71438"/>
              </a:xfrm>
              <a:custGeom>
                <a:avLst/>
                <a:gdLst>
                  <a:gd name="T0" fmla="*/ 0 w 29"/>
                  <a:gd name="T1" fmla="*/ 15040 h 19"/>
                  <a:gd name="T2" fmla="*/ 83098 w 29"/>
                  <a:gd name="T3" fmla="*/ 0 h 19"/>
                  <a:gd name="T4" fmla="*/ 109538 w 29"/>
                  <a:gd name="T5" fmla="*/ 71438 h 19"/>
                  <a:gd name="T6" fmla="*/ 18886 w 29"/>
                  <a:gd name="T7" fmla="*/ 63918 h 19"/>
                  <a:gd name="T8" fmla="*/ 0 w 29"/>
                  <a:gd name="T9" fmla="*/ 15040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" h="19">
                    <a:moveTo>
                      <a:pt x="0" y="4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8" y="17"/>
                      <a:pt x="29" y="19"/>
                    </a:cubicBezTo>
                    <a:cubicBezTo>
                      <a:pt x="29" y="19"/>
                      <a:pt x="12" y="19"/>
                      <a:pt x="5" y="17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51"/>
              <p:cNvSpPr>
                <a:spLocks/>
              </p:cNvSpPr>
              <p:nvPr/>
            </p:nvSpPr>
            <p:spPr bwMode="auto">
              <a:xfrm>
                <a:off x="6567488" y="3578225"/>
                <a:ext cx="79375" cy="439738"/>
              </a:xfrm>
              <a:custGeom>
                <a:avLst/>
                <a:gdLst>
                  <a:gd name="T0" fmla="*/ 34018 w 21"/>
                  <a:gd name="T1" fmla="*/ 0 h 117"/>
                  <a:gd name="T2" fmla="*/ 56696 w 21"/>
                  <a:gd name="T3" fmla="*/ 67652 h 117"/>
                  <a:gd name="T4" fmla="*/ 0 w 21"/>
                  <a:gd name="T5" fmla="*/ 101478 h 117"/>
                  <a:gd name="T6" fmla="*/ 37798 w 21"/>
                  <a:gd name="T7" fmla="*/ 116512 h 117"/>
                  <a:gd name="T8" fmla="*/ 34018 w 21"/>
                  <a:gd name="T9" fmla="*/ 439738 h 117"/>
                  <a:gd name="T10" fmla="*/ 45357 w 21"/>
                  <a:gd name="T11" fmla="*/ 101478 h 117"/>
                  <a:gd name="T12" fmla="*/ 30238 w 21"/>
                  <a:gd name="T13" fmla="*/ 101478 h 117"/>
                  <a:gd name="T14" fmla="*/ 71815 w 21"/>
                  <a:gd name="T15" fmla="*/ 71410 h 117"/>
                  <a:gd name="T16" fmla="*/ 34018 w 21"/>
                  <a:gd name="T17" fmla="*/ 0 h 1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" h="117">
                    <a:moveTo>
                      <a:pt x="9" y="0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4" y="91"/>
                      <a:pt x="9" y="117"/>
                    </a:cubicBezTo>
                    <a:cubicBezTo>
                      <a:pt x="9" y="117"/>
                      <a:pt x="21" y="82"/>
                      <a:pt x="12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18" y="21"/>
                      <a:pt x="19" y="19"/>
                    </a:cubicBezTo>
                    <a:cubicBezTo>
                      <a:pt x="19" y="19"/>
                      <a:pt x="14" y="8"/>
                      <a:pt x="9" y="0"/>
                    </a:cubicBezTo>
                    <a:close/>
                  </a:path>
                </a:pathLst>
              </a:custGeom>
              <a:solidFill>
                <a:srgbClr val="232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Oval 52"/>
              <p:cNvSpPr>
                <a:spLocks noChangeArrowheads="1"/>
              </p:cNvSpPr>
              <p:nvPr/>
            </p:nvSpPr>
            <p:spPr bwMode="auto">
              <a:xfrm>
                <a:off x="6438901" y="3706813"/>
                <a:ext cx="38100" cy="25400"/>
              </a:xfrm>
              <a:prstGeom prst="ellipse">
                <a:avLst/>
              </a:prstGeom>
              <a:solidFill>
                <a:srgbClr val="232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53"/>
              <p:cNvSpPr>
                <a:spLocks/>
              </p:cNvSpPr>
              <p:nvPr/>
            </p:nvSpPr>
            <p:spPr bwMode="auto">
              <a:xfrm>
                <a:off x="6515101" y="3698875"/>
                <a:ext cx="41275" cy="26988"/>
              </a:xfrm>
              <a:custGeom>
                <a:avLst/>
                <a:gdLst>
                  <a:gd name="T0" fmla="*/ 37523 w 11"/>
                  <a:gd name="T1" fmla="*/ 11566 h 7"/>
                  <a:gd name="T2" fmla="*/ 22514 w 11"/>
                  <a:gd name="T3" fmla="*/ 26988 h 7"/>
                  <a:gd name="T4" fmla="*/ 0 w 11"/>
                  <a:gd name="T5" fmla="*/ 15422 h 7"/>
                  <a:gd name="T6" fmla="*/ 18761 w 11"/>
                  <a:gd name="T7" fmla="*/ 0 h 7"/>
                  <a:gd name="T8" fmla="*/ 37523 w 11"/>
                  <a:gd name="T9" fmla="*/ 11566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3"/>
                    </a:moveTo>
                    <a:cubicBezTo>
                      <a:pt x="11" y="5"/>
                      <a:pt x="9" y="6"/>
                      <a:pt x="6" y="7"/>
                    </a:cubicBezTo>
                    <a:cubicBezTo>
                      <a:pt x="3" y="7"/>
                      <a:pt x="1" y="6"/>
                      <a:pt x="0" y="4"/>
                    </a:cubicBezTo>
                    <a:cubicBezTo>
                      <a:pt x="0" y="3"/>
                      <a:pt x="2" y="1"/>
                      <a:pt x="5" y="0"/>
                    </a:cubicBezTo>
                    <a:cubicBezTo>
                      <a:pt x="8" y="0"/>
                      <a:pt x="10" y="1"/>
                      <a:pt x="10" y="3"/>
                    </a:cubicBezTo>
                    <a:close/>
                  </a:path>
                </a:pathLst>
              </a:custGeom>
              <a:solidFill>
                <a:srgbClr val="232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54"/>
              <p:cNvSpPr>
                <a:spLocks/>
              </p:cNvSpPr>
              <p:nvPr/>
            </p:nvSpPr>
            <p:spPr bwMode="auto">
              <a:xfrm>
                <a:off x="6457951" y="3668713"/>
                <a:ext cx="101600" cy="26988"/>
              </a:xfrm>
              <a:custGeom>
                <a:avLst/>
                <a:gdLst>
                  <a:gd name="T0" fmla="*/ 0 w 27"/>
                  <a:gd name="T1" fmla="*/ 11566 h 7"/>
                  <a:gd name="T2" fmla="*/ 101600 w 27"/>
                  <a:gd name="T3" fmla="*/ 0 h 7"/>
                  <a:gd name="T4" fmla="*/ 0 w 27"/>
                  <a:gd name="T5" fmla="*/ 11566 h 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" h="7">
                    <a:moveTo>
                      <a:pt x="0" y="3"/>
                    </a:moveTo>
                    <a:cubicBezTo>
                      <a:pt x="0" y="3"/>
                      <a:pt x="19" y="1"/>
                      <a:pt x="27" y="0"/>
                    </a:cubicBezTo>
                    <a:cubicBezTo>
                      <a:pt x="27" y="0"/>
                      <a:pt x="14" y="7"/>
                      <a:pt x="0" y="3"/>
                    </a:cubicBezTo>
                    <a:close/>
                  </a:path>
                </a:pathLst>
              </a:custGeom>
              <a:solidFill>
                <a:srgbClr val="232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55"/>
              <p:cNvSpPr>
                <a:spLocks/>
              </p:cNvSpPr>
              <p:nvPr/>
            </p:nvSpPr>
            <p:spPr bwMode="auto">
              <a:xfrm>
                <a:off x="5189538" y="2824163"/>
                <a:ext cx="814388" cy="819150"/>
              </a:xfrm>
              <a:custGeom>
                <a:avLst/>
                <a:gdLst>
                  <a:gd name="T0" fmla="*/ 371541 w 217"/>
                  <a:gd name="T1" fmla="*/ 75151 h 218"/>
                  <a:gd name="T2" fmla="*/ 773106 w 217"/>
                  <a:gd name="T3" fmla="*/ 480969 h 218"/>
                  <a:gd name="T4" fmla="*/ 525412 w 217"/>
                  <a:gd name="T5" fmla="*/ 755271 h 218"/>
                  <a:gd name="T6" fmla="*/ 56294 w 217"/>
                  <a:gd name="T7" fmla="*/ 334424 h 218"/>
                  <a:gd name="T8" fmla="*/ 150118 w 217"/>
                  <a:gd name="T9" fmla="*/ 101454 h 218"/>
                  <a:gd name="T10" fmla="*/ 371541 w 217"/>
                  <a:gd name="T11" fmla="*/ 75151 h 21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7" h="218">
                    <a:moveTo>
                      <a:pt x="99" y="20"/>
                    </a:moveTo>
                    <a:cubicBezTo>
                      <a:pt x="99" y="20"/>
                      <a:pt x="195" y="99"/>
                      <a:pt x="206" y="128"/>
                    </a:cubicBezTo>
                    <a:cubicBezTo>
                      <a:pt x="217" y="157"/>
                      <a:pt x="162" y="190"/>
                      <a:pt x="140" y="201"/>
                    </a:cubicBezTo>
                    <a:cubicBezTo>
                      <a:pt x="109" y="218"/>
                      <a:pt x="18" y="99"/>
                      <a:pt x="15" y="89"/>
                    </a:cubicBezTo>
                    <a:cubicBezTo>
                      <a:pt x="12" y="80"/>
                      <a:pt x="0" y="54"/>
                      <a:pt x="40" y="27"/>
                    </a:cubicBezTo>
                    <a:cubicBezTo>
                      <a:pt x="81" y="0"/>
                      <a:pt x="99" y="20"/>
                      <a:pt x="99" y="20"/>
                    </a:cubicBezTo>
                    <a:close/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 56"/>
              <p:cNvSpPr>
                <a:spLocks/>
              </p:cNvSpPr>
              <p:nvPr/>
            </p:nvSpPr>
            <p:spPr bwMode="auto">
              <a:xfrm>
                <a:off x="4986338" y="2667000"/>
                <a:ext cx="679450" cy="904875"/>
              </a:xfrm>
              <a:custGeom>
                <a:avLst/>
                <a:gdLst>
                  <a:gd name="T0" fmla="*/ 491757 w 181"/>
                  <a:gd name="T1" fmla="*/ 792235 h 241"/>
                  <a:gd name="T2" fmla="*/ 341602 w 181"/>
                  <a:gd name="T3" fmla="*/ 555691 h 241"/>
                  <a:gd name="T4" fmla="*/ 536803 w 181"/>
                  <a:gd name="T5" fmla="*/ 446805 h 241"/>
                  <a:gd name="T6" fmla="*/ 484249 w 181"/>
                  <a:gd name="T7" fmla="*/ 413013 h 241"/>
                  <a:gd name="T8" fmla="*/ 623142 w 181"/>
                  <a:gd name="T9" fmla="*/ 322901 h 241"/>
                  <a:gd name="T10" fmla="*/ 589357 w 181"/>
                  <a:gd name="T11" fmla="*/ 300373 h 241"/>
                  <a:gd name="T12" fmla="*/ 668188 w 181"/>
                  <a:gd name="T13" fmla="*/ 229035 h 241"/>
                  <a:gd name="T14" fmla="*/ 604373 w 181"/>
                  <a:gd name="T15" fmla="*/ 214016 h 241"/>
                  <a:gd name="T16" fmla="*/ 506772 w 181"/>
                  <a:gd name="T17" fmla="*/ 33792 h 241"/>
                  <a:gd name="T18" fmla="*/ 401664 w 181"/>
                  <a:gd name="T19" fmla="*/ 146432 h 241"/>
                  <a:gd name="T20" fmla="*/ 195201 w 181"/>
                  <a:gd name="T21" fmla="*/ 150187 h 241"/>
                  <a:gd name="T22" fmla="*/ 292802 w 181"/>
                  <a:gd name="T23" fmla="*/ 236544 h 241"/>
                  <a:gd name="T24" fmla="*/ 108862 w 181"/>
                  <a:gd name="T25" fmla="*/ 589483 h 241"/>
                  <a:gd name="T26" fmla="*/ 11262 w 181"/>
                  <a:gd name="T27" fmla="*/ 608256 h 241"/>
                  <a:gd name="T28" fmla="*/ 108862 w 181"/>
                  <a:gd name="T29" fmla="*/ 645803 h 241"/>
                  <a:gd name="T30" fmla="*/ 105108 w 181"/>
                  <a:gd name="T31" fmla="*/ 724651 h 241"/>
                  <a:gd name="T32" fmla="*/ 138893 w 181"/>
                  <a:gd name="T33" fmla="*/ 672086 h 241"/>
                  <a:gd name="T34" fmla="*/ 405418 w 181"/>
                  <a:gd name="T35" fmla="*/ 788480 h 241"/>
                  <a:gd name="T36" fmla="*/ 405418 w 181"/>
                  <a:gd name="T37" fmla="*/ 886102 h 241"/>
                  <a:gd name="T38" fmla="*/ 446710 w 181"/>
                  <a:gd name="T39" fmla="*/ 833536 h 241"/>
                  <a:gd name="T40" fmla="*/ 488003 w 181"/>
                  <a:gd name="T41" fmla="*/ 889856 h 241"/>
                  <a:gd name="T42" fmla="*/ 491757 w 181"/>
                  <a:gd name="T43" fmla="*/ 792235 h 24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81" h="241">
                    <a:moveTo>
                      <a:pt x="131" y="211"/>
                    </a:moveTo>
                    <a:cubicBezTo>
                      <a:pt x="131" y="211"/>
                      <a:pt x="117" y="157"/>
                      <a:pt x="91" y="148"/>
                    </a:cubicBezTo>
                    <a:cubicBezTo>
                      <a:pt x="91" y="148"/>
                      <a:pt x="143" y="130"/>
                      <a:pt x="143" y="119"/>
                    </a:cubicBezTo>
                    <a:cubicBezTo>
                      <a:pt x="143" y="108"/>
                      <a:pt x="129" y="110"/>
                      <a:pt x="129" y="110"/>
                    </a:cubicBezTo>
                    <a:cubicBezTo>
                      <a:pt x="129" y="110"/>
                      <a:pt x="166" y="93"/>
                      <a:pt x="166" y="86"/>
                    </a:cubicBezTo>
                    <a:cubicBezTo>
                      <a:pt x="166" y="80"/>
                      <a:pt x="157" y="80"/>
                      <a:pt x="157" y="80"/>
                    </a:cubicBezTo>
                    <a:cubicBezTo>
                      <a:pt x="157" y="80"/>
                      <a:pt x="181" y="71"/>
                      <a:pt x="178" y="61"/>
                    </a:cubicBezTo>
                    <a:cubicBezTo>
                      <a:pt x="175" y="52"/>
                      <a:pt x="161" y="57"/>
                      <a:pt x="161" y="57"/>
                    </a:cubicBezTo>
                    <a:cubicBezTo>
                      <a:pt x="161" y="57"/>
                      <a:pt x="177" y="19"/>
                      <a:pt x="135" y="9"/>
                    </a:cubicBezTo>
                    <a:cubicBezTo>
                      <a:pt x="94" y="0"/>
                      <a:pt x="96" y="29"/>
                      <a:pt x="107" y="39"/>
                    </a:cubicBezTo>
                    <a:cubicBezTo>
                      <a:pt x="107" y="39"/>
                      <a:pt x="74" y="21"/>
                      <a:pt x="52" y="40"/>
                    </a:cubicBezTo>
                    <a:cubicBezTo>
                      <a:pt x="30" y="59"/>
                      <a:pt x="78" y="63"/>
                      <a:pt x="78" y="63"/>
                    </a:cubicBezTo>
                    <a:cubicBezTo>
                      <a:pt x="78" y="63"/>
                      <a:pt x="11" y="109"/>
                      <a:pt x="29" y="157"/>
                    </a:cubicBezTo>
                    <a:cubicBezTo>
                      <a:pt x="29" y="157"/>
                      <a:pt x="6" y="150"/>
                      <a:pt x="3" y="162"/>
                    </a:cubicBezTo>
                    <a:cubicBezTo>
                      <a:pt x="0" y="175"/>
                      <a:pt x="29" y="172"/>
                      <a:pt x="29" y="172"/>
                    </a:cubicBezTo>
                    <a:cubicBezTo>
                      <a:pt x="29" y="172"/>
                      <a:pt x="13" y="187"/>
                      <a:pt x="28" y="193"/>
                    </a:cubicBezTo>
                    <a:cubicBezTo>
                      <a:pt x="44" y="198"/>
                      <a:pt x="37" y="179"/>
                      <a:pt x="37" y="179"/>
                    </a:cubicBezTo>
                    <a:cubicBezTo>
                      <a:pt x="37" y="179"/>
                      <a:pt x="52" y="202"/>
                      <a:pt x="108" y="210"/>
                    </a:cubicBezTo>
                    <a:cubicBezTo>
                      <a:pt x="108" y="210"/>
                      <a:pt x="99" y="234"/>
                      <a:pt x="108" y="236"/>
                    </a:cubicBezTo>
                    <a:cubicBezTo>
                      <a:pt x="118" y="238"/>
                      <a:pt x="119" y="222"/>
                      <a:pt x="119" y="222"/>
                    </a:cubicBezTo>
                    <a:cubicBezTo>
                      <a:pt x="119" y="222"/>
                      <a:pt x="121" y="241"/>
                      <a:pt x="130" y="237"/>
                    </a:cubicBezTo>
                    <a:cubicBezTo>
                      <a:pt x="138" y="232"/>
                      <a:pt x="131" y="219"/>
                      <a:pt x="131" y="211"/>
                    </a:cubicBezTo>
                    <a:close/>
                  </a:path>
                </a:pathLst>
              </a:custGeom>
              <a:solidFill>
                <a:srgbClr val="725C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Freeform 57"/>
              <p:cNvSpPr>
                <a:spLocks/>
              </p:cNvSpPr>
              <p:nvPr/>
            </p:nvSpPr>
            <p:spPr bwMode="auto">
              <a:xfrm>
                <a:off x="5646738" y="3113088"/>
                <a:ext cx="180975" cy="112713"/>
              </a:xfrm>
              <a:custGeom>
                <a:avLst/>
                <a:gdLst>
                  <a:gd name="T0" fmla="*/ 0 w 48"/>
                  <a:gd name="T1" fmla="*/ 22543 h 30"/>
                  <a:gd name="T2" fmla="*/ 79177 w 48"/>
                  <a:gd name="T3" fmla="*/ 78899 h 30"/>
                  <a:gd name="T4" fmla="*/ 139502 w 48"/>
                  <a:gd name="T5" fmla="*/ 56357 h 30"/>
                  <a:gd name="T6" fmla="*/ 105569 w 48"/>
                  <a:gd name="T7" fmla="*/ 112713 h 30"/>
                  <a:gd name="T8" fmla="*/ 150813 w 48"/>
                  <a:gd name="T9" fmla="*/ 41328 h 30"/>
                  <a:gd name="T10" fmla="*/ 67866 w 48"/>
                  <a:gd name="T11" fmla="*/ 67628 h 30"/>
                  <a:gd name="T12" fmla="*/ 0 w 48"/>
                  <a:gd name="T13" fmla="*/ 22543 h 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8" h="30">
                    <a:moveTo>
                      <a:pt x="0" y="6"/>
                    </a:moveTo>
                    <a:cubicBezTo>
                      <a:pt x="0" y="6"/>
                      <a:pt x="14" y="25"/>
                      <a:pt x="21" y="21"/>
                    </a:cubicBezTo>
                    <a:cubicBezTo>
                      <a:pt x="28" y="17"/>
                      <a:pt x="31" y="8"/>
                      <a:pt x="37" y="15"/>
                    </a:cubicBezTo>
                    <a:cubicBezTo>
                      <a:pt x="42" y="22"/>
                      <a:pt x="28" y="30"/>
                      <a:pt x="28" y="30"/>
                    </a:cubicBezTo>
                    <a:cubicBezTo>
                      <a:pt x="28" y="30"/>
                      <a:pt x="48" y="23"/>
                      <a:pt x="40" y="11"/>
                    </a:cubicBezTo>
                    <a:cubicBezTo>
                      <a:pt x="32" y="0"/>
                      <a:pt x="23" y="20"/>
                      <a:pt x="18" y="18"/>
                    </a:cubicBezTo>
                    <a:cubicBezTo>
                      <a:pt x="14" y="16"/>
                      <a:pt x="0" y="6"/>
                      <a:pt x="0" y="6"/>
                    </a:cubicBezTo>
                    <a:close/>
                  </a:path>
                </a:pathLst>
              </a:custGeom>
              <a:solidFill>
                <a:srgbClr val="CB8F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58"/>
              <p:cNvSpPr>
                <a:spLocks/>
              </p:cNvSpPr>
              <p:nvPr/>
            </p:nvSpPr>
            <p:spPr bwMode="auto">
              <a:xfrm>
                <a:off x="5553076" y="3203575"/>
                <a:ext cx="68263" cy="63500"/>
              </a:xfrm>
              <a:custGeom>
                <a:avLst/>
                <a:gdLst>
                  <a:gd name="T0" fmla="*/ 49301 w 18"/>
                  <a:gd name="T1" fmla="*/ 14941 h 17"/>
                  <a:gd name="T2" fmla="*/ 60678 w 18"/>
                  <a:gd name="T3" fmla="*/ 52294 h 17"/>
                  <a:gd name="T4" fmla="*/ 18962 w 18"/>
                  <a:gd name="T5" fmla="*/ 48559 h 17"/>
                  <a:gd name="T6" fmla="*/ 7585 w 18"/>
                  <a:gd name="T7" fmla="*/ 7471 h 17"/>
                  <a:gd name="T8" fmla="*/ 49301 w 18"/>
                  <a:gd name="T9" fmla="*/ 14941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" h="17">
                    <a:moveTo>
                      <a:pt x="13" y="4"/>
                    </a:moveTo>
                    <a:cubicBezTo>
                      <a:pt x="17" y="7"/>
                      <a:pt x="18" y="12"/>
                      <a:pt x="16" y="14"/>
                    </a:cubicBezTo>
                    <a:cubicBezTo>
                      <a:pt x="13" y="17"/>
                      <a:pt x="8" y="16"/>
                      <a:pt x="5" y="13"/>
                    </a:cubicBezTo>
                    <a:cubicBezTo>
                      <a:pt x="1" y="10"/>
                      <a:pt x="0" y="5"/>
                      <a:pt x="2" y="2"/>
                    </a:cubicBezTo>
                    <a:cubicBezTo>
                      <a:pt x="4" y="0"/>
                      <a:pt x="9" y="1"/>
                      <a:pt x="13" y="4"/>
                    </a:cubicBezTo>
                    <a:close/>
                  </a:path>
                </a:pathLst>
              </a:custGeom>
              <a:solidFill>
                <a:srgbClr val="190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 59"/>
              <p:cNvSpPr>
                <a:spLocks/>
              </p:cNvSpPr>
              <p:nvPr/>
            </p:nvSpPr>
            <p:spPr bwMode="auto">
              <a:xfrm>
                <a:off x="5681663" y="3079750"/>
                <a:ext cx="66675" cy="63500"/>
              </a:xfrm>
              <a:custGeom>
                <a:avLst/>
                <a:gdLst>
                  <a:gd name="T0" fmla="*/ 48154 w 18"/>
                  <a:gd name="T1" fmla="*/ 14941 h 17"/>
                  <a:gd name="T2" fmla="*/ 59267 w 18"/>
                  <a:gd name="T3" fmla="*/ 52294 h 17"/>
                  <a:gd name="T4" fmla="*/ 18521 w 18"/>
                  <a:gd name="T5" fmla="*/ 48559 h 17"/>
                  <a:gd name="T6" fmla="*/ 7408 w 18"/>
                  <a:gd name="T7" fmla="*/ 7471 h 17"/>
                  <a:gd name="T8" fmla="*/ 48154 w 18"/>
                  <a:gd name="T9" fmla="*/ 14941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" h="17">
                    <a:moveTo>
                      <a:pt x="13" y="4"/>
                    </a:moveTo>
                    <a:cubicBezTo>
                      <a:pt x="17" y="7"/>
                      <a:pt x="18" y="12"/>
                      <a:pt x="16" y="14"/>
                    </a:cubicBezTo>
                    <a:cubicBezTo>
                      <a:pt x="13" y="17"/>
                      <a:pt x="9" y="16"/>
                      <a:pt x="5" y="13"/>
                    </a:cubicBezTo>
                    <a:cubicBezTo>
                      <a:pt x="1" y="10"/>
                      <a:pt x="0" y="5"/>
                      <a:pt x="2" y="2"/>
                    </a:cubicBezTo>
                    <a:cubicBezTo>
                      <a:pt x="4" y="0"/>
                      <a:pt x="9" y="0"/>
                      <a:pt x="13" y="4"/>
                    </a:cubicBezTo>
                    <a:close/>
                  </a:path>
                </a:pathLst>
              </a:custGeom>
              <a:solidFill>
                <a:srgbClr val="190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60"/>
              <p:cNvSpPr>
                <a:spLocks/>
              </p:cNvSpPr>
              <p:nvPr/>
            </p:nvSpPr>
            <p:spPr bwMode="auto">
              <a:xfrm>
                <a:off x="5478463" y="3132138"/>
                <a:ext cx="71438" cy="82550"/>
              </a:xfrm>
              <a:custGeom>
                <a:avLst/>
                <a:gdLst>
                  <a:gd name="T0" fmla="*/ 71438 w 19"/>
                  <a:gd name="T1" fmla="*/ 0 h 22"/>
                  <a:gd name="T2" fmla="*/ 18799 w 19"/>
                  <a:gd name="T3" fmla="*/ 82550 h 22"/>
                  <a:gd name="T4" fmla="*/ 71438 w 19"/>
                  <a:gd name="T5" fmla="*/ 0 h 2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" h="22">
                    <a:moveTo>
                      <a:pt x="19" y="0"/>
                    </a:moveTo>
                    <a:cubicBezTo>
                      <a:pt x="19" y="0"/>
                      <a:pt x="0" y="2"/>
                      <a:pt x="5" y="22"/>
                    </a:cubicBezTo>
                    <a:cubicBezTo>
                      <a:pt x="5" y="22"/>
                      <a:pt x="12" y="5"/>
                      <a:pt x="19" y="0"/>
                    </a:cubicBezTo>
                    <a:close/>
                  </a:path>
                </a:pathLst>
              </a:custGeom>
              <a:solidFill>
                <a:srgbClr val="725C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61"/>
              <p:cNvSpPr>
                <a:spLocks/>
              </p:cNvSpPr>
              <p:nvPr/>
            </p:nvSpPr>
            <p:spPr bwMode="auto">
              <a:xfrm>
                <a:off x="5610226" y="2989263"/>
                <a:ext cx="96838" cy="68263"/>
              </a:xfrm>
              <a:custGeom>
                <a:avLst/>
                <a:gdLst>
                  <a:gd name="T0" fmla="*/ 96838 w 26"/>
                  <a:gd name="T1" fmla="*/ 45509 h 18"/>
                  <a:gd name="T2" fmla="*/ 0 w 26"/>
                  <a:gd name="T3" fmla="*/ 68263 h 18"/>
                  <a:gd name="T4" fmla="*/ 96838 w 26"/>
                  <a:gd name="T5" fmla="*/ 45509 h 1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" h="18">
                    <a:moveTo>
                      <a:pt x="26" y="12"/>
                    </a:moveTo>
                    <a:cubicBezTo>
                      <a:pt x="26" y="12"/>
                      <a:pt x="11" y="0"/>
                      <a:pt x="0" y="18"/>
                    </a:cubicBezTo>
                    <a:cubicBezTo>
                      <a:pt x="0" y="18"/>
                      <a:pt x="18" y="11"/>
                      <a:pt x="26" y="12"/>
                    </a:cubicBezTo>
                    <a:close/>
                  </a:path>
                </a:pathLst>
              </a:custGeom>
              <a:solidFill>
                <a:srgbClr val="725C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62"/>
              <p:cNvSpPr>
                <a:spLocks/>
              </p:cNvSpPr>
              <p:nvPr/>
            </p:nvSpPr>
            <p:spPr bwMode="auto">
              <a:xfrm>
                <a:off x="5572126" y="3241675"/>
                <a:ext cx="296863" cy="201613"/>
              </a:xfrm>
              <a:custGeom>
                <a:avLst/>
                <a:gdLst>
                  <a:gd name="T0" fmla="*/ 251770 w 79"/>
                  <a:gd name="T1" fmla="*/ 194146 h 54"/>
                  <a:gd name="T2" fmla="*/ 232981 w 79"/>
                  <a:gd name="T3" fmla="*/ 0 h 54"/>
                  <a:gd name="T4" fmla="*/ 0 w 79"/>
                  <a:gd name="T5" fmla="*/ 134409 h 54"/>
                  <a:gd name="T6" fmla="*/ 71397 w 79"/>
                  <a:gd name="T7" fmla="*/ 201613 h 54"/>
                  <a:gd name="T8" fmla="*/ 251770 w 79"/>
                  <a:gd name="T9" fmla="*/ 194146 h 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9" h="54">
                    <a:moveTo>
                      <a:pt x="67" y="52"/>
                    </a:moveTo>
                    <a:cubicBezTo>
                      <a:pt x="79" y="30"/>
                      <a:pt x="62" y="0"/>
                      <a:pt x="62" y="0"/>
                    </a:cubicBezTo>
                    <a:cubicBezTo>
                      <a:pt x="49" y="9"/>
                      <a:pt x="0" y="36"/>
                      <a:pt x="0" y="36"/>
                    </a:cubicBezTo>
                    <a:cubicBezTo>
                      <a:pt x="0" y="36"/>
                      <a:pt x="8" y="46"/>
                      <a:pt x="19" y="54"/>
                    </a:cubicBezTo>
                    <a:cubicBezTo>
                      <a:pt x="29" y="47"/>
                      <a:pt x="48" y="37"/>
                      <a:pt x="67" y="52"/>
                    </a:cubicBezTo>
                    <a:close/>
                  </a:path>
                </a:pathLst>
              </a:custGeom>
              <a:solidFill>
                <a:srgbClr val="7534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63"/>
              <p:cNvSpPr>
                <a:spLocks/>
              </p:cNvSpPr>
              <p:nvPr/>
            </p:nvSpPr>
            <p:spPr bwMode="auto">
              <a:xfrm>
                <a:off x="5643563" y="3379788"/>
                <a:ext cx="179388" cy="123825"/>
              </a:xfrm>
              <a:custGeom>
                <a:avLst/>
                <a:gdLst>
                  <a:gd name="T0" fmla="*/ 0 w 48"/>
                  <a:gd name="T1" fmla="*/ 63789 h 33"/>
                  <a:gd name="T2" fmla="*/ 145753 w 48"/>
                  <a:gd name="T3" fmla="*/ 97559 h 33"/>
                  <a:gd name="T4" fmla="*/ 179388 w 48"/>
                  <a:gd name="T5" fmla="*/ 56284 h 33"/>
                  <a:gd name="T6" fmla="*/ 0 w 48"/>
                  <a:gd name="T7" fmla="*/ 63789 h 3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33">
                    <a:moveTo>
                      <a:pt x="0" y="17"/>
                    </a:moveTo>
                    <a:cubicBezTo>
                      <a:pt x="12" y="26"/>
                      <a:pt x="28" y="33"/>
                      <a:pt x="39" y="26"/>
                    </a:cubicBezTo>
                    <a:cubicBezTo>
                      <a:pt x="43" y="22"/>
                      <a:pt x="46" y="19"/>
                      <a:pt x="48" y="15"/>
                    </a:cubicBezTo>
                    <a:cubicBezTo>
                      <a:pt x="29" y="0"/>
                      <a:pt x="10" y="10"/>
                      <a:pt x="0" y="17"/>
                    </a:cubicBezTo>
                    <a:close/>
                  </a:path>
                </a:pathLst>
              </a:custGeom>
              <a:solidFill>
                <a:srgbClr val="EDA6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64"/>
              <p:cNvSpPr>
                <a:spLocks/>
              </p:cNvSpPr>
              <p:nvPr/>
            </p:nvSpPr>
            <p:spPr bwMode="auto">
              <a:xfrm>
                <a:off x="5260976" y="3368675"/>
                <a:ext cx="261938" cy="209550"/>
              </a:xfrm>
              <a:custGeom>
                <a:avLst/>
                <a:gdLst>
                  <a:gd name="T0" fmla="*/ 217034 w 70"/>
                  <a:gd name="T1" fmla="*/ 26194 h 56"/>
                  <a:gd name="T2" fmla="*/ 82323 w 70"/>
                  <a:gd name="T3" fmla="*/ 37420 h 56"/>
                  <a:gd name="T4" fmla="*/ 239486 w 70"/>
                  <a:gd name="T5" fmla="*/ 130969 h 56"/>
                  <a:gd name="T6" fmla="*/ 217034 w 70"/>
                  <a:gd name="T7" fmla="*/ 26194 h 5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0" h="56">
                    <a:moveTo>
                      <a:pt x="58" y="7"/>
                    </a:moveTo>
                    <a:cubicBezTo>
                      <a:pt x="51" y="3"/>
                      <a:pt x="35" y="0"/>
                      <a:pt x="22" y="10"/>
                    </a:cubicBezTo>
                    <a:cubicBezTo>
                      <a:pt x="0" y="28"/>
                      <a:pt x="52" y="56"/>
                      <a:pt x="64" y="35"/>
                    </a:cubicBezTo>
                    <a:cubicBezTo>
                      <a:pt x="70" y="24"/>
                      <a:pt x="63" y="10"/>
                      <a:pt x="58" y="7"/>
                    </a:cubicBezTo>
                    <a:close/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65"/>
              <p:cNvSpPr>
                <a:spLocks/>
              </p:cNvSpPr>
              <p:nvPr/>
            </p:nvSpPr>
            <p:spPr bwMode="auto">
              <a:xfrm>
                <a:off x="4645026" y="2767013"/>
                <a:ext cx="273050" cy="296863"/>
              </a:xfrm>
              <a:custGeom>
                <a:avLst/>
                <a:gdLst>
                  <a:gd name="T0" fmla="*/ 187021 w 73"/>
                  <a:gd name="T1" fmla="*/ 248012 h 79"/>
                  <a:gd name="T2" fmla="*/ 108472 w 73"/>
                  <a:gd name="T3" fmla="*/ 285590 h 79"/>
                  <a:gd name="T4" fmla="*/ 104732 w 73"/>
                  <a:gd name="T5" fmla="*/ 236739 h 79"/>
                  <a:gd name="T6" fmla="*/ 26183 w 73"/>
                  <a:gd name="T7" fmla="*/ 154068 h 79"/>
                  <a:gd name="T8" fmla="*/ 41145 w 73"/>
                  <a:gd name="T9" fmla="*/ 97702 h 79"/>
                  <a:gd name="T10" fmla="*/ 63587 w 73"/>
                  <a:gd name="T11" fmla="*/ 30062 h 79"/>
                  <a:gd name="T12" fmla="*/ 127174 w 73"/>
                  <a:gd name="T13" fmla="*/ 30062 h 79"/>
                  <a:gd name="T14" fmla="*/ 157097 w 73"/>
                  <a:gd name="T15" fmla="*/ 3758 h 79"/>
                  <a:gd name="T16" fmla="*/ 269310 w 73"/>
                  <a:gd name="T17" fmla="*/ 139037 h 79"/>
                  <a:gd name="T18" fmla="*/ 187021 w 73"/>
                  <a:gd name="T19" fmla="*/ 248012 h 7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3" h="79">
                    <a:moveTo>
                      <a:pt x="50" y="66"/>
                    </a:moveTo>
                    <a:cubicBezTo>
                      <a:pt x="50" y="66"/>
                      <a:pt x="36" y="79"/>
                      <a:pt x="29" y="76"/>
                    </a:cubicBezTo>
                    <a:cubicBezTo>
                      <a:pt x="22" y="74"/>
                      <a:pt x="28" y="63"/>
                      <a:pt x="28" y="63"/>
                    </a:cubicBezTo>
                    <a:cubicBezTo>
                      <a:pt x="28" y="63"/>
                      <a:pt x="13" y="41"/>
                      <a:pt x="7" y="41"/>
                    </a:cubicBezTo>
                    <a:cubicBezTo>
                      <a:pt x="1" y="41"/>
                      <a:pt x="0" y="29"/>
                      <a:pt x="11" y="26"/>
                    </a:cubicBezTo>
                    <a:cubicBezTo>
                      <a:pt x="11" y="26"/>
                      <a:pt x="13" y="10"/>
                      <a:pt x="17" y="8"/>
                    </a:cubicBezTo>
                    <a:cubicBezTo>
                      <a:pt x="22" y="5"/>
                      <a:pt x="34" y="8"/>
                      <a:pt x="34" y="8"/>
                    </a:cubicBezTo>
                    <a:cubicBezTo>
                      <a:pt x="34" y="8"/>
                      <a:pt x="36" y="0"/>
                      <a:pt x="42" y="1"/>
                    </a:cubicBezTo>
                    <a:cubicBezTo>
                      <a:pt x="48" y="3"/>
                      <a:pt x="71" y="24"/>
                      <a:pt x="72" y="37"/>
                    </a:cubicBezTo>
                    <a:cubicBezTo>
                      <a:pt x="73" y="51"/>
                      <a:pt x="50" y="66"/>
                      <a:pt x="50" y="66"/>
                    </a:cubicBezTo>
                    <a:close/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66"/>
              <p:cNvSpPr>
                <a:spLocks/>
              </p:cNvSpPr>
              <p:nvPr/>
            </p:nvSpPr>
            <p:spPr bwMode="auto">
              <a:xfrm>
                <a:off x="4799013" y="2906713"/>
                <a:ext cx="952500" cy="938213"/>
              </a:xfrm>
              <a:custGeom>
                <a:avLst/>
                <a:gdLst>
                  <a:gd name="T0" fmla="*/ 907500 w 254"/>
                  <a:gd name="T1" fmla="*/ 784346 h 250"/>
                  <a:gd name="T2" fmla="*/ 618750 w 254"/>
                  <a:gd name="T3" fmla="*/ 356521 h 250"/>
                  <a:gd name="T4" fmla="*/ 97500 w 254"/>
                  <a:gd name="T5" fmla="*/ 7506 h 250"/>
                  <a:gd name="T6" fmla="*/ 7500 w 254"/>
                  <a:gd name="T7" fmla="*/ 131350 h 250"/>
                  <a:gd name="T8" fmla="*/ 543750 w 254"/>
                  <a:gd name="T9" fmla="*/ 435331 h 250"/>
                  <a:gd name="T10" fmla="*/ 900000 w 254"/>
                  <a:gd name="T11" fmla="*/ 926954 h 250"/>
                  <a:gd name="T12" fmla="*/ 907500 w 254"/>
                  <a:gd name="T13" fmla="*/ 784346 h 2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54" h="250">
                    <a:moveTo>
                      <a:pt x="242" y="209"/>
                    </a:moveTo>
                    <a:cubicBezTo>
                      <a:pt x="242" y="209"/>
                      <a:pt x="199" y="124"/>
                      <a:pt x="165" y="95"/>
                    </a:cubicBezTo>
                    <a:cubicBezTo>
                      <a:pt x="137" y="71"/>
                      <a:pt x="60" y="16"/>
                      <a:pt x="26" y="2"/>
                    </a:cubicBezTo>
                    <a:cubicBezTo>
                      <a:pt x="26" y="2"/>
                      <a:pt x="0" y="0"/>
                      <a:pt x="2" y="35"/>
                    </a:cubicBezTo>
                    <a:cubicBezTo>
                      <a:pt x="2" y="35"/>
                      <a:pt x="107" y="85"/>
                      <a:pt x="145" y="116"/>
                    </a:cubicBezTo>
                    <a:cubicBezTo>
                      <a:pt x="188" y="151"/>
                      <a:pt x="215" y="241"/>
                      <a:pt x="240" y="247"/>
                    </a:cubicBezTo>
                    <a:cubicBezTo>
                      <a:pt x="254" y="250"/>
                      <a:pt x="242" y="209"/>
                      <a:pt x="242" y="209"/>
                    </a:cubicBezTo>
                    <a:close/>
                  </a:path>
                </a:pathLst>
              </a:custGeom>
              <a:solidFill>
                <a:srgbClr val="464B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67"/>
              <p:cNvSpPr>
                <a:spLocks/>
              </p:cNvSpPr>
              <p:nvPr/>
            </p:nvSpPr>
            <p:spPr bwMode="auto">
              <a:xfrm>
                <a:off x="4095751" y="3575050"/>
                <a:ext cx="131763" cy="808038"/>
              </a:xfrm>
              <a:custGeom>
                <a:avLst/>
                <a:gdLst>
                  <a:gd name="T0" fmla="*/ 86587 w 35"/>
                  <a:gd name="T1" fmla="*/ 0 h 215"/>
                  <a:gd name="T2" fmla="*/ 131763 w 35"/>
                  <a:gd name="T3" fmla="*/ 808038 h 215"/>
                  <a:gd name="T4" fmla="*/ 86587 w 35"/>
                  <a:gd name="T5" fmla="*/ 0 h 21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5" h="215">
                    <a:moveTo>
                      <a:pt x="23" y="0"/>
                    </a:moveTo>
                    <a:cubicBezTo>
                      <a:pt x="23" y="0"/>
                      <a:pt x="0" y="97"/>
                      <a:pt x="35" y="215"/>
                    </a:cubicBezTo>
                    <a:cubicBezTo>
                      <a:pt x="35" y="215"/>
                      <a:pt x="14" y="65"/>
                      <a:pt x="23" y="0"/>
                    </a:cubicBezTo>
                    <a:close/>
                  </a:path>
                </a:pathLst>
              </a:custGeom>
              <a:solidFill>
                <a:srgbClr val="F3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68"/>
              <p:cNvSpPr>
                <a:spLocks/>
              </p:cNvSpPr>
              <p:nvPr/>
            </p:nvSpPr>
            <p:spPr bwMode="auto">
              <a:xfrm>
                <a:off x="4205288" y="3833813"/>
                <a:ext cx="96838" cy="623888"/>
              </a:xfrm>
              <a:custGeom>
                <a:avLst/>
                <a:gdLst>
                  <a:gd name="T0" fmla="*/ 67042 w 26"/>
                  <a:gd name="T1" fmla="*/ 0 h 166"/>
                  <a:gd name="T2" fmla="*/ 96838 w 26"/>
                  <a:gd name="T3" fmla="*/ 623888 h 166"/>
                  <a:gd name="T4" fmla="*/ 67042 w 26"/>
                  <a:gd name="T5" fmla="*/ 0 h 16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" h="166">
                    <a:moveTo>
                      <a:pt x="18" y="0"/>
                    </a:moveTo>
                    <a:cubicBezTo>
                      <a:pt x="18" y="0"/>
                      <a:pt x="0" y="75"/>
                      <a:pt x="26" y="166"/>
                    </a:cubicBezTo>
                    <a:cubicBezTo>
                      <a:pt x="26" y="166"/>
                      <a:pt x="11" y="50"/>
                      <a:pt x="18" y="0"/>
                    </a:cubicBezTo>
                    <a:close/>
                  </a:path>
                </a:pathLst>
              </a:custGeom>
              <a:solidFill>
                <a:srgbClr val="F3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3" name="Freeform 7"/>
            <p:cNvSpPr>
              <a:spLocks/>
            </p:cNvSpPr>
            <p:nvPr/>
          </p:nvSpPr>
          <p:spPr bwMode="auto">
            <a:xfrm>
              <a:off x="1225285" y="5417876"/>
              <a:ext cx="2842425" cy="741776"/>
            </a:xfrm>
            <a:custGeom>
              <a:avLst/>
              <a:gdLst>
                <a:gd name="T0" fmla="*/ 545089 w 1124"/>
                <a:gd name="T1" fmla="*/ 638722 h 322"/>
                <a:gd name="T2" fmla="*/ 816040 w 1124"/>
                <a:gd name="T3" fmla="*/ 542914 h 322"/>
                <a:gd name="T4" fmla="*/ 1322877 w 1124"/>
                <a:gd name="T5" fmla="*/ 188713 h 322"/>
                <a:gd name="T6" fmla="*/ 1896655 w 1124"/>
                <a:gd name="T7" fmla="*/ 409363 h 322"/>
                <a:gd name="T8" fmla="*/ 2534186 w 1124"/>
                <a:gd name="T9" fmla="*/ 11613 h 322"/>
                <a:gd name="T10" fmla="*/ 3056961 w 1124"/>
                <a:gd name="T11" fmla="*/ 519688 h 322"/>
                <a:gd name="T12" fmla="*/ 3235470 w 1124"/>
                <a:gd name="T13" fmla="*/ 693885 h 322"/>
                <a:gd name="T14" fmla="*/ 2419430 w 1124"/>
                <a:gd name="T15" fmla="*/ 693885 h 322"/>
                <a:gd name="T16" fmla="*/ 1530074 w 1124"/>
                <a:gd name="T17" fmla="*/ 789693 h 322"/>
                <a:gd name="T18" fmla="*/ 678970 w 1124"/>
                <a:gd name="T19" fmla="*/ 763563 h 322"/>
                <a:gd name="T20" fmla="*/ 82879 w 1124"/>
                <a:gd name="T21" fmla="*/ 763563 h 322"/>
                <a:gd name="T22" fmla="*/ 545089 w 1124"/>
                <a:gd name="T23" fmla="*/ 638722 h 3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124" h="322">
                  <a:moveTo>
                    <a:pt x="171" y="220"/>
                  </a:moveTo>
                  <a:cubicBezTo>
                    <a:pt x="171" y="220"/>
                    <a:pt x="171" y="186"/>
                    <a:pt x="256" y="187"/>
                  </a:cubicBezTo>
                  <a:cubicBezTo>
                    <a:pt x="256" y="187"/>
                    <a:pt x="297" y="64"/>
                    <a:pt x="415" y="65"/>
                  </a:cubicBezTo>
                  <a:cubicBezTo>
                    <a:pt x="593" y="66"/>
                    <a:pt x="589" y="114"/>
                    <a:pt x="595" y="141"/>
                  </a:cubicBezTo>
                  <a:cubicBezTo>
                    <a:pt x="595" y="141"/>
                    <a:pt x="650" y="0"/>
                    <a:pt x="795" y="4"/>
                  </a:cubicBezTo>
                  <a:cubicBezTo>
                    <a:pt x="1001" y="11"/>
                    <a:pt x="959" y="179"/>
                    <a:pt x="959" y="179"/>
                  </a:cubicBezTo>
                  <a:cubicBezTo>
                    <a:pt x="959" y="179"/>
                    <a:pt x="1124" y="216"/>
                    <a:pt x="1015" y="239"/>
                  </a:cubicBezTo>
                  <a:cubicBezTo>
                    <a:pt x="907" y="262"/>
                    <a:pt x="759" y="239"/>
                    <a:pt x="759" y="239"/>
                  </a:cubicBezTo>
                  <a:cubicBezTo>
                    <a:pt x="759" y="239"/>
                    <a:pt x="585" y="322"/>
                    <a:pt x="480" y="272"/>
                  </a:cubicBezTo>
                  <a:cubicBezTo>
                    <a:pt x="480" y="272"/>
                    <a:pt x="256" y="306"/>
                    <a:pt x="213" y="263"/>
                  </a:cubicBezTo>
                  <a:cubicBezTo>
                    <a:pt x="213" y="263"/>
                    <a:pt x="52" y="297"/>
                    <a:pt x="26" y="263"/>
                  </a:cubicBezTo>
                  <a:cubicBezTo>
                    <a:pt x="0" y="229"/>
                    <a:pt x="125" y="218"/>
                    <a:pt x="171" y="220"/>
                  </a:cubicBezTo>
                  <a:close/>
                </a:path>
              </a:pathLst>
            </a:custGeom>
            <a:solidFill>
              <a:srgbClr val="76D0DE"/>
            </a:solidFill>
            <a:ln>
              <a:noFill/>
            </a:ln>
          </p:spPr>
          <p:txBody>
            <a:bodyPr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44" name="Freeform 8"/>
            <p:cNvSpPr>
              <a:spLocks/>
            </p:cNvSpPr>
            <p:nvPr/>
          </p:nvSpPr>
          <p:spPr bwMode="auto">
            <a:xfrm>
              <a:off x="2594454" y="659336"/>
              <a:ext cx="1462143" cy="458415"/>
            </a:xfrm>
            <a:custGeom>
              <a:avLst/>
              <a:gdLst>
                <a:gd name="T0" fmla="*/ 279473 w 659"/>
                <a:gd name="T1" fmla="*/ 410238 h 207"/>
                <a:gd name="T2" fmla="*/ 419210 w 659"/>
                <a:gd name="T3" fmla="*/ 279073 h 207"/>
                <a:gd name="T4" fmla="*/ 617636 w 659"/>
                <a:gd name="T5" fmla="*/ 103257 h 207"/>
                <a:gd name="T6" fmla="*/ 860778 w 659"/>
                <a:gd name="T7" fmla="*/ 256748 h 207"/>
                <a:gd name="T8" fmla="*/ 1302346 w 659"/>
                <a:gd name="T9" fmla="*/ 55815 h 207"/>
                <a:gd name="T10" fmla="*/ 1570640 w 659"/>
                <a:gd name="T11" fmla="*/ 343260 h 207"/>
                <a:gd name="T12" fmla="*/ 1662866 w 659"/>
                <a:gd name="T13" fmla="*/ 440936 h 207"/>
                <a:gd name="T14" fmla="*/ 1243656 w 659"/>
                <a:gd name="T15" fmla="*/ 440936 h 207"/>
                <a:gd name="T16" fmla="*/ 785320 w 659"/>
                <a:gd name="T17" fmla="*/ 496751 h 207"/>
                <a:gd name="T18" fmla="*/ 349342 w 659"/>
                <a:gd name="T19" fmla="*/ 480006 h 207"/>
                <a:gd name="T20" fmla="*/ 41921 w 659"/>
                <a:gd name="T21" fmla="*/ 480006 h 207"/>
                <a:gd name="T22" fmla="*/ 279473 w 659"/>
                <a:gd name="T23" fmla="*/ 410238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59" h="207">
                  <a:moveTo>
                    <a:pt x="100" y="147"/>
                  </a:moveTo>
                  <a:cubicBezTo>
                    <a:pt x="100" y="147"/>
                    <a:pt x="100" y="99"/>
                    <a:pt x="150" y="100"/>
                  </a:cubicBezTo>
                  <a:cubicBezTo>
                    <a:pt x="150" y="100"/>
                    <a:pt x="152" y="36"/>
                    <a:pt x="221" y="37"/>
                  </a:cubicBezTo>
                  <a:cubicBezTo>
                    <a:pt x="291" y="39"/>
                    <a:pt x="304" y="76"/>
                    <a:pt x="308" y="92"/>
                  </a:cubicBezTo>
                  <a:cubicBezTo>
                    <a:pt x="308" y="92"/>
                    <a:pt x="347" y="0"/>
                    <a:pt x="466" y="20"/>
                  </a:cubicBezTo>
                  <a:cubicBezTo>
                    <a:pt x="586" y="40"/>
                    <a:pt x="562" y="123"/>
                    <a:pt x="562" y="123"/>
                  </a:cubicBezTo>
                  <a:cubicBezTo>
                    <a:pt x="562" y="123"/>
                    <a:pt x="659" y="144"/>
                    <a:pt x="595" y="158"/>
                  </a:cubicBezTo>
                  <a:cubicBezTo>
                    <a:pt x="532" y="172"/>
                    <a:pt x="445" y="158"/>
                    <a:pt x="445" y="158"/>
                  </a:cubicBezTo>
                  <a:cubicBezTo>
                    <a:pt x="445" y="158"/>
                    <a:pt x="343" y="207"/>
                    <a:pt x="281" y="178"/>
                  </a:cubicBezTo>
                  <a:cubicBezTo>
                    <a:pt x="281" y="178"/>
                    <a:pt x="150" y="197"/>
                    <a:pt x="125" y="172"/>
                  </a:cubicBezTo>
                  <a:cubicBezTo>
                    <a:pt x="125" y="172"/>
                    <a:pt x="31" y="192"/>
                    <a:pt x="15" y="172"/>
                  </a:cubicBezTo>
                  <a:cubicBezTo>
                    <a:pt x="0" y="152"/>
                    <a:pt x="73" y="146"/>
                    <a:pt x="100" y="147"/>
                  </a:cubicBezTo>
                  <a:close/>
                </a:path>
              </a:pathLst>
            </a:custGeom>
            <a:solidFill>
              <a:srgbClr val="92DEEB"/>
            </a:solidFill>
            <a:ln>
              <a:noFill/>
            </a:ln>
          </p:spPr>
          <p:txBody>
            <a:bodyPr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145" name="TextBox 13"/>
          <p:cNvSpPr txBox="1"/>
          <p:nvPr/>
        </p:nvSpPr>
        <p:spPr>
          <a:xfrm>
            <a:off x="6847355" y="4077451"/>
            <a:ext cx="4521226" cy="5416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spcBef>
                <a:spcPct val="20000"/>
              </a:spcBef>
              <a:defRPr/>
            </a:pP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1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817">
              <a:spcBef>
                <a:spcPct val="20000"/>
              </a:spcBef>
              <a:defRPr/>
            </a:pP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您可以在此处添加关于本更多模板：亮亮图文旗舰店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https://liangliangtuwen.tmall.com</a:t>
            </a:r>
          </a:p>
        </p:txBody>
      </p:sp>
      <p:sp>
        <p:nvSpPr>
          <p:cNvPr id="146" name="文本框 145"/>
          <p:cNvSpPr txBox="1"/>
          <p:nvPr/>
        </p:nvSpPr>
        <p:spPr>
          <a:xfrm>
            <a:off x="6744003" y="2419404"/>
            <a:ext cx="3546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prstClr val="white"/>
                </a:solidFill>
                <a:latin typeface="Impact" panose="020B0806030902050204" pitchFamily="34" charset="0"/>
              </a:rPr>
              <a:t>PART   1</a:t>
            </a:r>
            <a:endParaRPr lang="zh-CN" altLang="en-US" sz="4000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44003" y="3204957"/>
            <a:ext cx="3775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研究背景及意义</a:t>
            </a:r>
          </a:p>
        </p:txBody>
      </p:sp>
    </p:spTree>
    <p:extLst>
      <p:ext uri="{BB962C8B-B14F-4D97-AF65-F5344CB8AC3E}">
        <p14:creationId xmlns:p14="http://schemas.microsoft.com/office/powerpoint/2010/main" val="381563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8" r="1999"/>
          <a:stretch/>
        </p:blipFill>
        <p:spPr>
          <a:xfrm>
            <a:off x="926281" y="2138776"/>
            <a:ext cx="5210175" cy="3064329"/>
          </a:xfrm>
        </p:spPr>
      </p:pic>
      <p:sp>
        <p:nvSpPr>
          <p:cNvPr id="5" name="矩形 4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9" name="矩形 8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7" name="文本框 27"/>
          <p:cNvSpPr txBox="1"/>
          <p:nvPr/>
        </p:nvSpPr>
        <p:spPr>
          <a:xfrm>
            <a:off x="926281" y="65850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  <p:sp>
        <p:nvSpPr>
          <p:cNvPr id="8" name="文本框 28"/>
          <p:cNvSpPr txBox="1"/>
          <p:nvPr/>
        </p:nvSpPr>
        <p:spPr>
          <a:xfrm>
            <a:off x="1022628" y="1079660"/>
            <a:ext cx="16001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 instruction</a:t>
            </a:r>
            <a:endParaRPr lang="zh-CN" altLang="en-US" sz="105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438535" y="2138776"/>
            <a:ext cx="5143499" cy="3064329"/>
          </a:xfrm>
          <a:prstGeom prst="roundRect">
            <a:avLst>
              <a:gd name="adj" fmla="val 2443"/>
            </a:avLst>
          </a:prstGeom>
          <a:solidFill>
            <a:srgbClr val="29586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156294" y="3407359"/>
            <a:ext cx="37079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单击此处添加您的文字内容。本模板的所有素材和逻辑图表，均可自由编辑替换和移动。。单击此处添加您的文字内容。本模板的所有素材和逻辑图表，均可自由编辑替换和移动。</a:t>
            </a:r>
            <a:endParaRPr lang="en-US" altLang="zh-CN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itle 13"/>
          <p:cNvSpPr txBox="1">
            <a:spLocks/>
          </p:cNvSpPr>
          <p:nvPr/>
        </p:nvSpPr>
        <p:spPr>
          <a:xfrm>
            <a:off x="7156294" y="2667587"/>
            <a:ext cx="2254736" cy="548679"/>
          </a:xfrm>
          <a:prstGeom prst="rect">
            <a:avLst/>
          </a:prstGeom>
        </p:spPr>
        <p:txBody>
          <a:bodyPr vert="horz" lIns="121682" tIns="60841" rIns="121682" bIns="60841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en-US" sz="3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1674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80163" y="2797816"/>
            <a:ext cx="1379853" cy="1379853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380165" y="1319956"/>
            <a:ext cx="2870199" cy="2857712"/>
            <a:chOff x="838200" y="1397000"/>
            <a:chExt cx="3777627" cy="3761194"/>
          </a:xfrm>
          <a:solidFill>
            <a:srgbClr val="295860"/>
          </a:solidFill>
        </p:grpSpPr>
        <p:sp>
          <p:nvSpPr>
            <p:cNvPr id="10" name="矩形 9"/>
            <p:cNvSpPr/>
            <p:nvPr/>
          </p:nvSpPr>
          <p:spPr>
            <a:xfrm>
              <a:off x="838200" y="1397000"/>
              <a:ext cx="1816100" cy="181610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799728" y="3342093"/>
              <a:ext cx="1816099" cy="1816101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380163" y="4305754"/>
            <a:ext cx="1379853" cy="1379852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0512" y="1319956"/>
            <a:ext cx="1379852" cy="137985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0513" y="4275676"/>
            <a:ext cx="1379852" cy="13518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591842" y="2910049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研究背景以及意义</a:t>
            </a:r>
          </a:p>
        </p:txBody>
      </p:sp>
      <p:sp>
        <p:nvSpPr>
          <p:cNvPr id="13" name="矩形 12"/>
          <p:cNvSpPr/>
          <p:nvPr/>
        </p:nvSpPr>
        <p:spPr>
          <a:xfrm>
            <a:off x="5591842" y="3443613"/>
            <a:ext cx="5876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更多模板：亮亮图文旗舰店</a:t>
            </a:r>
            <a:r>
              <a:rPr lang="en-US" altLang="zh-CN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https://liangliangtuwen.tmall.com</a:t>
            </a:r>
          </a:p>
        </p:txBody>
      </p:sp>
      <p:sp>
        <p:nvSpPr>
          <p:cNvPr id="14" name="矩形 13"/>
          <p:cNvSpPr/>
          <p:nvPr/>
        </p:nvSpPr>
        <p:spPr>
          <a:xfrm>
            <a:off x="4360858" y="1350162"/>
            <a:ext cx="1379853" cy="1379852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91842" y="42124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我们秉承“给您演示的光和热”的理念，为您分担职场压力</a:t>
            </a:r>
            <a:r>
              <a:rPr lang="en-US" altLang="zh-CN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让您的每一次亮相都信心澎湃</a:t>
            </a:r>
            <a:endParaRPr lang="zh-CN" altLang="en-US" dirty="0">
              <a:solidFill>
                <a:srgbClr val="29586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91842" y="49811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专业的团队，完善的售后，热情的服务，科学严谨的逻辑一丝不苟的工作态度，定能使您的发展如虎添翼</a:t>
            </a:r>
            <a:endParaRPr lang="zh-CN" altLang="en-US" dirty="0">
              <a:solidFill>
                <a:srgbClr val="29586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23" name="矩形 22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25" name="文本框 27"/>
          <p:cNvSpPr txBox="1"/>
          <p:nvPr/>
        </p:nvSpPr>
        <p:spPr>
          <a:xfrm>
            <a:off x="926281" y="65850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  <p:sp>
        <p:nvSpPr>
          <p:cNvPr id="26" name="文本框 28"/>
          <p:cNvSpPr txBox="1"/>
          <p:nvPr/>
        </p:nvSpPr>
        <p:spPr>
          <a:xfrm>
            <a:off x="1022628" y="1079660"/>
            <a:ext cx="16001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 instruction</a:t>
            </a:r>
            <a:endParaRPr lang="zh-CN" altLang="en-US" sz="105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254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3"/>
          <p:cNvSpPr txBox="1">
            <a:spLocks/>
          </p:cNvSpPr>
          <p:nvPr/>
        </p:nvSpPr>
        <p:spPr>
          <a:xfrm>
            <a:off x="2280910" y="2376935"/>
            <a:ext cx="3924635" cy="779161"/>
          </a:xfrm>
          <a:prstGeom prst="rect">
            <a:avLst/>
          </a:prstGeom>
        </p:spPr>
        <p:txBody>
          <a:bodyPr vert="horz" lIns="121682" tIns="60841" rIns="121682" bIns="60841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2958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五大综述理由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2958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7"/>
          <p:cNvSpPr>
            <a:spLocks noEditPoints="1"/>
          </p:cNvSpPr>
          <p:nvPr/>
        </p:nvSpPr>
        <p:spPr bwMode="auto">
          <a:xfrm>
            <a:off x="947638" y="2274073"/>
            <a:ext cx="1148059" cy="1437347"/>
          </a:xfrm>
          <a:custGeom>
            <a:avLst/>
            <a:gdLst>
              <a:gd name="T0" fmla="*/ 311 w 321"/>
              <a:gd name="T1" fmla="*/ 99 h 402"/>
              <a:gd name="T2" fmla="*/ 189 w 321"/>
              <a:gd name="T3" fmla="*/ 11 h 402"/>
              <a:gd name="T4" fmla="*/ 94 w 321"/>
              <a:gd name="T5" fmla="*/ 126 h 402"/>
              <a:gd name="T6" fmla="*/ 109 w 321"/>
              <a:gd name="T7" fmla="*/ 174 h 402"/>
              <a:gd name="T8" fmla="*/ 6 w 321"/>
              <a:gd name="T9" fmla="*/ 328 h 402"/>
              <a:gd name="T10" fmla="*/ 1 w 321"/>
              <a:gd name="T11" fmla="*/ 351 h 402"/>
              <a:gd name="T12" fmla="*/ 8 w 321"/>
              <a:gd name="T13" fmla="*/ 390 h 402"/>
              <a:gd name="T14" fmla="*/ 22 w 321"/>
              <a:gd name="T15" fmla="*/ 401 h 402"/>
              <a:gd name="T16" fmla="*/ 52 w 321"/>
              <a:gd name="T17" fmla="*/ 395 h 402"/>
              <a:gd name="T18" fmla="*/ 71 w 321"/>
              <a:gd name="T19" fmla="*/ 382 h 402"/>
              <a:gd name="T20" fmla="*/ 111 w 321"/>
              <a:gd name="T21" fmla="*/ 316 h 402"/>
              <a:gd name="T22" fmla="*/ 112 w 321"/>
              <a:gd name="T23" fmla="*/ 316 h 402"/>
              <a:gd name="T24" fmla="*/ 140 w 321"/>
              <a:gd name="T25" fmla="*/ 311 h 402"/>
              <a:gd name="T26" fmla="*/ 187 w 321"/>
              <a:gd name="T27" fmla="*/ 233 h 402"/>
              <a:gd name="T28" fmla="*/ 239 w 321"/>
              <a:gd name="T29" fmla="*/ 232 h 402"/>
              <a:gd name="T30" fmla="*/ 311 w 321"/>
              <a:gd name="T31" fmla="*/ 99 h 402"/>
              <a:gd name="T32" fmla="*/ 260 w 321"/>
              <a:gd name="T33" fmla="*/ 130 h 402"/>
              <a:gd name="T34" fmla="*/ 206 w 321"/>
              <a:gd name="T35" fmla="*/ 120 h 402"/>
              <a:gd name="T36" fmla="*/ 179 w 321"/>
              <a:gd name="T37" fmla="*/ 71 h 402"/>
              <a:gd name="T38" fmla="*/ 248 w 321"/>
              <a:gd name="T39" fmla="*/ 58 h 402"/>
              <a:gd name="T40" fmla="*/ 260 w 321"/>
              <a:gd name="T41" fmla="*/ 13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21" h="402">
                <a:moveTo>
                  <a:pt x="311" y="99"/>
                </a:moveTo>
                <a:cubicBezTo>
                  <a:pt x="301" y="40"/>
                  <a:pt x="246" y="0"/>
                  <a:pt x="189" y="11"/>
                </a:cubicBezTo>
                <a:cubicBezTo>
                  <a:pt x="132" y="21"/>
                  <a:pt x="84" y="67"/>
                  <a:pt x="94" y="126"/>
                </a:cubicBezTo>
                <a:cubicBezTo>
                  <a:pt x="96" y="139"/>
                  <a:pt x="102" y="159"/>
                  <a:pt x="109" y="174"/>
                </a:cubicBezTo>
                <a:cubicBezTo>
                  <a:pt x="6" y="328"/>
                  <a:pt x="6" y="328"/>
                  <a:pt x="6" y="328"/>
                </a:cubicBezTo>
                <a:cubicBezTo>
                  <a:pt x="2" y="334"/>
                  <a:pt x="0" y="344"/>
                  <a:pt x="1" y="351"/>
                </a:cubicBezTo>
                <a:cubicBezTo>
                  <a:pt x="8" y="390"/>
                  <a:pt x="8" y="390"/>
                  <a:pt x="8" y="390"/>
                </a:cubicBezTo>
                <a:cubicBezTo>
                  <a:pt x="9" y="397"/>
                  <a:pt x="15" y="402"/>
                  <a:pt x="22" y="401"/>
                </a:cubicBezTo>
                <a:cubicBezTo>
                  <a:pt x="52" y="395"/>
                  <a:pt x="52" y="395"/>
                  <a:pt x="52" y="395"/>
                </a:cubicBezTo>
                <a:cubicBezTo>
                  <a:pt x="59" y="394"/>
                  <a:pt x="67" y="388"/>
                  <a:pt x="71" y="382"/>
                </a:cubicBezTo>
                <a:cubicBezTo>
                  <a:pt x="111" y="316"/>
                  <a:pt x="111" y="316"/>
                  <a:pt x="111" y="316"/>
                </a:cubicBezTo>
                <a:cubicBezTo>
                  <a:pt x="112" y="316"/>
                  <a:pt x="112" y="316"/>
                  <a:pt x="112" y="316"/>
                </a:cubicBezTo>
                <a:cubicBezTo>
                  <a:pt x="140" y="311"/>
                  <a:pt x="140" y="311"/>
                  <a:pt x="140" y="311"/>
                </a:cubicBezTo>
                <a:cubicBezTo>
                  <a:pt x="187" y="233"/>
                  <a:pt x="187" y="233"/>
                  <a:pt x="187" y="233"/>
                </a:cubicBezTo>
                <a:cubicBezTo>
                  <a:pt x="203" y="236"/>
                  <a:pt x="226" y="235"/>
                  <a:pt x="239" y="232"/>
                </a:cubicBezTo>
                <a:cubicBezTo>
                  <a:pt x="296" y="222"/>
                  <a:pt x="321" y="159"/>
                  <a:pt x="311" y="99"/>
                </a:cubicBezTo>
                <a:close/>
                <a:moveTo>
                  <a:pt x="260" y="130"/>
                </a:moveTo>
                <a:cubicBezTo>
                  <a:pt x="244" y="153"/>
                  <a:pt x="228" y="137"/>
                  <a:pt x="206" y="120"/>
                </a:cubicBezTo>
                <a:cubicBezTo>
                  <a:pt x="184" y="104"/>
                  <a:pt x="163" y="94"/>
                  <a:pt x="179" y="71"/>
                </a:cubicBezTo>
                <a:cubicBezTo>
                  <a:pt x="195" y="47"/>
                  <a:pt x="226" y="42"/>
                  <a:pt x="248" y="58"/>
                </a:cubicBezTo>
                <a:cubicBezTo>
                  <a:pt x="270" y="74"/>
                  <a:pt x="276" y="107"/>
                  <a:pt x="260" y="130"/>
                </a:cubicBezTo>
                <a:close/>
              </a:path>
            </a:pathLst>
          </a:custGeom>
          <a:solidFill>
            <a:srgbClr val="295860"/>
          </a:solidFill>
          <a:ln>
            <a:solidFill>
              <a:srgbClr val="F8F8F8"/>
            </a:solidFill>
          </a:ln>
        </p:spPr>
        <p:txBody>
          <a:bodyPr vert="horz" wrap="square" lIns="121682" tIns="60841" rIns="121682" bIns="60841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76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90" b="0" i="0" u="none" strike="noStrike" kern="0" cap="none" spc="0" normalizeH="0" baseline="0" noProof="0" dirty="0">
              <a:ln>
                <a:noFill/>
              </a:ln>
              <a:solidFill>
                <a:srgbClr val="29586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20201" y="5086906"/>
            <a:ext cx="2009365" cy="733268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zh-CN" altLang="en-US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我们工作室致力于专业</a:t>
            </a:r>
            <a:r>
              <a:rPr lang="en-US" altLang="zh-CN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模板的发布，课件及汇报</a:t>
            </a:r>
            <a:r>
              <a:rPr lang="en-US" altLang="zh-CN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的美化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29586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20200" y="4224498"/>
            <a:ext cx="1008599" cy="610401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800" b="1" dirty="0">
                <a:solidFill>
                  <a:srgbClr val="295860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05972" y="4224498"/>
            <a:ext cx="1008599" cy="610401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b="1" dirty="0">
                <a:solidFill>
                  <a:srgbClr val="295860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196947" y="4224498"/>
            <a:ext cx="1008599" cy="610401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b="1" dirty="0">
                <a:solidFill>
                  <a:srgbClr val="295860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378460" y="4224498"/>
            <a:ext cx="1008599" cy="610401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b="1" dirty="0">
                <a:solidFill>
                  <a:srgbClr val="295860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9581630" y="4224498"/>
            <a:ext cx="1008599" cy="610401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b="1" dirty="0">
                <a:solidFill>
                  <a:srgbClr val="295860"/>
                </a:solidFill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005973" y="5086906"/>
            <a:ext cx="2009365" cy="733268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zh-CN" altLang="en-US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我们工作室致力于专业</a:t>
            </a:r>
            <a:r>
              <a:rPr lang="en-US" altLang="zh-CN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模板的发布，课件及汇报</a:t>
            </a:r>
            <a:r>
              <a:rPr lang="en-US" altLang="zh-CN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的美化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29586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191745" y="5086906"/>
            <a:ext cx="2009365" cy="733268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zh-CN" altLang="en-US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我们工作室致力于专业</a:t>
            </a:r>
            <a:r>
              <a:rPr lang="en-US" altLang="zh-CN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模板的发布，课件及汇报</a:t>
            </a:r>
            <a:r>
              <a:rPr lang="en-US" altLang="zh-CN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的美化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29586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377517" y="5086906"/>
            <a:ext cx="2009365" cy="733268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zh-CN" altLang="en-US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我们工作室致力于专业</a:t>
            </a:r>
            <a:r>
              <a:rPr lang="en-US" altLang="zh-CN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模板的发布，课件及汇报</a:t>
            </a:r>
            <a:r>
              <a:rPr lang="en-US" altLang="zh-CN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的美化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29586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9581631" y="5086906"/>
            <a:ext cx="2009365" cy="733268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zh-CN" altLang="en-US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我们工作室致力于专业</a:t>
            </a:r>
            <a:r>
              <a:rPr lang="en-US" altLang="zh-CN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模板的发布，课件及汇报</a:t>
            </a:r>
            <a:r>
              <a:rPr lang="en-US" altLang="zh-CN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的美化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295860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22" name="矩形 21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24" name="文本框 27"/>
          <p:cNvSpPr txBox="1"/>
          <p:nvPr/>
        </p:nvSpPr>
        <p:spPr>
          <a:xfrm>
            <a:off x="926281" y="65850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  <p:sp>
        <p:nvSpPr>
          <p:cNvPr id="25" name="文本框 28"/>
          <p:cNvSpPr txBox="1"/>
          <p:nvPr/>
        </p:nvSpPr>
        <p:spPr>
          <a:xfrm>
            <a:off x="1022628" y="1079660"/>
            <a:ext cx="16001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 instruction</a:t>
            </a:r>
            <a:endParaRPr lang="zh-CN" altLang="en-US" sz="105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992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193868" y="2085975"/>
            <a:ext cx="5112306" cy="2924174"/>
            <a:chOff x="6193868" y="2085975"/>
            <a:chExt cx="5112306" cy="292417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 cstate="print"/>
            <a:srcRect t="13652"/>
            <a:stretch/>
          </p:blipFill>
          <p:spPr>
            <a:xfrm>
              <a:off x="6193868" y="2085975"/>
              <a:ext cx="5112306" cy="2924174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8179315" y="2950091"/>
              <a:ext cx="1148317" cy="1148317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 </a:t>
              </a:r>
            </a:p>
            <a:p>
              <a:pPr algn="ctr"/>
              <a:r>
                <a:rPr 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CLEAN</a:t>
              </a:r>
            </a:p>
            <a:p>
              <a:pPr algn="ctr"/>
              <a:r>
                <a:rPr 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TEMPLATE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67095" y="2716008"/>
            <a:ext cx="4590731" cy="1709836"/>
            <a:chOff x="867095" y="2716008"/>
            <a:chExt cx="4590731" cy="1709836"/>
          </a:xfrm>
        </p:grpSpPr>
        <p:sp>
          <p:nvSpPr>
            <p:cNvPr id="9" name="圆角矩形 8"/>
            <p:cNvSpPr/>
            <p:nvPr/>
          </p:nvSpPr>
          <p:spPr>
            <a:xfrm>
              <a:off x="867095" y="2950091"/>
              <a:ext cx="4590731" cy="1475753"/>
            </a:xfrm>
            <a:prstGeom prst="roundRect">
              <a:avLst>
                <a:gd name="adj" fmla="val 9083"/>
              </a:avLst>
            </a:prstGeom>
            <a:noFill/>
            <a:ln>
              <a:solidFill>
                <a:srgbClr val="4A9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A92C2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522701" y="2716008"/>
              <a:ext cx="3279515" cy="462161"/>
            </a:xfrm>
            <a:prstGeom prst="roundRect">
              <a:avLst/>
            </a:prstGeom>
            <a:solidFill>
              <a:srgbClr val="295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454572" y="271600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编辑文字</a:t>
            </a:r>
          </a:p>
        </p:txBody>
      </p:sp>
      <p:sp>
        <p:nvSpPr>
          <p:cNvPr id="13" name="矩形 12"/>
          <p:cNvSpPr/>
          <p:nvPr/>
        </p:nvSpPr>
        <p:spPr>
          <a:xfrm>
            <a:off x="1259457" y="3339845"/>
            <a:ext cx="41983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单击此处添加您的编辑文字标题您的团队名称，您的公司名称单击此处添加您的编辑文字标</a:t>
            </a:r>
            <a:endParaRPr lang="zh-CN" altLang="en-US" dirty="0">
              <a:solidFill>
                <a:srgbClr val="29586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699517"/>
            <a:ext cx="152400" cy="563880"/>
          </a:xfrm>
          <a:prstGeom prst="rect">
            <a:avLst/>
          </a:prstGeom>
          <a:solidFill>
            <a:srgbClr val="295860"/>
          </a:solidFill>
          <a:ln>
            <a:solidFill>
              <a:srgbClr val="295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295860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45745" y="699517"/>
            <a:ext cx="563880" cy="563880"/>
            <a:chOff x="276225" y="213360"/>
            <a:chExt cx="563880" cy="563880"/>
          </a:xfrm>
          <a:solidFill>
            <a:srgbClr val="295860"/>
          </a:solidFill>
        </p:grpSpPr>
        <p:sp>
          <p:nvSpPr>
            <p:cNvPr id="22" name="矩形 21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295860"/>
                </a:solidFill>
              </a:endParaRPr>
            </a:p>
          </p:txBody>
        </p:sp>
      </p:grpSp>
      <p:sp>
        <p:nvSpPr>
          <p:cNvPr id="24" name="文本框 27"/>
          <p:cNvSpPr txBox="1"/>
          <p:nvPr/>
        </p:nvSpPr>
        <p:spPr>
          <a:xfrm>
            <a:off x="926281" y="65850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  <p:sp>
        <p:nvSpPr>
          <p:cNvPr id="25" name="文本框 28"/>
          <p:cNvSpPr txBox="1"/>
          <p:nvPr/>
        </p:nvSpPr>
        <p:spPr>
          <a:xfrm>
            <a:off x="1022628" y="1079660"/>
            <a:ext cx="16001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 instruction</a:t>
            </a:r>
            <a:endParaRPr lang="zh-CN" altLang="en-US" sz="105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09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12192000" cy="2432276"/>
          </a:xfrm>
          <a:prstGeom prst="rect">
            <a:avLst/>
          </a:prstGeom>
          <a:solidFill>
            <a:srgbClr val="295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5170714" y="1506991"/>
            <a:ext cx="1850572" cy="1850572"/>
            <a:chOff x="5170714" y="1506991"/>
            <a:chExt cx="1850572" cy="1850572"/>
          </a:xfrm>
        </p:grpSpPr>
        <p:sp>
          <p:nvSpPr>
            <p:cNvPr id="5" name="椭圆 4"/>
            <p:cNvSpPr/>
            <p:nvPr/>
          </p:nvSpPr>
          <p:spPr>
            <a:xfrm>
              <a:off x="5170714" y="1506991"/>
              <a:ext cx="1850572" cy="1850572"/>
            </a:xfrm>
            <a:prstGeom prst="ellipse">
              <a:avLst/>
            </a:prstGeom>
            <a:solidFill>
              <a:srgbClr val="BD916A"/>
            </a:solidFill>
            <a:ln w="28575">
              <a:solidFill>
                <a:srgbClr val="6965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59" name="图片 5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89" t="13310" r="55683" b="59446"/>
            <a:stretch/>
          </p:blipFill>
          <p:spPr>
            <a:xfrm>
              <a:off x="5331618" y="1667895"/>
              <a:ext cx="1528763" cy="1528763"/>
            </a:xfrm>
            <a:custGeom>
              <a:avLst/>
              <a:gdLst>
                <a:gd name="connsiteX0" fmla="*/ 856343 w 1712686"/>
                <a:gd name="connsiteY0" fmla="*/ 0 h 1712686"/>
                <a:gd name="connsiteX1" fmla="*/ 1712686 w 1712686"/>
                <a:gd name="connsiteY1" fmla="*/ 856343 h 1712686"/>
                <a:gd name="connsiteX2" fmla="*/ 856343 w 1712686"/>
                <a:gd name="connsiteY2" fmla="*/ 1712686 h 1712686"/>
                <a:gd name="connsiteX3" fmla="*/ 0 w 1712686"/>
                <a:gd name="connsiteY3" fmla="*/ 856343 h 1712686"/>
                <a:gd name="connsiteX4" fmla="*/ 856343 w 1712686"/>
                <a:gd name="connsiteY4" fmla="*/ 0 h 171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2686" h="1712686">
                  <a:moveTo>
                    <a:pt x="856343" y="0"/>
                  </a:moveTo>
                  <a:cubicBezTo>
                    <a:pt x="1329288" y="0"/>
                    <a:pt x="1712686" y="383398"/>
                    <a:pt x="1712686" y="856343"/>
                  </a:cubicBezTo>
                  <a:cubicBezTo>
                    <a:pt x="1712686" y="1329288"/>
                    <a:pt x="1329288" y="1712686"/>
                    <a:pt x="856343" y="1712686"/>
                  </a:cubicBezTo>
                  <a:cubicBezTo>
                    <a:pt x="383398" y="1712686"/>
                    <a:pt x="0" y="1329288"/>
                    <a:pt x="0" y="856343"/>
                  </a:cubicBezTo>
                  <a:cubicBezTo>
                    <a:pt x="0" y="383398"/>
                    <a:pt x="383398" y="0"/>
                    <a:pt x="856343" y="0"/>
                  </a:cubicBezTo>
                  <a:close/>
                </a:path>
              </a:pathLst>
            </a:custGeom>
            <a:ln>
              <a:solidFill>
                <a:schemeClr val="bg1"/>
              </a:solidFill>
            </a:ln>
          </p:spPr>
        </p:pic>
      </p:grpSp>
      <p:sp>
        <p:nvSpPr>
          <p:cNvPr id="60" name="文本框 59"/>
          <p:cNvSpPr txBox="1"/>
          <p:nvPr/>
        </p:nvSpPr>
        <p:spPr>
          <a:xfrm>
            <a:off x="5490705" y="379855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编辑文字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388114" y="3357563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 it </a:t>
            </a:r>
            <a:endParaRPr lang="zh-CN" altLang="en-US" sz="2400" b="1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529075" y="4210965"/>
            <a:ext cx="1162514" cy="220208"/>
            <a:chOff x="5529075" y="4149410"/>
            <a:chExt cx="1162514" cy="220208"/>
          </a:xfrm>
          <a:solidFill>
            <a:srgbClr val="295860"/>
          </a:solidFill>
        </p:grpSpPr>
        <p:sp>
          <p:nvSpPr>
            <p:cNvPr id="8" name="椭圆 7"/>
            <p:cNvSpPr/>
            <p:nvPr/>
          </p:nvSpPr>
          <p:spPr>
            <a:xfrm>
              <a:off x="6000228" y="4149410"/>
              <a:ext cx="220208" cy="220208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6274276" y="4182389"/>
              <a:ext cx="158653" cy="158653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5787735" y="4182389"/>
              <a:ext cx="158653" cy="158653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5638622" y="4210965"/>
              <a:ext cx="95273" cy="95273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6486769" y="4210965"/>
              <a:ext cx="95273" cy="95273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5529075" y="4235647"/>
              <a:ext cx="55707" cy="55707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6635882" y="4235647"/>
              <a:ext cx="55707" cy="55707"/>
            </a:xfrm>
            <a:prstGeom prst="ellipse">
              <a:avLst/>
            </a:prstGeom>
            <a:grpFill/>
            <a:ln>
              <a:solidFill>
                <a:srgbClr val="2958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95860"/>
                </a:solidFill>
              </a:endParaRPr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1418861" y="4693118"/>
            <a:ext cx="94472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2958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您的、编辑文字标题您的团队名称，您的公司名称单击此处添加您的编辑文字标题，您的团队名称，您的公司名称单击此处您的团队名称，单击此处添加您的、编辑文字标题您的团队名称，您的公司名称单击此处添加您的编辑文字标题，您的团队名称，您的公司名称单击此处您的团队名称</a:t>
            </a:r>
          </a:p>
          <a:p>
            <a:pPr algn="ctr"/>
            <a:endParaRPr lang="zh-CN" altLang="en-US" sz="16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600" dirty="0">
              <a:solidFill>
                <a:srgbClr val="2958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637162" y="5764931"/>
            <a:ext cx="9010650" cy="0"/>
          </a:xfrm>
          <a:prstGeom prst="line">
            <a:avLst/>
          </a:prstGeom>
          <a:ln>
            <a:solidFill>
              <a:srgbClr val="2958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0" y="213360"/>
            <a:ext cx="152400" cy="563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6F6F6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45745" y="213360"/>
            <a:ext cx="563880" cy="563880"/>
            <a:chOff x="276225" y="213360"/>
            <a:chExt cx="563880" cy="563880"/>
          </a:xfrm>
          <a:solidFill>
            <a:schemeClr val="bg1"/>
          </a:solidFill>
        </p:grpSpPr>
        <p:sp>
          <p:nvSpPr>
            <p:cNvPr id="30" name="矩形 29"/>
            <p:cNvSpPr/>
            <p:nvPr/>
          </p:nvSpPr>
          <p:spPr>
            <a:xfrm>
              <a:off x="276225" y="213360"/>
              <a:ext cx="250031" cy="563880"/>
            </a:xfrm>
            <a:prstGeom prst="rect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6F6F6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276225" y="213360"/>
              <a:ext cx="563880" cy="563880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6F6F6"/>
                </a:solidFill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22628" y="21336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6F6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论文综述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022628" y="644671"/>
            <a:ext cx="16001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>
                <a:solidFill>
                  <a:srgbClr val="F6F6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 instruction</a:t>
            </a:r>
            <a:endParaRPr lang="zh-CN" altLang="en-US" sz="1050" b="1" dirty="0">
              <a:solidFill>
                <a:srgbClr val="F6F6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430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563146"/>
            <a:ext cx="5516863" cy="5294854"/>
            <a:chOff x="1225285" y="659336"/>
            <a:chExt cx="6315658" cy="6061504"/>
          </a:xfrm>
        </p:grpSpPr>
        <p:sp>
          <p:nvSpPr>
            <p:cNvPr id="79" name="Freeform 6"/>
            <p:cNvSpPr>
              <a:spLocks/>
            </p:cNvSpPr>
            <p:nvPr/>
          </p:nvSpPr>
          <p:spPr bwMode="auto">
            <a:xfrm>
              <a:off x="4642168" y="3287078"/>
              <a:ext cx="2898775" cy="1017587"/>
            </a:xfrm>
            <a:custGeom>
              <a:avLst/>
              <a:gdLst>
                <a:gd name="T0" fmla="*/ 424303 w 772"/>
                <a:gd name="T1" fmla="*/ 612055 h 271"/>
                <a:gd name="T2" fmla="*/ 634576 w 772"/>
                <a:gd name="T3" fmla="*/ 413043 h 271"/>
                <a:gd name="T4" fmla="*/ 1047614 w 772"/>
                <a:gd name="T5" fmla="*/ 60079 h 271"/>
                <a:gd name="T6" fmla="*/ 1610848 w 772"/>
                <a:gd name="T7" fmla="*/ 300395 h 271"/>
                <a:gd name="T8" fmla="*/ 2174081 w 772"/>
                <a:gd name="T9" fmla="*/ 60079 h 271"/>
                <a:gd name="T10" fmla="*/ 2384355 w 772"/>
                <a:gd name="T11" fmla="*/ 510671 h 271"/>
                <a:gd name="T12" fmla="*/ 2684746 w 772"/>
                <a:gd name="T13" fmla="*/ 679644 h 271"/>
                <a:gd name="T14" fmla="*/ 1960053 w 772"/>
                <a:gd name="T15" fmla="*/ 747233 h 271"/>
                <a:gd name="T16" fmla="*/ 1194055 w 772"/>
                <a:gd name="T17" fmla="*/ 743478 h 271"/>
                <a:gd name="T18" fmla="*/ 529439 w 772"/>
                <a:gd name="T19" fmla="*/ 720948 h 271"/>
                <a:gd name="T20" fmla="*/ 63833 w 772"/>
                <a:gd name="T21" fmla="*/ 720948 h 271"/>
                <a:gd name="T22" fmla="*/ 424303 w 772"/>
                <a:gd name="T23" fmla="*/ 612055 h 27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72" h="271">
                  <a:moveTo>
                    <a:pt x="113" y="163"/>
                  </a:moveTo>
                  <a:cubicBezTo>
                    <a:pt x="113" y="163"/>
                    <a:pt x="113" y="109"/>
                    <a:pt x="169" y="110"/>
                  </a:cubicBezTo>
                  <a:cubicBezTo>
                    <a:pt x="169" y="110"/>
                    <a:pt x="202" y="29"/>
                    <a:pt x="279" y="16"/>
                  </a:cubicBezTo>
                  <a:cubicBezTo>
                    <a:pt x="372" y="0"/>
                    <a:pt x="425" y="62"/>
                    <a:pt x="429" y="80"/>
                  </a:cubicBezTo>
                  <a:cubicBezTo>
                    <a:pt x="429" y="80"/>
                    <a:pt x="486" y="0"/>
                    <a:pt x="579" y="16"/>
                  </a:cubicBezTo>
                  <a:cubicBezTo>
                    <a:pt x="714" y="39"/>
                    <a:pt x="635" y="136"/>
                    <a:pt x="635" y="136"/>
                  </a:cubicBezTo>
                  <a:cubicBezTo>
                    <a:pt x="635" y="136"/>
                    <a:pt x="772" y="88"/>
                    <a:pt x="715" y="181"/>
                  </a:cubicBezTo>
                  <a:cubicBezTo>
                    <a:pt x="660" y="271"/>
                    <a:pt x="522" y="199"/>
                    <a:pt x="522" y="199"/>
                  </a:cubicBezTo>
                  <a:cubicBezTo>
                    <a:pt x="522" y="199"/>
                    <a:pt x="387" y="231"/>
                    <a:pt x="318" y="198"/>
                  </a:cubicBezTo>
                  <a:cubicBezTo>
                    <a:pt x="318" y="198"/>
                    <a:pt x="169" y="220"/>
                    <a:pt x="141" y="192"/>
                  </a:cubicBezTo>
                  <a:cubicBezTo>
                    <a:pt x="141" y="192"/>
                    <a:pt x="35" y="214"/>
                    <a:pt x="17" y="192"/>
                  </a:cubicBezTo>
                  <a:cubicBezTo>
                    <a:pt x="0" y="169"/>
                    <a:pt x="82" y="162"/>
                    <a:pt x="113" y="163"/>
                  </a:cubicBezTo>
                  <a:close/>
                </a:path>
              </a:pathLst>
            </a:custGeom>
            <a:solidFill>
              <a:srgbClr val="92DEEB"/>
            </a:solidFill>
            <a:ln>
              <a:noFill/>
            </a:ln>
          </p:spPr>
          <p:txBody>
            <a:bodyPr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grpSp>
          <p:nvGrpSpPr>
            <p:cNvPr id="80" name="组合 81"/>
            <p:cNvGrpSpPr>
              <a:grpSpLocks/>
            </p:cNvGrpSpPr>
            <p:nvPr/>
          </p:nvGrpSpPr>
          <p:grpSpPr bwMode="auto">
            <a:xfrm>
              <a:off x="4370990" y="2491740"/>
              <a:ext cx="3086100" cy="4229100"/>
              <a:chOff x="7386939" y="1990725"/>
              <a:chExt cx="3557576" cy="4514966"/>
            </a:xfrm>
          </p:grpSpPr>
          <p:sp>
            <p:nvSpPr>
              <p:cNvPr id="81" name="任意多边形 80"/>
              <p:cNvSpPr>
                <a:spLocks/>
              </p:cNvSpPr>
              <p:nvPr/>
            </p:nvSpPr>
            <p:spPr bwMode="auto">
              <a:xfrm>
                <a:off x="7386939" y="1990725"/>
                <a:ext cx="3557576" cy="4511676"/>
              </a:xfrm>
              <a:custGeom>
                <a:avLst/>
                <a:gdLst>
                  <a:gd name="T0" fmla="*/ 2383967 w 3557576"/>
                  <a:gd name="T1" fmla="*/ 0 h 4511676"/>
                  <a:gd name="T2" fmla="*/ 2962341 w 3557576"/>
                  <a:gd name="T3" fmla="*/ 2959683 h 4511676"/>
                  <a:gd name="T4" fmla="*/ 3334153 w 3557576"/>
                  <a:gd name="T5" fmla="*/ 3293961 h 4511676"/>
                  <a:gd name="T6" fmla="*/ 3544729 w 3557576"/>
                  <a:gd name="T7" fmla="*/ 4435682 h 4511676"/>
                  <a:gd name="T8" fmla="*/ 3557576 w 3557576"/>
                  <a:gd name="T9" fmla="*/ 4511676 h 4511676"/>
                  <a:gd name="T10" fmla="*/ 0 w 3557576"/>
                  <a:gd name="T11" fmla="*/ 4511676 h 4511676"/>
                  <a:gd name="T12" fmla="*/ 31566 w 3557576"/>
                  <a:gd name="T13" fmla="*/ 4406777 h 4511676"/>
                  <a:gd name="T14" fmla="*/ 554954 w 3557576"/>
                  <a:gd name="T15" fmla="*/ 2749350 h 4511676"/>
                  <a:gd name="T16" fmla="*/ 1550207 w 3557576"/>
                  <a:gd name="T17" fmla="*/ 2189714 h 4511676"/>
                  <a:gd name="T18" fmla="*/ 1925775 w 3557576"/>
                  <a:gd name="T19" fmla="*/ 52583 h 4511676"/>
                  <a:gd name="T20" fmla="*/ 2383967 w 3557576"/>
                  <a:gd name="T21" fmla="*/ 0 h 451167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557576" h="4511676">
                    <a:moveTo>
                      <a:pt x="2383967" y="0"/>
                    </a:moveTo>
                    <a:cubicBezTo>
                      <a:pt x="2383967" y="0"/>
                      <a:pt x="2924784" y="2873296"/>
                      <a:pt x="2962341" y="2959683"/>
                    </a:cubicBezTo>
                    <a:cubicBezTo>
                      <a:pt x="3093790" y="3034801"/>
                      <a:pt x="3334153" y="3293961"/>
                      <a:pt x="3334153" y="3293961"/>
                    </a:cubicBezTo>
                    <a:cubicBezTo>
                      <a:pt x="3334153" y="3293961"/>
                      <a:pt x="3463738" y="3965013"/>
                      <a:pt x="3544729" y="4435682"/>
                    </a:cubicBezTo>
                    <a:lnTo>
                      <a:pt x="3557576" y="4511676"/>
                    </a:lnTo>
                    <a:lnTo>
                      <a:pt x="0" y="4511676"/>
                    </a:lnTo>
                    <a:lnTo>
                      <a:pt x="31566" y="4406777"/>
                    </a:lnTo>
                    <a:cubicBezTo>
                      <a:pt x="192297" y="3873316"/>
                      <a:pt x="518336" y="2800056"/>
                      <a:pt x="554954" y="2749350"/>
                    </a:cubicBezTo>
                    <a:cubicBezTo>
                      <a:pt x="603778" y="2681743"/>
                      <a:pt x="1550207" y="2189714"/>
                      <a:pt x="1550207" y="2189714"/>
                    </a:cubicBezTo>
                    <a:cubicBezTo>
                      <a:pt x="1550207" y="2189714"/>
                      <a:pt x="1816860" y="830063"/>
                      <a:pt x="1925775" y="52583"/>
                    </a:cubicBezTo>
                    <a:cubicBezTo>
                      <a:pt x="1993377" y="41316"/>
                      <a:pt x="2383967" y="0"/>
                      <a:pt x="2383967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任意多边形 79"/>
              <p:cNvSpPr>
                <a:spLocks/>
              </p:cNvSpPr>
              <p:nvPr/>
            </p:nvSpPr>
            <p:spPr bwMode="auto">
              <a:xfrm>
                <a:off x="7432585" y="2016126"/>
                <a:ext cx="3412987" cy="4489565"/>
              </a:xfrm>
              <a:custGeom>
                <a:avLst/>
                <a:gdLst>
                  <a:gd name="T0" fmla="*/ 2297729 w 3412987"/>
                  <a:gd name="T1" fmla="*/ 0 h 4489565"/>
                  <a:gd name="T2" fmla="*/ 2819686 w 3412987"/>
                  <a:gd name="T3" fmla="*/ 2941435 h 4489565"/>
                  <a:gd name="T4" fmla="*/ 3180173 w 3412987"/>
                  <a:gd name="T5" fmla="*/ 3294557 h 4489565"/>
                  <a:gd name="T6" fmla="*/ 3405126 w 3412987"/>
                  <a:gd name="T7" fmla="*/ 4443556 h 4489565"/>
                  <a:gd name="T8" fmla="*/ 3412987 w 3412987"/>
                  <a:gd name="T9" fmla="*/ 4489565 h 4489565"/>
                  <a:gd name="T10" fmla="*/ 0 w 3412987"/>
                  <a:gd name="T11" fmla="*/ 4489565 h 4489565"/>
                  <a:gd name="T12" fmla="*/ 11710 w 3412987"/>
                  <a:gd name="T13" fmla="*/ 4455152 h 4489565"/>
                  <a:gd name="T14" fmla="*/ 604188 w 3412987"/>
                  <a:gd name="T15" fmla="*/ 2783657 h 4489565"/>
                  <a:gd name="T16" fmla="*/ 1584264 w 3412987"/>
                  <a:gd name="T17" fmla="*/ 2265243 h 4489565"/>
                  <a:gd name="T18" fmla="*/ 1910956 w 3412987"/>
                  <a:gd name="T19" fmla="*/ 30053 h 4489565"/>
                  <a:gd name="T20" fmla="*/ 2297729 w 3412987"/>
                  <a:gd name="T21" fmla="*/ 0 h 44895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412987" h="4489565">
                    <a:moveTo>
                      <a:pt x="2297729" y="0"/>
                    </a:moveTo>
                    <a:cubicBezTo>
                      <a:pt x="2297729" y="0"/>
                      <a:pt x="2785890" y="2858789"/>
                      <a:pt x="2819686" y="2941435"/>
                    </a:cubicBezTo>
                    <a:cubicBezTo>
                      <a:pt x="2917318" y="3016567"/>
                      <a:pt x="3180173" y="3294557"/>
                      <a:pt x="3180173" y="3294557"/>
                    </a:cubicBezTo>
                    <a:cubicBezTo>
                      <a:pt x="3180173" y="3294557"/>
                      <a:pt x="3330142" y="4017238"/>
                      <a:pt x="3405126" y="4443556"/>
                    </a:cubicBezTo>
                    <a:lnTo>
                      <a:pt x="3412987" y="4489565"/>
                    </a:lnTo>
                    <a:lnTo>
                      <a:pt x="0" y="4489565"/>
                    </a:lnTo>
                    <a:lnTo>
                      <a:pt x="11710" y="4455152"/>
                    </a:lnTo>
                    <a:cubicBezTo>
                      <a:pt x="142203" y="4071822"/>
                      <a:pt x="562999" y="2840711"/>
                      <a:pt x="604188" y="2783657"/>
                    </a:cubicBezTo>
                    <a:cubicBezTo>
                      <a:pt x="649249" y="2719794"/>
                      <a:pt x="1584264" y="2265243"/>
                      <a:pt x="1584264" y="2265243"/>
                    </a:cubicBezTo>
                    <a:cubicBezTo>
                      <a:pt x="1584264" y="2265243"/>
                      <a:pt x="1880915" y="345609"/>
                      <a:pt x="1910956" y="30053"/>
                    </a:cubicBezTo>
                    <a:cubicBezTo>
                      <a:pt x="1982302" y="15027"/>
                      <a:pt x="2297729" y="0"/>
                      <a:pt x="2297729" y="0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11"/>
              <p:cNvSpPr>
                <a:spLocks/>
              </p:cNvSpPr>
              <p:nvPr/>
            </p:nvSpPr>
            <p:spPr bwMode="auto">
              <a:xfrm>
                <a:off x="8968018" y="4292600"/>
                <a:ext cx="882650" cy="1735138"/>
              </a:xfrm>
              <a:custGeom>
                <a:avLst/>
                <a:gdLst>
                  <a:gd name="T0" fmla="*/ 11268 w 235"/>
                  <a:gd name="T1" fmla="*/ 1735138 h 462"/>
                  <a:gd name="T2" fmla="*/ 319256 w 235"/>
                  <a:gd name="T3" fmla="*/ 116427 h 462"/>
                  <a:gd name="T4" fmla="*/ 747436 w 235"/>
                  <a:gd name="T5" fmla="*/ 22534 h 462"/>
                  <a:gd name="T6" fmla="*/ 882650 w 235"/>
                  <a:gd name="T7" fmla="*/ 1047843 h 462"/>
                  <a:gd name="T8" fmla="*/ 683584 w 235"/>
                  <a:gd name="T9" fmla="*/ 86381 h 462"/>
                  <a:gd name="T10" fmla="*/ 383108 w 235"/>
                  <a:gd name="T11" fmla="*/ 150228 h 462"/>
                  <a:gd name="T12" fmla="*/ 11268 w 235"/>
                  <a:gd name="T13" fmla="*/ 1735138 h 4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35" h="462">
                    <a:moveTo>
                      <a:pt x="3" y="462"/>
                    </a:moveTo>
                    <a:cubicBezTo>
                      <a:pt x="0" y="456"/>
                      <a:pt x="77" y="47"/>
                      <a:pt x="85" y="31"/>
                    </a:cubicBezTo>
                    <a:cubicBezTo>
                      <a:pt x="93" y="16"/>
                      <a:pt x="189" y="0"/>
                      <a:pt x="199" y="6"/>
                    </a:cubicBezTo>
                    <a:cubicBezTo>
                      <a:pt x="209" y="12"/>
                      <a:pt x="235" y="279"/>
                      <a:pt x="235" y="279"/>
                    </a:cubicBezTo>
                    <a:cubicBezTo>
                      <a:pt x="235" y="279"/>
                      <a:pt x="196" y="40"/>
                      <a:pt x="182" y="23"/>
                    </a:cubicBezTo>
                    <a:cubicBezTo>
                      <a:pt x="162" y="23"/>
                      <a:pt x="114" y="31"/>
                      <a:pt x="102" y="40"/>
                    </a:cubicBezTo>
                    <a:cubicBezTo>
                      <a:pt x="96" y="54"/>
                      <a:pt x="3" y="462"/>
                      <a:pt x="3" y="46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4" name="组合 73"/>
            <p:cNvGrpSpPr>
              <a:grpSpLocks/>
            </p:cNvGrpSpPr>
            <p:nvPr/>
          </p:nvGrpSpPr>
          <p:grpSpPr bwMode="auto">
            <a:xfrm>
              <a:off x="5342540" y="978852"/>
              <a:ext cx="1817688" cy="1795463"/>
              <a:chOff x="7502526" y="228600"/>
              <a:chExt cx="2095500" cy="2070101"/>
            </a:xfrm>
          </p:grpSpPr>
          <p:sp>
            <p:nvSpPr>
              <p:cNvPr id="85" name="Freeform 12"/>
              <p:cNvSpPr>
                <a:spLocks/>
              </p:cNvSpPr>
              <p:nvPr/>
            </p:nvSpPr>
            <p:spPr bwMode="auto">
              <a:xfrm>
                <a:off x="8005763" y="788988"/>
                <a:ext cx="1116013" cy="828675"/>
              </a:xfrm>
              <a:custGeom>
                <a:avLst/>
                <a:gdLst>
                  <a:gd name="T0" fmla="*/ 300610 w 297"/>
                  <a:gd name="T1" fmla="*/ 37497 h 221"/>
                  <a:gd name="T2" fmla="*/ 736493 w 297"/>
                  <a:gd name="T3" fmla="*/ 33747 h 221"/>
                  <a:gd name="T4" fmla="*/ 533582 w 297"/>
                  <a:gd name="T5" fmla="*/ 828675 h 221"/>
                  <a:gd name="T6" fmla="*/ 300610 w 297"/>
                  <a:gd name="T7" fmla="*/ 37497 h 22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97" h="221">
                    <a:moveTo>
                      <a:pt x="80" y="10"/>
                    </a:moveTo>
                    <a:cubicBezTo>
                      <a:pt x="116" y="6"/>
                      <a:pt x="150" y="0"/>
                      <a:pt x="196" y="9"/>
                    </a:cubicBezTo>
                    <a:cubicBezTo>
                      <a:pt x="195" y="83"/>
                      <a:pt x="297" y="221"/>
                      <a:pt x="142" y="221"/>
                    </a:cubicBezTo>
                    <a:cubicBezTo>
                      <a:pt x="0" y="221"/>
                      <a:pt x="91" y="79"/>
                      <a:pt x="80" y="10"/>
                    </a:cubicBez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13"/>
              <p:cNvSpPr>
                <a:spLocks/>
              </p:cNvSpPr>
              <p:nvPr/>
            </p:nvSpPr>
            <p:spPr bwMode="auto">
              <a:xfrm>
                <a:off x="8080376" y="833439"/>
                <a:ext cx="962025" cy="654050"/>
              </a:xfrm>
              <a:custGeom>
                <a:avLst/>
                <a:gdLst>
                  <a:gd name="T0" fmla="*/ 259296 w 256"/>
                  <a:gd name="T1" fmla="*/ 30071 h 174"/>
                  <a:gd name="T2" fmla="*/ 635087 w 256"/>
                  <a:gd name="T3" fmla="*/ 26312 h 174"/>
                  <a:gd name="T4" fmla="*/ 462223 w 256"/>
                  <a:gd name="T5" fmla="*/ 654050 h 174"/>
                  <a:gd name="T6" fmla="*/ 259296 w 256"/>
                  <a:gd name="T7" fmla="*/ 30071 h 17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56" h="174">
                    <a:moveTo>
                      <a:pt x="69" y="8"/>
                    </a:moveTo>
                    <a:cubicBezTo>
                      <a:pt x="100" y="5"/>
                      <a:pt x="129" y="0"/>
                      <a:pt x="169" y="7"/>
                    </a:cubicBezTo>
                    <a:cubicBezTo>
                      <a:pt x="168" y="66"/>
                      <a:pt x="256" y="174"/>
                      <a:pt x="123" y="174"/>
                    </a:cubicBezTo>
                    <a:cubicBezTo>
                      <a:pt x="0" y="174"/>
                      <a:pt x="78" y="62"/>
                      <a:pt x="69" y="8"/>
                    </a:cubicBezTo>
                    <a:close/>
                  </a:path>
                </a:pathLst>
              </a:custGeom>
              <a:solidFill>
                <a:srgbClr val="C6ED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14"/>
              <p:cNvSpPr>
                <a:spLocks/>
              </p:cNvSpPr>
              <p:nvPr/>
            </p:nvSpPr>
            <p:spPr bwMode="auto">
              <a:xfrm>
                <a:off x="8591551" y="704850"/>
                <a:ext cx="701675" cy="1090613"/>
              </a:xfrm>
              <a:custGeom>
                <a:avLst/>
                <a:gdLst>
                  <a:gd name="T0" fmla="*/ 416502 w 187"/>
                  <a:gd name="T1" fmla="*/ 154190 h 290"/>
                  <a:gd name="T2" fmla="*/ 352714 w 187"/>
                  <a:gd name="T3" fmla="*/ 184276 h 290"/>
                  <a:gd name="T4" fmla="*/ 439016 w 187"/>
                  <a:gd name="T5" fmla="*/ 233166 h 290"/>
                  <a:gd name="T6" fmla="*/ 393989 w 187"/>
                  <a:gd name="T7" fmla="*/ 26325 h 290"/>
                  <a:gd name="T8" fmla="*/ 168852 w 187"/>
                  <a:gd name="T9" fmla="*/ 248208 h 290"/>
                  <a:gd name="T10" fmla="*/ 596611 w 187"/>
                  <a:gd name="T11" fmla="*/ 605478 h 290"/>
                  <a:gd name="T12" fmla="*/ 116320 w 187"/>
                  <a:gd name="T13" fmla="*/ 868730 h 290"/>
                  <a:gd name="T14" fmla="*/ 116320 w 187"/>
                  <a:gd name="T15" fmla="*/ 1068049 h 290"/>
                  <a:gd name="T16" fmla="*/ 247650 w 187"/>
                  <a:gd name="T17" fmla="*/ 974030 h 290"/>
                  <a:gd name="T18" fmla="*/ 191366 w 187"/>
                  <a:gd name="T19" fmla="*/ 913858 h 290"/>
                  <a:gd name="T20" fmla="*/ 198870 w 187"/>
                  <a:gd name="T21" fmla="*/ 985312 h 290"/>
                  <a:gd name="T22" fmla="*/ 120073 w 187"/>
                  <a:gd name="T23" fmla="*/ 1037963 h 290"/>
                  <a:gd name="T24" fmla="*/ 138834 w 187"/>
                  <a:gd name="T25" fmla="*/ 887533 h 290"/>
                  <a:gd name="T26" fmla="*/ 690418 w 187"/>
                  <a:gd name="T27" fmla="*/ 613000 h 290"/>
                  <a:gd name="T28" fmla="*/ 198870 w 187"/>
                  <a:gd name="T29" fmla="*/ 240687 h 290"/>
                  <a:gd name="T30" fmla="*/ 382732 w 187"/>
                  <a:gd name="T31" fmla="*/ 63932 h 290"/>
                  <a:gd name="T32" fmla="*/ 416502 w 187"/>
                  <a:gd name="T33" fmla="*/ 206840 h 290"/>
                  <a:gd name="T34" fmla="*/ 416502 w 187"/>
                  <a:gd name="T35" fmla="*/ 154190 h 29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87" h="290">
                    <a:moveTo>
                      <a:pt x="111" y="41"/>
                    </a:moveTo>
                    <a:cubicBezTo>
                      <a:pt x="111" y="41"/>
                      <a:pt x="93" y="33"/>
                      <a:pt x="94" y="49"/>
                    </a:cubicBezTo>
                    <a:cubicBezTo>
                      <a:pt x="95" y="66"/>
                      <a:pt x="108" y="70"/>
                      <a:pt x="117" y="62"/>
                    </a:cubicBezTo>
                    <a:cubicBezTo>
                      <a:pt x="126" y="53"/>
                      <a:pt x="140" y="13"/>
                      <a:pt x="105" y="7"/>
                    </a:cubicBezTo>
                    <a:cubicBezTo>
                      <a:pt x="71" y="0"/>
                      <a:pt x="26" y="39"/>
                      <a:pt x="45" y="66"/>
                    </a:cubicBezTo>
                    <a:cubicBezTo>
                      <a:pt x="64" y="93"/>
                      <a:pt x="159" y="108"/>
                      <a:pt x="159" y="161"/>
                    </a:cubicBezTo>
                    <a:cubicBezTo>
                      <a:pt x="159" y="215"/>
                      <a:pt x="53" y="219"/>
                      <a:pt x="31" y="231"/>
                    </a:cubicBezTo>
                    <a:cubicBezTo>
                      <a:pt x="10" y="242"/>
                      <a:pt x="0" y="279"/>
                      <a:pt x="31" y="284"/>
                    </a:cubicBezTo>
                    <a:cubicBezTo>
                      <a:pt x="63" y="290"/>
                      <a:pt x="66" y="264"/>
                      <a:pt x="66" y="259"/>
                    </a:cubicBezTo>
                    <a:cubicBezTo>
                      <a:pt x="65" y="254"/>
                      <a:pt x="63" y="242"/>
                      <a:pt x="51" y="243"/>
                    </a:cubicBezTo>
                    <a:cubicBezTo>
                      <a:pt x="38" y="244"/>
                      <a:pt x="35" y="266"/>
                      <a:pt x="53" y="262"/>
                    </a:cubicBezTo>
                    <a:cubicBezTo>
                      <a:pt x="53" y="262"/>
                      <a:pt x="53" y="282"/>
                      <a:pt x="32" y="276"/>
                    </a:cubicBezTo>
                    <a:cubicBezTo>
                      <a:pt x="12" y="270"/>
                      <a:pt x="21" y="236"/>
                      <a:pt x="37" y="236"/>
                    </a:cubicBezTo>
                    <a:cubicBezTo>
                      <a:pt x="53" y="235"/>
                      <a:pt x="181" y="225"/>
                      <a:pt x="184" y="163"/>
                    </a:cubicBezTo>
                    <a:cubicBezTo>
                      <a:pt x="187" y="102"/>
                      <a:pt x="66" y="83"/>
                      <a:pt x="53" y="64"/>
                    </a:cubicBezTo>
                    <a:cubicBezTo>
                      <a:pt x="41" y="45"/>
                      <a:pt x="76" y="16"/>
                      <a:pt x="102" y="17"/>
                    </a:cubicBezTo>
                    <a:cubicBezTo>
                      <a:pt x="128" y="17"/>
                      <a:pt x="121" y="51"/>
                      <a:pt x="111" y="55"/>
                    </a:cubicBezTo>
                    <a:cubicBezTo>
                      <a:pt x="111" y="55"/>
                      <a:pt x="119" y="46"/>
                      <a:pt x="111" y="41"/>
                    </a:cubicBez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15"/>
              <p:cNvSpPr>
                <a:spLocks/>
              </p:cNvSpPr>
              <p:nvPr/>
            </p:nvSpPr>
            <p:spPr bwMode="auto">
              <a:xfrm>
                <a:off x="8696326" y="717550"/>
                <a:ext cx="612775" cy="671513"/>
              </a:xfrm>
              <a:custGeom>
                <a:avLst/>
                <a:gdLst>
                  <a:gd name="T0" fmla="*/ 567663 w 163"/>
                  <a:gd name="T1" fmla="*/ 600235 h 179"/>
                  <a:gd name="T2" fmla="*/ 82706 w 163"/>
                  <a:gd name="T3" fmla="*/ 221337 h 179"/>
                  <a:gd name="T4" fmla="*/ 278192 w 163"/>
                  <a:gd name="T5" fmla="*/ 41266 h 179"/>
                  <a:gd name="T6" fmla="*/ 319545 w 163"/>
                  <a:gd name="T7" fmla="*/ 191325 h 179"/>
                  <a:gd name="T8" fmla="*/ 300748 w 163"/>
                  <a:gd name="T9" fmla="*/ 150059 h 179"/>
                  <a:gd name="T10" fmla="*/ 263155 w 163"/>
                  <a:gd name="T11" fmla="*/ 172568 h 179"/>
                  <a:gd name="T12" fmla="*/ 334583 w 163"/>
                  <a:gd name="T13" fmla="*/ 198828 h 179"/>
                  <a:gd name="T14" fmla="*/ 289470 w 163"/>
                  <a:gd name="T15" fmla="*/ 22509 h 179"/>
                  <a:gd name="T16" fmla="*/ 71428 w 163"/>
                  <a:gd name="T17" fmla="*/ 232591 h 179"/>
                  <a:gd name="T18" fmla="*/ 507513 w 163"/>
                  <a:gd name="T19" fmla="*/ 577726 h 179"/>
                  <a:gd name="T20" fmla="*/ 567663 w 163"/>
                  <a:gd name="T21" fmla="*/ 600235 h 17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63" h="179">
                    <a:moveTo>
                      <a:pt x="151" y="160"/>
                    </a:moveTo>
                    <a:cubicBezTo>
                      <a:pt x="163" y="100"/>
                      <a:pt x="34" y="78"/>
                      <a:pt x="22" y="59"/>
                    </a:cubicBezTo>
                    <a:cubicBezTo>
                      <a:pt x="9" y="40"/>
                      <a:pt x="48" y="11"/>
                      <a:pt x="74" y="11"/>
                    </a:cubicBezTo>
                    <a:cubicBezTo>
                      <a:pt x="103" y="10"/>
                      <a:pt x="95" y="46"/>
                      <a:pt x="85" y="51"/>
                    </a:cubicBezTo>
                    <a:cubicBezTo>
                      <a:pt x="85" y="51"/>
                      <a:pt x="87" y="45"/>
                      <a:pt x="80" y="40"/>
                    </a:cubicBezTo>
                    <a:cubicBezTo>
                      <a:pt x="80" y="40"/>
                      <a:pt x="70" y="34"/>
                      <a:pt x="70" y="46"/>
                    </a:cubicBezTo>
                    <a:cubicBezTo>
                      <a:pt x="70" y="63"/>
                      <a:pt x="81" y="63"/>
                      <a:pt x="89" y="53"/>
                    </a:cubicBezTo>
                    <a:cubicBezTo>
                      <a:pt x="93" y="47"/>
                      <a:pt x="112" y="13"/>
                      <a:pt x="77" y="6"/>
                    </a:cubicBezTo>
                    <a:cubicBezTo>
                      <a:pt x="42" y="0"/>
                      <a:pt x="0" y="35"/>
                      <a:pt x="19" y="62"/>
                    </a:cubicBezTo>
                    <a:cubicBezTo>
                      <a:pt x="39" y="90"/>
                      <a:pt x="135" y="100"/>
                      <a:pt x="135" y="154"/>
                    </a:cubicBezTo>
                    <a:cubicBezTo>
                      <a:pt x="135" y="166"/>
                      <a:pt x="147" y="179"/>
                      <a:pt x="151" y="16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16"/>
              <p:cNvSpPr>
                <a:spLocks/>
              </p:cNvSpPr>
              <p:nvPr/>
            </p:nvSpPr>
            <p:spPr bwMode="auto">
              <a:xfrm>
                <a:off x="7761288" y="704850"/>
                <a:ext cx="706438" cy="1090613"/>
              </a:xfrm>
              <a:custGeom>
                <a:avLst/>
                <a:gdLst>
                  <a:gd name="T0" fmla="*/ 285581 w 188"/>
                  <a:gd name="T1" fmla="*/ 154190 h 290"/>
                  <a:gd name="T2" fmla="*/ 353219 w 188"/>
                  <a:gd name="T3" fmla="*/ 184276 h 290"/>
                  <a:gd name="T4" fmla="*/ 266793 w 188"/>
                  <a:gd name="T5" fmla="*/ 233166 h 290"/>
                  <a:gd name="T6" fmla="*/ 308127 w 188"/>
                  <a:gd name="T7" fmla="*/ 26325 h 290"/>
                  <a:gd name="T8" fmla="*/ 537344 w 188"/>
                  <a:gd name="T9" fmla="*/ 248208 h 290"/>
                  <a:gd name="T10" fmla="*/ 108972 w 188"/>
                  <a:gd name="T11" fmla="*/ 605478 h 290"/>
                  <a:gd name="T12" fmla="*/ 586193 w 188"/>
                  <a:gd name="T13" fmla="*/ 868730 h 290"/>
                  <a:gd name="T14" fmla="*/ 586193 w 188"/>
                  <a:gd name="T15" fmla="*/ 1068049 h 290"/>
                  <a:gd name="T16" fmla="*/ 458433 w 188"/>
                  <a:gd name="T17" fmla="*/ 974030 h 290"/>
                  <a:gd name="T18" fmla="*/ 514798 w 188"/>
                  <a:gd name="T19" fmla="*/ 913858 h 290"/>
                  <a:gd name="T20" fmla="*/ 503525 w 188"/>
                  <a:gd name="T21" fmla="*/ 985312 h 290"/>
                  <a:gd name="T22" fmla="*/ 582436 w 188"/>
                  <a:gd name="T23" fmla="*/ 1037963 h 290"/>
                  <a:gd name="T24" fmla="*/ 567405 w 188"/>
                  <a:gd name="T25" fmla="*/ 887533 h 290"/>
                  <a:gd name="T26" fmla="*/ 15031 w 188"/>
                  <a:gd name="T27" fmla="*/ 613000 h 290"/>
                  <a:gd name="T28" fmla="*/ 503525 w 188"/>
                  <a:gd name="T29" fmla="*/ 240687 h 290"/>
                  <a:gd name="T30" fmla="*/ 319400 w 188"/>
                  <a:gd name="T31" fmla="*/ 63932 h 290"/>
                  <a:gd name="T32" fmla="*/ 289339 w 188"/>
                  <a:gd name="T33" fmla="*/ 206840 h 290"/>
                  <a:gd name="T34" fmla="*/ 285581 w 188"/>
                  <a:gd name="T35" fmla="*/ 154190 h 29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88" h="290">
                    <a:moveTo>
                      <a:pt x="76" y="41"/>
                    </a:moveTo>
                    <a:cubicBezTo>
                      <a:pt x="76" y="41"/>
                      <a:pt x="95" y="33"/>
                      <a:pt x="94" y="49"/>
                    </a:cubicBezTo>
                    <a:cubicBezTo>
                      <a:pt x="92" y="66"/>
                      <a:pt x="79" y="70"/>
                      <a:pt x="71" y="62"/>
                    </a:cubicBezTo>
                    <a:cubicBezTo>
                      <a:pt x="62" y="53"/>
                      <a:pt x="48" y="13"/>
                      <a:pt x="82" y="7"/>
                    </a:cubicBezTo>
                    <a:cubicBezTo>
                      <a:pt x="117" y="0"/>
                      <a:pt x="162" y="39"/>
                      <a:pt x="143" y="66"/>
                    </a:cubicBezTo>
                    <a:cubicBezTo>
                      <a:pt x="123" y="93"/>
                      <a:pt x="29" y="108"/>
                      <a:pt x="29" y="161"/>
                    </a:cubicBezTo>
                    <a:cubicBezTo>
                      <a:pt x="29" y="215"/>
                      <a:pt x="134" y="219"/>
                      <a:pt x="156" y="231"/>
                    </a:cubicBezTo>
                    <a:cubicBezTo>
                      <a:pt x="178" y="242"/>
                      <a:pt x="188" y="279"/>
                      <a:pt x="156" y="284"/>
                    </a:cubicBezTo>
                    <a:cubicBezTo>
                      <a:pt x="124" y="290"/>
                      <a:pt x="121" y="264"/>
                      <a:pt x="122" y="259"/>
                    </a:cubicBezTo>
                    <a:cubicBezTo>
                      <a:pt x="122" y="254"/>
                      <a:pt x="124" y="242"/>
                      <a:pt x="137" y="243"/>
                    </a:cubicBezTo>
                    <a:cubicBezTo>
                      <a:pt x="150" y="244"/>
                      <a:pt x="152" y="266"/>
                      <a:pt x="134" y="262"/>
                    </a:cubicBezTo>
                    <a:cubicBezTo>
                      <a:pt x="134" y="262"/>
                      <a:pt x="135" y="282"/>
                      <a:pt x="155" y="276"/>
                    </a:cubicBezTo>
                    <a:cubicBezTo>
                      <a:pt x="175" y="270"/>
                      <a:pt x="167" y="236"/>
                      <a:pt x="151" y="236"/>
                    </a:cubicBezTo>
                    <a:cubicBezTo>
                      <a:pt x="135" y="235"/>
                      <a:pt x="7" y="225"/>
                      <a:pt x="4" y="163"/>
                    </a:cubicBezTo>
                    <a:cubicBezTo>
                      <a:pt x="0" y="102"/>
                      <a:pt x="122" y="83"/>
                      <a:pt x="134" y="64"/>
                    </a:cubicBezTo>
                    <a:cubicBezTo>
                      <a:pt x="146" y="45"/>
                      <a:pt x="111" y="16"/>
                      <a:pt x="85" y="17"/>
                    </a:cubicBezTo>
                    <a:cubicBezTo>
                      <a:pt x="60" y="17"/>
                      <a:pt x="66" y="51"/>
                      <a:pt x="77" y="55"/>
                    </a:cubicBezTo>
                    <a:cubicBezTo>
                      <a:pt x="77" y="55"/>
                      <a:pt x="69" y="46"/>
                      <a:pt x="76" y="41"/>
                    </a:cubicBez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17"/>
              <p:cNvSpPr>
                <a:spLocks/>
              </p:cNvSpPr>
              <p:nvPr/>
            </p:nvSpPr>
            <p:spPr bwMode="auto">
              <a:xfrm>
                <a:off x="7747001" y="717550"/>
                <a:ext cx="611188" cy="671513"/>
              </a:xfrm>
              <a:custGeom>
                <a:avLst/>
                <a:gdLst>
                  <a:gd name="T0" fmla="*/ 48745 w 163"/>
                  <a:gd name="T1" fmla="*/ 600235 h 179"/>
                  <a:gd name="T2" fmla="*/ 532446 w 163"/>
                  <a:gd name="T3" fmla="*/ 221337 h 179"/>
                  <a:gd name="T4" fmla="*/ 333716 w 163"/>
                  <a:gd name="T5" fmla="*/ 41266 h 179"/>
                  <a:gd name="T6" fmla="*/ 292470 w 163"/>
                  <a:gd name="T7" fmla="*/ 191325 h 179"/>
                  <a:gd name="T8" fmla="*/ 314968 w 163"/>
                  <a:gd name="T9" fmla="*/ 150059 h 179"/>
                  <a:gd name="T10" fmla="*/ 352464 w 163"/>
                  <a:gd name="T11" fmla="*/ 172568 h 179"/>
                  <a:gd name="T12" fmla="*/ 281221 w 163"/>
                  <a:gd name="T13" fmla="*/ 198828 h 179"/>
                  <a:gd name="T14" fmla="*/ 322467 w 163"/>
                  <a:gd name="T15" fmla="*/ 22509 h 179"/>
                  <a:gd name="T16" fmla="*/ 539945 w 163"/>
                  <a:gd name="T17" fmla="*/ 232591 h 179"/>
                  <a:gd name="T18" fmla="*/ 108739 w 163"/>
                  <a:gd name="T19" fmla="*/ 577726 h 179"/>
                  <a:gd name="T20" fmla="*/ 48745 w 163"/>
                  <a:gd name="T21" fmla="*/ 600235 h 17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63" h="179">
                    <a:moveTo>
                      <a:pt x="13" y="160"/>
                    </a:moveTo>
                    <a:cubicBezTo>
                      <a:pt x="0" y="100"/>
                      <a:pt x="129" y="78"/>
                      <a:pt x="142" y="59"/>
                    </a:cubicBezTo>
                    <a:cubicBezTo>
                      <a:pt x="154" y="40"/>
                      <a:pt x="115" y="11"/>
                      <a:pt x="89" y="11"/>
                    </a:cubicBezTo>
                    <a:cubicBezTo>
                      <a:pt x="60" y="10"/>
                      <a:pt x="68" y="46"/>
                      <a:pt x="78" y="51"/>
                    </a:cubicBezTo>
                    <a:cubicBezTo>
                      <a:pt x="78" y="51"/>
                      <a:pt x="77" y="45"/>
                      <a:pt x="84" y="40"/>
                    </a:cubicBezTo>
                    <a:cubicBezTo>
                      <a:pt x="84" y="40"/>
                      <a:pt x="94" y="34"/>
                      <a:pt x="94" y="46"/>
                    </a:cubicBezTo>
                    <a:cubicBezTo>
                      <a:pt x="94" y="63"/>
                      <a:pt x="82" y="63"/>
                      <a:pt x="75" y="53"/>
                    </a:cubicBezTo>
                    <a:cubicBezTo>
                      <a:pt x="70" y="47"/>
                      <a:pt x="52" y="13"/>
                      <a:pt x="86" y="6"/>
                    </a:cubicBezTo>
                    <a:cubicBezTo>
                      <a:pt x="121" y="0"/>
                      <a:pt x="163" y="35"/>
                      <a:pt x="144" y="62"/>
                    </a:cubicBezTo>
                    <a:cubicBezTo>
                      <a:pt x="125" y="90"/>
                      <a:pt x="29" y="100"/>
                      <a:pt x="29" y="154"/>
                    </a:cubicBezTo>
                    <a:cubicBezTo>
                      <a:pt x="29" y="166"/>
                      <a:pt x="17" y="179"/>
                      <a:pt x="13" y="16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18"/>
              <p:cNvSpPr>
                <a:spLocks/>
              </p:cNvSpPr>
              <p:nvPr/>
            </p:nvSpPr>
            <p:spPr bwMode="auto">
              <a:xfrm>
                <a:off x="8261351" y="1606550"/>
                <a:ext cx="525463" cy="500063"/>
              </a:xfrm>
              <a:custGeom>
                <a:avLst/>
                <a:gdLst>
                  <a:gd name="T0" fmla="*/ 232705 w 140"/>
                  <a:gd name="T1" fmla="*/ 0 h 133"/>
                  <a:gd name="T2" fmla="*/ 232705 w 140"/>
                  <a:gd name="T3" fmla="*/ 229352 h 133"/>
                  <a:gd name="T4" fmla="*/ 101339 w 140"/>
                  <a:gd name="T5" fmla="*/ 274471 h 133"/>
                  <a:gd name="T6" fmla="*/ 127612 w 140"/>
                  <a:gd name="T7" fmla="*/ 330869 h 133"/>
                  <a:gd name="T8" fmla="*/ 0 w 140"/>
                  <a:gd name="T9" fmla="*/ 409826 h 133"/>
                  <a:gd name="T10" fmla="*/ 525463 w 140"/>
                  <a:gd name="T11" fmla="*/ 391027 h 133"/>
                  <a:gd name="T12" fmla="*/ 397851 w 140"/>
                  <a:gd name="T13" fmla="*/ 319589 h 133"/>
                  <a:gd name="T14" fmla="*/ 435384 w 140"/>
                  <a:gd name="T15" fmla="*/ 266951 h 133"/>
                  <a:gd name="T16" fmla="*/ 304018 w 140"/>
                  <a:gd name="T17" fmla="*/ 229352 h 133"/>
                  <a:gd name="T18" fmla="*/ 307771 w 140"/>
                  <a:gd name="T19" fmla="*/ 0 h 133"/>
                  <a:gd name="T20" fmla="*/ 232705 w 140"/>
                  <a:gd name="T21" fmla="*/ 0 h 13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40" h="133">
                    <a:moveTo>
                      <a:pt x="62" y="0"/>
                    </a:moveTo>
                    <a:cubicBezTo>
                      <a:pt x="62" y="0"/>
                      <a:pt x="65" y="53"/>
                      <a:pt x="62" y="61"/>
                    </a:cubicBezTo>
                    <a:cubicBezTo>
                      <a:pt x="58" y="70"/>
                      <a:pt x="28" y="64"/>
                      <a:pt x="27" y="73"/>
                    </a:cubicBezTo>
                    <a:cubicBezTo>
                      <a:pt x="25" y="83"/>
                      <a:pt x="34" y="88"/>
                      <a:pt x="34" y="88"/>
                    </a:cubicBezTo>
                    <a:cubicBezTo>
                      <a:pt x="34" y="88"/>
                      <a:pt x="0" y="90"/>
                      <a:pt x="0" y="109"/>
                    </a:cubicBezTo>
                    <a:cubicBezTo>
                      <a:pt x="0" y="122"/>
                      <a:pt x="140" y="133"/>
                      <a:pt x="140" y="104"/>
                    </a:cubicBezTo>
                    <a:cubicBezTo>
                      <a:pt x="140" y="88"/>
                      <a:pt x="106" y="85"/>
                      <a:pt x="106" y="85"/>
                    </a:cubicBezTo>
                    <a:cubicBezTo>
                      <a:pt x="106" y="85"/>
                      <a:pt x="116" y="80"/>
                      <a:pt x="116" y="71"/>
                    </a:cubicBezTo>
                    <a:cubicBezTo>
                      <a:pt x="116" y="60"/>
                      <a:pt x="97" y="69"/>
                      <a:pt x="81" y="61"/>
                    </a:cubicBezTo>
                    <a:cubicBezTo>
                      <a:pt x="78" y="60"/>
                      <a:pt x="82" y="40"/>
                      <a:pt x="82" y="0"/>
                    </a:cubicBez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19"/>
              <p:cNvSpPr>
                <a:spLocks/>
              </p:cNvSpPr>
              <p:nvPr/>
            </p:nvSpPr>
            <p:spPr bwMode="auto">
              <a:xfrm>
                <a:off x="8272463" y="1930400"/>
                <a:ext cx="514350" cy="101600"/>
              </a:xfrm>
              <a:custGeom>
                <a:avLst/>
                <a:gdLst>
                  <a:gd name="T0" fmla="*/ 45053 w 137"/>
                  <a:gd name="T1" fmla="*/ 90311 h 27"/>
                  <a:gd name="T2" fmla="*/ 56316 w 137"/>
                  <a:gd name="T3" fmla="*/ 33867 h 27"/>
                  <a:gd name="T4" fmla="*/ 431754 w 137"/>
                  <a:gd name="T5" fmla="*/ 15052 h 27"/>
                  <a:gd name="T6" fmla="*/ 386701 w 137"/>
                  <a:gd name="T7" fmla="*/ 90311 h 27"/>
                  <a:gd name="T8" fmla="*/ 45053 w 137"/>
                  <a:gd name="T9" fmla="*/ 90311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27">
                    <a:moveTo>
                      <a:pt x="12" y="24"/>
                    </a:moveTo>
                    <a:cubicBezTo>
                      <a:pt x="4" y="23"/>
                      <a:pt x="0" y="12"/>
                      <a:pt x="15" y="9"/>
                    </a:cubicBezTo>
                    <a:cubicBezTo>
                      <a:pt x="30" y="6"/>
                      <a:pt x="93" y="0"/>
                      <a:pt x="115" y="4"/>
                    </a:cubicBezTo>
                    <a:cubicBezTo>
                      <a:pt x="137" y="9"/>
                      <a:pt x="131" y="21"/>
                      <a:pt x="103" y="24"/>
                    </a:cubicBezTo>
                    <a:cubicBezTo>
                      <a:pt x="74" y="27"/>
                      <a:pt x="25" y="26"/>
                      <a:pt x="12" y="24"/>
                    </a:cubicBez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20"/>
              <p:cNvSpPr>
                <a:spLocks/>
              </p:cNvSpPr>
              <p:nvPr/>
            </p:nvSpPr>
            <p:spPr bwMode="auto">
              <a:xfrm>
                <a:off x="8377238" y="1644650"/>
                <a:ext cx="288925" cy="263525"/>
              </a:xfrm>
              <a:custGeom>
                <a:avLst/>
                <a:gdLst>
                  <a:gd name="T0" fmla="*/ 15009 w 77"/>
                  <a:gd name="T1" fmla="*/ 252231 h 70"/>
                  <a:gd name="T2" fmla="*/ 45027 w 77"/>
                  <a:gd name="T3" fmla="*/ 222114 h 70"/>
                  <a:gd name="T4" fmla="*/ 127577 w 77"/>
                  <a:gd name="T5" fmla="*/ 191997 h 70"/>
                  <a:gd name="T6" fmla="*/ 146339 w 77"/>
                  <a:gd name="T7" fmla="*/ 7529 h 70"/>
                  <a:gd name="T8" fmla="*/ 172605 w 77"/>
                  <a:gd name="T9" fmla="*/ 90351 h 70"/>
                  <a:gd name="T10" fmla="*/ 183861 w 77"/>
                  <a:gd name="T11" fmla="*/ 210820 h 70"/>
                  <a:gd name="T12" fmla="*/ 270164 w 77"/>
                  <a:gd name="T13" fmla="*/ 222114 h 70"/>
                  <a:gd name="T14" fmla="*/ 255155 w 77"/>
                  <a:gd name="T15" fmla="*/ 252231 h 70"/>
                  <a:gd name="T16" fmla="*/ 131330 w 77"/>
                  <a:gd name="T17" fmla="*/ 240937 h 70"/>
                  <a:gd name="T18" fmla="*/ 15009 w 77"/>
                  <a:gd name="T19" fmla="*/ 252231 h 7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7" h="70">
                    <a:moveTo>
                      <a:pt x="4" y="67"/>
                    </a:moveTo>
                    <a:cubicBezTo>
                      <a:pt x="0" y="65"/>
                      <a:pt x="4" y="60"/>
                      <a:pt x="12" y="59"/>
                    </a:cubicBezTo>
                    <a:cubicBezTo>
                      <a:pt x="21" y="59"/>
                      <a:pt x="33" y="58"/>
                      <a:pt x="34" y="51"/>
                    </a:cubicBezTo>
                    <a:cubicBezTo>
                      <a:pt x="35" y="45"/>
                      <a:pt x="33" y="3"/>
                      <a:pt x="39" y="2"/>
                    </a:cubicBezTo>
                    <a:cubicBezTo>
                      <a:pt x="44" y="0"/>
                      <a:pt x="46" y="7"/>
                      <a:pt x="46" y="24"/>
                    </a:cubicBezTo>
                    <a:cubicBezTo>
                      <a:pt x="45" y="41"/>
                      <a:pt x="44" y="54"/>
                      <a:pt x="49" y="56"/>
                    </a:cubicBezTo>
                    <a:cubicBezTo>
                      <a:pt x="53" y="57"/>
                      <a:pt x="67" y="56"/>
                      <a:pt x="72" y="59"/>
                    </a:cubicBezTo>
                    <a:cubicBezTo>
                      <a:pt x="77" y="61"/>
                      <a:pt x="73" y="66"/>
                      <a:pt x="68" y="67"/>
                    </a:cubicBezTo>
                    <a:cubicBezTo>
                      <a:pt x="63" y="68"/>
                      <a:pt x="45" y="63"/>
                      <a:pt x="35" y="64"/>
                    </a:cubicBezTo>
                    <a:cubicBezTo>
                      <a:pt x="24" y="65"/>
                      <a:pt x="12" y="70"/>
                      <a:pt x="4" y="67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21"/>
              <p:cNvSpPr>
                <a:spLocks/>
              </p:cNvSpPr>
              <p:nvPr/>
            </p:nvSpPr>
            <p:spPr bwMode="auto">
              <a:xfrm>
                <a:off x="8418513" y="946150"/>
                <a:ext cx="252413" cy="393700"/>
              </a:xfrm>
              <a:custGeom>
                <a:avLst/>
                <a:gdLst>
                  <a:gd name="T0" fmla="*/ 0 w 67"/>
                  <a:gd name="T1" fmla="*/ 48744 h 105"/>
                  <a:gd name="T2" fmla="*/ 75347 w 67"/>
                  <a:gd name="T3" fmla="*/ 0 h 105"/>
                  <a:gd name="T4" fmla="*/ 199670 w 67"/>
                  <a:gd name="T5" fmla="*/ 0 h 105"/>
                  <a:gd name="T6" fmla="*/ 203437 w 67"/>
                  <a:gd name="T7" fmla="*/ 284964 h 105"/>
                  <a:gd name="T8" fmla="*/ 252413 w 67"/>
                  <a:gd name="T9" fmla="*/ 296212 h 105"/>
                  <a:gd name="T10" fmla="*/ 252413 w 67"/>
                  <a:gd name="T11" fmla="*/ 393700 h 105"/>
                  <a:gd name="T12" fmla="*/ 7535 w 67"/>
                  <a:gd name="T13" fmla="*/ 393700 h 105"/>
                  <a:gd name="T14" fmla="*/ 7535 w 67"/>
                  <a:gd name="T15" fmla="*/ 296212 h 105"/>
                  <a:gd name="T16" fmla="*/ 56510 w 67"/>
                  <a:gd name="T17" fmla="*/ 266216 h 105"/>
                  <a:gd name="T18" fmla="*/ 56510 w 67"/>
                  <a:gd name="T19" fmla="*/ 138732 h 105"/>
                  <a:gd name="T20" fmla="*/ 0 w 67"/>
                  <a:gd name="T21" fmla="*/ 138732 h 105"/>
                  <a:gd name="T22" fmla="*/ 0 w 67"/>
                  <a:gd name="T23" fmla="*/ 48744 h 10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7" h="105">
                    <a:moveTo>
                      <a:pt x="0" y="13"/>
                    </a:moveTo>
                    <a:cubicBezTo>
                      <a:pt x="0" y="13"/>
                      <a:pt x="19" y="14"/>
                      <a:pt x="20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49" y="72"/>
                      <a:pt x="54" y="76"/>
                    </a:cubicBezTo>
                    <a:cubicBezTo>
                      <a:pt x="59" y="79"/>
                      <a:pt x="67" y="79"/>
                      <a:pt x="67" y="79"/>
                    </a:cubicBezTo>
                    <a:cubicBezTo>
                      <a:pt x="67" y="105"/>
                      <a:pt x="67" y="105"/>
                      <a:pt x="67" y="105"/>
                    </a:cubicBezTo>
                    <a:cubicBezTo>
                      <a:pt x="2" y="105"/>
                      <a:pt x="2" y="105"/>
                      <a:pt x="2" y="105"/>
                    </a:cubicBezTo>
                    <a:cubicBezTo>
                      <a:pt x="2" y="79"/>
                      <a:pt x="2" y="79"/>
                      <a:pt x="2" y="79"/>
                    </a:cubicBezTo>
                    <a:cubicBezTo>
                      <a:pt x="2" y="79"/>
                      <a:pt x="15" y="82"/>
                      <a:pt x="15" y="71"/>
                    </a:cubicBezTo>
                    <a:cubicBezTo>
                      <a:pt x="15" y="61"/>
                      <a:pt x="15" y="37"/>
                      <a:pt x="15" y="37"/>
                    </a:cubicBezTo>
                    <a:cubicBezTo>
                      <a:pt x="0" y="37"/>
                      <a:pt x="0" y="37"/>
                      <a:pt x="0" y="37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22"/>
              <p:cNvSpPr>
                <a:spLocks/>
              </p:cNvSpPr>
              <p:nvPr/>
            </p:nvSpPr>
            <p:spPr bwMode="auto">
              <a:xfrm>
                <a:off x="8429626" y="960438"/>
                <a:ext cx="222250" cy="338138"/>
              </a:xfrm>
              <a:custGeom>
                <a:avLst/>
                <a:gdLst>
                  <a:gd name="T0" fmla="*/ 0 w 59"/>
                  <a:gd name="T1" fmla="*/ 45085 h 90"/>
                  <a:gd name="T2" fmla="*/ 71572 w 59"/>
                  <a:gd name="T3" fmla="*/ 0 h 90"/>
                  <a:gd name="T4" fmla="*/ 177047 w 59"/>
                  <a:gd name="T5" fmla="*/ 0 h 90"/>
                  <a:gd name="T6" fmla="*/ 169513 w 59"/>
                  <a:gd name="T7" fmla="*/ 255482 h 90"/>
                  <a:gd name="T8" fmla="*/ 222250 w 59"/>
                  <a:gd name="T9" fmla="*/ 289296 h 90"/>
                  <a:gd name="T10" fmla="*/ 222250 w 59"/>
                  <a:gd name="T11" fmla="*/ 338138 h 90"/>
                  <a:gd name="T12" fmla="*/ 18835 w 59"/>
                  <a:gd name="T13" fmla="*/ 338138 h 90"/>
                  <a:gd name="T14" fmla="*/ 15068 w 59"/>
                  <a:gd name="T15" fmla="*/ 289296 h 90"/>
                  <a:gd name="T16" fmla="*/ 64038 w 59"/>
                  <a:gd name="T17" fmla="*/ 255482 h 90"/>
                  <a:gd name="T18" fmla="*/ 64038 w 59"/>
                  <a:gd name="T19" fmla="*/ 97684 h 90"/>
                  <a:gd name="T20" fmla="*/ 0 w 59"/>
                  <a:gd name="T21" fmla="*/ 97684 h 90"/>
                  <a:gd name="T22" fmla="*/ 0 w 59"/>
                  <a:gd name="T23" fmla="*/ 45085 h 9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59" h="90">
                    <a:moveTo>
                      <a:pt x="0" y="12"/>
                    </a:moveTo>
                    <a:cubicBezTo>
                      <a:pt x="0" y="12"/>
                      <a:pt x="17" y="15"/>
                      <a:pt x="1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4" y="62"/>
                      <a:pt x="45" y="68"/>
                    </a:cubicBezTo>
                    <a:cubicBezTo>
                      <a:pt x="47" y="80"/>
                      <a:pt x="59" y="77"/>
                      <a:pt x="59" y="77"/>
                    </a:cubicBezTo>
                    <a:cubicBezTo>
                      <a:pt x="59" y="90"/>
                      <a:pt x="59" y="90"/>
                      <a:pt x="59" y="90"/>
                    </a:cubicBezTo>
                    <a:cubicBezTo>
                      <a:pt x="5" y="90"/>
                      <a:pt x="5" y="90"/>
                      <a:pt x="5" y="90"/>
                    </a:cubicBezTo>
                    <a:cubicBezTo>
                      <a:pt x="4" y="77"/>
                      <a:pt x="4" y="77"/>
                      <a:pt x="4" y="77"/>
                    </a:cubicBezTo>
                    <a:cubicBezTo>
                      <a:pt x="4" y="77"/>
                      <a:pt x="17" y="79"/>
                      <a:pt x="17" y="68"/>
                    </a:cubicBezTo>
                    <a:cubicBezTo>
                      <a:pt x="17" y="58"/>
                      <a:pt x="17" y="26"/>
                      <a:pt x="17" y="26"/>
                    </a:cubicBezTo>
                    <a:cubicBezTo>
                      <a:pt x="0" y="26"/>
                      <a:pt x="0" y="26"/>
                      <a:pt x="0" y="26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23"/>
              <p:cNvSpPr>
                <a:spLocks/>
              </p:cNvSpPr>
              <p:nvPr/>
            </p:nvSpPr>
            <p:spPr bwMode="auto">
              <a:xfrm>
                <a:off x="8137526" y="228600"/>
                <a:ext cx="138113" cy="263525"/>
              </a:xfrm>
              <a:custGeom>
                <a:avLst/>
                <a:gdLst>
                  <a:gd name="T0" fmla="*/ 126915 w 37"/>
                  <a:gd name="T1" fmla="*/ 214585 h 70"/>
                  <a:gd name="T2" fmla="*/ 63457 w 37"/>
                  <a:gd name="T3" fmla="*/ 33882 h 70"/>
                  <a:gd name="T4" fmla="*/ 11198 w 37"/>
                  <a:gd name="T5" fmla="*/ 48940 h 70"/>
                  <a:gd name="T6" fmla="*/ 74656 w 37"/>
                  <a:gd name="T7" fmla="*/ 229643 h 70"/>
                  <a:gd name="T8" fmla="*/ 126915 w 37"/>
                  <a:gd name="T9" fmla="*/ 214585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7" h="70">
                    <a:moveTo>
                      <a:pt x="34" y="57"/>
                    </a:moveTo>
                    <a:cubicBezTo>
                      <a:pt x="29" y="41"/>
                      <a:pt x="23" y="25"/>
                      <a:pt x="17" y="9"/>
                    </a:cubicBezTo>
                    <a:cubicBezTo>
                      <a:pt x="14" y="0"/>
                      <a:pt x="0" y="4"/>
                      <a:pt x="3" y="13"/>
                    </a:cubicBezTo>
                    <a:cubicBezTo>
                      <a:pt x="8" y="29"/>
                      <a:pt x="14" y="45"/>
                      <a:pt x="20" y="61"/>
                    </a:cubicBezTo>
                    <a:cubicBezTo>
                      <a:pt x="23" y="70"/>
                      <a:pt x="37" y="66"/>
                      <a:pt x="34" y="57"/>
                    </a:cubicBez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24"/>
              <p:cNvSpPr>
                <a:spLocks/>
              </p:cNvSpPr>
              <p:nvPr/>
            </p:nvSpPr>
            <p:spPr bwMode="auto">
              <a:xfrm>
                <a:off x="7502526" y="765175"/>
                <a:ext cx="228600" cy="147638"/>
              </a:xfrm>
              <a:custGeom>
                <a:avLst/>
                <a:gdLst>
                  <a:gd name="T0" fmla="*/ 194872 w 61"/>
                  <a:gd name="T1" fmla="*/ 83283 h 39"/>
                  <a:gd name="T2" fmla="*/ 59961 w 61"/>
                  <a:gd name="T3" fmla="*/ 15142 h 39"/>
                  <a:gd name="T4" fmla="*/ 33728 w 61"/>
                  <a:gd name="T5" fmla="*/ 64355 h 39"/>
                  <a:gd name="T6" fmla="*/ 168639 w 61"/>
                  <a:gd name="T7" fmla="*/ 132496 h 39"/>
                  <a:gd name="T8" fmla="*/ 194872 w 61"/>
                  <a:gd name="T9" fmla="*/ 83283 h 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" h="39">
                    <a:moveTo>
                      <a:pt x="52" y="22"/>
                    </a:moveTo>
                    <a:cubicBezTo>
                      <a:pt x="40" y="16"/>
                      <a:pt x="28" y="10"/>
                      <a:pt x="16" y="4"/>
                    </a:cubicBezTo>
                    <a:cubicBezTo>
                      <a:pt x="8" y="0"/>
                      <a:pt x="0" y="13"/>
                      <a:pt x="9" y="17"/>
                    </a:cubicBezTo>
                    <a:cubicBezTo>
                      <a:pt x="21" y="23"/>
                      <a:pt x="33" y="29"/>
                      <a:pt x="45" y="35"/>
                    </a:cubicBezTo>
                    <a:cubicBezTo>
                      <a:pt x="53" y="39"/>
                      <a:pt x="61" y="26"/>
                      <a:pt x="52" y="22"/>
                    </a:cubicBez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25"/>
              <p:cNvSpPr>
                <a:spLocks/>
              </p:cNvSpPr>
              <p:nvPr/>
            </p:nvSpPr>
            <p:spPr bwMode="auto">
              <a:xfrm>
                <a:off x="7505701" y="1546225"/>
                <a:ext cx="266700" cy="142875"/>
              </a:xfrm>
              <a:custGeom>
                <a:avLst/>
                <a:gdLst>
                  <a:gd name="T0" fmla="*/ 217868 w 71"/>
                  <a:gd name="T1" fmla="*/ 11280 h 38"/>
                  <a:gd name="T2" fmla="*/ 37563 w 71"/>
                  <a:gd name="T3" fmla="*/ 75197 h 38"/>
                  <a:gd name="T4" fmla="*/ 52589 w 71"/>
                  <a:gd name="T5" fmla="*/ 131595 h 38"/>
                  <a:gd name="T6" fmla="*/ 232893 w 71"/>
                  <a:gd name="T7" fmla="*/ 67678 h 38"/>
                  <a:gd name="T8" fmla="*/ 217868 w 71"/>
                  <a:gd name="T9" fmla="*/ 1128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1" h="38">
                    <a:moveTo>
                      <a:pt x="58" y="3"/>
                    </a:moveTo>
                    <a:cubicBezTo>
                      <a:pt x="42" y="9"/>
                      <a:pt x="26" y="15"/>
                      <a:pt x="10" y="20"/>
                    </a:cubicBezTo>
                    <a:cubicBezTo>
                      <a:pt x="0" y="23"/>
                      <a:pt x="4" y="38"/>
                      <a:pt x="14" y="35"/>
                    </a:cubicBezTo>
                    <a:cubicBezTo>
                      <a:pt x="30" y="29"/>
                      <a:pt x="46" y="23"/>
                      <a:pt x="62" y="18"/>
                    </a:cubicBezTo>
                    <a:cubicBezTo>
                      <a:pt x="71" y="15"/>
                      <a:pt x="67" y="0"/>
                      <a:pt x="58" y="3"/>
                    </a:cubicBez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26"/>
              <p:cNvSpPr>
                <a:spLocks/>
              </p:cNvSpPr>
              <p:nvPr/>
            </p:nvSpPr>
            <p:spPr bwMode="auto">
              <a:xfrm>
                <a:off x="8027988" y="2027238"/>
                <a:ext cx="165100" cy="271463"/>
              </a:xfrm>
              <a:custGeom>
                <a:avLst/>
                <a:gdLst>
                  <a:gd name="T0" fmla="*/ 101311 w 44"/>
                  <a:gd name="T1" fmla="*/ 30163 h 72"/>
                  <a:gd name="T2" fmla="*/ 15009 w 44"/>
                  <a:gd name="T3" fmla="*/ 211138 h 72"/>
                  <a:gd name="T4" fmla="*/ 63789 w 44"/>
                  <a:gd name="T5" fmla="*/ 237530 h 72"/>
                  <a:gd name="T6" fmla="*/ 150091 w 44"/>
                  <a:gd name="T7" fmla="*/ 60325 h 72"/>
                  <a:gd name="T8" fmla="*/ 101311 w 44"/>
                  <a:gd name="T9" fmla="*/ 30163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" h="72">
                    <a:moveTo>
                      <a:pt x="27" y="8"/>
                    </a:moveTo>
                    <a:cubicBezTo>
                      <a:pt x="19" y="24"/>
                      <a:pt x="12" y="40"/>
                      <a:pt x="4" y="56"/>
                    </a:cubicBezTo>
                    <a:cubicBezTo>
                      <a:pt x="0" y="64"/>
                      <a:pt x="13" y="72"/>
                      <a:pt x="17" y="63"/>
                    </a:cubicBezTo>
                    <a:cubicBezTo>
                      <a:pt x="24" y="47"/>
                      <a:pt x="32" y="32"/>
                      <a:pt x="40" y="16"/>
                    </a:cubicBezTo>
                    <a:cubicBezTo>
                      <a:pt x="44" y="7"/>
                      <a:pt x="31" y="0"/>
                      <a:pt x="27" y="8"/>
                    </a:cubicBez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27"/>
              <p:cNvSpPr>
                <a:spLocks/>
              </p:cNvSpPr>
              <p:nvPr/>
            </p:nvSpPr>
            <p:spPr bwMode="auto">
              <a:xfrm>
                <a:off x="8913813" y="2038350"/>
                <a:ext cx="136525" cy="249238"/>
              </a:xfrm>
              <a:custGeom>
                <a:avLst/>
                <a:gdLst>
                  <a:gd name="T0" fmla="*/ 11377 w 36"/>
                  <a:gd name="T1" fmla="*/ 49092 h 66"/>
                  <a:gd name="T2" fmla="*/ 68263 w 36"/>
                  <a:gd name="T3" fmla="*/ 215251 h 66"/>
                  <a:gd name="T4" fmla="*/ 125148 w 36"/>
                  <a:gd name="T5" fmla="*/ 200146 h 66"/>
                  <a:gd name="T6" fmla="*/ 64470 w 36"/>
                  <a:gd name="T7" fmla="*/ 33987 h 66"/>
                  <a:gd name="T8" fmla="*/ 11377 w 36"/>
                  <a:gd name="T9" fmla="*/ 49092 h 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6" h="66">
                    <a:moveTo>
                      <a:pt x="3" y="13"/>
                    </a:moveTo>
                    <a:cubicBezTo>
                      <a:pt x="8" y="27"/>
                      <a:pt x="13" y="42"/>
                      <a:pt x="18" y="57"/>
                    </a:cubicBezTo>
                    <a:cubicBezTo>
                      <a:pt x="21" y="66"/>
                      <a:pt x="36" y="62"/>
                      <a:pt x="33" y="53"/>
                    </a:cubicBezTo>
                    <a:cubicBezTo>
                      <a:pt x="27" y="38"/>
                      <a:pt x="22" y="23"/>
                      <a:pt x="17" y="9"/>
                    </a:cubicBezTo>
                    <a:cubicBezTo>
                      <a:pt x="14" y="0"/>
                      <a:pt x="0" y="4"/>
                      <a:pt x="3" y="13"/>
                    </a:cubicBez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28"/>
              <p:cNvSpPr>
                <a:spLocks/>
              </p:cNvSpPr>
              <p:nvPr/>
            </p:nvSpPr>
            <p:spPr bwMode="auto">
              <a:xfrm>
                <a:off x="9328151" y="1550988"/>
                <a:ext cx="250825" cy="153988"/>
              </a:xfrm>
              <a:custGeom>
                <a:avLst/>
                <a:gdLst>
                  <a:gd name="T0" fmla="*/ 33693 w 67"/>
                  <a:gd name="T1" fmla="*/ 63849 h 41"/>
                  <a:gd name="T2" fmla="*/ 190926 w 67"/>
                  <a:gd name="T3" fmla="*/ 138965 h 41"/>
                  <a:gd name="T4" fmla="*/ 220876 w 67"/>
                  <a:gd name="T5" fmla="*/ 90139 h 41"/>
                  <a:gd name="T6" fmla="*/ 63642 w 67"/>
                  <a:gd name="T7" fmla="*/ 15023 h 41"/>
                  <a:gd name="T8" fmla="*/ 33693 w 67"/>
                  <a:gd name="T9" fmla="*/ 63849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7" h="41">
                    <a:moveTo>
                      <a:pt x="9" y="17"/>
                    </a:moveTo>
                    <a:cubicBezTo>
                      <a:pt x="23" y="24"/>
                      <a:pt x="37" y="30"/>
                      <a:pt x="51" y="37"/>
                    </a:cubicBezTo>
                    <a:cubicBezTo>
                      <a:pt x="60" y="41"/>
                      <a:pt x="67" y="28"/>
                      <a:pt x="59" y="24"/>
                    </a:cubicBezTo>
                    <a:cubicBezTo>
                      <a:pt x="45" y="18"/>
                      <a:pt x="31" y="11"/>
                      <a:pt x="17" y="4"/>
                    </a:cubicBezTo>
                    <a:cubicBezTo>
                      <a:pt x="8" y="0"/>
                      <a:pt x="0" y="13"/>
                      <a:pt x="9" y="17"/>
                    </a:cubicBez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29"/>
              <p:cNvSpPr>
                <a:spLocks/>
              </p:cNvSpPr>
              <p:nvPr/>
            </p:nvSpPr>
            <p:spPr bwMode="auto">
              <a:xfrm>
                <a:off x="9334501" y="822325"/>
                <a:ext cx="263525" cy="142875"/>
              </a:xfrm>
              <a:custGeom>
                <a:avLst/>
                <a:gdLst>
                  <a:gd name="T0" fmla="*/ 48940 w 70"/>
                  <a:gd name="T1" fmla="*/ 131595 h 38"/>
                  <a:gd name="T2" fmla="*/ 229643 w 70"/>
                  <a:gd name="T3" fmla="*/ 67678 h 38"/>
                  <a:gd name="T4" fmla="*/ 214585 w 70"/>
                  <a:gd name="T5" fmla="*/ 11280 h 38"/>
                  <a:gd name="T6" fmla="*/ 33882 w 70"/>
                  <a:gd name="T7" fmla="*/ 75197 h 38"/>
                  <a:gd name="T8" fmla="*/ 48940 w 70"/>
                  <a:gd name="T9" fmla="*/ 131595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" h="38">
                    <a:moveTo>
                      <a:pt x="13" y="35"/>
                    </a:moveTo>
                    <a:cubicBezTo>
                      <a:pt x="29" y="29"/>
                      <a:pt x="45" y="23"/>
                      <a:pt x="61" y="18"/>
                    </a:cubicBezTo>
                    <a:cubicBezTo>
                      <a:pt x="70" y="15"/>
                      <a:pt x="66" y="0"/>
                      <a:pt x="57" y="3"/>
                    </a:cubicBezTo>
                    <a:cubicBezTo>
                      <a:pt x="41" y="9"/>
                      <a:pt x="25" y="15"/>
                      <a:pt x="9" y="20"/>
                    </a:cubicBezTo>
                    <a:cubicBezTo>
                      <a:pt x="0" y="23"/>
                      <a:pt x="4" y="38"/>
                      <a:pt x="13" y="35"/>
                    </a:cubicBez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30"/>
              <p:cNvSpPr>
                <a:spLocks/>
              </p:cNvSpPr>
              <p:nvPr/>
            </p:nvSpPr>
            <p:spPr bwMode="auto">
              <a:xfrm>
                <a:off x="8847138" y="266700"/>
                <a:ext cx="146050" cy="228600"/>
              </a:xfrm>
              <a:custGeom>
                <a:avLst/>
                <a:gdLst>
                  <a:gd name="T0" fmla="*/ 67408 w 39"/>
                  <a:gd name="T1" fmla="*/ 194872 h 61"/>
                  <a:gd name="T2" fmla="*/ 131071 w 39"/>
                  <a:gd name="T3" fmla="*/ 59961 h 61"/>
                  <a:gd name="T4" fmla="*/ 82387 w 39"/>
                  <a:gd name="T5" fmla="*/ 33728 h 61"/>
                  <a:gd name="T6" fmla="*/ 18724 w 39"/>
                  <a:gd name="T7" fmla="*/ 168639 h 61"/>
                  <a:gd name="T8" fmla="*/ 67408 w 39"/>
                  <a:gd name="T9" fmla="*/ 194872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" h="61">
                    <a:moveTo>
                      <a:pt x="18" y="52"/>
                    </a:moveTo>
                    <a:cubicBezTo>
                      <a:pt x="23" y="40"/>
                      <a:pt x="29" y="28"/>
                      <a:pt x="35" y="16"/>
                    </a:cubicBezTo>
                    <a:cubicBezTo>
                      <a:pt x="39" y="8"/>
                      <a:pt x="26" y="0"/>
                      <a:pt x="22" y="9"/>
                    </a:cubicBezTo>
                    <a:cubicBezTo>
                      <a:pt x="16" y="21"/>
                      <a:pt x="10" y="33"/>
                      <a:pt x="5" y="45"/>
                    </a:cubicBezTo>
                    <a:cubicBezTo>
                      <a:pt x="0" y="53"/>
                      <a:pt x="13" y="61"/>
                      <a:pt x="18" y="52"/>
                    </a:cubicBezTo>
                    <a:close/>
                  </a:path>
                </a:pathLst>
              </a:custGeom>
              <a:solidFill>
                <a:srgbClr val="92DE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4" name="组合 76"/>
            <p:cNvGrpSpPr>
              <a:grpSpLocks/>
            </p:cNvGrpSpPr>
            <p:nvPr/>
          </p:nvGrpSpPr>
          <p:grpSpPr bwMode="auto">
            <a:xfrm>
              <a:off x="2245328" y="2439352"/>
              <a:ext cx="4665662" cy="4121150"/>
              <a:chOff x="4095751" y="1933575"/>
              <a:chExt cx="5378450" cy="4751388"/>
            </a:xfrm>
          </p:grpSpPr>
          <p:sp>
            <p:nvSpPr>
              <p:cNvPr id="105" name="Freeform 31"/>
              <p:cNvSpPr>
                <a:spLocks/>
              </p:cNvSpPr>
              <p:nvPr/>
            </p:nvSpPr>
            <p:spPr bwMode="auto">
              <a:xfrm>
                <a:off x="5575301" y="2339975"/>
                <a:ext cx="214313" cy="184150"/>
              </a:xfrm>
              <a:custGeom>
                <a:avLst/>
                <a:gdLst>
                  <a:gd name="T0" fmla="*/ 169194 w 57"/>
                  <a:gd name="T1" fmla="*/ 33823 h 49"/>
                  <a:gd name="T2" fmla="*/ 203033 w 57"/>
                  <a:gd name="T3" fmla="*/ 146568 h 49"/>
                  <a:gd name="T4" fmla="*/ 105277 w 57"/>
                  <a:gd name="T5" fmla="*/ 176634 h 49"/>
                  <a:gd name="T6" fmla="*/ 22559 w 57"/>
                  <a:gd name="T7" fmla="*/ 78921 h 49"/>
                  <a:gd name="T8" fmla="*/ 169194 w 57"/>
                  <a:gd name="T9" fmla="*/ 33823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" h="49">
                    <a:moveTo>
                      <a:pt x="45" y="9"/>
                    </a:moveTo>
                    <a:cubicBezTo>
                      <a:pt x="45" y="9"/>
                      <a:pt x="57" y="35"/>
                      <a:pt x="54" y="39"/>
                    </a:cubicBezTo>
                    <a:cubicBezTo>
                      <a:pt x="51" y="43"/>
                      <a:pt x="35" y="49"/>
                      <a:pt x="28" y="47"/>
                    </a:cubicBezTo>
                    <a:cubicBezTo>
                      <a:pt x="21" y="45"/>
                      <a:pt x="0" y="30"/>
                      <a:pt x="6" y="21"/>
                    </a:cubicBezTo>
                    <a:cubicBezTo>
                      <a:pt x="12" y="12"/>
                      <a:pt x="39" y="0"/>
                      <a:pt x="45" y="9"/>
                    </a:cubicBezTo>
                    <a:close/>
                  </a:path>
                </a:pathLst>
              </a:custGeom>
              <a:solidFill>
                <a:srgbClr val="EFC7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32"/>
              <p:cNvSpPr>
                <a:spLocks/>
              </p:cNvSpPr>
              <p:nvPr/>
            </p:nvSpPr>
            <p:spPr bwMode="auto">
              <a:xfrm>
                <a:off x="4197351" y="2222500"/>
                <a:ext cx="5276850" cy="4454525"/>
              </a:xfrm>
              <a:custGeom>
                <a:avLst/>
                <a:gdLst>
                  <a:gd name="T0" fmla="*/ 4724753 w 1405"/>
                  <a:gd name="T1" fmla="*/ 1769040 h 1186"/>
                  <a:gd name="T2" fmla="*/ 3890973 w 1405"/>
                  <a:gd name="T3" fmla="*/ 706114 h 1186"/>
                  <a:gd name="T4" fmla="*/ 2614013 w 1405"/>
                  <a:gd name="T5" fmla="*/ 86386 h 1186"/>
                  <a:gd name="T6" fmla="*/ 1476016 w 1405"/>
                  <a:gd name="T7" fmla="*/ 116434 h 1186"/>
                  <a:gd name="T8" fmla="*/ 661015 w 1405"/>
                  <a:gd name="T9" fmla="*/ 555877 h 1186"/>
                  <a:gd name="T10" fmla="*/ 15023 w 1405"/>
                  <a:gd name="T11" fmla="*/ 1307061 h 1186"/>
                  <a:gd name="T12" fmla="*/ 33802 w 1405"/>
                  <a:gd name="T13" fmla="*/ 1382180 h 1186"/>
                  <a:gd name="T14" fmla="*/ 672282 w 1405"/>
                  <a:gd name="T15" fmla="*/ 638507 h 1186"/>
                  <a:gd name="T16" fmla="*/ 1476016 w 1405"/>
                  <a:gd name="T17" fmla="*/ 199064 h 1186"/>
                  <a:gd name="T18" fmla="*/ 2606501 w 1405"/>
                  <a:gd name="T19" fmla="*/ 169017 h 1186"/>
                  <a:gd name="T20" fmla="*/ 3872194 w 1405"/>
                  <a:gd name="T21" fmla="*/ 788744 h 1186"/>
                  <a:gd name="T22" fmla="*/ 4698462 w 1405"/>
                  <a:gd name="T23" fmla="*/ 1851670 h 1186"/>
                  <a:gd name="T24" fmla="*/ 5126619 w 1405"/>
                  <a:gd name="T25" fmla="*/ 4454525 h 1186"/>
                  <a:gd name="T26" fmla="*/ 5152910 w 1405"/>
                  <a:gd name="T27" fmla="*/ 4413210 h 1186"/>
                  <a:gd name="T28" fmla="*/ 4724753 w 1405"/>
                  <a:gd name="T29" fmla="*/ 1769040 h 118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405" h="1186">
                    <a:moveTo>
                      <a:pt x="1258" y="471"/>
                    </a:moveTo>
                    <a:cubicBezTo>
                      <a:pt x="1201" y="358"/>
                      <a:pt x="1126" y="263"/>
                      <a:pt x="1036" y="188"/>
                    </a:cubicBezTo>
                    <a:cubicBezTo>
                      <a:pt x="938" y="107"/>
                      <a:pt x="824" y="51"/>
                      <a:pt x="696" y="23"/>
                    </a:cubicBezTo>
                    <a:cubicBezTo>
                      <a:pt x="590" y="0"/>
                      <a:pt x="488" y="3"/>
                      <a:pt x="393" y="31"/>
                    </a:cubicBezTo>
                    <a:cubicBezTo>
                      <a:pt x="316" y="54"/>
                      <a:pt x="243" y="93"/>
                      <a:pt x="176" y="148"/>
                    </a:cubicBezTo>
                    <a:cubicBezTo>
                      <a:pt x="63" y="241"/>
                      <a:pt x="6" y="344"/>
                      <a:pt x="4" y="348"/>
                    </a:cubicBezTo>
                    <a:cubicBezTo>
                      <a:pt x="0" y="355"/>
                      <a:pt x="3" y="364"/>
                      <a:pt x="9" y="368"/>
                    </a:cubicBezTo>
                    <a:cubicBezTo>
                      <a:pt x="18" y="352"/>
                      <a:pt x="74" y="256"/>
                      <a:pt x="179" y="170"/>
                    </a:cubicBezTo>
                    <a:cubicBezTo>
                      <a:pt x="245" y="115"/>
                      <a:pt x="317" y="76"/>
                      <a:pt x="393" y="53"/>
                    </a:cubicBezTo>
                    <a:cubicBezTo>
                      <a:pt x="488" y="25"/>
                      <a:pt x="589" y="22"/>
                      <a:pt x="694" y="45"/>
                    </a:cubicBezTo>
                    <a:cubicBezTo>
                      <a:pt x="820" y="73"/>
                      <a:pt x="934" y="129"/>
                      <a:pt x="1031" y="210"/>
                    </a:cubicBezTo>
                    <a:cubicBezTo>
                      <a:pt x="1120" y="285"/>
                      <a:pt x="1194" y="380"/>
                      <a:pt x="1251" y="493"/>
                    </a:cubicBezTo>
                    <a:cubicBezTo>
                      <a:pt x="1354" y="695"/>
                      <a:pt x="1395" y="947"/>
                      <a:pt x="1365" y="1186"/>
                    </a:cubicBezTo>
                    <a:cubicBezTo>
                      <a:pt x="1369" y="1183"/>
                      <a:pt x="1371" y="1180"/>
                      <a:pt x="1372" y="1175"/>
                    </a:cubicBezTo>
                    <a:cubicBezTo>
                      <a:pt x="1405" y="933"/>
                      <a:pt x="1363" y="676"/>
                      <a:pt x="1258" y="471"/>
                    </a:cubicBezTo>
                    <a:close/>
                  </a:path>
                </a:pathLst>
              </a:custGeom>
              <a:solidFill>
                <a:srgbClr val="7554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33"/>
              <p:cNvSpPr>
                <a:spLocks/>
              </p:cNvSpPr>
              <p:nvPr/>
            </p:nvSpPr>
            <p:spPr bwMode="auto">
              <a:xfrm>
                <a:off x="4230688" y="2268538"/>
                <a:ext cx="5240338" cy="4416425"/>
              </a:xfrm>
              <a:custGeom>
                <a:avLst/>
                <a:gdLst>
                  <a:gd name="T0" fmla="*/ 4665591 w 1395"/>
                  <a:gd name="T1" fmla="*/ 1806378 h 1176"/>
                  <a:gd name="T2" fmla="*/ 3839158 w 1395"/>
                  <a:gd name="T3" fmla="*/ 743582 h 1176"/>
                  <a:gd name="T4" fmla="*/ 2573213 w 1395"/>
                  <a:gd name="T5" fmla="*/ 123930 h 1176"/>
                  <a:gd name="T6" fmla="*/ 1442502 w 1395"/>
                  <a:gd name="T7" fmla="*/ 153974 h 1176"/>
                  <a:gd name="T8" fmla="*/ 638607 w 1395"/>
                  <a:gd name="T9" fmla="*/ 593363 h 1176"/>
                  <a:gd name="T10" fmla="*/ 0 w 1395"/>
                  <a:gd name="T11" fmla="*/ 1336945 h 1176"/>
                  <a:gd name="T12" fmla="*/ 3757 w 1395"/>
                  <a:gd name="T13" fmla="*/ 1336945 h 1176"/>
                  <a:gd name="T14" fmla="*/ 82643 w 1395"/>
                  <a:gd name="T15" fmla="*/ 1314412 h 1176"/>
                  <a:gd name="T16" fmla="*/ 702468 w 1395"/>
                  <a:gd name="T17" fmla="*/ 597119 h 1176"/>
                  <a:gd name="T18" fmla="*/ 2554430 w 1395"/>
                  <a:gd name="T19" fmla="*/ 150219 h 1176"/>
                  <a:gd name="T20" fmla="*/ 5007434 w 1395"/>
                  <a:gd name="T21" fmla="*/ 4352582 h 1176"/>
                  <a:gd name="T22" fmla="*/ 5056269 w 1395"/>
                  <a:gd name="T23" fmla="*/ 4416425 h 1176"/>
                  <a:gd name="T24" fmla="*/ 5063782 w 1395"/>
                  <a:gd name="T25" fmla="*/ 4416425 h 1176"/>
                  <a:gd name="T26" fmla="*/ 5093834 w 1395"/>
                  <a:gd name="T27" fmla="*/ 4408914 h 1176"/>
                  <a:gd name="T28" fmla="*/ 4665591 w 1395"/>
                  <a:gd name="T29" fmla="*/ 1806378 h 117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395" h="1176">
                    <a:moveTo>
                      <a:pt x="1242" y="481"/>
                    </a:moveTo>
                    <a:cubicBezTo>
                      <a:pt x="1185" y="368"/>
                      <a:pt x="1111" y="273"/>
                      <a:pt x="1022" y="198"/>
                    </a:cubicBezTo>
                    <a:cubicBezTo>
                      <a:pt x="925" y="117"/>
                      <a:pt x="811" y="61"/>
                      <a:pt x="685" y="33"/>
                    </a:cubicBezTo>
                    <a:cubicBezTo>
                      <a:pt x="580" y="10"/>
                      <a:pt x="479" y="13"/>
                      <a:pt x="384" y="41"/>
                    </a:cubicBezTo>
                    <a:cubicBezTo>
                      <a:pt x="308" y="64"/>
                      <a:pt x="236" y="103"/>
                      <a:pt x="170" y="158"/>
                    </a:cubicBezTo>
                    <a:cubicBezTo>
                      <a:pt x="65" y="244"/>
                      <a:pt x="9" y="340"/>
                      <a:pt x="0" y="356"/>
                    </a:cubicBezTo>
                    <a:cubicBezTo>
                      <a:pt x="1" y="356"/>
                      <a:pt x="1" y="356"/>
                      <a:pt x="1" y="356"/>
                    </a:cubicBezTo>
                    <a:cubicBezTo>
                      <a:pt x="9" y="360"/>
                      <a:pt x="18" y="358"/>
                      <a:pt x="22" y="350"/>
                    </a:cubicBezTo>
                    <a:cubicBezTo>
                      <a:pt x="22" y="349"/>
                      <a:pt x="78" y="248"/>
                      <a:pt x="187" y="159"/>
                    </a:cubicBezTo>
                    <a:cubicBezTo>
                      <a:pt x="332" y="40"/>
                      <a:pt x="498" y="0"/>
                      <a:pt x="680" y="40"/>
                    </a:cubicBezTo>
                    <a:cubicBezTo>
                      <a:pt x="1187" y="152"/>
                      <a:pt x="1395" y="700"/>
                      <a:pt x="1333" y="1159"/>
                    </a:cubicBezTo>
                    <a:cubicBezTo>
                      <a:pt x="1332" y="1167"/>
                      <a:pt x="1338" y="1175"/>
                      <a:pt x="1346" y="1176"/>
                    </a:cubicBezTo>
                    <a:cubicBezTo>
                      <a:pt x="1347" y="1176"/>
                      <a:pt x="1347" y="1176"/>
                      <a:pt x="1348" y="1176"/>
                    </a:cubicBezTo>
                    <a:cubicBezTo>
                      <a:pt x="1351" y="1176"/>
                      <a:pt x="1354" y="1175"/>
                      <a:pt x="1356" y="1174"/>
                    </a:cubicBezTo>
                    <a:cubicBezTo>
                      <a:pt x="1386" y="935"/>
                      <a:pt x="1345" y="683"/>
                      <a:pt x="1242" y="481"/>
                    </a:cubicBezTo>
                    <a:close/>
                  </a:path>
                </a:pathLst>
              </a:custGeom>
              <a:solidFill>
                <a:srgbClr val="5B40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34"/>
              <p:cNvSpPr>
                <a:spLocks/>
              </p:cNvSpPr>
              <p:nvPr/>
            </p:nvSpPr>
            <p:spPr bwMode="auto">
              <a:xfrm>
                <a:off x="5624513" y="2470150"/>
                <a:ext cx="506413" cy="1184275"/>
              </a:xfrm>
              <a:custGeom>
                <a:avLst/>
                <a:gdLst>
                  <a:gd name="T0" fmla="*/ 217570 w 135"/>
                  <a:gd name="T1" fmla="*/ 1090285 h 315"/>
                  <a:gd name="T2" fmla="*/ 371370 w 135"/>
                  <a:gd name="T3" fmla="*/ 522585 h 315"/>
                  <a:gd name="T4" fmla="*/ 0 w 135"/>
                  <a:gd name="T5" fmla="*/ 48875 h 315"/>
                  <a:gd name="T6" fmla="*/ 146297 w 135"/>
                  <a:gd name="T7" fmla="*/ 0 h 315"/>
                  <a:gd name="T8" fmla="*/ 480155 w 135"/>
                  <a:gd name="T9" fmla="*/ 515066 h 315"/>
                  <a:gd name="T10" fmla="*/ 318853 w 135"/>
                  <a:gd name="T11" fmla="*/ 1124121 h 315"/>
                  <a:gd name="T12" fmla="*/ 217570 w 135"/>
                  <a:gd name="T13" fmla="*/ 1090285 h 31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5" h="315">
                    <a:moveTo>
                      <a:pt x="58" y="290"/>
                    </a:moveTo>
                    <a:cubicBezTo>
                      <a:pt x="58" y="290"/>
                      <a:pt x="110" y="188"/>
                      <a:pt x="99" y="139"/>
                    </a:cubicBezTo>
                    <a:cubicBezTo>
                      <a:pt x="89" y="94"/>
                      <a:pt x="4" y="20"/>
                      <a:pt x="0" y="13"/>
                    </a:cubicBezTo>
                    <a:cubicBezTo>
                      <a:pt x="0" y="13"/>
                      <a:pt x="20" y="9"/>
                      <a:pt x="39" y="0"/>
                    </a:cubicBezTo>
                    <a:cubicBezTo>
                      <a:pt x="39" y="0"/>
                      <a:pt x="123" y="82"/>
                      <a:pt x="128" y="137"/>
                    </a:cubicBezTo>
                    <a:cubicBezTo>
                      <a:pt x="135" y="205"/>
                      <a:pt x="85" y="299"/>
                      <a:pt x="85" y="299"/>
                    </a:cubicBezTo>
                    <a:cubicBezTo>
                      <a:pt x="85" y="299"/>
                      <a:pt x="61" y="315"/>
                      <a:pt x="58" y="290"/>
                    </a:cubicBezTo>
                    <a:close/>
                  </a:path>
                </a:pathLst>
              </a:custGeom>
              <a:solidFill>
                <a:srgbClr val="464B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35"/>
              <p:cNvSpPr>
                <a:spLocks/>
              </p:cNvSpPr>
              <p:nvPr/>
            </p:nvSpPr>
            <p:spPr bwMode="auto">
              <a:xfrm>
                <a:off x="5503863" y="2238375"/>
                <a:ext cx="282575" cy="247650"/>
              </a:xfrm>
              <a:custGeom>
                <a:avLst/>
                <a:gdLst>
                  <a:gd name="T0" fmla="*/ 82889 w 75"/>
                  <a:gd name="T1" fmla="*/ 210127 h 66"/>
                  <a:gd name="T2" fmla="*/ 18838 w 75"/>
                  <a:gd name="T3" fmla="*/ 90055 h 66"/>
                  <a:gd name="T4" fmla="*/ 82889 w 75"/>
                  <a:gd name="T5" fmla="*/ 97559 h 66"/>
                  <a:gd name="T6" fmla="*/ 90424 w 75"/>
                  <a:gd name="T7" fmla="*/ 22514 h 66"/>
                  <a:gd name="T8" fmla="*/ 150707 w 75"/>
                  <a:gd name="T9" fmla="*/ 63789 h 66"/>
                  <a:gd name="T10" fmla="*/ 180848 w 75"/>
                  <a:gd name="T11" fmla="*/ 15009 h 66"/>
                  <a:gd name="T12" fmla="*/ 241131 w 75"/>
                  <a:gd name="T13" fmla="*/ 165100 h 66"/>
                  <a:gd name="T14" fmla="*/ 180848 w 75"/>
                  <a:gd name="T15" fmla="*/ 131330 h 66"/>
                  <a:gd name="T16" fmla="*/ 169545 w 75"/>
                  <a:gd name="T17" fmla="*/ 195118 h 66"/>
                  <a:gd name="T18" fmla="*/ 120565 w 75"/>
                  <a:gd name="T19" fmla="*/ 172605 h 66"/>
                  <a:gd name="T20" fmla="*/ 82889 w 75"/>
                  <a:gd name="T21" fmla="*/ 210127 h 6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5" h="66">
                    <a:moveTo>
                      <a:pt x="22" y="56"/>
                    </a:moveTo>
                    <a:cubicBezTo>
                      <a:pt x="22" y="56"/>
                      <a:pt x="0" y="31"/>
                      <a:pt x="5" y="24"/>
                    </a:cubicBezTo>
                    <a:cubicBezTo>
                      <a:pt x="11" y="17"/>
                      <a:pt x="22" y="26"/>
                      <a:pt x="22" y="26"/>
                    </a:cubicBezTo>
                    <a:cubicBezTo>
                      <a:pt x="22" y="26"/>
                      <a:pt x="16" y="11"/>
                      <a:pt x="24" y="6"/>
                    </a:cubicBezTo>
                    <a:cubicBezTo>
                      <a:pt x="33" y="1"/>
                      <a:pt x="40" y="17"/>
                      <a:pt x="40" y="17"/>
                    </a:cubicBezTo>
                    <a:cubicBezTo>
                      <a:pt x="40" y="17"/>
                      <a:pt x="40" y="8"/>
                      <a:pt x="48" y="4"/>
                    </a:cubicBezTo>
                    <a:cubicBezTo>
                      <a:pt x="56" y="0"/>
                      <a:pt x="75" y="41"/>
                      <a:pt x="64" y="44"/>
                    </a:cubicBezTo>
                    <a:cubicBezTo>
                      <a:pt x="54" y="47"/>
                      <a:pt x="48" y="35"/>
                      <a:pt x="48" y="35"/>
                    </a:cubicBezTo>
                    <a:cubicBezTo>
                      <a:pt x="48" y="35"/>
                      <a:pt x="55" y="48"/>
                      <a:pt x="45" y="52"/>
                    </a:cubicBezTo>
                    <a:cubicBezTo>
                      <a:pt x="39" y="55"/>
                      <a:pt x="32" y="46"/>
                      <a:pt x="32" y="46"/>
                    </a:cubicBezTo>
                    <a:cubicBezTo>
                      <a:pt x="32" y="46"/>
                      <a:pt x="37" y="66"/>
                      <a:pt x="22" y="56"/>
                    </a:cubicBezTo>
                    <a:close/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36"/>
              <p:cNvSpPr>
                <a:spLocks/>
              </p:cNvSpPr>
              <p:nvPr/>
            </p:nvSpPr>
            <p:spPr bwMode="auto">
              <a:xfrm>
                <a:off x="5534026" y="2365375"/>
                <a:ext cx="176213" cy="158750"/>
              </a:xfrm>
              <a:custGeom>
                <a:avLst/>
                <a:gdLst>
                  <a:gd name="T0" fmla="*/ 101229 w 47"/>
                  <a:gd name="T1" fmla="*/ 158750 h 42"/>
                  <a:gd name="T2" fmla="*/ 44991 w 47"/>
                  <a:gd name="T3" fmla="*/ 136071 h 42"/>
                  <a:gd name="T4" fmla="*/ 14997 w 47"/>
                  <a:gd name="T5" fmla="*/ 68036 h 42"/>
                  <a:gd name="T6" fmla="*/ 108727 w 47"/>
                  <a:gd name="T7" fmla="*/ 7560 h 42"/>
                  <a:gd name="T8" fmla="*/ 93730 w 47"/>
                  <a:gd name="T9" fmla="*/ 79375 h 42"/>
                  <a:gd name="T10" fmla="*/ 176213 w 47"/>
                  <a:gd name="T11" fmla="*/ 132292 h 42"/>
                  <a:gd name="T12" fmla="*/ 101229 w 47"/>
                  <a:gd name="T13" fmla="*/ 158750 h 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7" h="42">
                    <a:moveTo>
                      <a:pt x="27" y="42"/>
                    </a:moveTo>
                    <a:cubicBezTo>
                      <a:pt x="27" y="42"/>
                      <a:pt x="17" y="42"/>
                      <a:pt x="12" y="36"/>
                    </a:cubicBezTo>
                    <a:cubicBezTo>
                      <a:pt x="7" y="30"/>
                      <a:pt x="0" y="21"/>
                      <a:pt x="4" y="18"/>
                    </a:cubicBezTo>
                    <a:cubicBezTo>
                      <a:pt x="9" y="15"/>
                      <a:pt x="27" y="5"/>
                      <a:pt x="29" y="2"/>
                    </a:cubicBezTo>
                    <a:cubicBezTo>
                      <a:pt x="30" y="0"/>
                      <a:pt x="41" y="15"/>
                      <a:pt x="25" y="21"/>
                    </a:cubicBezTo>
                    <a:cubicBezTo>
                      <a:pt x="25" y="21"/>
                      <a:pt x="47" y="22"/>
                      <a:pt x="47" y="35"/>
                    </a:cubicBezTo>
                    <a:cubicBezTo>
                      <a:pt x="41" y="39"/>
                      <a:pt x="27" y="42"/>
                      <a:pt x="27" y="42"/>
                    </a:cubicBezTo>
                    <a:close/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37"/>
              <p:cNvSpPr>
                <a:spLocks/>
              </p:cNvSpPr>
              <p:nvPr/>
            </p:nvSpPr>
            <p:spPr bwMode="auto">
              <a:xfrm>
                <a:off x="5572126" y="2373313"/>
                <a:ext cx="123825" cy="96838"/>
              </a:xfrm>
              <a:custGeom>
                <a:avLst/>
                <a:gdLst>
                  <a:gd name="T0" fmla="*/ 0 w 33"/>
                  <a:gd name="T1" fmla="*/ 44694 h 26"/>
                  <a:gd name="T2" fmla="*/ 75045 w 33"/>
                  <a:gd name="T3" fmla="*/ 0 h 26"/>
                  <a:gd name="T4" fmla="*/ 56284 w 33"/>
                  <a:gd name="T5" fmla="*/ 70766 h 26"/>
                  <a:gd name="T6" fmla="*/ 123825 w 33"/>
                  <a:gd name="T7" fmla="*/ 96838 h 26"/>
                  <a:gd name="T8" fmla="*/ 37523 w 33"/>
                  <a:gd name="T9" fmla="*/ 78215 h 26"/>
                  <a:gd name="T10" fmla="*/ 75045 w 33"/>
                  <a:gd name="T11" fmla="*/ 14898 h 26"/>
                  <a:gd name="T12" fmla="*/ 0 w 33"/>
                  <a:gd name="T13" fmla="*/ 44694 h 2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3" h="26">
                    <a:moveTo>
                      <a:pt x="0" y="12"/>
                    </a:moveTo>
                    <a:cubicBezTo>
                      <a:pt x="0" y="12"/>
                      <a:pt x="18" y="1"/>
                      <a:pt x="20" y="0"/>
                    </a:cubicBezTo>
                    <a:cubicBezTo>
                      <a:pt x="22" y="0"/>
                      <a:pt x="31" y="13"/>
                      <a:pt x="15" y="19"/>
                    </a:cubicBezTo>
                    <a:cubicBezTo>
                      <a:pt x="16" y="18"/>
                      <a:pt x="30" y="20"/>
                      <a:pt x="33" y="26"/>
                    </a:cubicBezTo>
                    <a:cubicBezTo>
                      <a:pt x="33" y="26"/>
                      <a:pt x="24" y="19"/>
                      <a:pt x="10" y="21"/>
                    </a:cubicBezTo>
                    <a:cubicBezTo>
                      <a:pt x="10" y="21"/>
                      <a:pt x="26" y="11"/>
                      <a:pt x="20" y="4"/>
                    </a:cubicBezTo>
                    <a:cubicBezTo>
                      <a:pt x="15" y="3"/>
                      <a:pt x="0" y="12"/>
                      <a:pt x="0" y="12"/>
                    </a:cubicBezTo>
                    <a:close/>
                  </a:path>
                </a:pathLst>
              </a:custGeom>
              <a:solidFill>
                <a:srgbClr val="CB8F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38"/>
              <p:cNvSpPr>
                <a:spLocks/>
              </p:cNvSpPr>
              <p:nvPr/>
            </p:nvSpPr>
            <p:spPr bwMode="auto">
              <a:xfrm>
                <a:off x="7599363" y="2873375"/>
                <a:ext cx="244475" cy="588963"/>
              </a:xfrm>
              <a:custGeom>
                <a:avLst/>
                <a:gdLst>
                  <a:gd name="T0" fmla="*/ 41373 w 65"/>
                  <a:gd name="T1" fmla="*/ 442660 h 157"/>
                  <a:gd name="T2" fmla="*/ 120357 w 65"/>
                  <a:gd name="T3" fmla="*/ 243838 h 157"/>
                  <a:gd name="T4" fmla="*/ 86507 w 65"/>
                  <a:gd name="T5" fmla="*/ 52519 h 157"/>
                  <a:gd name="T6" fmla="*/ 206863 w 65"/>
                  <a:gd name="T7" fmla="*/ 33762 h 157"/>
                  <a:gd name="T8" fmla="*/ 210625 w 65"/>
                  <a:gd name="T9" fmla="*/ 363882 h 157"/>
                  <a:gd name="T10" fmla="*/ 161730 w 65"/>
                  <a:gd name="T11" fmla="*/ 438909 h 157"/>
                  <a:gd name="T12" fmla="*/ 195580 w 65"/>
                  <a:gd name="T13" fmla="*/ 480174 h 157"/>
                  <a:gd name="T14" fmla="*/ 150446 w 65"/>
                  <a:gd name="T15" fmla="*/ 577709 h 157"/>
                  <a:gd name="T16" fmla="*/ 37612 w 65"/>
                  <a:gd name="T17" fmla="*/ 517687 h 157"/>
                  <a:gd name="T18" fmla="*/ 41373 w 65"/>
                  <a:gd name="T19" fmla="*/ 442660 h 15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5" h="157">
                    <a:moveTo>
                      <a:pt x="11" y="118"/>
                    </a:moveTo>
                    <a:cubicBezTo>
                      <a:pt x="11" y="118"/>
                      <a:pt x="31" y="78"/>
                      <a:pt x="32" y="65"/>
                    </a:cubicBezTo>
                    <a:cubicBezTo>
                      <a:pt x="32" y="53"/>
                      <a:pt x="23" y="14"/>
                      <a:pt x="23" y="14"/>
                    </a:cubicBezTo>
                    <a:cubicBezTo>
                      <a:pt x="23" y="14"/>
                      <a:pt x="53" y="0"/>
                      <a:pt x="55" y="9"/>
                    </a:cubicBezTo>
                    <a:cubicBezTo>
                      <a:pt x="58" y="18"/>
                      <a:pt x="65" y="80"/>
                      <a:pt x="56" y="97"/>
                    </a:cubicBezTo>
                    <a:cubicBezTo>
                      <a:pt x="47" y="115"/>
                      <a:pt x="43" y="117"/>
                      <a:pt x="43" y="117"/>
                    </a:cubicBezTo>
                    <a:cubicBezTo>
                      <a:pt x="52" y="128"/>
                      <a:pt x="52" y="128"/>
                      <a:pt x="52" y="128"/>
                    </a:cubicBezTo>
                    <a:cubicBezTo>
                      <a:pt x="52" y="128"/>
                      <a:pt x="45" y="151"/>
                      <a:pt x="40" y="154"/>
                    </a:cubicBezTo>
                    <a:cubicBezTo>
                      <a:pt x="35" y="157"/>
                      <a:pt x="20" y="143"/>
                      <a:pt x="10" y="138"/>
                    </a:cubicBezTo>
                    <a:cubicBezTo>
                      <a:pt x="0" y="132"/>
                      <a:pt x="11" y="118"/>
                      <a:pt x="11" y="118"/>
                    </a:cubicBezTo>
                    <a:close/>
                  </a:path>
                </a:pathLst>
              </a:custGeom>
              <a:solidFill>
                <a:srgbClr val="382B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39"/>
              <p:cNvSpPr>
                <a:spLocks/>
              </p:cNvSpPr>
              <p:nvPr/>
            </p:nvSpPr>
            <p:spPr bwMode="auto">
              <a:xfrm>
                <a:off x="6567488" y="2909888"/>
                <a:ext cx="1133475" cy="1149350"/>
              </a:xfrm>
              <a:custGeom>
                <a:avLst/>
                <a:gdLst>
                  <a:gd name="T0" fmla="*/ 15013 w 302"/>
                  <a:gd name="T1" fmla="*/ 916475 h 306"/>
                  <a:gd name="T2" fmla="*/ 356557 w 302"/>
                  <a:gd name="T3" fmla="*/ 78877 h 306"/>
                  <a:gd name="T4" fmla="*/ 1133475 w 302"/>
                  <a:gd name="T5" fmla="*/ 315508 h 306"/>
                  <a:gd name="T6" fmla="*/ 1058410 w 302"/>
                  <a:gd name="T7" fmla="*/ 477018 h 306"/>
                  <a:gd name="T8" fmla="*/ 379076 w 302"/>
                  <a:gd name="T9" fmla="*/ 214095 h 306"/>
                  <a:gd name="T10" fmla="*/ 157636 w 302"/>
                  <a:gd name="T11" fmla="*/ 1040425 h 306"/>
                  <a:gd name="T12" fmla="*/ 0 w 302"/>
                  <a:gd name="T13" fmla="*/ 1149350 h 306"/>
                  <a:gd name="T14" fmla="*/ 15013 w 302"/>
                  <a:gd name="T15" fmla="*/ 916475 h 3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02" h="306">
                    <a:moveTo>
                      <a:pt x="4" y="244"/>
                    </a:moveTo>
                    <a:cubicBezTo>
                      <a:pt x="4" y="244"/>
                      <a:pt x="45" y="36"/>
                      <a:pt x="95" y="21"/>
                    </a:cubicBezTo>
                    <a:cubicBezTo>
                      <a:pt x="167" y="0"/>
                      <a:pt x="302" y="84"/>
                      <a:pt x="302" y="84"/>
                    </a:cubicBezTo>
                    <a:cubicBezTo>
                      <a:pt x="302" y="84"/>
                      <a:pt x="291" y="117"/>
                      <a:pt x="282" y="127"/>
                    </a:cubicBezTo>
                    <a:cubicBezTo>
                      <a:pt x="282" y="127"/>
                      <a:pt x="149" y="25"/>
                      <a:pt x="101" y="57"/>
                    </a:cubicBezTo>
                    <a:cubicBezTo>
                      <a:pt x="75" y="74"/>
                      <a:pt x="50" y="249"/>
                      <a:pt x="42" y="277"/>
                    </a:cubicBezTo>
                    <a:cubicBezTo>
                      <a:pt x="37" y="295"/>
                      <a:pt x="0" y="306"/>
                      <a:pt x="0" y="306"/>
                    </a:cubicBezTo>
                    <a:lnTo>
                      <a:pt x="4" y="244"/>
                    </a:lnTo>
                    <a:close/>
                  </a:path>
                </a:pathLst>
              </a:custGeom>
              <a:solidFill>
                <a:srgbClr val="464B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40"/>
              <p:cNvSpPr>
                <a:spLocks/>
              </p:cNvSpPr>
              <p:nvPr/>
            </p:nvSpPr>
            <p:spPr bwMode="auto">
              <a:xfrm>
                <a:off x="7002463" y="1933575"/>
                <a:ext cx="420688" cy="461963"/>
              </a:xfrm>
              <a:custGeom>
                <a:avLst/>
                <a:gdLst>
                  <a:gd name="T0" fmla="*/ 232881 w 112"/>
                  <a:gd name="T1" fmla="*/ 319243 h 123"/>
                  <a:gd name="T2" fmla="*/ 120197 w 112"/>
                  <a:gd name="T3" fmla="*/ 176522 h 123"/>
                  <a:gd name="T4" fmla="*/ 0 w 112"/>
                  <a:gd name="T5" fmla="*/ 97651 h 123"/>
                  <a:gd name="T6" fmla="*/ 101416 w 112"/>
                  <a:gd name="T7" fmla="*/ 3756 h 123"/>
                  <a:gd name="T8" fmla="*/ 338053 w 112"/>
                  <a:gd name="T9" fmla="*/ 240371 h 123"/>
                  <a:gd name="T10" fmla="*/ 334297 w 112"/>
                  <a:gd name="T11" fmla="*/ 285441 h 123"/>
                  <a:gd name="T12" fmla="*/ 386883 w 112"/>
                  <a:gd name="T13" fmla="*/ 304220 h 123"/>
                  <a:gd name="T14" fmla="*/ 413176 w 112"/>
                  <a:gd name="T15" fmla="*/ 424405 h 123"/>
                  <a:gd name="T16" fmla="*/ 240393 w 112"/>
                  <a:gd name="T17" fmla="*/ 458207 h 123"/>
                  <a:gd name="T18" fmla="*/ 232881 w 112"/>
                  <a:gd name="T19" fmla="*/ 319243 h 12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2" h="123">
                    <a:moveTo>
                      <a:pt x="62" y="85"/>
                    </a:moveTo>
                    <a:cubicBezTo>
                      <a:pt x="62" y="85"/>
                      <a:pt x="45" y="54"/>
                      <a:pt x="32" y="47"/>
                    </a:cubicBezTo>
                    <a:cubicBezTo>
                      <a:pt x="20" y="40"/>
                      <a:pt x="0" y="26"/>
                      <a:pt x="0" y="26"/>
                    </a:cubicBezTo>
                    <a:cubicBezTo>
                      <a:pt x="0" y="26"/>
                      <a:pt x="19" y="2"/>
                      <a:pt x="27" y="1"/>
                    </a:cubicBezTo>
                    <a:cubicBezTo>
                      <a:pt x="35" y="0"/>
                      <a:pt x="70" y="24"/>
                      <a:pt x="90" y="64"/>
                    </a:cubicBezTo>
                    <a:cubicBezTo>
                      <a:pt x="89" y="76"/>
                      <a:pt x="89" y="76"/>
                      <a:pt x="89" y="76"/>
                    </a:cubicBezTo>
                    <a:cubicBezTo>
                      <a:pt x="89" y="76"/>
                      <a:pt x="100" y="78"/>
                      <a:pt x="103" y="81"/>
                    </a:cubicBezTo>
                    <a:cubicBezTo>
                      <a:pt x="105" y="83"/>
                      <a:pt x="108" y="103"/>
                      <a:pt x="110" y="113"/>
                    </a:cubicBezTo>
                    <a:cubicBezTo>
                      <a:pt x="112" y="123"/>
                      <a:pt x="64" y="122"/>
                      <a:pt x="64" y="122"/>
                    </a:cubicBezTo>
                    <a:lnTo>
                      <a:pt x="62" y="85"/>
                    </a:lnTo>
                    <a:close/>
                  </a:path>
                </a:pathLst>
              </a:custGeom>
              <a:solidFill>
                <a:srgbClr val="382B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41"/>
              <p:cNvSpPr>
                <a:spLocks/>
              </p:cNvSpPr>
              <p:nvPr/>
            </p:nvSpPr>
            <p:spPr bwMode="auto">
              <a:xfrm>
                <a:off x="6391276" y="2282825"/>
                <a:ext cx="941388" cy="1509713"/>
              </a:xfrm>
              <a:custGeom>
                <a:avLst/>
                <a:gdLst>
                  <a:gd name="T0" fmla="*/ 198779 w 251"/>
                  <a:gd name="T1" fmla="*/ 1374515 h 402"/>
                  <a:gd name="T2" fmla="*/ 247536 w 251"/>
                  <a:gd name="T3" fmla="*/ 589614 h 402"/>
                  <a:gd name="T4" fmla="*/ 817620 w 251"/>
                  <a:gd name="T5" fmla="*/ 0 h 402"/>
                  <a:gd name="T6" fmla="*/ 933887 w 251"/>
                  <a:gd name="T7" fmla="*/ 131443 h 402"/>
                  <a:gd name="T8" fmla="*/ 371304 w 251"/>
                  <a:gd name="T9" fmla="*/ 623414 h 402"/>
                  <a:gd name="T10" fmla="*/ 303795 w 251"/>
                  <a:gd name="T11" fmla="*/ 1434603 h 402"/>
                  <a:gd name="T12" fmla="*/ 198779 w 251"/>
                  <a:gd name="T13" fmla="*/ 1374515 h 4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51" h="402">
                    <a:moveTo>
                      <a:pt x="53" y="366"/>
                    </a:moveTo>
                    <a:cubicBezTo>
                      <a:pt x="53" y="366"/>
                      <a:pt x="31" y="211"/>
                      <a:pt x="66" y="157"/>
                    </a:cubicBezTo>
                    <a:cubicBezTo>
                      <a:pt x="108" y="92"/>
                      <a:pt x="218" y="0"/>
                      <a:pt x="218" y="0"/>
                    </a:cubicBezTo>
                    <a:cubicBezTo>
                      <a:pt x="218" y="0"/>
                      <a:pt x="251" y="21"/>
                      <a:pt x="249" y="35"/>
                    </a:cubicBezTo>
                    <a:cubicBezTo>
                      <a:pt x="249" y="35"/>
                      <a:pt x="137" y="109"/>
                      <a:pt x="99" y="166"/>
                    </a:cubicBezTo>
                    <a:cubicBezTo>
                      <a:pt x="65" y="217"/>
                      <a:pt x="93" y="363"/>
                      <a:pt x="81" y="382"/>
                    </a:cubicBezTo>
                    <a:cubicBezTo>
                      <a:pt x="70" y="402"/>
                      <a:pt x="0" y="392"/>
                      <a:pt x="53" y="366"/>
                    </a:cubicBezTo>
                    <a:close/>
                  </a:path>
                </a:pathLst>
              </a:custGeom>
              <a:solidFill>
                <a:srgbClr val="464B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42"/>
              <p:cNvSpPr>
                <a:spLocks/>
              </p:cNvSpPr>
              <p:nvPr/>
            </p:nvSpPr>
            <p:spPr bwMode="auto">
              <a:xfrm>
                <a:off x="5624513" y="3525838"/>
                <a:ext cx="998538" cy="620713"/>
              </a:xfrm>
              <a:custGeom>
                <a:avLst/>
                <a:gdLst>
                  <a:gd name="T0" fmla="*/ 255265 w 266"/>
                  <a:gd name="T1" fmla="*/ 0 h 165"/>
                  <a:gd name="T2" fmla="*/ 589363 w 266"/>
                  <a:gd name="T3" fmla="*/ 90286 h 165"/>
                  <a:gd name="T4" fmla="*/ 949737 w 266"/>
                  <a:gd name="T5" fmla="*/ 3762 h 165"/>
                  <a:gd name="T6" fmla="*/ 998538 w 266"/>
                  <a:gd name="T7" fmla="*/ 124143 h 165"/>
                  <a:gd name="T8" fmla="*/ 942229 w 266"/>
                  <a:gd name="T9" fmla="*/ 161762 h 165"/>
                  <a:gd name="T10" fmla="*/ 987276 w 266"/>
                  <a:gd name="T11" fmla="*/ 199381 h 165"/>
                  <a:gd name="T12" fmla="*/ 942229 w 266"/>
                  <a:gd name="T13" fmla="*/ 620713 h 165"/>
                  <a:gd name="T14" fmla="*/ 870905 w 266"/>
                  <a:gd name="T15" fmla="*/ 571808 h 165"/>
                  <a:gd name="T16" fmla="*/ 319082 w 266"/>
                  <a:gd name="T17" fmla="*/ 466475 h 165"/>
                  <a:gd name="T18" fmla="*/ 26277 w 266"/>
                  <a:gd name="T19" fmla="*/ 203142 h 165"/>
                  <a:gd name="T20" fmla="*/ 255265 w 266"/>
                  <a:gd name="T21" fmla="*/ 0 h 1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66" h="165">
                    <a:moveTo>
                      <a:pt x="68" y="0"/>
                    </a:moveTo>
                    <a:cubicBezTo>
                      <a:pt x="68" y="0"/>
                      <a:pt x="132" y="17"/>
                      <a:pt x="157" y="24"/>
                    </a:cubicBezTo>
                    <a:cubicBezTo>
                      <a:pt x="183" y="30"/>
                      <a:pt x="239" y="12"/>
                      <a:pt x="253" y="1"/>
                    </a:cubicBezTo>
                    <a:cubicBezTo>
                      <a:pt x="253" y="1"/>
                      <a:pt x="265" y="28"/>
                      <a:pt x="266" y="33"/>
                    </a:cubicBezTo>
                    <a:cubicBezTo>
                      <a:pt x="251" y="43"/>
                      <a:pt x="251" y="43"/>
                      <a:pt x="251" y="43"/>
                    </a:cubicBezTo>
                    <a:cubicBezTo>
                      <a:pt x="263" y="53"/>
                      <a:pt x="263" y="53"/>
                      <a:pt x="263" y="53"/>
                    </a:cubicBezTo>
                    <a:cubicBezTo>
                      <a:pt x="263" y="53"/>
                      <a:pt x="264" y="126"/>
                      <a:pt x="251" y="165"/>
                    </a:cubicBezTo>
                    <a:cubicBezTo>
                      <a:pt x="251" y="165"/>
                      <a:pt x="247" y="153"/>
                      <a:pt x="232" y="152"/>
                    </a:cubicBezTo>
                    <a:cubicBezTo>
                      <a:pt x="195" y="148"/>
                      <a:pt x="126" y="140"/>
                      <a:pt x="85" y="124"/>
                    </a:cubicBezTo>
                    <a:cubicBezTo>
                      <a:pt x="29" y="101"/>
                      <a:pt x="0" y="67"/>
                      <a:pt x="7" y="54"/>
                    </a:cubicBezTo>
                    <a:cubicBezTo>
                      <a:pt x="14" y="40"/>
                      <a:pt x="68" y="0"/>
                      <a:pt x="68" y="0"/>
                    </a:cubicBezTo>
                    <a:close/>
                  </a:path>
                </a:pathLst>
              </a:custGeom>
              <a:solidFill>
                <a:srgbClr val="464B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43"/>
              <p:cNvSpPr>
                <a:spLocks/>
              </p:cNvSpPr>
              <p:nvPr/>
            </p:nvSpPr>
            <p:spPr bwMode="auto">
              <a:xfrm>
                <a:off x="5643563" y="3503613"/>
                <a:ext cx="236538" cy="180975"/>
              </a:xfrm>
              <a:custGeom>
                <a:avLst/>
                <a:gdLst>
                  <a:gd name="T0" fmla="*/ 71337 w 63"/>
                  <a:gd name="T1" fmla="*/ 0 h 48"/>
                  <a:gd name="T2" fmla="*/ 195238 w 63"/>
                  <a:gd name="T3" fmla="*/ 98028 h 48"/>
                  <a:gd name="T4" fmla="*/ 161447 w 63"/>
                  <a:gd name="T5" fmla="*/ 177205 h 48"/>
                  <a:gd name="T6" fmla="*/ 7509 w 63"/>
                  <a:gd name="T7" fmla="*/ 67866 h 48"/>
                  <a:gd name="T8" fmla="*/ 71337 w 63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48">
                    <a:moveTo>
                      <a:pt x="19" y="0"/>
                    </a:moveTo>
                    <a:cubicBezTo>
                      <a:pt x="19" y="0"/>
                      <a:pt x="42" y="23"/>
                      <a:pt x="52" y="26"/>
                    </a:cubicBezTo>
                    <a:cubicBezTo>
                      <a:pt x="63" y="29"/>
                      <a:pt x="54" y="48"/>
                      <a:pt x="43" y="47"/>
                    </a:cubicBezTo>
                    <a:cubicBezTo>
                      <a:pt x="31" y="46"/>
                      <a:pt x="4" y="18"/>
                      <a:pt x="2" y="18"/>
                    </a:cubicBezTo>
                    <a:cubicBezTo>
                      <a:pt x="0" y="17"/>
                      <a:pt x="19" y="0"/>
                      <a:pt x="19" y="0"/>
                    </a:cubicBezTo>
                    <a:close/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44"/>
              <p:cNvSpPr>
                <a:spLocks/>
              </p:cNvSpPr>
              <p:nvPr/>
            </p:nvSpPr>
            <p:spPr bwMode="auto">
              <a:xfrm>
                <a:off x="5710238" y="3578225"/>
                <a:ext cx="615950" cy="211138"/>
              </a:xfrm>
              <a:custGeom>
                <a:avLst/>
                <a:gdLst>
                  <a:gd name="T0" fmla="*/ 67604 w 164"/>
                  <a:gd name="T1" fmla="*/ 18852 h 56"/>
                  <a:gd name="T2" fmla="*/ 138964 w 164"/>
                  <a:gd name="T3" fmla="*/ 45244 h 56"/>
                  <a:gd name="T4" fmla="*/ 93895 w 164"/>
                  <a:gd name="T5" fmla="*/ 3770 h 56"/>
                  <a:gd name="T6" fmla="*/ 184034 w 164"/>
                  <a:gd name="T7" fmla="*/ 0 h 56"/>
                  <a:gd name="T8" fmla="*/ 615950 w 164"/>
                  <a:gd name="T9" fmla="*/ 116880 h 56"/>
                  <a:gd name="T10" fmla="*/ 86383 w 164"/>
                  <a:gd name="T11" fmla="*/ 131961 h 56"/>
                  <a:gd name="T12" fmla="*/ 45070 w 164"/>
                  <a:gd name="T13" fmla="*/ 71636 h 56"/>
                  <a:gd name="T14" fmla="*/ 67604 w 164"/>
                  <a:gd name="T15" fmla="*/ 18852 h 5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64" h="56">
                    <a:moveTo>
                      <a:pt x="18" y="5"/>
                    </a:moveTo>
                    <a:cubicBezTo>
                      <a:pt x="37" y="12"/>
                      <a:pt x="37" y="12"/>
                      <a:pt x="37" y="12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138" y="30"/>
                      <a:pt x="164" y="31"/>
                    </a:cubicBezTo>
                    <a:cubicBezTo>
                      <a:pt x="164" y="31"/>
                      <a:pt x="47" y="56"/>
                      <a:pt x="23" y="35"/>
                    </a:cubicBezTo>
                    <a:cubicBezTo>
                      <a:pt x="0" y="15"/>
                      <a:pt x="12" y="19"/>
                      <a:pt x="12" y="19"/>
                    </a:cubicBezTo>
                    <a:lnTo>
                      <a:pt x="18" y="5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45"/>
              <p:cNvSpPr>
                <a:spLocks/>
              </p:cNvSpPr>
              <p:nvPr/>
            </p:nvSpPr>
            <p:spPr bwMode="auto">
              <a:xfrm>
                <a:off x="5819776" y="3525838"/>
                <a:ext cx="615950" cy="222250"/>
              </a:xfrm>
              <a:custGeom>
                <a:avLst/>
                <a:gdLst>
                  <a:gd name="T0" fmla="*/ 56337 w 164"/>
                  <a:gd name="T1" fmla="*/ 37669 h 59"/>
                  <a:gd name="T2" fmla="*/ 229103 w 164"/>
                  <a:gd name="T3" fmla="*/ 0 h 59"/>
                  <a:gd name="T4" fmla="*/ 262905 w 164"/>
                  <a:gd name="T5" fmla="*/ 94174 h 59"/>
                  <a:gd name="T6" fmla="*/ 364312 w 164"/>
                  <a:gd name="T7" fmla="*/ 11301 h 59"/>
                  <a:gd name="T8" fmla="*/ 615950 w 164"/>
                  <a:gd name="T9" fmla="*/ 161979 h 59"/>
                  <a:gd name="T10" fmla="*/ 18779 w 164"/>
                  <a:gd name="T11" fmla="*/ 30136 h 59"/>
                  <a:gd name="T12" fmla="*/ 56337 w 164"/>
                  <a:gd name="T13" fmla="*/ 37669 h 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4" h="59">
                    <a:moveTo>
                      <a:pt x="15" y="10"/>
                    </a:moveTo>
                    <a:cubicBezTo>
                      <a:pt x="15" y="10"/>
                      <a:pt x="54" y="7"/>
                      <a:pt x="61" y="0"/>
                    </a:cubicBezTo>
                    <a:cubicBezTo>
                      <a:pt x="70" y="25"/>
                      <a:pt x="70" y="25"/>
                      <a:pt x="70" y="25"/>
                    </a:cubicBezTo>
                    <a:cubicBezTo>
                      <a:pt x="70" y="25"/>
                      <a:pt x="93" y="9"/>
                      <a:pt x="97" y="3"/>
                    </a:cubicBezTo>
                    <a:cubicBezTo>
                      <a:pt x="97" y="3"/>
                      <a:pt x="136" y="42"/>
                      <a:pt x="164" y="43"/>
                    </a:cubicBezTo>
                    <a:cubicBezTo>
                      <a:pt x="164" y="43"/>
                      <a:pt x="119" y="59"/>
                      <a:pt x="5" y="8"/>
                    </a:cubicBezTo>
                    <a:cubicBezTo>
                      <a:pt x="0" y="7"/>
                      <a:pt x="15" y="10"/>
                      <a:pt x="15" y="10"/>
                    </a:cubicBezTo>
                    <a:close/>
                  </a:path>
                </a:pathLst>
              </a:custGeom>
              <a:solidFill>
                <a:srgbClr val="67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46"/>
              <p:cNvSpPr>
                <a:spLocks/>
              </p:cNvSpPr>
              <p:nvPr/>
            </p:nvSpPr>
            <p:spPr bwMode="auto">
              <a:xfrm>
                <a:off x="5756276" y="3668713"/>
                <a:ext cx="679450" cy="233363"/>
              </a:xfrm>
              <a:custGeom>
                <a:avLst/>
                <a:gdLst>
                  <a:gd name="T0" fmla="*/ 0 w 181"/>
                  <a:gd name="T1" fmla="*/ 0 h 62"/>
                  <a:gd name="T2" fmla="*/ 63816 w 181"/>
                  <a:gd name="T3" fmla="*/ 161849 h 62"/>
                  <a:gd name="T4" fmla="*/ 232740 w 181"/>
                  <a:gd name="T5" fmla="*/ 82806 h 62"/>
                  <a:gd name="T6" fmla="*/ 394156 w 181"/>
                  <a:gd name="T7" fmla="*/ 233363 h 62"/>
                  <a:gd name="T8" fmla="*/ 679450 w 181"/>
                  <a:gd name="T9" fmla="*/ 18820 h 62"/>
                  <a:gd name="T10" fmla="*/ 503018 w 181"/>
                  <a:gd name="T11" fmla="*/ 37639 h 62"/>
                  <a:gd name="T12" fmla="*/ 0 w 181"/>
                  <a:gd name="T13" fmla="*/ 0 h 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1" h="62">
                    <a:moveTo>
                      <a:pt x="0" y="0"/>
                    </a:moveTo>
                    <a:cubicBezTo>
                      <a:pt x="0" y="0"/>
                      <a:pt x="3" y="31"/>
                      <a:pt x="17" y="43"/>
                    </a:cubicBezTo>
                    <a:cubicBezTo>
                      <a:pt x="17" y="43"/>
                      <a:pt x="52" y="26"/>
                      <a:pt x="62" y="22"/>
                    </a:cubicBezTo>
                    <a:cubicBezTo>
                      <a:pt x="62" y="22"/>
                      <a:pt x="92" y="54"/>
                      <a:pt x="105" y="62"/>
                    </a:cubicBezTo>
                    <a:cubicBezTo>
                      <a:pt x="105" y="62"/>
                      <a:pt x="164" y="11"/>
                      <a:pt x="181" y="5"/>
                    </a:cubicBezTo>
                    <a:cubicBezTo>
                      <a:pt x="181" y="5"/>
                      <a:pt x="158" y="6"/>
                      <a:pt x="134" y="10"/>
                    </a:cubicBezTo>
                    <a:cubicBezTo>
                      <a:pt x="111" y="14"/>
                      <a:pt x="26" y="30"/>
                      <a:pt x="0" y="0"/>
                    </a:cubicBezTo>
                    <a:close/>
                  </a:path>
                </a:pathLst>
              </a:custGeom>
              <a:solidFill>
                <a:srgbClr val="67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47"/>
              <p:cNvSpPr>
                <a:spLocks/>
              </p:cNvSpPr>
              <p:nvPr/>
            </p:nvSpPr>
            <p:spPr bwMode="auto">
              <a:xfrm>
                <a:off x="5830888" y="3605213"/>
                <a:ext cx="79375" cy="79375"/>
              </a:xfrm>
              <a:custGeom>
                <a:avLst/>
                <a:gdLst>
                  <a:gd name="T0" fmla="*/ 0 w 21"/>
                  <a:gd name="T1" fmla="*/ 41577 h 21"/>
                  <a:gd name="T2" fmla="*/ 18899 w 21"/>
                  <a:gd name="T3" fmla="*/ 0 h 21"/>
                  <a:gd name="T4" fmla="*/ 68036 w 21"/>
                  <a:gd name="T5" fmla="*/ 7560 h 21"/>
                  <a:gd name="T6" fmla="*/ 49137 w 21"/>
                  <a:gd name="T7" fmla="*/ 71815 h 21"/>
                  <a:gd name="T8" fmla="*/ 0 w 21"/>
                  <a:gd name="T9" fmla="*/ 41577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0" y="11"/>
                    </a:moveTo>
                    <a:cubicBezTo>
                      <a:pt x="0" y="11"/>
                      <a:pt x="0" y="2"/>
                      <a:pt x="5" y="0"/>
                    </a:cubicBezTo>
                    <a:cubicBezTo>
                      <a:pt x="5" y="0"/>
                      <a:pt x="16" y="1"/>
                      <a:pt x="18" y="2"/>
                    </a:cubicBezTo>
                    <a:cubicBezTo>
                      <a:pt x="21" y="4"/>
                      <a:pt x="17" y="17"/>
                      <a:pt x="13" y="19"/>
                    </a:cubicBezTo>
                    <a:cubicBezTo>
                      <a:pt x="10" y="21"/>
                      <a:pt x="0" y="11"/>
                      <a:pt x="0" y="11"/>
                    </a:cubicBez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48"/>
              <p:cNvSpPr>
                <a:spLocks/>
              </p:cNvSpPr>
              <p:nvPr/>
            </p:nvSpPr>
            <p:spPr bwMode="auto">
              <a:xfrm>
                <a:off x="5414963" y="3627438"/>
                <a:ext cx="600075" cy="706438"/>
              </a:xfrm>
              <a:custGeom>
                <a:avLst/>
                <a:gdLst>
                  <a:gd name="T0" fmla="*/ 457557 w 160"/>
                  <a:gd name="T1" fmla="*/ 26304 h 188"/>
                  <a:gd name="T2" fmla="*/ 521315 w 160"/>
                  <a:gd name="T3" fmla="*/ 82668 h 188"/>
                  <a:gd name="T4" fmla="*/ 315039 w 160"/>
                  <a:gd name="T5" fmla="*/ 311885 h 188"/>
                  <a:gd name="T6" fmla="*/ 3750 w 160"/>
                  <a:gd name="T7" fmla="*/ 499767 h 188"/>
                  <a:gd name="T8" fmla="*/ 7501 w 160"/>
                  <a:gd name="T9" fmla="*/ 706438 h 188"/>
                  <a:gd name="T10" fmla="*/ 236280 w 160"/>
                  <a:gd name="T11" fmla="*/ 642558 h 188"/>
                  <a:gd name="T12" fmla="*/ 382548 w 160"/>
                  <a:gd name="T13" fmla="*/ 428372 h 188"/>
                  <a:gd name="T14" fmla="*/ 592574 w 160"/>
                  <a:gd name="T15" fmla="*/ 187882 h 188"/>
                  <a:gd name="T16" fmla="*/ 472559 w 160"/>
                  <a:gd name="T17" fmla="*/ 0 h 188"/>
                  <a:gd name="T18" fmla="*/ 457557 w 160"/>
                  <a:gd name="T19" fmla="*/ 26304 h 18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0" h="188">
                    <a:moveTo>
                      <a:pt x="122" y="7"/>
                    </a:moveTo>
                    <a:cubicBezTo>
                      <a:pt x="122" y="7"/>
                      <a:pt x="137" y="10"/>
                      <a:pt x="139" y="22"/>
                    </a:cubicBezTo>
                    <a:cubicBezTo>
                      <a:pt x="141" y="33"/>
                      <a:pt x="133" y="73"/>
                      <a:pt x="84" y="83"/>
                    </a:cubicBezTo>
                    <a:cubicBezTo>
                      <a:pt x="34" y="93"/>
                      <a:pt x="3" y="119"/>
                      <a:pt x="1" y="133"/>
                    </a:cubicBezTo>
                    <a:cubicBezTo>
                      <a:pt x="1" y="133"/>
                      <a:pt x="0" y="165"/>
                      <a:pt x="2" y="188"/>
                    </a:cubicBezTo>
                    <a:cubicBezTo>
                      <a:pt x="2" y="188"/>
                      <a:pt x="55" y="175"/>
                      <a:pt x="63" y="171"/>
                    </a:cubicBezTo>
                    <a:cubicBezTo>
                      <a:pt x="63" y="171"/>
                      <a:pt x="61" y="131"/>
                      <a:pt x="102" y="114"/>
                    </a:cubicBezTo>
                    <a:cubicBezTo>
                      <a:pt x="144" y="97"/>
                      <a:pt x="156" y="63"/>
                      <a:pt x="158" y="50"/>
                    </a:cubicBezTo>
                    <a:cubicBezTo>
                      <a:pt x="159" y="36"/>
                      <a:pt x="160" y="6"/>
                      <a:pt x="126" y="0"/>
                    </a:cubicBezTo>
                    <a:lnTo>
                      <a:pt x="122" y="7"/>
                    </a:ln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49"/>
              <p:cNvSpPr>
                <a:spLocks/>
              </p:cNvSpPr>
              <p:nvPr/>
            </p:nvSpPr>
            <p:spPr bwMode="auto">
              <a:xfrm>
                <a:off x="5800726" y="3549650"/>
                <a:ext cx="90488" cy="55563"/>
              </a:xfrm>
              <a:custGeom>
                <a:avLst/>
                <a:gdLst>
                  <a:gd name="T0" fmla="*/ 0 w 24"/>
                  <a:gd name="T1" fmla="*/ 33338 h 15"/>
                  <a:gd name="T2" fmla="*/ 15081 w 24"/>
                  <a:gd name="T3" fmla="*/ 0 h 15"/>
                  <a:gd name="T4" fmla="*/ 90488 w 24"/>
                  <a:gd name="T5" fmla="*/ 18521 h 15"/>
                  <a:gd name="T6" fmla="*/ 60325 w 24"/>
                  <a:gd name="T7" fmla="*/ 55563 h 15"/>
                  <a:gd name="T8" fmla="*/ 0 w 24"/>
                  <a:gd name="T9" fmla="*/ 33338 h 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" h="15">
                    <a:moveTo>
                      <a:pt x="0" y="9"/>
                    </a:moveTo>
                    <a:cubicBezTo>
                      <a:pt x="0" y="9"/>
                      <a:pt x="0" y="5"/>
                      <a:pt x="4" y="0"/>
                    </a:cubicBezTo>
                    <a:cubicBezTo>
                      <a:pt x="4" y="0"/>
                      <a:pt x="17" y="4"/>
                      <a:pt x="24" y="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4" y="12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50"/>
              <p:cNvSpPr>
                <a:spLocks/>
              </p:cNvSpPr>
              <p:nvPr/>
            </p:nvSpPr>
            <p:spPr bwMode="auto">
              <a:xfrm>
                <a:off x="5695951" y="3597275"/>
                <a:ext cx="109538" cy="71438"/>
              </a:xfrm>
              <a:custGeom>
                <a:avLst/>
                <a:gdLst>
                  <a:gd name="T0" fmla="*/ 0 w 29"/>
                  <a:gd name="T1" fmla="*/ 15040 h 19"/>
                  <a:gd name="T2" fmla="*/ 83098 w 29"/>
                  <a:gd name="T3" fmla="*/ 0 h 19"/>
                  <a:gd name="T4" fmla="*/ 109538 w 29"/>
                  <a:gd name="T5" fmla="*/ 71438 h 19"/>
                  <a:gd name="T6" fmla="*/ 18886 w 29"/>
                  <a:gd name="T7" fmla="*/ 63918 h 19"/>
                  <a:gd name="T8" fmla="*/ 0 w 29"/>
                  <a:gd name="T9" fmla="*/ 15040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" h="19">
                    <a:moveTo>
                      <a:pt x="0" y="4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8" y="17"/>
                      <a:pt x="29" y="19"/>
                    </a:cubicBezTo>
                    <a:cubicBezTo>
                      <a:pt x="29" y="19"/>
                      <a:pt x="12" y="19"/>
                      <a:pt x="5" y="17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51"/>
              <p:cNvSpPr>
                <a:spLocks/>
              </p:cNvSpPr>
              <p:nvPr/>
            </p:nvSpPr>
            <p:spPr bwMode="auto">
              <a:xfrm>
                <a:off x="6567488" y="3578225"/>
                <a:ext cx="79375" cy="439738"/>
              </a:xfrm>
              <a:custGeom>
                <a:avLst/>
                <a:gdLst>
                  <a:gd name="T0" fmla="*/ 34018 w 21"/>
                  <a:gd name="T1" fmla="*/ 0 h 117"/>
                  <a:gd name="T2" fmla="*/ 56696 w 21"/>
                  <a:gd name="T3" fmla="*/ 67652 h 117"/>
                  <a:gd name="T4" fmla="*/ 0 w 21"/>
                  <a:gd name="T5" fmla="*/ 101478 h 117"/>
                  <a:gd name="T6" fmla="*/ 37798 w 21"/>
                  <a:gd name="T7" fmla="*/ 116512 h 117"/>
                  <a:gd name="T8" fmla="*/ 34018 w 21"/>
                  <a:gd name="T9" fmla="*/ 439738 h 117"/>
                  <a:gd name="T10" fmla="*/ 45357 w 21"/>
                  <a:gd name="T11" fmla="*/ 101478 h 117"/>
                  <a:gd name="T12" fmla="*/ 30238 w 21"/>
                  <a:gd name="T13" fmla="*/ 101478 h 117"/>
                  <a:gd name="T14" fmla="*/ 71815 w 21"/>
                  <a:gd name="T15" fmla="*/ 71410 h 117"/>
                  <a:gd name="T16" fmla="*/ 34018 w 21"/>
                  <a:gd name="T17" fmla="*/ 0 h 1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" h="117">
                    <a:moveTo>
                      <a:pt x="9" y="0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4" y="91"/>
                      <a:pt x="9" y="117"/>
                    </a:cubicBezTo>
                    <a:cubicBezTo>
                      <a:pt x="9" y="117"/>
                      <a:pt x="21" y="82"/>
                      <a:pt x="12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18" y="21"/>
                      <a:pt x="19" y="19"/>
                    </a:cubicBezTo>
                    <a:cubicBezTo>
                      <a:pt x="19" y="19"/>
                      <a:pt x="14" y="8"/>
                      <a:pt x="9" y="0"/>
                    </a:cubicBezTo>
                    <a:close/>
                  </a:path>
                </a:pathLst>
              </a:custGeom>
              <a:solidFill>
                <a:srgbClr val="232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Oval 52"/>
              <p:cNvSpPr>
                <a:spLocks noChangeArrowheads="1"/>
              </p:cNvSpPr>
              <p:nvPr/>
            </p:nvSpPr>
            <p:spPr bwMode="auto">
              <a:xfrm>
                <a:off x="6438901" y="3706813"/>
                <a:ext cx="38100" cy="25400"/>
              </a:xfrm>
              <a:prstGeom prst="ellipse">
                <a:avLst/>
              </a:prstGeom>
              <a:solidFill>
                <a:srgbClr val="232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53"/>
              <p:cNvSpPr>
                <a:spLocks/>
              </p:cNvSpPr>
              <p:nvPr/>
            </p:nvSpPr>
            <p:spPr bwMode="auto">
              <a:xfrm>
                <a:off x="6515101" y="3698875"/>
                <a:ext cx="41275" cy="26988"/>
              </a:xfrm>
              <a:custGeom>
                <a:avLst/>
                <a:gdLst>
                  <a:gd name="T0" fmla="*/ 37523 w 11"/>
                  <a:gd name="T1" fmla="*/ 11566 h 7"/>
                  <a:gd name="T2" fmla="*/ 22514 w 11"/>
                  <a:gd name="T3" fmla="*/ 26988 h 7"/>
                  <a:gd name="T4" fmla="*/ 0 w 11"/>
                  <a:gd name="T5" fmla="*/ 15422 h 7"/>
                  <a:gd name="T6" fmla="*/ 18761 w 11"/>
                  <a:gd name="T7" fmla="*/ 0 h 7"/>
                  <a:gd name="T8" fmla="*/ 37523 w 11"/>
                  <a:gd name="T9" fmla="*/ 11566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3"/>
                    </a:moveTo>
                    <a:cubicBezTo>
                      <a:pt x="11" y="5"/>
                      <a:pt x="9" y="6"/>
                      <a:pt x="6" y="7"/>
                    </a:cubicBezTo>
                    <a:cubicBezTo>
                      <a:pt x="3" y="7"/>
                      <a:pt x="1" y="6"/>
                      <a:pt x="0" y="4"/>
                    </a:cubicBezTo>
                    <a:cubicBezTo>
                      <a:pt x="0" y="3"/>
                      <a:pt x="2" y="1"/>
                      <a:pt x="5" y="0"/>
                    </a:cubicBezTo>
                    <a:cubicBezTo>
                      <a:pt x="8" y="0"/>
                      <a:pt x="10" y="1"/>
                      <a:pt x="10" y="3"/>
                    </a:cubicBezTo>
                    <a:close/>
                  </a:path>
                </a:pathLst>
              </a:custGeom>
              <a:solidFill>
                <a:srgbClr val="232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54"/>
              <p:cNvSpPr>
                <a:spLocks/>
              </p:cNvSpPr>
              <p:nvPr/>
            </p:nvSpPr>
            <p:spPr bwMode="auto">
              <a:xfrm>
                <a:off x="6457951" y="3668713"/>
                <a:ext cx="101600" cy="26988"/>
              </a:xfrm>
              <a:custGeom>
                <a:avLst/>
                <a:gdLst>
                  <a:gd name="T0" fmla="*/ 0 w 27"/>
                  <a:gd name="T1" fmla="*/ 11566 h 7"/>
                  <a:gd name="T2" fmla="*/ 101600 w 27"/>
                  <a:gd name="T3" fmla="*/ 0 h 7"/>
                  <a:gd name="T4" fmla="*/ 0 w 27"/>
                  <a:gd name="T5" fmla="*/ 11566 h 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" h="7">
                    <a:moveTo>
                      <a:pt x="0" y="3"/>
                    </a:moveTo>
                    <a:cubicBezTo>
                      <a:pt x="0" y="3"/>
                      <a:pt x="19" y="1"/>
                      <a:pt x="27" y="0"/>
                    </a:cubicBezTo>
                    <a:cubicBezTo>
                      <a:pt x="27" y="0"/>
                      <a:pt x="14" y="7"/>
                      <a:pt x="0" y="3"/>
                    </a:cubicBezTo>
                    <a:close/>
                  </a:path>
                </a:pathLst>
              </a:custGeom>
              <a:solidFill>
                <a:srgbClr val="2327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55"/>
              <p:cNvSpPr>
                <a:spLocks/>
              </p:cNvSpPr>
              <p:nvPr/>
            </p:nvSpPr>
            <p:spPr bwMode="auto">
              <a:xfrm>
                <a:off x="5189538" y="2824163"/>
                <a:ext cx="814388" cy="819150"/>
              </a:xfrm>
              <a:custGeom>
                <a:avLst/>
                <a:gdLst>
                  <a:gd name="T0" fmla="*/ 371541 w 217"/>
                  <a:gd name="T1" fmla="*/ 75151 h 218"/>
                  <a:gd name="T2" fmla="*/ 773106 w 217"/>
                  <a:gd name="T3" fmla="*/ 480969 h 218"/>
                  <a:gd name="T4" fmla="*/ 525412 w 217"/>
                  <a:gd name="T5" fmla="*/ 755271 h 218"/>
                  <a:gd name="T6" fmla="*/ 56294 w 217"/>
                  <a:gd name="T7" fmla="*/ 334424 h 218"/>
                  <a:gd name="T8" fmla="*/ 150118 w 217"/>
                  <a:gd name="T9" fmla="*/ 101454 h 218"/>
                  <a:gd name="T10" fmla="*/ 371541 w 217"/>
                  <a:gd name="T11" fmla="*/ 75151 h 21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7" h="218">
                    <a:moveTo>
                      <a:pt x="99" y="20"/>
                    </a:moveTo>
                    <a:cubicBezTo>
                      <a:pt x="99" y="20"/>
                      <a:pt x="195" y="99"/>
                      <a:pt x="206" y="128"/>
                    </a:cubicBezTo>
                    <a:cubicBezTo>
                      <a:pt x="217" y="157"/>
                      <a:pt x="162" y="190"/>
                      <a:pt x="140" y="201"/>
                    </a:cubicBezTo>
                    <a:cubicBezTo>
                      <a:pt x="109" y="218"/>
                      <a:pt x="18" y="99"/>
                      <a:pt x="15" y="89"/>
                    </a:cubicBezTo>
                    <a:cubicBezTo>
                      <a:pt x="12" y="80"/>
                      <a:pt x="0" y="54"/>
                      <a:pt x="40" y="27"/>
                    </a:cubicBezTo>
                    <a:cubicBezTo>
                      <a:pt x="81" y="0"/>
                      <a:pt x="99" y="20"/>
                      <a:pt x="99" y="20"/>
                    </a:cubicBezTo>
                    <a:close/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 56"/>
              <p:cNvSpPr>
                <a:spLocks/>
              </p:cNvSpPr>
              <p:nvPr/>
            </p:nvSpPr>
            <p:spPr bwMode="auto">
              <a:xfrm>
                <a:off x="4986338" y="2667000"/>
                <a:ext cx="679450" cy="904875"/>
              </a:xfrm>
              <a:custGeom>
                <a:avLst/>
                <a:gdLst>
                  <a:gd name="T0" fmla="*/ 491757 w 181"/>
                  <a:gd name="T1" fmla="*/ 792235 h 241"/>
                  <a:gd name="T2" fmla="*/ 341602 w 181"/>
                  <a:gd name="T3" fmla="*/ 555691 h 241"/>
                  <a:gd name="T4" fmla="*/ 536803 w 181"/>
                  <a:gd name="T5" fmla="*/ 446805 h 241"/>
                  <a:gd name="T6" fmla="*/ 484249 w 181"/>
                  <a:gd name="T7" fmla="*/ 413013 h 241"/>
                  <a:gd name="T8" fmla="*/ 623142 w 181"/>
                  <a:gd name="T9" fmla="*/ 322901 h 241"/>
                  <a:gd name="T10" fmla="*/ 589357 w 181"/>
                  <a:gd name="T11" fmla="*/ 300373 h 241"/>
                  <a:gd name="T12" fmla="*/ 668188 w 181"/>
                  <a:gd name="T13" fmla="*/ 229035 h 241"/>
                  <a:gd name="T14" fmla="*/ 604373 w 181"/>
                  <a:gd name="T15" fmla="*/ 214016 h 241"/>
                  <a:gd name="T16" fmla="*/ 506772 w 181"/>
                  <a:gd name="T17" fmla="*/ 33792 h 241"/>
                  <a:gd name="T18" fmla="*/ 401664 w 181"/>
                  <a:gd name="T19" fmla="*/ 146432 h 241"/>
                  <a:gd name="T20" fmla="*/ 195201 w 181"/>
                  <a:gd name="T21" fmla="*/ 150187 h 241"/>
                  <a:gd name="T22" fmla="*/ 292802 w 181"/>
                  <a:gd name="T23" fmla="*/ 236544 h 241"/>
                  <a:gd name="T24" fmla="*/ 108862 w 181"/>
                  <a:gd name="T25" fmla="*/ 589483 h 241"/>
                  <a:gd name="T26" fmla="*/ 11262 w 181"/>
                  <a:gd name="T27" fmla="*/ 608256 h 241"/>
                  <a:gd name="T28" fmla="*/ 108862 w 181"/>
                  <a:gd name="T29" fmla="*/ 645803 h 241"/>
                  <a:gd name="T30" fmla="*/ 105108 w 181"/>
                  <a:gd name="T31" fmla="*/ 724651 h 241"/>
                  <a:gd name="T32" fmla="*/ 138893 w 181"/>
                  <a:gd name="T33" fmla="*/ 672086 h 241"/>
                  <a:gd name="T34" fmla="*/ 405418 w 181"/>
                  <a:gd name="T35" fmla="*/ 788480 h 241"/>
                  <a:gd name="T36" fmla="*/ 405418 w 181"/>
                  <a:gd name="T37" fmla="*/ 886102 h 241"/>
                  <a:gd name="T38" fmla="*/ 446710 w 181"/>
                  <a:gd name="T39" fmla="*/ 833536 h 241"/>
                  <a:gd name="T40" fmla="*/ 488003 w 181"/>
                  <a:gd name="T41" fmla="*/ 889856 h 241"/>
                  <a:gd name="T42" fmla="*/ 491757 w 181"/>
                  <a:gd name="T43" fmla="*/ 792235 h 24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81" h="241">
                    <a:moveTo>
                      <a:pt x="131" y="211"/>
                    </a:moveTo>
                    <a:cubicBezTo>
                      <a:pt x="131" y="211"/>
                      <a:pt x="117" y="157"/>
                      <a:pt x="91" y="148"/>
                    </a:cubicBezTo>
                    <a:cubicBezTo>
                      <a:pt x="91" y="148"/>
                      <a:pt x="143" y="130"/>
                      <a:pt x="143" y="119"/>
                    </a:cubicBezTo>
                    <a:cubicBezTo>
                      <a:pt x="143" y="108"/>
                      <a:pt x="129" y="110"/>
                      <a:pt x="129" y="110"/>
                    </a:cubicBezTo>
                    <a:cubicBezTo>
                      <a:pt x="129" y="110"/>
                      <a:pt x="166" y="93"/>
                      <a:pt x="166" y="86"/>
                    </a:cubicBezTo>
                    <a:cubicBezTo>
                      <a:pt x="166" y="80"/>
                      <a:pt x="157" y="80"/>
                      <a:pt x="157" y="80"/>
                    </a:cubicBezTo>
                    <a:cubicBezTo>
                      <a:pt x="157" y="80"/>
                      <a:pt x="181" y="71"/>
                      <a:pt x="178" y="61"/>
                    </a:cubicBezTo>
                    <a:cubicBezTo>
                      <a:pt x="175" y="52"/>
                      <a:pt x="161" y="57"/>
                      <a:pt x="161" y="57"/>
                    </a:cubicBezTo>
                    <a:cubicBezTo>
                      <a:pt x="161" y="57"/>
                      <a:pt x="177" y="19"/>
                      <a:pt x="135" y="9"/>
                    </a:cubicBezTo>
                    <a:cubicBezTo>
                      <a:pt x="94" y="0"/>
                      <a:pt x="96" y="29"/>
                      <a:pt x="107" y="39"/>
                    </a:cubicBezTo>
                    <a:cubicBezTo>
                      <a:pt x="107" y="39"/>
                      <a:pt x="74" y="21"/>
                      <a:pt x="52" y="40"/>
                    </a:cubicBezTo>
                    <a:cubicBezTo>
                      <a:pt x="30" y="59"/>
                      <a:pt x="78" y="63"/>
                      <a:pt x="78" y="63"/>
                    </a:cubicBezTo>
                    <a:cubicBezTo>
                      <a:pt x="78" y="63"/>
                      <a:pt x="11" y="109"/>
                      <a:pt x="29" y="157"/>
                    </a:cubicBezTo>
                    <a:cubicBezTo>
                      <a:pt x="29" y="157"/>
                      <a:pt x="6" y="150"/>
                      <a:pt x="3" y="162"/>
                    </a:cubicBezTo>
                    <a:cubicBezTo>
                      <a:pt x="0" y="175"/>
                      <a:pt x="29" y="172"/>
                      <a:pt x="29" y="172"/>
                    </a:cubicBezTo>
                    <a:cubicBezTo>
                      <a:pt x="29" y="172"/>
                      <a:pt x="13" y="187"/>
                      <a:pt x="28" y="193"/>
                    </a:cubicBezTo>
                    <a:cubicBezTo>
                      <a:pt x="44" y="198"/>
                      <a:pt x="37" y="179"/>
                      <a:pt x="37" y="179"/>
                    </a:cubicBezTo>
                    <a:cubicBezTo>
                      <a:pt x="37" y="179"/>
                      <a:pt x="52" y="202"/>
                      <a:pt x="108" y="210"/>
                    </a:cubicBezTo>
                    <a:cubicBezTo>
                      <a:pt x="108" y="210"/>
                      <a:pt x="99" y="234"/>
                      <a:pt x="108" y="236"/>
                    </a:cubicBezTo>
                    <a:cubicBezTo>
                      <a:pt x="118" y="238"/>
                      <a:pt x="119" y="222"/>
                      <a:pt x="119" y="222"/>
                    </a:cubicBezTo>
                    <a:cubicBezTo>
                      <a:pt x="119" y="222"/>
                      <a:pt x="121" y="241"/>
                      <a:pt x="130" y="237"/>
                    </a:cubicBezTo>
                    <a:cubicBezTo>
                      <a:pt x="138" y="232"/>
                      <a:pt x="131" y="219"/>
                      <a:pt x="131" y="211"/>
                    </a:cubicBezTo>
                    <a:close/>
                  </a:path>
                </a:pathLst>
              </a:custGeom>
              <a:solidFill>
                <a:srgbClr val="725C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Freeform 57"/>
              <p:cNvSpPr>
                <a:spLocks/>
              </p:cNvSpPr>
              <p:nvPr/>
            </p:nvSpPr>
            <p:spPr bwMode="auto">
              <a:xfrm>
                <a:off x="5646738" y="3113088"/>
                <a:ext cx="180975" cy="112713"/>
              </a:xfrm>
              <a:custGeom>
                <a:avLst/>
                <a:gdLst>
                  <a:gd name="T0" fmla="*/ 0 w 48"/>
                  <a:gd name="T1" fmla="*/ 22543 h 30"/>
                  <a:gd name="T2" fmla="*/ 79177 w 48"/>
                  <a:gd name="T3" fmla="*/ 78899 h 30"/>
                  <a:gd name="T4" fmla="*/ 139502 w 48"/>
                  <a:gd name="T5" fmla="*/ 56357 h 30"/>
                  <a:gd name="T6" fmla="*/ 105569 w 48"/>
                  <a:gd name="T7" fmla="*/ 112713 h 30"/>
                  <a:gd name="T8" fmla="*/ 150813 w 48"/>
                  <a:gd name="T9" fmla="*/ 41328 h 30"/>
                  <a:gd name="T10" fmla="*/ 67866 w 48"/>
                  <a:gd name="T11" fmla="*/ 67628 h 30"/>
                  <a:gd name="T12" fmla="*/ 0 w 48"/>
                  <a:gd name="T13" fmla="*/ 22543 h 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8" h="30">
                    <a:moveTo>
                      <a:pt x="0" y="6"/>
                    </a:moveTo>
                    <a:cubicBezTo>
                      <a:pt x="0" y="6"/>
                      <a:pt x="14" y="25"/>
                      <a:pt x="21" y="21"/>
                    </a:cubicBezTo>
                    <a:cubicBezTo>
                      <a:pt x="28" y="17"/>
                      <a:pt x="31" y="8"/>
                      <a:pt x="37" y="15"/>
                    </a:cubicBezTo>
                    <a:cubicBezTo>
                      <a:pt x="42" y="22"/>
                      <a:pt x="28" y="30"/>
                      <a:pt x="28" y="30"/>
                    </a:cubicBezTo>
                    <a:cubicBezTo>
                      <a:pt x="28" y="30"/>
                      <a:pt x="48" y="23"/>
                      <a:pt x="40" y="11"/>
                    </a:cubicBezTo>
                    <a:cubicBezTo>
                      <a:pt x="32" y="0"/>
                      <a:pt x="23" y="20"/>
                      <a:pt x="18" y="18"/>
                    </a:cubicBezTo>
                    <a:cubicBezTo>
                      <a:pt x="14" y="16"/>
                      <a:pt x="0" y="6"/>
                      <a:pt x="0" y="6"/>
                    </a:cubicBezTo>
                    <a:close/>
                  </a:path>
                </a:pathLst>
              </a:custGeom>
              <a:solidFill>
                <a:srgbClr val="CB8F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58"/>
              <p:cNvSpPr>
                <a:spLocks/>
              </p:cNvSpPr>
              <p:nvPr/>
            </p:nvSpPr>
            <p:spPr bwMode="auto">
              <a:xfrm>
                <a:off x="5553076" y="3203575"/>
                <a:ext cx="68263" cy="63500"/>
              </a:xfrm>
              <a:custGeom>
                <a:avLst/>
                <a:gdLst>
                  <a:gd name="T0" fmla="*/ 49301 w 18"/>
                  <a:gd name="T1" fmla="*/ 14941 h 17"/>
                  <a:gd name="T2" fmla="*/ 60678 w 18"/>
                  <a:gd name="T3" fmla="*/ 52294 h 17"/>
                  <a:gd name="T4" fmla="*/ 18962 w 18"/>
                  <a:gd name="T5" fmla="*/ 48559 h 17"/>
                  <a:gd name="T6" fmla="*/ 7585 w 18"/>
                  <a:gd name="T7" fmla="*/ 7471 h 17"/>
                  <a:gd name="T8" fmla="*/ 49301 w 18"/>
                  <a:gd name="T9" fmla="*/ 14941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" h="17">
                    <a:moveTo>
                      <a:pt x="13" y="4"/>
                    </a:moveTo>
                    <a:cubicBezTo>
                      <a:pt x="17" y="7"/>
                      <a:pt x="18" y="12"/>
                      <a:pt x="16" y="14"/>
                    </a:cubicBezTo>
                    <a:cubicBezTo>
                      <a:pt x="13" y="17"/>
                      <a:pt x="8" y="16"/>
                      <a:pt x="5" y="13"/>
                    </a:cubicBezTo>
                    <a:cubicBezTo>
                      <a:pt x="1" y="10"/>
                      <a:pt x="0" y="5"/>
                      <a:pt x="2" y="2"/>
                    </a:cubicBezTo>
                    <a:cubicBezTo>
                      <a:pt x="4" y="0"/>
                      <a:pt x="9" y="1"/>
                      <a:pt x="13" y="4"/>
                    </a:cubicBezTo>
                    <a:close/>
                  </a:path>
                </a:pathLst>
              </a:custGeom>
              <a:solidFill>
                <a:srgbClr val="190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 59"/>
              <p:cNvSpPr>
                <a:spLocks/>
              </p:cNvSpPr>
              <p:nvPr/>
            </p:nvSpPr>
            <p:spPr bwMode="auto">
              <a:xfrm>
                <a:off x="5681663" y="3079750"/>
                <a:ext cx="66675" cy="63500"/>
              </a:xfrm>
              <a:custGeom>
                <a:avLst/>
                <a:gdLst>
                  <a:gd name="T0" fmla="*/ 48154 w 18"/>
                  <a:gd name="T1" fmla="*/ 14941 h 17"/>
                  <a:gd name="T2" fmla="*/ 59267 w 18"/>
                  <a:gd name="T3" fmla="*/ 52294 h 17"/>
                  <a:gd name="T4" fmla="*/ 18521 w 18"/>
                  <a:gd name="T5" fmla="*/ 48559 h 17"/>
                  <a:gd name="T6" fmla="*/ 7408 w 18"/>
                  <a:gd name="T7" fmla="*/ 7471 h 17"/>
                  <a:gd name="T8" fmla="*/ 48154 w 18"/>
                  <a:gd name="T9" fmla="*/ 14941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" h="17">
                    <a:moveTo>
                      <a:pt x="13" y="4"/>
                    </a:moveTo>
                    <a:cubicBezTo>
                      <a:pt x="17" y="7"/>
                      <a:pt x="18" y="12"/>
                      <a:pt x="16" y="14"/>
                    </a:cubicBezTo>
                    <a:cubicBezTo>
                      <a:pt x="13" y="17"/>
                      <a:pt x="9" y="16"/>
                      <a:pt x="5" y="13"/>
                    </a:cubicBezTo>
                    <a:cubicBezTo>
                      <a:pt x="1" y="10"/>
                      <a:pt x="0" y="5"/>
                      <a:pt x="2" y="2"/>
                    </a:cubicBezTo>
                    <a:cubicBezTo>
                      <a:pt x="4" y="0"/>
                      <a:pt x="9" y="0"/>
                      <a:pt x="13" y="4"/>
                    </a:cubicBezTo>
                    <a:close/>
                  </a:path>
                </a:pathLst>
              </a:custGeom>
              <a:solidFill>
                <a:srgbClr val="190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60"/>
              <p:cNvSpPr>
                <a:spLocks/>
              </p:cNvSpPr>
              <p:nvPr/>
            </p:nvSpPr>
            <p:spPr bwMode="auto">
              <a:xfrm>
                <a:off x="5478463" y="3132138"/>
                <a:ext cx="71438" cy="82550"/>
              </a:xfrm>
              <a:custGeom>
                <a:avLst/>
                <a:gdLst>
                  <a:gd name="T0" fmla="*/ 71438 w 19"/>
                  <a:gd name="T1" fmla="*/ 0 h 22"/>
                  <a:gd name="T2" fmla="*/ 18799 w 19"/>
                  <a:gd name="T3" fmla="*/ 82550 h 22"/>
                  <a:gd name="T4" fmla="*/ 71438 w 19"/>
                  <a:gd name="T5" fmla="*/ 0 h 2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" h="22">
                    <a:moveTo>
                      <a:pt x="19" y="0"/>
                    </a:moveTo>
                    <a:cubicBezTo>
                      <a:pt x="19" y="0"/>
                      <a:pt x="0" y="2"/>
                      <a:pt x="5" y="22"/>
                    </a:cubicBezTo>
                    <a:cubicBezTo>
                      <a:pt x="5" y="22"/>
                      <a:pt x="12" y="5"/>
                      <a:pt x="19" y="0"/>
                    </a:cubicBezTo>
                    <a:close/>
                  </a:path>
                </a:pathLst>
              </a:custGeom>
              <a:solidFill>
                <a:srgbClr val="725C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61"/>
              <p:cNvSpPr>
                <a:spLocks/>
              </p:cNvSpPr>
              <p:nvPr/>
            </p:nvSpPr>
            <p:spPr bwMode="auto">
              <a:xfrm>
                <a:off x="5610226" y="2989263"/>
                <a:ext cx="96838" cy="68263"/>
              </a:xfrm>
              <a:custGeom>
                <a:avLst/>
                <a:gdLst>
                  <a:gd name="T0" fmla="*/ 96838 w 26"/>
                  <a:gd name="T1" fmla="*/ 45509 h 18"/>
                  <a:gd name="T2" fmla="*/ 0 w 26"/>
                  <a:gd name="T3" fmla="*/ 68263 h 18"/>
                  <a:gd name="T4" fmla="*/ 96838 w 26"/>
                  <a:gd name="T5" fmla="*/ 45509 h 1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" h="18">
                    <a:moveTo>
                      <a:pt x="26" y="12"/>
                    </a:moveTo>
                    <a:cubicBezTo>
                      <a:pt x="26" y="12"/>
                      <a:pt x="11" y="0"/>
                      <a:pt x="0" y="18"/>
                    </a:cubicBezTo>
                    <a:cubicBezTo>
                      <a:pt x="0" y="18"/>
                      <a:pt x="18" y="11"/>
                      <a:pt x="26" y="12"/>
                    </a:cubicBezTo>
                    <a:close/>
                  </a:path>
                </a:pathLst>
              </a:custGeom>
              <a:solidFill>
                <a:srgbClr val="725C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62"/>
              <p:cNvSpPr>
                <a:spLocks/>
              </p:cNvSpPr>
              <p:nvPr/>
            </p:nvSpPr>
            <p:spPr bwMode="auto">
              <a:xfrm>
                <a:off x="5572126" y="3241675"/>
                <a:ext cx="296863" cy="201613"/>
              </a:xfrm>
              <a:custGeom>
                <a:avLst/>
                <a:gdLst>
                  <a:gd name="T0" fmla="*/ 251770 w 79"/>
                  <a:gd name="T1" fmla="*/ 194146 h 54"/>
                  <a:gd name="T2" fmla="*/ 232981 w 79"/>
                  <a:gd name="T3" fmla="*/ 0 h 54"/>
                  <a:gd name="T4" fmla="*/ 0 w 79"/>
                  <a:gd name="T5" fmla="*/ 134409 h 54"/>
                  <a:gd name="T6" fmla="*/ 71397 w 79"/>
                  <a:gd name="T7" fmla="*/ 201613 h 54"/>
                  <a:gd name="T8" fmla="*/ 251770 w 79"/>
                  <a:gd name="T9" fmla="*/ 194146 h 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9" h="54">
                    <a:moveTo>
                      <a:pt x="67" y="52"/>
                    </a:moveTo>
                    <a:cubicBezTo>
                      <a:pt x="79" y="30"/>
                      <a:pt x="62" y="0"/>
                      <a:pt x="62" y="0"/>
                    </a:cubicBezTo>
                    <a:cubicBezTo>
                      <a:pt x="49" y="9"/>
                      <a:pt x="0" y="36"/>
                      <a:pt x="0" y="36"/>
                    </a:cubicBezTo>
                    <a:cubicBezTo>
                      <a:pt x="0" y="36"/>
                      <a:pt x="8" y="46"/>
                      <a:pt x="19" y="54"/>
                    </a:cubicBezTo>
                    <a:cubicBezTo>
                      <a:pt x="29" y="47"/>
                      <a:pt x="48" y="37"/>
                      <a:pt x="67" y="52"/>
                    </a:cubicBezTo>
                    <a:close/>
                  </a:path>
                </a:pathLst>
              </a:custGeom>
              <a:solidFill>
                <a:srgbClr val="7534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63"/>
              <p:cNvSpPr>
                <a:spLocks/>
              </p:cNvSpPr>
              <p:nvPr/>
            </p:nvSpPr>
            <p:spPr bwMode="auto">
              <a:xfrm>
                <a:off x="5643563" y="3379788"/>
                <a:ext cx="179388" cy="123825"/>
              </a:xfrm>
              <a:custGeom>
                <a:avLst/>
                <a:gdLst>
                  <a:gd name="T0" fmla="*/ 0 w 48"/>
                  <a:gd name="T1" fmla="*/ 63789 h 33"/>
                  <a:gd name="T2" fmla="*/ 145753 w 48"/>
                  <a:gd name="T3" fmla="*/ 97559 h 33"/>
                  <a:gd name="T4" fmla="*/ 179388 w 48"/>
                  <a:gd name="T5" fmla="*/ 56284 h 33"/>
                  <a:gd name="T6" fmla="*/ 0 w 48"/>
                  <a:gd name="T7" fmla="*/ 63789 h 3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" h="33">
                    <a:moveTo>
                      <a:pt x="0" y="17"/>
                    </a:moveTo>
                    <a:cubicBezTo>
                      <a:pt x="12" y="26"/>
                      <a:pt x="28" y="33"/>
                      <a:pt x="39" y="26"/>
                    </a:cubicBezTo>
                    <a:cubicBezTo>
                      <a:pt x="43" y="22"/>
                      <a:pt x="46" y="19"/>
                      <a:pt x="48" y="15"/>
                    </a:cubicBezTo>
                    <a:cubicBezTo>
                      <a:pt x="29" y="0"/>
                      <a:pt x="10" y="10"/>
                      <a:pt x="0" y="17"/>
                    </a:cubicBezTo>
                    <a:close/>
                  </a:path>
                </a:pathLst>
              </a:custGeom>
              <a:solidFill>
                <a:srgbClr val="EDA6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64"/>
              <p:cNvSpPr>
                <a:spLocks/>
              </p:cNvSpPr>
              <p:nvPr/>
            </p:nvSpPr>
            <p:spPr bwMode="auto">
              <a:xfrm>
                <a:off x="5260976" y="3368675"/>
                <a:ext cx="261938" cy="209550"/>
              </a:xfrm>
              <a:custGeom>
                <a:avLst/>
                <a:gdLst>
                  <a:gd name="T0" fmla="*/ 217034 w 70"/>
                  <a:gd name="T1" fmla="*/ 26194 h 56"/>
                  <a:gd name="T2" fmla="*/ 82323 w 70"/>
                  <a:gd name="T3" fmla="*/ 37420 h 56"/>
                  <a:gd name="T4" fmla="*/ 239486 w 70"/>
                  <a:gd name="T5" fmla="*/ 130969 h 56"/>
                  <a:gd name="T6" fmla="*/ 217034 w 70"/>
                  <a:gd name="T7" fmla="*/ 26194 h 5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0" h="56">
                    <a:moveTo>
                      <a:pt x="58" y="7"/>
                    </a:moveTo>
                    <a:cubicBezTo>
                      <a:pt x="51" y="3"/>
                      <a:pt x="35" y="0"/>
                      <a:pt x="22" y="10"/>
                    </a:cubicBezTo>
                    <a:cubicBezTo>
                      <a:pt x="0" y="28"/>
                      <a:pt x="52" y="56"/>
                      <a:pt x="64" y="35"/>
                    </a:cubicBezTo>
                    <a:cubicBezTo>
                      <a:pt x="70" y="24"/>
                      <a:pt x="63" y="10"/>
                      <a:pt x="58" y="7"/>
                    </a:cubicBezTo>
                    <a:close/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65"/>
              <p:cNvSpPr>
                <a:spLocks/>
              </p:cNvSpPr>
              <p:nvPr/>
            </p:nvSpPr>
            <p:spPr bwMode="auto">
              <a:xfrm>
                <a:off x="4645026" y="2767013"/>
                <a:ext cx="273050" cy="296863"/>
              </a:xfrm>
              <a:custGeom>
                <a:avLst/>
                <a:gdLst>
                  <a:gd name="T0" fmla="*/ 187021 w 73"/>
                  <a:gd name="T1" fmla="*/ 248012 h 79"/>
                  <a:gd name="T2" fmla="*/ 108472 w 73"/>
                  <a:gd name="T3" fmla="*/ 285590 h 79"/>
                  <a:gd name="T4" fmla="*/ 104732 w 73"/>
                  <a:gd name="T5" fmla="*/ 236739 h 79"/>
                  <a:gd name="T6" fmla="*/ 26183 w 73"/>
                  <a:gd name="T7" fmla="*/ 154068 h 79"/>
                  <a:gd name="T8" fmla="*/ 41145 w 73"/>
                  <a:gd name="T9" fmla="*/ 97702 h 79"/>
                  <a:gd name="T10" fmla="*/ 63587 w 73"/>
                  <a:gd name="T11" fmla="*/ 30062 h 79"/>
                  <a:gd name="T12" fmla="*/ 127174 w 73"/>
                  <a:gd name="T13" fmla="*/ 30062 h 79"/>
                  <a:gd name="T14" fmla="*/ 157097 w 73"/>
                  <a:gd name="T15" fmla="*/ 3758 h 79"/>
                  <a:gd name="T16" fmla="*/ 269310 w 73"/>
                  <a:gd name="T17" fmla="*/ 139037 h 79"/>
                  <a:gd name="T18" fmla="*/ 187021 w 73"/>
                  <a:gd name="T19" fmla="*/ 248012 h 7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3" h="79">
                    <a:moveTo>
                      <a:pt x="50" y="66"/>
                    </a:moveTo>
                    <a:cubicBezTo>
                      <a:pt x="50" y="66"/>
                      <a:pt x="36" y="79"/>
                      <a:pt x="29" y="76"/>
                    </a:cubicBezTo>
                    <a:cubicBezTo>
                      <a:pt x="22" y="74"/>
                      <a:pt x="28" y="63"/>
                      <a:pt x="28" y="63"/>
                    </a:cubicBezTo>
                    <a:cubicBezTo>
                      <a:pt x="28" y="63"/>
                      <a:pt x="13" y="41"/>
                      <a:pt x="7" y="41"/>
                    </a:cubicBezTo>
                    <a:cubicBezTo>
                      <a:pt x="1" y="41"/>
                      <a:pt x="0" y="29"/>
                      <a:pt x="11" y="26"/>
                    </a:cubicBezTo>
                    <a:cubicBezTo>
                      <a:pt x="11" y="26"/>
                      <a:pt x="13" y="10"/>
                      <a:pt x="17" y="8"/>
                    </a:cubicBezTo>
                    <a:cubicBezTo>
                      <a:pt x="22" y="5"/>
                      <a:pt x="34" y="8"/>
                      <a:pt x="34" y="8"/>
                    </a:cubicBezTo>
                    <a:cubicBezTo>
                      <a:pt x="34" y="8"/>
                      <a:pt x="36" y="0"/>
                      <a:pt x="42" y="1"/>
                    </a:cubicBezTo>
                    <a:cubicBezTo>
                      <a:pt x="48" y="3"/>
                      <a:pt x="71" y="24"/>
                      <a:pt x="72" y="37"/>
                    </a:cubicBezTo>
                    <a:cubicBezTo>
                      <a:pt x="73" y="51"/>
                      <a:pt x="50" y="66"/>
                      <a:pt x="50" y="66"/>
                    </a:cubicBezTo>
                    <a:close/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66"/>
              <p:cNvSpPr>
                <a:spLocks/>
              </p:cNvSpPr>
              <p:nvPr/>
            </p:nvSpPr>
            <p:spPr bwMode="auto">
              <a:xfrm>
                <a:off x="4799013" y="2906713"/>
                <a:ext cx="952500" cy="938213"/>
              </a:xfrm>
              <a:custGeom>
                <a:avLst/>
                <a:gdLst>
                  <a:gd name="T0" fmla="*/ 907500 w 254"/>
                  <a:gd name="T1" fmla="*/ 784346 h 250"/>
                  <a:gd name="T2" fmla="*/ 618750 w 254"/>
                  <a:gd name="T3" fmla="*/ 356521 h 250"/>
                  <a:gd name="T4" fmla="*/ 97500 w 254"/>
                  <a:gd name="T5" fmla="*/ 7506 h 250"/>
                  <a:gd name="T6" fmla="*/ 7500 w 254"/>
                  <a:gd name="T7" fmla="*/ 131350 h 250"/>
                  <a:gd name="T8" fmla="*/ 543750 w 254"/>
                  <a:gd name="T9" fmla="*/ 435331 h 250"/>
                  <a:gd name="T10" fmla="*/ 900000 w 254"/>
                  <a:gd name="T11" fmla="*/ 926954 h 250"/>
                  <a:gd name="T12" fmla="*/ 907500 w 254"/>
                  <a:gd name="T13" fmla="*/ 784346 h 2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54" h="250">
                    <a:moveTo>
                      <a:pt x="242" y="209"/>
                    </a:moveTo>
                    <a:cubicBezTo>
                      <a:pt x="242" y="209"/>
                      <a:pt x="199" y="124"/>
                      <a:pt x="165" y="95"/>
                    </a:cubicBezTo>
                    <a:cubicBezTo>
                      <a:pt x="137" y="71"/>
                      <a:pt x="60" y="16"/>
                      <a:pt x="26" y="2"/>
                    </a:cubicBezTo>
                    <a:cubicBezTo>
                      <a:pt x="26" y="2"/>
                      <a:pt x="0" y="0"/>
                      <a:pt x="2" y="35"/>
                    </a:cubicBezTo>
                    <a:cubicBezTo>
                      <a:pt x="2" y="35"/>
                      <a:pt x="107" y="85"/>
                      <a:pt x="145" y="116"/>
                    </a:cubicBezTo>
                    <a:cubicBezTo>
                      <a:pt x="188" y="151"/>
                      <a:pt x="215" y="241"/>
                      <a:pt x="240" y="247"/>
                    </a:cubicBezTo>
                    <a:cubicBezTo>
                      <a:pt x="254" y="250"/>
                      <a:pt x="242" y="209"/>
                      <a:pt x="242" y="209"/>
                    </a:cubicBezTo>
                    <a:close/>
                  </a:path>
                </a:pathLst>
              </a:custGeom>
              <a:solidFill>
                <a:srgbClr val="464B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67"/>
              <p:cNvSpPr>
                <a:spLocks/>
              </p:cNvSpPr>
              <p:nvPr/>
            </p:nvSpPr>
            <p:spPr bwMode="auto">
              <a:xfrm>
                <a:off x="4095751" y="3575050"/>
                <a:ext cx="131763" cy="808038"/>
              </a:xfrm>
              <a:custGeom>
                <a:avLst/>
                <a:gdLst>
                  <a:gd name="T0" fmla="*/ 86587 w 35"/>
                  <a:gd name="T1" fmla="*/ 0 h 215"/>
                  <a:gd name="T2" fmla="*/ 131763 w 35"/>
                  <a:gd name="T3" fmla="*/ 808038 h 215"/>
                  <a:gd name="T4" fmla="*/ 86587 w 35"/>
                  <a:gd name="T5" fmla="*/ 0 h 21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5" h="215">
                    <a:moveTo>
                      <a:pt x="23" y="0"/>
                    </a:moveTo>
                    <a:cubicBezTo>
                      <a:pt x="23" y="0"/>
                      <a:pt x="0" y="97"/>
                      <a:pt x="35" y="215"/>
                    </a:cubicBezTo>
                    <a:cubicBezTo>
                      <a:pt x="35" y="215"/>
                      <a:pt x="14" y="65"/>
                      <a:pt x="23" y="0"/>
                    </a:cubicBezTo>
                    <a:close/>
                  </a:path>
                </a:pathLst>
              </a:custGeom>
              <a:solidFill>
                <a:srgbClr val="F3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68"/>
              <p:cNvSpPr>
                <a:spLocks/>
              </p:cNvSpPr>
              <p:nvPr/>
            </p:nvSpPr>
            <p:spPr bwMode="auto">
              <a:xfrm>
                <a:off x="4205288" y="3833813"/>
                <a:ext cx="96838" cy="623888"/>
              </a:xfrm>
              <a:custGeom>
                <a:avLst/>
                <a:gdLst>
                  <a:gd name="T0" fmla="*/ 67042 w 26"/>
                  <a:gd name="T1" fmla="*/ 0 h 166"/>
                  <a:gd name="T2" fmla="*/ 96838 w 26"/>
                  <a:gd name="T3" fmla="*/ 623888 h 166"/>
                  <a:gd name="T4" fmla="*/ 67042 w 26"/>
                  <a:gd name="T5" fmla="*/ 0 h 16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" h="166">
                    <a:moveTo>
                      <a:pt x="18" y="0"/>
                    </a:moveTo>
                    <a:cubicBezTo>
                      <a:pt x="18" y="0"/>
                      <a:pt x="0" y="75"/>
                      <a:pt x="26" y="166"/>
                    </a:cubicBezTo>
                    <a:cubicBezTo>
                      <a:pt x="26" y="166"/>
                      <a:pt x="11" y="50"/>
                      <a:pt x="18" y="0"/>
                    </a:cubicBezTo>
                    <a:close/>
                  </a:path>
                </a:pathLst>
              </a:custGeom>
              <a:solidFill>
                <a:srgbClr val="F3F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3" name="Freeform 7"/>
            <p:cNvSpPr>
              <a:spLocks/>
            </p:cNvSpPr>
            <p:nvPr/>
          </p:nvSpPr>
          <p:spPr bwMode="auto">
            <a:xfrm>
              <a:off x="1225285" y="5417876"/>
              <a:ext cx="2842425" cy="741776"/>
            </a:xfrm>
            <a:custGeom>
              <a:avLst/>
              <a:gdLst>
                <a:gd name="T0" fmla="*/ 545089 w 1124"/>
                <a:gd name="T1" fmla="*/ 638722 h 322"/>
                <a:gd name="T2" fmla="*/ 816040 w 1124"/>
                <a:gd name="T3" fmla="*/ 542914 h 322"/>
                <a:gd name="T4" fmla="*/ 1322877 w 1124"/>
                <a:gd name="T5" fmla="*/ 188713 h 322"/>
                <a:gd name="T6" fmla="*/ 1896655 w 1124"/>
                <a:gd name="T7" fmla="*/ 409363 h 322"/>
                <a:gd name="T8" fmla="*/ 2534186 w 1124"/>
                <a:gd name="T9" fmla="*/ 11613 h 322"/>
                <a:gd name="T10" fmla="*/ 3056961 w 1124"/>
                <a:gd name="T11" fmla="*/ 519688 h 322"/>
                <a:gd name="T12" fmla="*/ 3235470 w 1124"/>
                <a:gd name="T13" fmla="*/ 693885 h 322"/>
                <a:gd name="T14" fmla="*/ 2419430 w 1124"/>
                <a:gd name="T15" fmla="*/ 693885 h 322"/>
                <a:gd name="T16" fmla="*/ 1530074 w 1124"/>
                <a:gd name="T17" fmla="*/ 789693 h 322"/>
                <a:gd name="T18" fmla="*/ 678970 w 1124"/>
                <a:gd name="T19" fmla="*/ 763563 h 322"/>
                <a:gd name="T20" fmla="*/ 82879 w 1124"/>
                <a:gd name="T21" fmla="*/ 763563 h 322"/>
                <a:gd name="T22" fmla="*/ 545089 w 1124"/>
                <a:gd name="T23" fmla="*/ 638722 h 3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124" h="322">
                  <a:moveTo>
                    <a:pt x="171" y="220"/>
                  </a:moveTo>
                  <a:cubicBezTo>
                    <a:pt x="171" y="220"/>
                    <a:pt x="171" y="186"/>
                    <a:pt x="256" y="187"/>
                  </a:cubicBezTo>
                  <a:cubicBezTo>
                    <a:pt x="256" y="187"/>
                    <a:pt x="297" y="64"/>
                    <a:pt x="415" y="65"/>
                  </a:cubicBezTo>
                  <a:cubicBezTo>
                    <a:pt x="593" y="66"/>
                    <a:pt x="589" y="114"/>
                    <a:pt x="595" y="141"/>
                  </a:cubicBezTo>
                  <a:cubicBezTo>
                    <a:pt x="595" y="141"/>
                    <a:pt x="650" y="0"/>
                    <a:pt x="795" y="4"/>
                  </a:cubicBezTo>
                  <a:cubicBezTo>
                    <a:pt x="1001" y="11"/>
                    <a:pt x="959" y="179"/>
                    <a:pt x="959" y="179"/>
                  </a:cubicBezTo>
                  <a:cubicBezTo>
                    <a:pt x="959" y="179"/>
                    <a:pt x="1124" y="216"/>
                    <a:pt x="1015" y="239"/>
                  </a:cubicBezTo>
                  <a:cubicBezTo>
                    <a:pt x="907" y="262"/>
                    <a:pt x="759" y="239"/>
                    <a:pt x="759" y="239"/>
                  </a:cubicBezTo>
                  <a:cubicBezTo>
                    <a:pt x="759" y="239"/>
                    <a:pt x="585" y="322"/>
                    <a:pt x="480" y="272"/>
                  </a:cubicBezTo>
                  <a:cubicBezTo>
                    <a:pt x="480" y="272"/>
                    <a:pt x="256" y="306"/>
                    <a:pt x="213" y="263"/>
                  </a:cubicBezTo>
                  <a:cubicBezTo>
                    <a:pt x="213" y="263"/>
                    <a:pt x="52" y="297"/>
                    <a:pt x="26" y="263"/>
                  </a:cubicBezTo>
                  <a:cubicBezTo>
                    <a:pt x="0" y="229"/>
                    <a:pt x="125" y="218"/>
                    <a:pt x="171" y="220"/>
                  </a:cubicBezTo>
                  <a:close/>
                </a:path>
              </a:pathLst>
            </a:custGeom>
            <a:solidFill>
              <a:srgbClr val="76D0DE"/>
            </a:solidFill>
            <a:ln>
              <a:noFill/>
            </a:ln>
          </p:spPr>
          <p:txBody>
            <a:bodyPr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44" name="Freeform 8"/>
            <p:cNvSpPr>
              <a:spLocks/>
            </p:cNvSpPr>
            <p:nvPr/>
          </p:nvSpPr>
          <p:spPr bwMode="auto">
            <a:xfrm>
              <a:off x="2594454" y="659336"/>
              <a:ext cx="1462143" cy="458415"/>
            </a:xfrm>
            <a:custGeom>
              <a:avLst/>
              <a:gdLst>
                <a:gd name="T0" fmla="*/ 279473 w 659"/>
                <a:gd name="T1" fmla="*/ 410238 h 207"/>
                <a:gd name="T2" fmla="*/ 419210 w 659"/>
                <a:gd name="T3" fmla="*/ 279073 h 207"/>
                <a:gd name="T4" fmla="*/ 617636 w 659"/>
                <a:gd name="T5" fmla="*/ 103257 h 207"/>
                <a:gd name="T6" fmla="*/ 860778 w 659"/>
                <a:gd name="T7" fmla="*/ 256748 h 207"/>
                <a:gd name="T8" fmla="*/ 1302346 w 659"/>
                <a:gd name="T9" fmla="*/ 55815 h 207"/>
                <a:gd name="T10" fmla="*/ 1570640 w 659"/>
                <a:gd name="T11" fmla="*/ 343260 h 207"/>
                <a:gd name="T12" fmla="*/ 1662866 w 659"/>
                <a:gd name="T13" fmla="*/ 440936 h 207"/>
                <a:gd name="T14" fmla="*/ 1243656 w 659"/>
                <a:gd name="T15" fmla="*/ 440936 h 207"/>
                <a:gd name="T16" fmla="*/ 785320 w 659"/>
                <a:gd name="T17" fmla="*/ 496751 h 207"/>
                <a:gd name="T18" fmla="*/ 349342 w 659"/>
                <a:gd name="T19" fmla="*/ 480006 h 207"/>
                <a:gd name="T20" fmla="*/ 41921 w 659"/>
                <a:gd name="T21" fmla="*/ 480006 h 207"/>
                <a:gd name="T22" fmla="*/ 279473 w 659"/>
                <a:gd name="T23" fmla="*/ 410238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59" h="207">
                  <a:moveTo>
                    <a:pt x="100" y="147"/>
                  </a:moveTo>
                  <a:cubicBezTo>
                    <a:pt x="100" y="147"/>
                    <a:pt x="100" y="99"/>
                    <a:pt x="150" y="100"/>
                  </a:cubicBezTo>
                  <a:cubicBezTo>
                    <a:pt x="150" y="100"/>
                    <a:pt x="152" y="36"/>
                    <a:pt x="221" y="37"/>
                  </a:cubicBezTo>
                  <a:cubicBezTo>
                    <a:pt x="291" y="39"/>
                    <a:pt x="304" y="76"/>
                    <a:pt x="308" y="92"/>
                  </a:cubicBezTo>
                  <a:cubicBezTo>
                    <a:pt x="308" y="92"/>
                    <a:pt x="347" y="0"/>
                    <a:pt x="466" y="20"/>
                  </a:cubicBezTo>
                  <a:cubicBezTo>
                    <a:pt x="586" y="40"/>
                    <a:pt x="562" y="123"/>
                    <a:pt x="562" y="123"/>
                  </a:cubicBezTo>
                  <a:cubicBezTo>
                    <a:pt x="562" y="123"/>
                    <a:pt x="659" y="144"/>
                    <a:pt x="595" y="158"/>
                  </a:cubicBezTo>
                  <a:cubicBezTo>
                    <a:pt x="532" y="172"/>
                    <a:pt x="445" y="158"/>
                    <a:pt x="445" y="158"/>
                  </a:cubicBezTo>
                  <a:cubicBezTo>
                    <a:pt x="445" y="158"/>
                    <a:pt x="343" y="207"/>
                    <a:pt x="281" y="178"/>
                  </a:cubicBezTo>
                  <a:cubicBezTo>
                    <a:pt x="281" y="178"/>
                    <a:pt x="150" y="197"/>
                    <a:pt x="125" y="172"/>
                  </a:cubicBezTo>
                  <a:cubicBezTo>
                    <a:pt x="125" y="172"/>
                    <a:pt x="31" y="192"/>
                    <a:pt x="15" y="172"/>
                  </a:cubicBezTo>
                  <a:cubicBezTo>
                    <a:pt x="0" y="152"/>
                    <a:pt x="73" y="146"/>
                    <a:pt x="100" y="147"/>
                  </a:cubicBezTo>
                  <a:close/>
                </a:path>
              </a:pathLst>
            </a:custGeom>
            <a:solidFill>
              <a:srgbClr val="92DEEB"/>
            </a:solidFill>
            <a:ln>
              <a:noFill/>
            </a:ln>
          </p:spPr>
          <p:txBody>
            <a:bodyPr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145" name="TextBox 13"/>
          <p:cNvSpPr txBox="1"/>
          <p:nvPr/>
        </p:nvSpPr>
        <p:spPr>
          <a:xfrm>
            <a:off x="6847355" y="4077451"/>
            <a:ext cx="2133158" cy="67710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spcBef>
                <a:spcPct val="20000"/>
              </a:spcBef>
              <a:defRPr/>
            </a:pPr>
            <a:r>
              <a:rPr lang="zh-CN" altLang="en-US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单击此处可编辑内容，根据您的需要自由拉伸文本框大小更多模板：亮亮图文旗舰店</a:t>
            </a:r>
            <a:r>
              <a:rPr lang="en-US" altLang="zh-CN" sz="11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https://liangliangtuwen.tmall.com</a:t>
            </a:r>
          </a:p>
        </p:txBody>
      </p:sp>
      <p:sp>
        <p:nvSpPr>
          <p:cNvPr id="146" name="文本框 145"/>
          <p:cNvSpPr txBox="1"/>
          <p:nvPr/>
        </p:nvSpPr>
        <p:spPr>
          <a:xfrm>
            <a:off x="6744003" y="2419404"/>
            <a:ext cx="3546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prstClr val="white"/>
                </a:solidFill>
                <a:latin typeface="Impact" panose="020B0806030902050204" pitchFamily="34" charset="0"/>
              </a:rPr>
              <a:t>PART   2</a:t>
            </a:r>
            <a:endParaRPr lang="zh-CN" altLang="en-US" sz="4000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44003" y="3204957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论文综述</a:t>
            </a:r>
          </a:p>
        </p:txBody>
      </p:sp>
    </p:spTree>
    <p:extLst>
      <p:ext uri="{BB962C8B-B14F-4D97-AF65-F5344CB8AC3E}">
        <p14:creationId xmlns:p14="http://schemas.microsoft.com/office/powerpoint/2010/main" val="2180272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1653</Words>
  <Application>Microsoft Office PowerPoint</Application>
  <PresentationFormat>宽屏</PresentationFormat>
  <Paragraphs>201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Bebas Neue</vt:lpstr>
      <vt:lpstr>Gill Sans</vt:lpstr>
      <vt:lpstr>Open Sans</vt:lpstr>
      <vt:lpstr>Open Sans Light</vt:lpstr>
      <vt:lpstr>等线</vt:lpstr>
      <vt:lpstr>迷你简雪君</vt:lpstr>
      <vt:lpstr>微软雅黑</vt:lpstr>
      <vt:lpstr>幼圆</vt:lpstr>
      <vt:lpstr>Arial</vt:lpstr>
      <vt:lpstr>Calibri</vt:lpstr>
      <vt:lpstr>Calibri Light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Hymira</cp:lastModifiedBy>
  <cp:revision>14</cp:revision>
  <dcterms:created xsi:type="dcterms:W3CDTF">2016-02-28T08:32:52Z</dcterms:created>
  <dcterms:modified xsi:type="dcterms:W3CDTF">2019-03-31T03:03:47Z</dcterms:modified>
</cp:coreProperties>
</file>