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60" r:id="rId2"/>
    <p:sldId id="261" r:id="rId3"/>
    <p:sldId id="262" r:id="rId4"/>
    <p:sldId id="268" r:id="rId5"/>
    <p:sldId id="269" r:id="rId6"/>
    <p:sldId id="270" r:id="rId7"/>
    <p:sldId id="266" r:id="rId8"/>
    <p:sldId id="271" r:id="rId9"/>
    <p:sldId id="272" r:id="rId10"/>
    <p:sldId id="273" r:id="rId11"/>
    <p:sldId id="267" r:id="rId12"/>
    <p:sldId id="274" r:id="rId13"/>
    <p:sldId id="275" r:id="rId14"/>
    <p:sldId id="276" r:id="rId15"/>
    <p:sldId id="277" r:id="rId16"/>
    <p:sldId id="264" r:id="rId17"/>
    <p:sldId id="265" r:id="rId18"/>
    <p:sldId id="258" r:id="rId19"/>
  </p:sldIdLst>
  <p:sldSz cx="12192000" cy="6858000"/>
  <p:notesSz cx="6858000" cy="9144000"/>
  <p:embeddedFontLst>
    <p:embeddedFont>
      <p:font typeface="Segoe UI" pitchFamily="34" charset="0"/>
      <p:regular r:id="rId21"/>
      <p:bold r:id="rId22"/>
      <p:italic r:id="rId23"/>
      <p:boldItalic r:id="rId24"/>
    </p:embeddedFont>
    <p:embeddedFont>
      <p:font typeface="微软雅黑" pitchFamily="34" charset="-122"/>
      <p:bold r:id="rId25"/>
    </p:embeddedFont>
    <p:embeddedFont>
      <p:font typeface="方正综艺简体" pitchFamily="2" charset="-122"/>
      <p:regular r:id="rId26"/>
    </p:embeddedFont>
    <p:embeddedFont>
      <p:font typeface="Calibri" pitchFamily="34" charset="0"/>
      <p:regular r:id="rId27"/>
      <p:bold r:id="rId28"/>
      <p:italic r:id="rId29"/>
      <p:boldItalic r:id="rId30"/>
    </p:embeddedFont>
    <p:embeddedFont>
      <p:font typeface="微软雅黑 Light" charset="-122"/>
      <p:regular r:id="rId31"/>
    </p:embeddedFont>
    <p:embeddedFont>
      <p:font typeface="华文细黑" pitchFamily="2" charset="-122"/>
      <p:regular r:id="rId3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8"/>
    <a:srgbClr val="D7D8DD"/>
    <a:srgbClr val="E2E3E7"/>
    <a:srgbClr val="C8C8C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72" autoAdjust="0"/>
  </p:normalViewPr>
  <p:slideViewPr>
    <p:cSldViewPr snapToGrid="0" showGuides="1">
      <p:cViewPr varScale="1">
        <p:scale>
          <a:sx n="106" d="100"/>
          <a:sy n="106" d="100"/>
        </p:scale>
        <p:origin x="-71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B2387-CCF7-458B-85AA-C466F4A3DBEB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44AA9-3393-4C38-A708-1D8A0FA5F2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80383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6401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3145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00866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6404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下箭头 1"/>
          <p:cNvSpPr/>
          <p:nvPr userDrawn="1"/>
        </p:nvSpPr>
        <p:spPr>
          <a:xfrm rot="16200000">
            <a:off x="414678" y="161770"/>
            <a:ext cx="749756" cy="1085626"/>
          </a:xfrm>
          <a:prstGeom prst="downArrow">
            <a:avLst>
              <a:gd name="adj1" fmla="val 100000"/>
              <a:gd name="adj2" fmla="val 233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362859" y="411997"/>
            <a:ext cx="969510" cy="39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332369" y="385938"/>
            <a:ext cx="3365025" cy="708577"/>
            <a:chOff x="1563909" y="103348"/>
            <a:chExt cx="3365025" cy="708577"/>
          </a:xfrm>
        </p:grpSpPr>
        <p:sp>
          <p:nvSpPr>
            <p:cNvPr id="5" name="文本框 4"/>
            <p:cNvSpPr txBox="1"/>
            <p:nvPr/>
          </p:nvSpPr>
          <p:spPr>
            <a:xfrm>
              <a:off x="1563909" y="103348"/>
              <a:ext cx="3365025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800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这里输入你的标题</a:t>
              </a:r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563909" y="550315"/>
              <a:ext cx="336502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da-DK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dolor sit amet</a:t>
              </a:r>
            </a:p>
          </p:txBody>
        </p:sp>
      </p:grpSp>
      <p:cxnSp>
        <p:nvCxnSpPr>
          <p:cNvPr id="7" name="直接连接符 6"/>
          <p:cNvCxnSpPr/>
          <p:nvPr userDrawn="1"/>
        </p:nvCxnSpPr>
        <p:spPr>
          <a:xfrm>
            <a:off x="4784479" y="716791"/>
            <a:ext cx="5689600" cy="0"/>
          </a:xfrm>
          <a:prstGeom prst="line">
            <a:avLst/>
          </a:prstGeom>
          <a:ln w="12700"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0775498" y="139168"/>
            <a:ext cx="1155246" cy="1155246"/>
            <a:chOff x="5147792" y="1881950"/>
            <a:chExt cx="1007417" cy="1007417"/>
          </a:xfrm>
        </p:grpSpPr>
        <p:sp>
          <p:nvSpPr>
            <p:cNvPr id="9" name="任意多边形 8"/>
            <p:cNvSpPr/>
            <p:nvPr/>
          </p:nvSpPr>
          <p:spPr>
            <a:xfrm>
              <a:off x="5147792" y="1881950"/>
              <a:ext cx="1007417" cy="1007417"/>
            </a:xfrm>
            <a:custGeom>
              <a:avLst/>
              <a:gdLst>
                <a:gd name="connsiteX0" fmla="*/ 0 w 1007417"/>
                <a:gd name="connsiteY0" fmla="*/ 503709 h 1007417"/>
                <a:gd name="connsiteX1" fmla="*/ 503709 w 1007417"/>
                <a:gd name="connsiteY1" fmla="*/ 0 h 1007417"/>
                <a:gd name="connsiteX2" fmla="*/ 1007418 w 1007417"/>
                <a:gd name="connsiteY2" fmla="*/ 503709 h 1007417"/>
                <a:gd name="connsiteX3" fmla="*/ 503709 w 1007417"/>
                <a:gd name="connsiteY3" fmla="*/ 1007418 h 1007417"/>
                <a:gd name="connsiteX4" fmla="*/ 0 w 1007417"/>
                <a:gd name="connsiteY4" fmla="*/ 503709 h 100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417" h="1007417">
                  <a:moveTo>
                    <a:pt x="0" y="503709"/>
                  </a:moveTo>
                  <a:cubicBezTo>
                    <a:pt x="0" y="225518"/>
                    <a:pt x="225518" y="0"/>
                    <a:pt x="503709" y="0"/>
                  </a:cubicBezTo>
                  <a:cubicBezTo>
                    <a:pt x="781900" y="0"/>
                    <a:pt x="1007418" y="225518"/>
                    <a:pt x="1007418" y="503709"/>
                  </a:cubicBezTo>
                  <a:cubicBezTo>
                    <a:pt x="1007418" y="781900"/>
                    <a:pt x="781900" y="1007418"/>
                    <a:pt x="503709" y="1007418"/>
                  </a:cubicBezTo>
                  <a:cubicBezTo>
                    <a:pt x="225518" y="1007418"/>
                    <a:pt x="0" y="781900"/>
                    <a:pt x="0" y="5037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0" name="Group 19"/>
            <p:cNvGrpSpPr>
              <a:grpSpLocks noChangeAspect="1"/>
            </p:cNvGrpSpPr>
            <p:nvPr/>
          </p:nvGrpSpPr>
          <p:grpSpPr bwMode="auto">
            <a:xfrm>
              <a:off x="5388004" y="2104695"/>
              <a:ext cx="532201" cy="524391"/>
              <a:chOff x="3869" y="1065"/>
              <a:chExt cx="477" cy="470"/>
            </a:xfrm>
            <a:solidFill>
              <a:schemeClr val="bg1"/>
            </a:solidFill>
          </p:grpSpPr>
          <p:sp>
            <p:nvSpPr>
              <p:cNvPr id="11" name="Freeform 20"/>
              <p:cNvSpPr>
                <a:spLocks/>
              </p:cNvSpPr>
              <p:nvPr/>
            </p:nvSpPr>
            <p:spPr bwMode="auto">
              <a:xfrm>
                <a:off x="3936" y="1411"/>
                <a:ext cx="211" cy="14"/>
              </a:xfrm>
              <a:custGeom>
                <a:avLst/>
                <a:gdLst>
                  <a:gd name="T0" fmla="*/ 86 w 88"/>
                  <a:gd name="T1" fmla="*/ 0 h 6"/>
                  <a:gd name="T2" fmla="*/ 3 w 88"/>
                  <a:gd name="T3" fmla="*/ 0 h 6"/>
                  <a:gd name="T4" fmla="*/ 0 w 88"/>
                  <a:gd name="T5" fmla="*/ 3 h 6"/>
                  <a:gd name="T6" fmla="*/ 3 w 88"/>
                  <a:gd name="T7" fmla="*/ 6 h 6"/>
                  <a:gd name="T8" fmla="*/ 86 w 88"/>
                  <a:gd name="T9" fmla="*/ 6 h 6"/>
                  <a:gd name="T10" fmla="*/ 88 w 88"/>
                  <a:gd name="T11" fmla="*/ 3 h 6"/>
                  <a:gd name="T12" fmla="*/ 86 w 88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6">
                    <a:moveTo>
                      <a:pt x="8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7" y="6"/>
                      <a:pt x="88" y="5"/>
                      <a:pt x="88" y="3"/>
                    </a:cubicBezTo>
                    <a:cubicBezTo>
                      <a:pt x="88" y="2"/>
                      <a:pt x="87" y="0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21"/>
              <p:cNvSpPr>
                <a:spLocks/>
              </p:cNvSpPr>
              <p:nvPr/>
            </p:nvSpPr>
            <p:spPr bwMode="auto">
              <a:xfrm>
                <a:off x="3936" y="1358"/>
                <a:ext cx="211" cy="12"/>
              </a:xfrm>
              <a:custGeom>
                <a:avLst/>
                <a:gdLst>
                  <a:gd name="T0" fmla="*/ 86 w 88"/>
                  <a:gd name="T1" fmla="*/ 0 h 5"/>
                  <a:gd name="T2" fmla="*/ 3 w 88"/>
                  <a:gd name="T3" fmla="*/ 0 h 5"/>
                  <a:gd name="T4" fmla="*/ 0 w 88"/>
                  <a:gd name="T5" fmla="*/ 3 h 5"/>
                  <a:gd name="T6" fmla="*/ 3 w 88"/>
                  <a:gd name="T7" fmla="*/ 5 h 5"/>
                  <a:gd name="T8" fmla="*/ 86 w 88"/>
                  <a:gd name="T9" fmla="*/ 5 h 5"/>
                  <a:gd name="T10" fmla="*/ 88 w 88"/>
                  <a:gd name="T11" fmla="*/ 3 h 5"/>
                  <a:gd name="T12" fmla="*/ 86 w 8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5">
                    <a:moveTo>
                      <a:pt x="8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3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7" y="5"/>
                      <a:pt x="88" y="4"/>
                      <a:pt x="88" y="3"/>
                    </a:cubicBezTo>
                    <a:cubicBezTo>
                      <a:pt x="88" y="1"/>
                      <a:pt x="87" y="0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22"/>
              <p:cNvSpPr>
                <a:spLocks/>
              </p:cNvSpPr>
              <p:nvPr/>
            </p:nvSpPr>
            <p:spPr bwMode="auto">
              <a:xfrm>
                <a:off x="3936" y="1303"/>
                <a:ext cx="211" cy="14"/>
              </a:xfrm>
              <a:custGeom>
                <a:avLst/>
                <a:gdLst>
                  <a:gd name="T0" fmla="*/ 86 w 88"/>
                  <a:gd name="T1" fmla="*/ 0 h 6"/>
                  <a:gd name="T2" fmla="*/ 3 w 88"/>
                  <a:gd name="T3" fmla="*/ 0 h 6"/>
                  <a:gd name="T4" fmla="*/ 0 w 88"/>
                  <a:gd name="T5" fmla="*/ 3 h 6"/>
                  <a:gd name="T6" fmla="*/ 3 w 88"/>
                  <a:gd name="T7" fmla="*/ 6 h 6"/>
                  <a:gd name="T8" fmla="*/ 86 w 88"/>
                  <a:gd name="T9" fmla="*/ 6 h 6"/>
                  <a:gd name="T10" fmla="*/ 88 w 88"/>
                  <a:gd name="T11" fmla="*/ 3 h 6"/>
                  <a:gd name="T12" fmla="*/ 86 w 88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6">
                    <a:moveTo>
                      <a:pt x="8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6"/>
                      <a:pt x="3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7" y="6"/>
                      <a:pt x="88" y="4"/>
                      <a:pt x="88" y="3"/>
                    </a:cubicBezTo>
                    <a:cubicBezTo>
                      <a:pt x="88" y="1"/>
                      <a:pt x="87" y="0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23"/>
              <p:cNvSpPr>
                <a:spLocks/>
              </p:cNvSpPr>
              <p:nvPr/>
            </p:nvSpPr>
            <p:spPr bwMode="auto">
              <a:xfrm>
                <a:off x="3936" y="1250"/>
                <a:ext cx="103" cy="14"/>
              </a:xfrm>
              <a:custGeom>
                <a:avLst/>
                <a:gdLst>
                  <a:gd name="T0" fmla="*/ 3 w 43"/>
                  <a:gd name="T1" fmla="*/ 6 h 6"/>
                  <a:gd name="T2" fmla="*/ 41 w 43"/>
                  <a:gd name="T3" fmla="*/ 6 h 6"/>
                  <a:gd name="T4" fmla="*/ 43 w 43"/>
                  <a:gd name="T5" fmla="*/ 3 h 6"/>
                  <a:gd name="T6" fmla="*/ 41 w 43"/>
                  <a:gd name="T7" fmla="*/ 0 h 6"/>
                  <a:gd name="T8" fmla="*/ 3 w 43"/>
                  <a:gd name="T9" fmla="*/ 0 h 6"/>
                  <a:gd name="T10" fmla="*/ 0 w 43"/>
                  <a:gd name="T11" fmla="*/ 3 h 6"/>
                  <a:gd name="T12" fmla="*/ 3 w 43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">
                    <a:moveTo>
                      <a:pt x="3" y="6"/>
                    </a:moveTo>
                    <a:cubicBezTo>
                      <a:pt x="41" y="6"/>
                      <a:pt x="41" y="6"/>
                      <a:pt x="41" y="6"/>
                    </a:cubicBezTo>
                    <a:cubicBezTo>
                      <a:pt x="42" y="6"/>
                      <a:pt x="43" y="4"/>
                      <a:pt x="43" y="3"/>
                    </a:cubicBezTo>
                    <a:cubicBezTo>
                      <a:pt x="43" y="1"/>
                      <a:pt x="42" y="0"/>
                      <a:pt x="41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6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24"/>
              <p:cNvSpPr>
                <a:spLocks noEditPoints="1"/>
              </p:cNvSpPr>
              <p:nvPr/>
            </p:nvSpPr>
            <p:spPr bwMode="auto">
              <a:xfrm>
                <a:off x="3869" y="1065"/>
                <a:ext cx="345" cy="470"/>
              </a:xfrm>
              <a:custGeom>
                <a:avLst/>
                <a:gdLst>
                  <a:gd name="T0" fmla="*/ 116 w 144"/>
                  <a:gd name="T1" fmla="*/ 2 h 196"/>
                  <a:gd name="T2" fmla="*/ 111 w 144"/>
                  <a:gd name="T3" fmla="*/ 0 h 196"/>
                  <a:gd name="T4" fmla="*/ 7 w 144"/>
                  <a:gd name="T5" fmla="*/ 0 h 196"/>
                  <a:gd name="T6" fmla="*/ 0 w 144"/>
                  <a:gd name="T7" fmla="*/ 7 h 196"/>
                  <a:gd name="T8" fmla="*/ 0 w 144"/>
                  <a:gd name="T9" fmla="*/ 189 h 196"/>
                  <a:gd name="T10" fmla="*/ 7 w 144"/>
                  <a:gd name="T11" fmla="*/ 196 h 196"/>
                  <a:gd name="T12" fmla="*/ 138 w 144"/>
                  <a:gd name="T13" fmla="*/ 196 h 196"/>
                  <a:gd name="T14" fmla="*/ 144 w 144"/>
                  <a:gd name="T15" fmla="*/ 189 h 196"/>
                  <a:gd name="T16" fmla="*/ 144 w 144"/>
                  <a:gd name="T17" fmla="*/ 33 h 196"/>
                  <a:gd name="T18" fmla="*/ 142 w 144"/>
                  <a:gd name="T19" fmla="*/ 28 h 196"/>
                  <a:gd name="T20" fmla="*/ 116 w 144"/>
                  <a:gd name="T21" fmla="*/ 2 h 196"/>
                  <a:gd name="T22" fmla="*/ 13 w 144"/>
                  <a:gd name="T23" fmla="*/ 182 h 196"/>
                  <a:gd name="T24" fmla="*/ 13 w 144"/>
                  <a:gd name="T25" fmla="*/ 13 h 196"/>
                  <a:gd name="T26" fmla="*/ 104 w 144"/>
                  <a:gd name="T27" fmla="*/ 13 h 196"/>
                  <a:gd name="T28" fmla="*/ 104 w 144"/>
                  <a:gd name="T29" fmla="*/ 36 h 196"/>
                  <a:gd name="T30" fmla="*/ 108 w 144"/>
                  <a:gd name="T31" fmla="*/ 40 h 196"/>
                  <a:gd name="T32" fmla="*/ 131 w 144"/>
                  <a:gd name="T33" fmla="*/ 40 h 196"/>
                  <a:gd name="T34" fmla="*/ 131 w 144"/>
                  <a:gd name="T35" fmla="*/ 182 h 196"/>
                  <a:gd name="T36" fmla="*/ 13 w 144"/>
                  <a:gd name="T3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4" h="196">
                    <a:moveTo>
                      <a:pt x="116" y="2"/>
                    </a:moveTo>
                    <a:cubicBezTo>
                      <a:pt x="115" y="1"/>
                      <a:pt x="113" y="0"/>
                      <a:pt x="11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0" y="193"/>
                      <a:pt x="3" y="196"/>
                      <a:pt x="7" y="196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1" y="196"/>
                      <a:pt x="144" y="193"/>
                      <a:pt x="144" y="189"/>
                    </a:cubicBezTo>
                    <a:cubicBezTo>
                      <a:pt x="144" y="33"/>
                      <a:pt x="144" y="33"/>
                      <a:pt x="144" y="33"/>
                    </a:cubicBezTo>
                    <a:cubicBezTo>
                      <a:pt x="144" y="31"/>
                      <a:pt x="144" y="29"/>
                      <a:pt x="142" y="28"/>
                    </a:cubicBezTo>
                    <a:lnTo>
                      <a:pt x="116" y="2"/>
                    </a:lnTo>
                    <a:close/>
                    <a:moveTo>
                      <a:pt x="13" y="182"/>
                    </a:moveTo>
                    <a:cubicBezTo>
                      <a:pt x="13" y="13"/>
                      <a:pt x="13" y="13"/>
                      <a:pt x="13" y="13"/>
                    </a:cubicBezTo>
                    <a:cubicBezTo>
                      <a:pt x="104" y="13"/>
                      <a:pt x="104" y="13"/>
                      <a:pt x="104" y="13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104" y="38"/>
                      <a:pt x="106" y="40"/>
                      <a:pt x="108" y="40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31" y="182"/>
                      <a:pt x="131" y="182"/>
                      <a:pt x="131" y="182"/>
                    </a:cubicBezTo>
                    <a:lnTo>
                      <a:pt x="13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25"/>
              <p:cNvSpPr>
                <a:spLocks noEditPoints="1"/>
              </p:cNvSpPr>
              <p:nvPr/>
            </p:nvSpPr>
            <p:spPr bwMode="auto">
              <a:xfrm>
                <a:off x="4252" y="1087"/>
                <a:ext cx="94" cy="444"/>
              </a:xfrm>
              <a:custGeom>
                <a:avLst/>
                <a:gdLst>
                  <a:gd name="T0" fmla="*/ 35 w 39"/>
                  <a:gd name="T1" fmla="*/ 0 h 185"/>
                  <a:gd name="T2" fmla="*/ 4 w 39"/>
                  <a:gd name="T3" fmla="*/ 0 h 185"/>
                  <a:gd name="T4" fmla="*/ 0 w 39"/>
                  <a:gd name="T5" fmla="*/ 4 h 185"/>
                  <a:gd name="T6" fmla="*/ 0 w 39"/>
                  <a:gd name="T7" fmla="*/ 144 h 185"/>
                  <a:gd name="T8" fmla="*/ 0 w 39"/>
                  <a:gd name="T9" fmla="*/ 146 h 185"/>
                  <a:gd name="T10" fmla="*/ 16 w 39"/>
                  <a:gd name="T11" fmla="*/ 182 h 185"/>
                  <a:gd name="T12" fmla="*/ 20 w 39"/>
                  <a:gd name="T13" fmla="*/ 185 h 185"/>
                  <a:gd name="T14" fmla="*/ 23 w 39"/>
                  <a:gd name="T15" fmla="*/ 182 h 185"/>
                  <a:gd name="T16" fmla="*/ 39 w 39"/>
                  <a:gd name="T17" fmla="*/ 146 h 185"/>
                  <a:gd name="T18" fmla="*/ 39 w 39"/>
                  <a:gd name="T19" fmla="*/ 144 h 185"/>
                  <a:gd name="T20" fmla="*/ 39 w 39"/>
                  <a:gd name="T21" fmla="*/ 4 h 185"/>
                  <a:gd name="T22" fmla="*/ 35 w 39"/>
                  <a:gd name="T23" fmla="*/ 0 h 185"/>
                  <a:gd name="T24" fmla="*/ 31 w 39"/>
                  <a:gd name="T25" fmla="*/ 143 h 185"/>
                  <a:gd name="T26" fmla="*/ 25 w 39"/>
                  <a:gd name="T27" fmla="*/ 157 h 185"/>
                  <a:gd name="T28" fmla="*/ 14 w 39"/>
                  <a:gd name="T29" fmla="*/ 157 h 185"/>
                  <a:gd name="T30" fmla="*/ 8 w 39"/>
                  <a:gd name="T31" fmla="*/ 143 h 185"/>
                  <a:gd name="T32" fmla="*/ 8 w 39"/>
                  <a:gd name="T33" fmla="*/ 8 h 185"/>
                  <a:gd name="T34" fmla="*/ 18 w 39"/>
                  <a:gd name="T35" fmla="*/ 8 h 185"/>
                  <a:gd name="T36" fmla="*/ 18 w 39"/>
                  <a:gd name="T37" fmla="*/ 8 h 185"/>
                  <a:gd name="T38" fmla="*/ 18 w 39"/>
                  <a:gd name="T39" fmla="*/ 137 h 185"/>
                  <a:gd name="T40" fmla="*/ 21 w 39"/>
                  <a:gd name="T41" fmla="*/ 139 h 185"/>
                  <a:gd name="T42" fmla="*/ 24 w 39"/>
                  <a:gd name="T43" fmla="*/ 137 h 185"/>
                  <a:gd name="T44" fmla="*/ 24 w 39"/>
                  <a:gd name="T45" fmla="*/ 8 h 185"/>
                  <a:gd name="T46" fmla="*/ 24 w 39"/>
                  <a:gd name="T47" fmla="*/ 8 h 185"/>
                  <a:gd name="T48" fmla="*/ 31 w 39"/>
                  <a:gd name="T49" fmla="*/ 8 h 185"/>
                  <a:gd name="T50" fmla="*/ 31 w 39"/>
                  <a:gd name="T51" fmla="*/ 143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" h="185">
                    <a:moveTo>
                      <a:pt x="3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45"/>
                      <a:pt x="0" y="145"/>
                      <a:pt x="0" y="146"/>
                    </a:cubicBezTo>
                    <a:cubicBezTo>
                      <a:pt x="16" y="182"/>
                      <a:pt x="16" y="182"/>
                      <a:pt x="16" y="182"/>
                    </a:cubicBezTo>
                    <a:cubicBezTo>
                      <a:pt x="17" y="184"/>
                      <a:pt x="18" y="185"/>
                      <a:pt x="20" y="185"/>
                    </a:cubicBezTo>
                    <a:cubicBezTo>
                      <a:pt x="21" y="185"/>
                      <a:pt x="23" y="184"/>
                      <a:pt x="23" y="182"/>
                    </a:cubicBezTo>
                    <a:cubicBezTo>
                      <a:pt x="39" y="146"/>
                      <a:pt x="39" y="146"/>
                      <a:pt x="39" y="146"/>
                    </a:cubicBezTo>
                    <a:cubicBezTo>
                      <a:pt x="39" y="145"/>
                      <a:pt x="39" y="145"/>
                      <a:pt x="39" y="14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1"/>
                      <a:pt x="37" y="0"/>
                      <a:pt x="35" y="0"/>
                    </a:cubicBezTo>
                    <a:close/>
                    <a:moveTo>
                      <a:pt x="31" y="143"/>
                    </a:moveTo>
                    <a:cubicBezTo>
                      <a:pt x="25" y="157"/>
                      <a:pt x="25" y="157"/>
                      <a:pt x="25" y="157"/>
                    </a:cubicBezTo>
                    <a:cubicBezTo>
                      <a:pt x="14" y="157"/>
                      <a:pt x="14" y="157"/>
                      <a:pt x="14" y="157"/>
                    </a:cubicBezTo>
                    <a:cubicBezTo>
                      <a:pt x="8" y="143"/>
                      <a:pt x="8" y="143"/>
                      <a:pt x="8" y="143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137"/>
                      <a:pt x="18" y="137"/>
                      <a:pt x="18" y="137"/>
                    </a:cubicBezTo>
                    <a:cubicBezTo>
                      <a:pt x="18" y="138"/>
                      <a:pt x="19" y="139"/>
                      <a:pt x="21" y="139"/>
                    </a:cubicBezTo>
                    <a:cubicBezTo>
                      <a:pt x="22" y="139"/>
                      <a:pt x="24" y="138"/>
                      <a:pt x="24" y="137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31" y="8"/>
                      <a:pt x="31" y="8"/>
                      <a:pt x="31" y="8"/>
                    </a:cubicBezTo>
                    <a:lnTo>
                      <a:pt x="31" y="1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7" name="矩形 16"/>
          <p:cNvSpPr/>
          <p:nvPr userDrawn="1"/>
        </p:nvSpPr>
        <p:spPr>
          <a:xfrm>
            <a:off x="0" y="329704"/>
            <a:ext cx="138955" cy="749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8797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下箭头 1"/>
          <p:cNvSpPr/>
          <p:nvPr userDrawn="1"/>
        </p:nvSpPr>
        <p:spPr>
          <a:xfrm rot="16200000">
            <a:off x="414678" y="161770"/>
            <a:ext cx="749756" cy="1085626"/>
          </a:xfrm>
          <a:prstGeom prst="downArrow">
            <a:avLst>
              <a:gd name="adj1" fmla="val 100000"/>
              <a:gd name="adj2" fmla="val 233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362859" y="411997"/>
            <a:ext cx="969510" cy="39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332369" y="385938"/>
            <a:ext cx="3365025" cy="708577"/>
            <a:chOff x="1563909" y="103348"/>
            <a:chExt cx="3365025" cy="708577"/>
          </a:xfrm>
        </p:grpSpPr>
        <p:sp>
          <p:nvSpPr>
            <p:cNvPr id="5" name="文本框 4"/>
            <p:cNvSpPr txBox="1"/>
            <p:nvPr/>
          </p:nvSpPr>
          <p:spPr>
            <a:xfrm>
              <a:off x="1563909" y="103348"/>
              <a:ext cx="3365025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800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这里输入你的标题</a:t>
              </a:r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563909" y="550315"/>
              <a:ext cx="336502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da-DK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dolor sit amet</a:t>
              </a:r>
            </a:p>
          </p:txBody>
        </p:sp>
      </p:grpSp>
      <p:sp>
        <p:nvSpPr>
          <p:cNvPr id="17" name="矩形 16"/>
          <p:cNvSpPr/>
          <p:nvPr userDrawn="1"/>
        </p:nvSpPr>
        <p:spPr>
          <a:xfrm>
            <a:off x="0" y="329704"/>
            <a:ext cx="138955" cy="749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0708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8366BA-470D-4E25-9D3B-075E4189EEB2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95BA77-86F1-4CCF-B8A6-1FD1D4B4C5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90334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2818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638" userDrawn="1">
          <p15:clr>
            <a:srgbClr val="F26B43"/>
          </p15:clr>
        </p15:guide>
        <p15:guide id="2" pos="2933" userDrawn="1">
          <p15:clr>
            <a:srgbClr val="F26B43"/>
          </p15:clr>
        </p15:guide>
        <p15:guide id="3" pos="4747" userDrawn="1">
          <p15:clr>
            <a:srgbClr val="F26B43"/>
          </p15:clr>
        </p15:guide>
        <p15:guide id="4" orient="horz" pos="268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370490" y="560907"/>
            <a:ext cx="1451020" cy="1451016"/>
            <a:chOff x="1734969" y="2787385"/>
            <a:chExt cx="1224000" cy="1223998"/>
          </a:xfrm>
        </p:grpSpPr>
        <p:sp>
          <p:nvSpPr>
            <p:cNvPr id="6" name="椭圆 5"/>
            <p:cNvSpPr/>
            <p:nvPr/>
          </p:nvSpPr>
          <p:spPr>
            <a:xfrm>
              <a:off x="1734969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1945451" y="3091502"/>
              <a:ext cx="803035" cy="615763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078310" y="2011920"/>
            <a:ext cx="4035380" cy="897237"/>
            <a:chOff x="3733999" y="2315137"/>
            <a:chExt cx="4724002" cy="1058983"/>
          </a:xfrm>
        </p:grpSpPr>
        <p:sp>
          <p:nvSpPr>
            <p:cNvPr id="11" name="文本框 10"/>
            <p:cNvSpPr txBox="1"/>
            <p:nvPr/>
          </p:nvSpPr>
          <p:spPr>
            <a:xfrm>
              <a:off x="3733999" y="2315137"/>
              <a:ext cx="4724002" cy="690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2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xxxx</a:t>
              </a:r>
              <a:r>
                <a:rPr lang="zh-CN" altLang="en-US" sz="32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大</a:t>
              </a:r>
              <a:r>
                <a:rPr lang="zh-CN" altLang="en-US" sz="32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学</a:t>
              </a:r>
              <a:endParaRPr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43459" y="2974535"/>
              <a:ext cx="4705082" cy="3995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60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xxxxUniversity</a:t>
              </a:r>
              <a:endPara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3733999" y="2947835"/>
              <a:ext cx="472400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502435" y="3102413"/>
            <a:ext cx="9187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毕业论文答辩、开题报告模版</a:t>
            </a:r>
            <a:endParaRPr lang="zh-CN" altLang="en-US" sz="54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63171" y="4025743"/>
            <a:ext cx="90656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4775202" y="6094976"/>
            <a:ext cx="2641596" cy="792052"/>
            <a:chOff x="4775202" y="6065948"/>
            <a:chExt cx="2641596" cy="792052"/>
          </a:xfrm>
        </p:grpSpPr>
        <p:sp>
          <p:nvSpPr>
            <p:cNvPr id="31" name="任意多边形 30"/>
            <p:cNvSpPr/>
            <p:nvPr/>
          </p:nvSpPr>
          <p:spPr>
            <a:xfrm rot="16200000">
              <a:off x="5699974" y="5375857"/>
              <a:ext cx="792052" cy="2172234"/>
            </a:xfrm>
            <a:custGeom>
              <a:avLst/>
              <a:gdLst>
                <a:gd name="connsiteX0" fmla="*/ 641915 w 792052"/>
                <a:gd name="connsiteY0" fmla="*/ 1811627 h 2172234"/>
                <a:gd name="connsiteX1" fmla="*/ 567291 w 792052"/>
                <a:gd name="connsiteY1" fmla="*/ 2172234 h 2172234"/>
                <a:gd name="connsiteX2" fmla="*/ 0 w 792052"/>
                <a:gd name="connsiteY2" fmla="*/ 2172234 h 2172234"/>
                <a:gd name="connsiteX3" fmla="*/ 0 w 792052"/>
                <a:gd name="connsiteY3" fmla="*/ 1811627 h 2172234"/>
                <a:gd name="connsiteX4" fmla="*/ 651592 w 792052"/>
                <a:gd name="connsiteY4" fmla="*/ 407369 h 2172234"/>
                <a:gd name="connsiteX5" fmla="*/ 0 w 792052"/>
                <a:gd name="connsiteY5" fmla="*/ 407369 h 2172234"/>
                <a:gd name="connsiteX6" fmla="*/ 0 w 792052"/>
                <a:gd name="connsiteY6" fmla="*/ 0 h 2172234"/>
                <a:gd name="connsiteX7" fmla="*/ 567291 w 792052"/>
                <a:gd name="connsiteY7" fmla="*/ 0 h 2172234"/>
                <a:gd name="connsiteX8" fmla="*/ 792052 w 792052"/>
                <a:gd name="connsiteY8" fmla="*/ 1086117 h 2172234"/>
                <a:gd name="connsiteX9" fmla="*/ 669614 w 792052"/>
                <a:gd name="connsiteY9" fmla="*/ 1677780 h 2172234"/>
                <a:gd name="connsiteX10" fmla="*/ 0 w 792052"/>
                <a:gd name="connsiteY10" fmla="*/ 1677780 h 2172234"/>
                <a:gd name="connsiteX11" fmla="*/ 0 w 792052"/>
                <a:gd name="connsiteY11" fmla="*/ 530806 h 2172234"/>
                <a:gd name="connsiteX12" fmla="*/ 677136 w 792052"/>
                <a:gd name="connsiteY12" fmla="*/ 530806 h 2172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52" h="2172234">
                  <a:moveTo>
                    <a:pt x="641915" y="1811627"/>
                  </a:moveTo>
                  <a:lnTo>
                    <a:pt x="567291" y="2172234"/>
                  </a:lnTo>
                  <a:lnTo>
                    <a:pt x="0" y="2172234"/>
                  </a:lnTo>
                  <a:lnTo>
                    <a:pt x="0" y="1811627"/>
                  </a:lnTo>
                  <a:close/>
                  <a:moveTo>
                    <a:pt x="651592" y="407369"/>
                  </a:moveTo>
                  <a:lnTo>
                    <a:pt x="0" y="407369"/>
                  </a:lnTo>
                  <a:lnTo>
                    <a:pt x="0" y="0"/>
                  </a:lnTo>
                  <a:lnTo>
                    <a:pt x="567291" y="0"/>
                  </a:lnTo>
                  <a:close/>
                  <a:moveTo>
                    <a:pt x="792052" y="1086117"/>
                  </a:moveTo>
                  <a:lnTo>
                    <a:pt x="669614" y="1677780"/>
                  </a:lnTo>
                  <a:lnTo>
                    <a:pt x="0" y="1677780"/>
                  </a:lnTo>
                  <a:lnTo>
                    <a:pt x="0" y="530806"/>
                  </a:lnTo>
                  <a:lnTo>
                    <a:pt x="677136" y="530806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7329712" y="6299200"/>
              <a:ext cx="87086" cy="558800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775202" y="6299200"/>
              <a:ext cx="87086" cy="558800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8008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9"/>
          <p:cNvSpPr>
            <a:spLocks/>
          </p:cNvSpPr>
          <p:nvPr/>
        </p:nvSpPr>
        <p:spPr bwMode="auto">
          <a:xfrm>
            <a:off x="4207813" y="1500037"/>
            <a:ext cx="3820195" cy="3429236"/>
          </a:xfrm>
          <a:custGeom>
            <a:avLst/>
            <a:gdLst/>
            <a:ahLst/>
            <a:cxnLst/>
            <a:rect l="l" t="t" r="r" b="b"/>
            <a:pathLst>
              <a:path w="2906713" h="2609239">
                <a:moveTo>
                  <a:pt x="545781" y="2329045"/>
                </a:moveTo>
                <a:cubicBezTo>
                  <a:pt x="562683" y="2327126"/>
                  <a:pt x="579267" y="2331604"/>
                  <a:pt x="592024" y="2343121"/>
                </a:cubicBezTo>
                <a:cubicBezTo>
                  <a:pt x="617537" y="2366153"/>
                  <a:pt x="614986" y="2409659"/>
                  <a:pt x="589472" y="2437810"/>
                </a:cubicBezTo>
                <a:cubicBezTo>
                  <a:pt x="589458" y="2437825"/>
                  <a:pt x="588049" y="2439317"/>
                  <a:pt x="451700" y="2583682"/>
                </a:cubicBezTo>
                <a:cubicBezTo>
                  <a:pt x="426186" y="2614392"/>
                  <a:pt x="382814" y="2616951"/>
                  <a:pt x="357300" y="2593919"/>
                </a:cubicBezTo>
                <a:cubicBezTo>
                  <a:pt x="331787" y="2570886"/>
                  <a:pt x="334338" y="2527381"/>
                  <a:pt x="359852" y="2499230"/>
                </a:cubicBezTo>
                <a:cubicBezTo>
                  <a:pt x="359867" y="2499214"/>
                  <a:pt x="361284" y="2497713"/>
                  <a:pt x="497624" y="2353357"/>
                </a:cubicBezTo>
                <a:cubicBezTo>
                  <a:pt x="511656" y="2339282"/>
                  <a:pt x="528878" y="2330965"/>
                  <a:pt x="545781" y="2329045"/>
                </a:cubicBezTo>
                <a:close/>
                <a:moveTo>
                  <a:pt x="2297308" y="2327742"/>
                </a:moveTo>
                <a:cubicBezTo>
                  <a:pt x="2314582" y="2328380"/>
                  <a:pt x="2332496" y="2335396"/>
                  <a:pt x="2346572" y="2348153"/>
                </a:cubicBezTo>
                <a:lnTo>
                  <a:pt x="2492444" y="2485925"/>
                </a:lnTo>
                <a:cubicBezTo>
                  <a:pt x="2520595" y="2511439"/>
                  <a:pt x="2525713" y="2554811"/>
                  <a:pt x="2502681" y="2580325"/>
                </a:cubicBezTo>
                <a:cubicBezTo>
                  <a:pt x="2479648" y="2605838"/>
                  <a:pt x="2436142" y="2603287"/>
                  <a:pt x="2407992" y="2577774"/>
                </a:cubicBezTo>
                <a:cubicBezTo>
                  <a:pt x="2407973" y="2577756"/>
                  <a:pt x="2406354" y="2576227"/>
                  <a:pt x="2262119" y="2440001"/>
                </a:cubicBezTo>
                <a:cubicBezTo>
                  <a:pt x="2231409" y="2411936"/>
                  <a:pt x="2228850" y="2371115"/>
                  <a:pt x="2251883" y="2345602"/>
                </a:cubicBezTo>
                <a:cubicBezTo>
                  <a:pt x="2263399" y="2332845"/>
                  <a:pt x="2280033" y="2327104"/>
                  <a:pt x="2297308" y="2327742"/>
                </a:cubicBezTo>
                <a:close/>
                <a:moveTo>
                  <a:pt x="270487" y="1524152"/>
                </a:moveTo>
                <a:cubicBezTo>
                  <a:pt x="308763" y="1521576"/>
                  <a:pt x="341936" y="1549912"/>
                  <a:pt x="341936" y="1585975"/>
                </a:cubicBezTo>
                <a:cubicBezTo>
                  <a:pt x="344488" y="1619462"/>
                  <a:pt x="313867" y="1650373"/>
                  <a:pt x="273039" y="1650373"/>
                </a:cubicBezTo>
                <a:cubicBezTo>
                  <a:pt x="273031" y="1650374"/>
                  <a:pt x="271805" y="1650421"/>
                  <a:pt x="74001" y="1658101"/>
                </a:cubicBezTo>
                <a:cubicBezTo>
                  <a:pt x="35725" y="1658101"/>
                  <a:pt x="2552" y="1629766"/>
                  <a:pt x="0" y="1596278"/>
                </a:cubicBezTo>
                <a:cubicBezTo>
                  <a:pt x="0" y="1560215"/>
                  <a:pt x="30621" y="1531880"/>
                  <a:pt x="68897" y="1529304"/>
                </a:cubicBezTo>
                <a:cubicBezTo>
                  <a:pt x="68905" y="1529304"/>
                  <a:pt x="70111" y="1529273"/>
                  <a:pt x="270487" y="1524152"/>
                </a:cubicBezTo>
                <a:close/>
                <a:moveTo>
                  <a:pt x="2832712" y="1521576"/>
                </a:moveTo>
                <a:cubicBezTo>
                  <a:pt x="2873540" y="1521576"/>
                  <a:pt x="2904161" y="1549912"/>
                  <a:pt x="2906713" y="1583399"/>
                </a:cubicBezTo>
                <a:cubicBezTo>
                  <a:pt x="2906713" y="1619462"/>
                  <a:pt x="2876092" y="1647797"/>
                  <a:pt x="2837816" y="1650373"/>
                </a:cubicBezTo>
                <a:cubicBezTo>
                  <a:pt x="2837816" y="1650373"/>
                  <a:pt x="2837816" y="1650373"/>
                  <a:pt x="2638778" y="1655525"/>
                </a:cubicBezTo>
                <a:cubicBezTo>
                  <a:pt x="2597950" y="1658101"/>
                  <a:pt x="2564777" y="1629766"/>
                  <a:pt x="2564777" y="1593703"/>
                </a:cubicBezTo>
                <a:cubicBezTo>
                  <a:pt x="2562225" y="1560215"/>
                  <a:pt x="2595398" y="1529304"/>
                  <a:pt x="2633674" y="1529304"/>
                </a:cubicBezTo>
                <a:cubicBezTo>
                  <a:pt x="2633674" y="1529304"/>
                  <a:pt x="2633674" y="1529304"/>
                  <a:pt x="2832712" y="1521576"/>
                </a:cubicBezTo>
                <a:close/>
                <a:moveTo>
                  <a:pt x="401204" y="435485"/>
                </a:moveTo>
                <a:cubicBezTo>
                  <a:pt x="418159" y="436126"/>
                  <a:pt x="435433" y="443181"/>
                  <a:pt x="449508" y="456009"/>
                </a:cubicBezTo>
                <a:cubicBezTo>
                  <a:pt x="449520" y="456019"/>
                  <a:pt x="450791" y="457206"/>
                  <a:pt x="597940" y="594547"/>
                </a:cubicBezTo>
                <a:cubicBezTo>
                  <a:pt x="626091" y="620202"/>
                  <a:pt x="628650" y="663816"/>
                  <a:pt x="605617" y="689471"/>
                </a:cubicBezTo>
                <a:cubicBezTo>
                  <a:pt x="582585" y="715126"/>
                  <a:pt x="539079" y="712561"/>
                  <a:pt x="510928" y="686905"/>
                </a:cubicBezTo>
                <a:cubicBezTo>
                  <a:pt x="510917" y="686895"/>
                  <a:pt x="509664" y="685704"/>
                  <a:pt x="365056" y="548367"/>
                </a:cubicBezTo>
                <a:cubicBezTo>
                  <a:pt x="336905" y="522712"/>
                  <a:pt x="331787" y="479098"/>
                  <a:pt x="354819" y="453443"/>
                </a:cubicBezTo>
                <a:cubicBezTo>
                  <a:pt x="367615" y="440616"/>
                  <a:pt x="384250" y="434843"/>
                  <a:pt x="401204" y="435485"/>
                </a:cubicBezTo>
                <a:close/>
                <a:moveTo>
                  <a:pt x="2443071" y="435466"/>
                </a:moveTo>
                <a:cubicBezTo>
                  <a:pt x="2460388" y="434186"/>
                  <a:pt x="2477705" y="439304"/>
                  <a:pt x="2490533" y="450821"/>
                </a:cubicBezTo>
                <a:cubicBezTo>
                  <a:pt x="2516188" y="473853"/>
                  <a:pt x="2513623" y="517359"/>
                  <a:pt x="2487967" y="545510"/>
                </a:cubicBezTo>
                <a:cubicBezTo>
                  <a:pt x="2487956" y="545522"/>
                  <a:pt x="2486711" y="546832"/>
                  <a:pt x="2349429" y="691382"/>
                </a:cubicBezTo>
                <a:cubicBezTo>
                  <a:pt x="2323774" y="719533"/>
                  <a:pt x="2280160" y="724651"/>
                  <a:pt x="2254505" y="701619"/>
                </a:cubicBezTo>
                <a:cubicBezTo>
                  <a:pt x="2228850" y="676027"/>
                  <a:pt x="2231416" y="635080"/>
                  <a:pt x="2257071" y="604370"/>
                </a:cubicBezTo>
                <a:cubicBezTo>
                  <a:pt x="2257081" y="604359"/>
                  <a:pt x="2258274" y="603104"/>
                  <a:pt x="2395609" y="458498"/>
                </a:cubicBezTo>
                <a:cubicBezTo>
                  <a:pt x="2408436" y="444423"/>
                  <a:pt x="2425754" y="436745"/>
                  <a:pt x="2443071" y="435466"/>
                </a:cubicBezTo>
                <a:close/>
                <a:moveTo>
                  <a:pt x="1415683" y="138"/>
                </a:moveTo>
                <a:cubicBezTo>
                  <a:pt x="1449021" y="-2425"/>
                  <a:pt x="1479794" y="30901"/>
                  <a:pt x="1479794" y="69353"/>
                </a:cubicBezTo>
                <a:cubicBezTo>
                  <a:pt x="1479794" y="69362"/>
                  <a:pt x="1479844" y="70662"/>
                  <a:pt x="1487487" y="269308"/>
                </a:cubicBezTo>
                <a:cubicBezTo>
                  <a:pt x="1487487" y="310324"/>
                  <a:pt x="1461843" y="341086"/>
                  <a:pt x="1425941" y="343650"/>
                </a:cubicBezTo>
                <a:cubicBezTo>
                  <a:pt x="1392603" y="343650"/>
                  <a:pt x="1361830" y="312888"/>
                  <a:pt x="1361830" y="274435"/>
                </a:cubicBezTo>
                <a:cubicBezTo>
                  <a:pt x="1361830" y="274424"/>
                  <a:pt x="1361773" y="272938"/>
                  <a:pt x="1354137" y="74480"/>
                </a:cubicBezTo>
                <a:cubicBezTo>
                  <a:pt x="1354137" y="33464"/>
                  <a:pt x="1379781" y="138"/>
                  <a:pt x="1415683" y="138"/>
                </a:cubicBezTo>
                <a:close/>
              </a:path>
            </a:pathLst>
          </a:custGeom>
          <a:solidFill>
            <a:srgbClr val="000000">
              <a:lumMod val="20000"/>
              <a:lumOff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487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" name="Freeform 16"/>
          <p:cNvSpPr>
            <a:spLocks noEditPoints="1"/>
          </p:cNvSpPr>
          <p:nvPr/>
        </p:nvSpPr>
        <p:spPr bwMode="auto">
          <a:xfrm>
            <a:off x="4712722" y="2129027"/>
            <a:ext cx="2787427" cy="2925127"/>
          </a:xfrm>
          <a:custGeom>
            <a:avLst/>
            <a:gdLst>
              <a:gd name="T0" fmla="*/ 233 w 830"/>
              <a:gd name="T1" fmla="*/ 46 h 870"/>
              <a:gd name="T2" fmla="*/ 645 w 830"/>
              <a:gd name="T3" fmla="*/ 856 h 870"/>
              <a:gd name="T4" fmla="*/ 676 w 830"/>
              <a:gd name="T5" fmla="*/ 664 h 870"/>
              <a:gd name="T6" fmla="*/ 551 w 830"/>
              <a:gd name="T7" fmla="*/ 586 h 870"/>
              <a:gd name="T8" fmla="*/ 555 w 830"/>
              <a:gd name="T9" fmla="*/ 496 h 870"/>
              <a:gd name="T10" fmla="*/ 551 w 830"/>
              <a:gd name="T11" fmla="*/ 470 h 870"/>
              <a:gd name="T12" fmla="*/ 639 w 830"/>
              <a:gd name="T13" fmla="*/ 503 h 870"/>
              <a:gd name="T14" fmla="*/ 654 w 830"/>
              <a:gd name="T15" fmla="*/ 484 h 870"/>
              <a:gd name="T16" fmla="*/ 558 w 830"/>
              <a:gd name="T17" fmla="*/ 453 h 870"/>
              <a:gd name="T18" fmla="*/ 568 w 830"/>
              <a:gd name="T19" fmla="*/ 427 h 870"/>
              <a:gd name="T20" fmla="*/ 670 w 830"/>
              <a:gd name="T21" fmla="*/ 414 h 870"/>
              <a:gd name="T22" fmla="*/ 631 w 830"/>
              <a:gd name="T23" fmla="*/ 324 h 870"/>
              <a:gd name="T24" fmla="*/ 554 w 830"/>
              <a:gd name="T25" fmla="*/ 380 h 870"/>
              <a:gd name="T26" fmla="*/ 427 w 830"/>
              <a:gd name="T27" fmla="*/ 517 h 870"/>
              <a:gd name="T28" fmla="*/ 395 w 830"/>
              <a:gd name="T29" fmla="*/ 587 h 870"/>
              <a:gd name="T30" fmla="*/ 413 w 830"/>
              <a:gd name="T31" fmla="*/ 517 h 870"/>
              <a:gd name="T32" fmla="*/ 286 w 830"/>
              <a:gd name="T33" fmla="*/ 395 h 870"/>
              <a:gd name="T34" fmla="*/ 194 w 830"/>
              <a:gd name="T35" fmla="*/ 389 h 870"/>
              <a:gd name="T36" fmla="*/ 285 w 830"/>
              <a:gd name="T37" fmla="*/ 381 h 870"/>
              <a:gd name="T38" fmla="*/ 404 w 830"/>
              <a:gd name="T39" fmla="*/ 267 h 870"/>
              <a:gd name="T40" fmla="*/ 402 w 830"/>
              <a:gd name="T41" fmla="*/ 174 h 870"/>
              <a:gd name="T42" fmla="*/ 374 w 830"/>
              <a:gd name="T43" fmla="*/ 133 h 870"/>
              <a:gd name="T44" fmla="*/ 312 w 830"/>
              <a:gd name="T45" fmla="*/ 164 h 870"/>
              <a:gd name="T46" fmla="*/ 338 w 830"/>
              <a:gd name="T47" fmla="*/ 220 h 870"/>
              <a:gd name="T48" fmla="*/ 366 w 830"/>
              <a:gd name="T49" fmla="*/ 223 h 870"/>
              <a:gd name="T50" fmla="*/ 371 w 830"/>
              <a:gd name="T51" fmla="*/ 251 h 870"/>
              <a:gd name="T52" fmla="*/ 312 w 830"/>
              <a:gd name="T53" fmla="*/ 218 h 870"/>
              <a:gd name="T54" fmla="*/ 268 w 830"/>
              <a:gd name="T55" fmla="*/ 176 h 870"/>
              <a:gd name="T56" fmla="*/ 229 w 830"/>
              <a:gd name="T57" fmla="*/ 215 h 870"/>
              <a:gd name="T58" fmla="*/ 203 w 830"/>
              <a:gd name="T59" fmla="*/ 229 h 870"/>
              <a:gd name="T60" fmla="*/ 190 w 830"/>
              <a:gd name="T61" fmla="*/ 282 h 870"/>
              <a:gd name="T62" fmla="*/ 267 w 830"/>
              <a:gd name="T63" fmla="*/ 314 h 870"/>
              <a:gd name="T64" fmla="*/ 249 w 830"/>
              <a:gd name="T65" fmla="*/ 266 h 870"/>
              <a:gd name="T66" fmla="*/ 286 w 830"/>
              <a:gd name="T67" fmla="*/ 262 h 870"/>
              <a:gd name="T68" fmla="*/ 276 w 830"/>
              <a:gd name="T69" fmla="*/ 276 h 870"/>
              <a:gd name="T70" fmla="*/ 275 w 830"/>
              <a:gd name="T71" fmla="*/ 288 h 870"/>
              <a:gd name="T72" fmla="*/ 326 w 830"/>
              <a:gd name="T73" fmla="*/ 337 h 870"/>
              <a:gd name="T74" fmla="*/ 215 w 830"/>
              <a:gd name="T75" fmla="*/ 326 h 870"/>
              <a:gd name="T76" fmla="*/ 163 w 830"/>
              <a:gd name="T77" fmla="*/ 335 h 870"/>
              <a:gd name="T78" fmla="*/ 166 w 830"/>
              <a:gd name="T79" fmla="*/ 362 h 870"/>
              <a:gd name="T80" fmla="*/ 157 w 830"/>
              <a:gd name="T81" fmla="*/ 416 h 870"/>
              <a:gd name="T82" fmla="*/ 166 w 830"/>
              <a:gd name="T83" fmla="*/ 433 h 870"/>
              <a:gd name="T84" fmla="*/ 258 w 830"/>
              <a:gd name="T85" fmla="*/ 434 h 870"/>
              <a:gd name="T86" fmla="*/ 267 w 830"/>
              <a:gd name="T87" fmla="*/ 424 h 870"/>
              <a:gd name="T88" fmla="*/ 280 w 830"/>
              <a:gd name="T89" fmla="*/ 444 h 870"/>
              <a:gd name="T90" fmla="*/ 265 w 830"/>
              <a:gd name="T91" fmla="*/ 446 h 870"/>
              <a:gd name="T92" fmla="*/ 176 w 830"/>
              <a:gd name="T93" fmla="*/ 485 h 870"/>
              <a:gd name="T94" fmla="*/ 203 w 830"/>
              <a:gd name="T95" fmla="*/ 483 h 870"/>
              <a:gd name="T96" fmla="*/ 200 w 830"/>
              <a:gd name="T97" fmla="*/ 515 h 870"/>
              <a:gd name="T98" fmla="*/ 236 w 830"/>
              <a:gd name="T99" fmla="*/ 565 h 870"/>
              <a:gd name="T100" fmla="*/ 273 w 830"/>
              <a:gd name="T101" fmla="*/ 474 h 870"/>
              <a:gd name="T102" fmla="*/ 336 w 830"/>
              <a:gd name="T103" fmla="*/ 445 h 870"/>
              <a:gd name="T104" fmla="*/ 336 w 830"/>
              <a:gd name="T105" fmla="*/ 459 h 870"/>
              <a:gd name="T106" fmla="*/ 268 w 830"/>
              <a:gd name="T107" fmla="*/ 510 h 870"/>
              <a:gd name="T108" fmla="*/ 278 w 830"/>
              <a:gd name="T109" fmla="*/ 578 h 870"/>
              <a:gd name="T110" fmla="*/ 278 w 830"/>
              <a:gd name="T111" fmla="*/ 579 h 870"/>
              <a:gd name="T112" fmla="*/ 345 w 830"/>
              <a:gd name="T113" fmla="*/ 608 h 870"/>
              <a:gd name="T114" fmla="*/ 126 w 830"/>
              <a:gd name="T115" fmla="*/ 183 h 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30" h="870">
                <a:moveTo>
                  <a:pt x="724" y="138"/>
                </a:moveTo>
                <a:cubicBezTo>
                  <a:pt x="684" y="95"/>
                  <a:pt x="634" y="59"/>
                  <a:pt x="578" y="36"/>
                </a:cubicBezTo>
                <a:cubicBezTo>
                  <a:pt x="523" y="12"/>
                  <a:pt x="464" y="0"/>
                  <a:pt x="407" y="1"/>
                </a:cubicBezTo>
                <a:cubicBezTo>
                  <a:pt x="406" y="1"/>
                  <a:pt x="406" y="1"/>
                  <a:pt x="406" y="1"/>
                </a:cubicBezTo>
                <a:cubicBezTo>
                  <a:pt x="402" y="1"/>
                  <a:pt x="402" y="1"/>
                  <a:pt x="402" y="1"/>
                </a:cubicBezTo>
                <a:cubicBezTo>
                  <a:pt x="345" y="3"/>
                  <a:pt x="287" y="19"/>
                  <a:pt x="233" y="46"/>
                </a:cubicBezTo>
                <a:cubicBezTo>
                  <a:pt x="179" y="74"/>
                  <a:pt x="131" y="112"/>
                  <a:pt x="95" y="157"/>
                </a:cubicBezTo>
                <a:cubicBezTo>
                  <a:pt x="28" y="240"/>
                  <a:pt x="0" y="342"/>
                  <a:pt x="17" y="445"/>
                </a:cubicBezTo>
                <a:cubicBezTo>
                  <a:pt x="37" y="562"/>
                  <a:pt x="96" y="641"/>
                  <a:pt x="143" y="704"/>
                </a:cubicBezTo>
                <a:cubicBezTo>
                  <a:pt x="181" y="756"/>
                  <a:pt x="214" y="800"/>
                  <a:pt x="217" y="850"/>
                </a:cubicBezTo>
                <a:cubicBezTo>
                  <a:pt x="218" y="870"/>
                  <a:pt x="218" y="870"/>
                  <a:pt x="218" y="870"/>
                </a:cubicBezTo>
                <a:cubicBezTo>
                  <a:pt x="645" y="856"/>
                  <a:pt x="645" y="856"/>
                  <a:pt x="645" y="856"/>
                </a:cubicBezTo>
                <a:cubicBezTo>
                  <a:pt x="645" y="836"/>
                  <a:pt x="645" y="836"/>
                  <a:pt x="645" y="836"/>
                </a:cubicBezTo>
                <a:cubicBezTo>
                  <a:pt x="645" y="787"/>
                  <a:pt x="675" y="740"/>
                  <a:pt x="710" y="687"/>
                </a:cubicBezTo>
                <a:cubicBezTo>
                  <a:pt x="753" y="620"/>
                  <a:pt x="807" y="538"/>
                  <a:pt x="819" y="420"/>
                </a:cubicBezTo>
                <a:cubicBezTo>
                  <a:pt x="830" y="316"/>
                  <a:pt x="796" y="216"/>
                  <a:pt x="724" y="138"/>
                </a:cubicBezTo>
                <a:close/>
                <a:moveTo>
                  <a:pt x="778" y="416"/>
                </a:moveTo>
                <a:cubicBezTo>
                  <a:pt x="767" y="524"/>
                  <a:pt x="719" y="598"/>
                  <a:pt x="676" y="664"/>
                </a:cubicBezTo>
                <a:cubicBezTo>
                  <a:pt x="641" y="717"/>
                  <a:pt x="611" y="763"/>
                  <a:pt x="605" y="817"/>
                </a:cubicBezTo>
                <a:cubicBezTo>
                  <a:pt x="489" y="820"/>
                  <a:pt x="489" y="820"/>
                  <a:pt x="489" y="820"/>
                </a:cubicBezTo>
                <a:cubicBezTo>
                  <a:pt x="489" y="820"/>
                  <a:pt x="489" y="820"/>
                  <a:pt x="489" y="820"/>
                </a:cubicBezTo>
                <a:cubicBezTo>
                  <a:pt x="489" y="819"/>
                  <a:pt x="471" y="711"/>
                  <a:pt x="502" y="603"/>
                </a:cubicBezTo>
                <a:cubicBezTo>
                  <a:pt x="503" y="603"/>
                  <a:pt x="504" y="603"/>
                  <a:pt x="504" y="603"/>
                </a:cubicBezTo>
                <a:cubicBezTo>
                  <a:pt x="522" y="603"/>
                  <a:pt x="538" y="597"/>
                  <a:pt x="551" y="586"/>
                </a:cubicBezTo>
                <a:cubicBezTo>
                  <a:pt x="561" y="578"/>
                  <a:pt x="566" y="570"/>
                  <a:pt x="566" y="570"/>
                </a:cubicBezTo>
                <a:cubicBezTo>
                  <a:pt x="568" y="567"/>
                  <a:pt x="568" y="567"/>
                  <a:pt x="568" y="567"/>
                </a:cubicBezTo>
                <a:cubicBezTo>
                  <a:pt x="568" y="567"/>
                  <a:pt x="568" y="567"/>
                  <a:pt x="568" y="567"/>
                </a:cubicBezTo>
                <a:cubicBezTo>
                  <a:pt x="570" y="564"/>
                  <a:pt x="573" y="559"/>
                  <a:pt x="574" y="552"/>
                </a:cubicBezTo>
                <a:cubicBezTo>
                  <a:pt x="578" y="539"/>
                  <a:pt x="582" y="510"/>
                  <a:pt x="561" y="483"/>
                </a:cubicBezTo>
                <a:cubicBezTo>
                  <a:pt x="560" y="489"/>
                  <a:pt x="557" y="493"/>
                  <a:pt x="555" y="496"/>
                </a:cubicBezTo>
                <a:cubicBezTo>
                  <a:pt x="550" y="501"/>
                  <a:pt x="544" y="504"/>
                  <a:pt x="544" y="504"/>
                </a:cubicBezTo>
                <a:cubicBezTo>
                  <a:pt x="543" y="504"/>
                  <a:pt x="543" y="504"/>
                  <a:pt x="542" y="504"/>
                </a:cubicBezTo>
                <a:cubicBezTo>
                  <a:pt x="540" y="504"/>
                  <a:pt x="538" y="503"/>
                  <a:pt x="537" y="502"/>
                </a:cubicBezTo>
                <a:cubicBezTo>
                  <a:pt x="536" y="499"/>
                  <a:pt x="538" y="496"/>
                  <a:pt x="540" y="495"/>
                </a:cubicBezTo>
                <a:cubicBezTo>
                  <a:pt x="540" y="495"/>
                  <a:pt x="544" y="493"/>
                  <a:pt x="548" y="489"/>
                </a:cubicBezTo>
                <a:cubicBezTo>
                  <a:pt x="552" y="484"/>
                  <a:pt x="553" y="478"/>
                  <a:pt x="551" y="470"/>
                </a:cubicBezTo>
                <a:cubicBezTo>
                  <a:pt x="550" y="468"/>
                  <a:pt x="552" y="465"/>
                  <a:pt x="554" y="464"/>
                </a:cubicBezTo>
                <a:cubicBezTo>
                  <a:pt x="555" y="464"/>
                  <a:pt x="555" y="464"/>
                  <a:pt x="556" y="464"/>
                </a:cubicBezTo>
                <a:cubicBezTo>
                  <a:pt x="558" y="463"/>
                  <a:pt x="562" y="463"/>
                  <a:pt x="564" y="465"/>
                </a:cubicBezTo>
                <a:cubicBezTo>
                  <a:pt x="598" y="498"/>
                  <a:pt x="592" y="539"/>
                  <a:pt x="588" y="555"/>
                </a:cubicBezTo>
                <a:cubicBezTo>
                  <a:pt x="587" y="558"/>
                  <a:pt x="586" y="561"/>
                  <a:pt x="585" y="564"/>
                </a:cubicBezTo>
                <a:cubicBezTo>
                  <a:pt x="614" y="556"/>
                  <a:pt x="632" y="535"/>
                  <a:pt x="639" y="503"/>
                </a:cubicBezTo>
                <a:cubicBezTo>
                  <a:pt x="639" y="503"/>
                  <a:pt x="639" y="502"/>
                  <a:pt x="639" y="502"/>
                </a:cubicBezTo>
                <a:cubicBezTo>
                  <a:pt x="640" y="501"/>
                  <a:pt x="640" y="501"/>
                  <a:pt x="640" y="500"/>
                </a:cubicBezTo>
                <a:cubicBezTo>
                  <a:pt x="641" y="496"/>
                  <a:pt x="642" y="482"/>
                  <a:pt x="635" y="470"/>
                </a:cubicBezTo>
                <a:cubicBezTo>
                  <a:pt x="633" y="467"/>
                  <a:pt x="633" y="463"/>
                  <a:pt x="637" y="461"/>
                </a:cubicBezTo>
                <a:cubicBezTo>
                  <a:pt x="640" y="458"/>
                  <a:pt x="644" y="459"/>
                  <a:pt x="647" y="463"/>
                </a:cubicBezTo>
                <a:cubicBezTo>
                  <a:pt x="651" y="470"/>
                  <a:pt x="653" y="478"/>
                  <a:pt x="654" y="484"/>
                </a:cubicBezTo>
                <a:cubicBezTo>
                  <a:pt x="661" y="475"/>
                  <a:pt x="665" y="465"/>
                  <a:pt x="667" y="452"/>
                </a:cubicBezTo>
                <a:cubicBezTo>
                  <a:pt x="667" y="446"/>
                  <a:pt x="667" y="441"/>
                  <a:pt x="667" y="437"/>
                </a:cubicBezTo>
                <a:cubicBezTo>
                  <a:pt x="662" y="441"/>
                  <a:pt x="657" y="445"/>
                  <a:pt x="650" y="448"/>
                </a:cubicBezTo>
                <a:cubicBezTo>
                  <a:pt x="642" y="451"/>
                  <a:pt x="633" y="454"/>
                  <a:pt x="622" y="454"/>
                </a:cubicBezTo>
                <a:cubicBezTo>
                  <a:pt x="609" y="455"/>
                  <a:pt x="593" y="451"/>
                  <a:pt x="575" y="440"/>
                </a:cubicBezTo>
                <a:cubicBezTo>
                  <a:pt x="572" y="444"/>
                  <a:pt x="566" y="449"/>
                  <a:pt x="558" y="453"/>
                </a:cubicBezTo>
                <a:cubicBezTo>
                  <a:pt x="551" y="457"/>
                  <a:pt x="542" y="460"/>
                  <a:pt x="531" y="461"/>
                </a:cubicBezTo>
                <a:cubicBezTo>
                  <a:pt x="521" y="461"/>
                  <a:pt x="509" y="459"/>
                  <a:pt x="496" y="453"/>
                </a:cubicBezTo>
                <a:cubicBezTo>
                  <a:pt x="493" y="451"/>
                  <a:pt x="492" y="447"/>
                  <a:pt x="493" y="443"/>
                </a:cubicBezTo>
                <a:cubicBezTo>
                  <a:pt x="495" y="440"/>
                  <a:pt x="499" y="438"/>
                  <a:pt x="503" y="440"/>
                </a:cubicBezTo>
                <a:cubicBezTo>
                  <a:pt x="540" y="458"/>
                  <a:pt x="563" y="434"/>
                  <a:pt x="567" y="428"/>
                </a:cubicBezTo>
                <a:cubicBezTo>
                  <a:pt x="568" y="428"/>
                  <a:pt x="568" y="427"/>
                  <a:pt x="568" y="427"/>
                </a:cubicBezTo>
                <a:cubicBezTo>
                  <a:pt x="569" y="425"/>
                  <a:pt x="571" y="424"/>
                  <a:pt x="573" y="424"/>
                </a:cubicBezTo>
                <a:cubicBezTo>
                  <a:pt x="575" y="424"/>
                  <a:pt x="577" y="424"/>
                  <a:pt x="578" y="425"/>
                </a:cubicBezTo>
                <a:cubicBezTo>
                  <a:pt x="579" y="425"/>
                  <a:pt x="579" y="426"/>
                  <a:pt x="579" y="426"/>
                </a:cubicBezTo>
                <a:cubicBezTo>
                  <a:pt x="602" y="441"/>
                  <a:pt x="623" y="444"/>
                  <a:pt x="644" y="435"/>
                </a:cubicBezTo>
                <a:cubicBezTo>
                  <a:pt x="660" y="427"/>
                  <a:pt x="669" y="416"/>
                  <a:pt x="669" y="415"/>
                </a:cubicBezTo>
                <a:cubicBezTo>
                  <a:pt x="670" y="415"/>
                  <a:pt x="670" y="415"/>
                  <a:pt x="670" y="414"/>
                </a:cubicBezTo>
                <a:cubicBezTo>
                  <a:pt x="679" y="399"/>
                  <a:pt x="681" y="384"/>
                  <a:pt x="676" y="369"/>
                </a:cubicBezTo>
                <a:cubicBezTo>
                  <a:pt x="672" y="355"/>
                  <a:pt x="664" y="347"/>
                  <a:pt x="664" y="347"/>
                </a:cubicBezTo>
                <a:cubicBezTo>
                  <a:pt x="660" y="344"/>
                  <a:pt x="660" y="344"/>
                  <a:pt x="660" y="344"/>
                </a:cubicBezTo>
                <a:cubicBezTo>
                  <a:pt x="662" y="339"/>
                  <a:pt x="662" y="339"/>
                  <a:pt x="662" y="339"/>
                </a:cubicBezTo>
                <a:cubicBezTo>
                  <a:pt x="674" y="311"/>
                  <a:pt x="661" y="291"/>
                  <a:pt x="650" y="282"/>
                </a:cubicBezTo>
                <a:cubicBezTo>
                  <a:pt x="648" y="292"/>
                  <a:pt x="643" y="308"/>
                  <a:pt x="631" y="324"/>
                </a:cubicBezTo>
                <a:cubicBezTo>
                  <a:pt x="622" y="335"/>
                  <a:pt x="608" y="344"/>
                  <a:pt x="592" y="350"/>
                </a:cubicBezTo>
                <a:cubicBezTo>
                  <a:pt x="583" y="353"/>
                  <a:pt x="575" y="354"/>
                  <a:pt x="566" y="354"/>
                </a:cubicBezTo>
                <a:cubicBezTo>
                  <a:pt x="559" y="355"/>
                  <a:pt x="552" y="354"/>
                  <a:pt x="545" y="352"/>
                </a:cubicBezTo>
                <a:cubicBezTo>
                  <a:pt x="539" y="360"/>
                  <a:pt x="531" y="366"/>
                  <a:pt x="522" y="370"/>
                </a:cubicBezTo>
                <a:cubicBezTo>
                  <a:pt x="530" y="371"/>
                  <a:pt x="538" y="373"/>
                  <a:pt x="547" y="373"/>
                </a:cubicBezTo>
                <a:cubicBezTo>
                  <a:pt x="551" y="373"/>
                  <a:pt x="554" y="377"/>
                  <a:pt x="554" y="380"/>
                </a:cubicBezTo>
                <a:cubicBezTo>
                  <a:pt x="553" y="384"/>
                  <a:pt x="550" y="387"/>
                  <a:pt x="547" y="387"/>
                </a:cubicBezTo>
                <a:cubicBezTo>
                  <a:pt x="547" y="387"/>
                  <a:pt x="546" y="387"/>
                  <a:pt x="546" y="387"/>
                </a:cubicBezTo>
                <a:cubicBezTo>
                  <a:pt x="519" y="386"/>
                  <a:pt x="495" y="379"/>
                  <a:pt x="475" y="366"/>
                </a:cubicBezTo>
                <a:cubicBezTo>
                  <a:pt x="458" y="356"/>
                  <a:pt x="444" y="343"/>
                  <a:pt x="432" y="326"/>
                </a:cubicBezTo>
                <a:cubicBezTo>
                  <a:pt x="428" y="320"/>
                  <a:pt x="424" y="313"/>
                  <a:pt x="421" y="308"/>
                </a:cubicBezTo>
                <a:cubicBezTo>
                  <a:pt x="427" y="517"/>
                  <a:pt x="427" y="517"/>
                  <a:pt x="427" y="517"/>
                </a:cubicBezTo>
                <a:cubicBezTo>
                  <a:pt x="428" y="538"/>
                  <a:pt x="429" y="556"/>
                  <a:pt x="439" y="573"/>
                </a:cubicBezTo>
                <a:cubicBezTo>
                  <a:pt x="446" y="585"/>
                  <a:pt x="456" y="592"/>
                  <a:pt x="463" y="595"/>
                </a:cubicBezTo>
                <a:cubicBezTo>
                  <a:pt x="433" y="698"/>
                  <a:pt x="445" y="798"/>
                  <a:pt x="449" y="822"/>
                </a:cubicBezTo>
                <a:cubicBezTo>
                  <a:pt x="412" y="823"/>
                  <a:pt x="412" y="823"/>
                  <a:pt x="412" y="823"/>
                </a:cubicBezTo>
                <a:cubicBezTo>
                  <a:pt x="414" y="799"/>
                  <a:pt x="419" y="698"/>
                  <a:pt x="383" y="597"/>
                </a:cubicBezTo>
                <a:cubicBezTo>
                  <a:pt x="387" y="594"/>
                  <a:pt x="391" y="591"/>
                  <a:pt x="395" y="587"/>
                </a:cubicBezTo>
                <a:cubicBezTo>
                  <a:pt x="398" y="584"/>
                  <a:pt x="401" y="580"/>
                  <a:pt x="404" y="576"/>
                </a:cubicBezTo>
                <a:cubicBezTo>
                  <a:pt x="405" y="572"/>
                  <a:pt x="407" y="569"/>
                  <a:pt x="408" y="566"/>
                </a:cubicBezTo>
                <a:cubicBezTo>
                  <a:pt x="409" y="564"/>
                  <a:pt x="410" y="561"/>
                  <a:pt x="411" y="558"/>
                </a:cubicBezTo>
                <a:cubicBezTo>
                  <a:pt x="411" y="556"/>
                  <a:pt x="412" y="553"/>
                  <a:pt x="412" y="551"/>
                </a:cubicBezTo>
                <a:cubicBezTo>
                  <a:pt x="412" y="548"/>
                  <a:pt x="413" y="544"/>
                  <a:pt x="413" y="539"/>
                </a:cubicBezTo>
                <a:cubicBezTo>
                  <a:pt x="413" y="533"/>
                  <a:pt x="413" y="526"/>
                  <a:pt x="413" y="517"/>
                </a:cubicBezTo>
                <a:cubicBezTo>
                  <a:pt x="413" y="517"/>
                  <a:pt x="413" y="517"/>
                  <a:pt x="413" y="517"/>
                </a:cubicBezTo>
                <a:cubicBezTo>
                  <a:pt x="406" y="311"/>
                  <a:pt x="406" y="311"/>
                  <a:pt x="406" y="311"/>
                </a:cubicBezTo>
                <a:cubicBezTo>
                  <a:pt x="404" y="315"/>
                  <a:pt x="402" y="320"/>
                  <a:pt x="400" y="324"/>
                </a:cubicBezTo>
                <a:cubicBezTo>
                  <a:pt x="394" y="334"/>
                  <a:pt x="387" y="344"/>
                  <a:pt x="377" y="353"/>
                </a:cubicBezTo>
                <a:cubicBezTo>
                  <a:pt x="365" y="366"/>
                  <a:pt x="348" y="377"/>
                  <a:pt x="327" y="385"/>
                </a:cubicBezTo>
                <a:cubicBezTo>
                  <a:pt x="315" y="389"/>
                  <a:pt x="302" y="393"/>
                  <a:pt x="286" y="395"/>
                </a:cubicBezTo>
                <a:cubicBezTo>
                  <a:pt x="286" y="395"/>
                  <a:pt x="286" y="395"/>
                  <a:pt x="286" y="395"/>
                </a:cubicBezTo>
                <a:cubicBezTo>
                  <a:pt x="286" y="395"/>
                  <a:pt x="286" y="395"/>
                  <a:pt x="286" y="395"/>
                </a:cubicBezTo>
                <a:cubicBezTo>
                  <a:pt x="286" y="395"/>
                  <a:pt x="278" y="395"/>
                  <a:pt x="267" y="396"/>
                </a:cubicBezTo>
                <a:cubicBezTo>
                  <a:pt x="259" y="396"/>
                  <a:pt x="250" y="396"/>
                  <a:pt x="241" y="396"/>
                </a:cubicBezTo>
                <a:cubicBezTo>
                  <a:pt x="232" y="395"/>
                  <a:pt x="222" y="395"/>
                  <a:pt x="212" y="393"/>
                </a:cubicBezTo>
                <a:cubicBezTo>
                  <a:pt x="206" y="392"/>
                  <a:pt x="200" y="391"/>
                  <a:pt x="194" y="389"/>
                </a:cubicBezTo>
                <a:cubicBezTo>
                  <a:pt x="190" y="387"/>
                  <a:pt x="188" y="383"/>
                  <a:pt x="190" y="380"/>
                </a:cubicBezTo>
                <a:cubicBezTo>
                  <a:pt x="191" y="376"/>
                  <a:pt x="195" y="374"/>
                  <a:pt x="198" y="375"/>
                </a:cubicBezTo>
                <a:cubicBezTo>
                  <a:pt x="203" y="377"/>
                  <a:pt x="209" y="378"/>
                  <a:pt x="215" y="379"/>
                </a:cubicBezTo>
                <a:cubicBezTo>
                  <a:pt x="220" y="380"/>
                  <a:pt x="226" y="381"/>
                  <a:pt x="233" y="381"/>
                </a:cubicBezTo>
                <a:cubicBezTo>
                  <a:pt x="245" y="382"/>
                  <a:pt x="257" y="382"/>
                  <a:pt x="266" y="382"/>
                </a:cubicBezTo>
                <a:cubicBezTo>
                  <a:pt x="276" y="381"/>
                  <a:pt x="284" y="381"/>
                  <a:pt x="285" y="381"/>
                </a:cubicBezTo>
                <a:cubicBezTo>
                  <a:pt x="309" y="378"/>
                  <a:pt x="327" y="371"/>
                  <a:pt x="343" y="362"/>
                </a:cubicBezTo>
                <a:cubicBezTo>
                  <a:pt x="358" y="353"/>
                  <a:pt x="369" y="342"/>
                  <a:pt x="378" y="331"/>
                </a:cubicBezTo>
                <a:cubicBezTo>
                  <a:pt x="384" y="324"/>
                  <a:pt x="388" y="316"/>
                  <a:pt x="392" y="309"/>
                </a:cubicBezTo>
                <a:cubicBezTo>
                  <a:pt x="397" y="299"/>
                  <a:pt x="400" y="290"/>
                  <a:pt x="401" y="283"/>
                </a:cubicBezTo>
                <a:cubicBezTo>
                  <a:pt x="404" y="273"/>
                  <a:pt x="404" y="267"/>
                  <a:pt x="404" y="267"/>
                </a:cubicBezTo>
                <a:cubicBezTo>
                  <a:pt x="404" y="267"/>
                  <a:pt x="404" y="267"/>
                  <a:pt x="404" y="267"/>
                </a:cubicBezTo>
                <a:cubicBezTo>
                  <a:pt x="404" y="267"/>
                  <a:pt x="404" y="267"/>
                  <a:pt x="404" y="267"/>
                </a:cubicBezTo>
                <a:cubicBezTo>
                  <a:pt x="404" y="266"/>
                  <a:pt x="405" y="265"/>
                  <a:pt x="405" y="264"/>
                </a:cubicBezTo>
                <a:cubicBezTo>
                  <a:pt x="402" y="175"/>
                  <a:pt x="402" y="175"/>
                  <a:pt x="402" y="175"/>
                </a:cubicBezTo>
                <a:cubicBezTo>
                  <a:pt x="402" y="175"/>
                  <a:pt x="402" y="175"/>
                  <a:pt x="402" y="175"/>
                </a:cubicBezTo>
                <a:cubicBezTo>
                  <a:pt x="402" y="175"/>
                  <a:pt x="402" y="175"/>
                  <a:pt x="402" y="175"/>
                </a:cubicBezTo>
                <a:cubicBezTo>
                  <a:pt x="402" y="174"/>
                  <a:pt x="402" y="174"/>
                  <a:pt x="402" y="174"/>
                </a:cubicBezTo>
                <a:cubicBezTo>
                  <a:pt x="402" y="174"/>
                  <a:pt x="402" y="174"/>
                  <a:pt x="402" y="174"/>
                </a:cubicBezTo>
                <a:cubicBezTo>
                  <a:pt x="402" y="173"/>
                  <a:pt x="402" y="171"/>
                  <a:pt x="401" y="167"/>
                </a:cubicBezTo>
                <a:cubicBezTo>
                  <a:pt x="401" y="164"/>
                  <a:pt x="400" y="159"/>
                  <a:pt x="398" y="155"/>
                </a:cubicBezTo>
                <a:cubicBezTo>
                  <a:pt x="396" y="152"/>
                  <a:pt x="395" y="149"/>
                  <a:pt x="393" y="146"/>
                </a:cubicBezTo>
                <a:cubicBezTo>
                  <a:pt x="390" y="143"/>
                  <a:pt x="387" y="139"/>
                  <a:pt x="382" y="137"/>
                </a:cubicBezTo>
                <a:cubicBezTo>
                  <a:pt x="380" y="135"/>
                  <a:pt x="377" y="134"/>
                  <a:pt x="374" y="133"/>
                </a:cubicBezTo>
                <a:cubicBezTo>
                  <a:pt x="367" y="131"/>
                  <a:pt x="362" y="130"/>
                  <a:pt x="356" y="131"/>
                </a:cubicBezTo>
                <a:cubicBezTo>
                  <a:pt x="348" y="131"/>
                  <a:pt x="341" y="133"/>
                  <a:pt x="335" y="136"/>
                </a:cubicBezTo>
                <a:cubicBezTo>
                  <a:pt x="329" y="139"/>
                  <a:pt x="323" y="144"/>
                  <a:pt x="319" y="150"/>
                </a:cubicBezTo>
                <a:cubicBezTo>
                  <a:pt x="316" y="154"/>
                  <a:pt x="314" y="158"/>
                  <a:pt x="313" y="163"/>
                </a:cubicBezTo>
                <a:cubicBezTo>
                  <a:pt x="313" y="163"/>
                  <a:pt x="313" y="163"/>
                  <a:pt x="312" y="163"/>
                </a:cubicBezTo>
                <a:cubicBezTo>
                  <a:pt x="312" y="164"/>
                  <a:pt x="312" y="164"/>
                  <a:pt x="312" y="164"/>
                </a:cubicBezTo>
                <a:cubicBezTo>
                  <a:pt x="312" y="165"/>
                  <a:pt x="312" y="166"/>
                  <a:pt x="312" y="168"/>
                </a:cubicBezTo>
                <a:cubicBezTo>
                  <a:pt x="311" y="170"/>
                  <a:pt x="311" y="174"/>
                  <a:pt x="311" y="179"/>
                </a:cubicBezTo>
                <a:cubicBezTo>
                  <a:pt x="311" y="182"/>
                  <a:pt x="311" y="186"/>
                  <a:pt x="312" y="189"/>
                </a:cubicBezTo>
                <a:cubicBezTo>
                  <a:pt x="313" y="194"/>
                  <a:pt x="315" y="198"/>
                  <a:pt x="317" y="202"/>
                </a:cubicBezTo>
                <a:cubicBezTo>
                  <a:pt x="320" y="206"/>
                  <a:pt x="323" y="210"/>
                  <a:pt x="328" y="214"/>
                </a:cubicBezTo>
                <a:cubicBezTo>
                  <a:pt x="330" y="216"/>
                  <a:pt x="334" y="218"/>
                  <a:pt x="338" y="220"/>
                </a:cubicBezTo>
                <a:cubicBezTo>
                  <a:pt x="343" y="222"/>
                  <a:pt x="349" y="224"/>
                  <a:pt x="357" y="224"/>
                </a:cubicBezTo>
                <a:cubicBezTo>
                  <a:pt x="357" y="223"/>
                  <a:pt x="357" y="222"/>
                  <a:pt x="357" y="220"/>
                </a:cubicBezTo>
                <a:cubicBezTo>
                  <a:pt x="358" y="217"/>
                  <a:pt x="360" y="214"/>
                  <a:pt x="362" y="212"/>
                </a:cubicBezTo>
                <a:cubicBezTo>
                  <a:pt x="363" y="209"/>
                  <a:pt x="366" y="209"/>
                  <a:pt x="368" y="210"/>
                </a:cubicBezTo>
                <a:cubicBezTo>
                  <a:pt x="370" y="212"/>
                  <a:pt x="371" y="215"/>
                  <a:pt x="369" y="217"/>
                </a:cubicBezTo>
                <a:cubicBezTo>
                  <a:pt x="368" y="219"/>
                  <a:pt x="367" y="221"/>
                  <a:pt x="366" y="223"/>
                </a:cubicBezTo>
                <a:cubicBezTo>
                  <a:pt x="366" y="225"/>
                  <a:pt x="366" y="227"/>
                  <a:pt x="366" y="229"/>
                </a:cubicBezTo>
                <a:cubicBezTo>
                  <a:pt x="366" y="231"/>
                  <a:pt x="366" y="233"/>
                  <a:pt x="367" y="235"/>
                </a:cubicBezTo>
                <a:cubicBezTo>
                  <a:pt x="367" y="236"/>
                  <a:pt x="368" y="238"/>
                  <a:pt x="369" y="240"/>
                </a:cubicBezTo>
                <a:cubicBezTo>
                  <a:pt x="370" y="243"/>
                  <a:pt x="372" y="244"/>
                  <a:pt x="372" y="245"/>
                </a:cubicBezTo>
                <a:cubicBezTo>
                  <a:pt x="372" y="245"/>
                  <a:pt x="372" y="245"/>
                  <a:pt x="372" y="245"/>
                </a:cubicBezTo>
                <a:cubicBezTo>
                  <a:pt x="374" y="247"/>
                  <a:pt x="373" y="250"/>
                  <a:pt x="371" y="251"/>
                </a:cubicBezTo>
                <a:cubicBezTo>
                  <a:pt x="369" y="253"/>
                  <a:pt x="366" y="253"/>
                  <a:pt x="365" y="251"/>
                </a:cubicBezTo>
                <a:cubicBezTo>
                  <a:pt x="365" y="250"/>
                  <a:pt x="364" y="249"/>
                  <a:pt x="362" y="247"/>
                </a:cubicBezTo>
                <a:cubicBezTo>
                  <a:pt x="361" y="245"/>
                  <a:pt x="359" y="242"/>
                  <a:pt x="358" y="238"/>
                </a:cubicBezTo>
                <a:cubicBezTo>
                  <a:pt x="357" y="239"/>
                  <a:pt x="357" y="239"/>
                  <a:pt x="356" y="239"/>
                </a:cubicBezTo>
                <a:cubicBezTo>
                  <a:pt x="346" y="238"/>
                  <a:pt x="337" y="235"/>
                  <a:pt x="330" y="232"/>
                </a:cubicBezTo>
                <a:cubicBezTo>
                  <a:pt x="322" y="228"/>
                  <a:pt x="317" y="224"/>
                  <a:pt x="312" y="218"/>
                </a:cubicBezTo>
                <a:cubicBezTo>
                  <a:pt x="309" y="215"/>
                  <a:pt x="306" y="211"/>
                  <a:pt x="304" y="208"/>
                </a:cubicBezTo>
                <a:cubicBezTo>
                  <a:pt x="301" y="203"/>
                  <a:pt x="300" y="197"/>
                  <a:pt x="298" y="192"/>
                </a:cubicBezTo>
                <a:cubicBezTo>
                  <a:pt x="297" y="188"/>
                  <a:pt x="297" y="183"/>
                  <a:pt x="297" y="179"/>
                </a:cubicBezTo>
                <a:cubicBezTo>
                  <a:pt x="297" y="175"/>
                  <a:pt x="297" y="172"/>
                  <a:pt x="297" y="169"/>
                </a:cubicBezTo>
                <a:cubicBezTo>
                  <a:pt x="294" y="169"/>
                  <a:pt x="291" y="169"/>
                  <a:pt x="287" y="170"/>
                </a:cubicBezTo>
                <a:cubicBezTo>
                  <a:pt x="281" y="171"/>
                  <a:pt x="274" y="173"/>
                  <a:pt x="268" y="176"/>
                </a:cubicBezTo>
                <a:cubicBezTo>
                  <a:pt x="263" y="177"/>
                  <a:pt x="259" y="180"/>
                  <a:pt x="255" y="183"/>
                </a:cubicBezTo>
                <a:cubicBezTo>
                  <a:pt x="249" y="187"/>
                  <a:pt x="244" y="192"/>
                  <a:pt x="240" y="198"/>
                </a:cubicBezTo>
                <a:cubicBezTo>
                  <a:pt x="238" y="202"/>
                  <a:pt x="236" y="206"/>
                  <a:pt x="234" y="210"/>
                </a:cubicBezTo>
                <a:cubicBezTo>
                  <a:pt x="233" y="214"/>
                  <a:pt x="233" y="214"/>
                  <a:pt x="233" y="214"/>
                </a:cubicBezTo>
                <a:cubicBezTo>
                  <a:pt x="229" y="215"/>
                  <a:pt x="229" y="215"/>
                  <a:pt x="229" y="215"/>
                </a:cubicBezTo>
                <a:cubicBezTo>
                  <a:pt x="229" y="215"/>
                  <a:pt x="229" y="215"/>
                  <a:pt x="229" y="215"/>
                </a:cubicBezTo>
                <a:cubicBezTo>
                  <a:pt x="229" y="215"/>
                  <a:pt x="229" y="215"/>
                  <a:pt x="229" y="215"/>
                </a:cubicBezTo>
                <a:cubicBezTo>
                  <a:pt x="229" y="215"/>
                  <a:pt x="229" y="215"/>
                  <a:pt x="229" y="215"/>
                </a:cubicBezTo>
                <a:cubicBezTo>
                  <a:pt x="229" y="215"/>
                  <a:pt x="228" y="215"/>
                  <a:pt x="228" y="215"/>
                </a:cubicBezTo>
                <a:cubicBezTo>
                  <a:pt x="227" y="215"/>
                  <a:pt x="226" y="216"/>
                  <a:pt x="224" y="217"/>
                </a:cubicBezTo>
                <a:cubicBezTo>
                  <a:pt x="221" y="218"/>
                  <a:pt x="216" y="220"/>
                  <a:pt x="212" y="223"/>
                </a:cubicBezTo>
                <a:cubicBezTo>
                  <a:pt x="209" y="224"/>
                  <a:pt x="206" y="227"/>
                  <a:pt x="203" y="229"/>
                </a:cubicBezTo>
                <a:cubicBezTo>
                  <a:pt x="199" y="233"/>
                  <a:pt x="195" y="237"/>
                  <a:pt x="192" y="243"/>
                </a:cubicBezTo>
                <a:cubicBezTo>
                  <a:pt x="191" y="246"/>
                  <a:pt x="189" y="249"/>
                  <a:pt x="188" y="252"/>
                </a:cubicBezTo>
                <a:cubicBezTo>
                  <a:pt x="187" y="256"/>
                  <a:pt x="187" y="261"/>
                  <a:pt x="187" y="266"/>
                </a:cubicBezTo>
                <a:cubicBezTo>
                  <a:pt x="187" y="271"/>
                  <a:pt x="188" y="275"/>
                  <a:pt x="189" y="281"/>
                </a:cubicBezTo>
                <a:cubicBezTo>
                  <a:pt x="190" y="282"/>
                  <a:pt x="190" y="282"/>
                  <a:pt x="190" y="282"/>
                </a:cubicBezTo>
                <a:cubicBezTo>
                  <a:pt x="190" y="282"/>
                  <a:pt x="190" y="282"/>
                  <a:pt x="190" y="282"/>
                </a:cubicBezTo>
                <a:cubicBezTo>
                  <a:pt x="190" y="283"/>
                  <a:pt x="190" y="284"/>
                  <a:pt x="191" y="286"/>
                </a:cubicBezTo>
                <a:cubicBezTo>
                  <a:pt x="192" y="289"/>
                  <a:pt x="195" y="294"/>
                  <a:pt x="199" y="298"/>
                </a:cubicBezTo>
                <a:cubicBezTo>
                  <a:pt x="201" y="301"/>
                  <a:pt x="204" y="304"/>
                  <a:pt x="208" y="307"/>
                </a:cubicBezTo>
                <a:cubicBezTo>
                  <a:pt x="214" y="310"/>
                  <a:pt x="220" y="313"/>
                  <a:pt x="229" y="315"/>
                </a:cubicBezTo>
                <a:cubicBezTo>
                  <a:pt x="235" y="316"/>
                  <a:pt x="240" y="316"/>
                  <a:pt x="247" y="316"/>
                </a:cubicBezTo>
                <a:cubicBezTo>
                  <a:pt x="253" y="316"/>
                  <a:pt x="260" y="315"/>
                  <a:pt x="267" y="314"/>
                </a:cubicBezTo>
                <a:cubicBezTo>
                  <a:pt x="265" y="310"/>
                  <a:pt x="264" y="307"/>
                  <a:pt x="263" y="304"/>
                </a:cubicBezTo>
                <a:cubicBezTo>
                  <a:pt x="262" y="299"/>
                  <a:pt x="261" y="293"/>
                  <a:pt x="261" y="288"/>
                </a:cubicBezTo>
                <a:cubicBezTo>
                  <a:pt x="261" y="284"/>
                  <a:pt x="261" y="280"/>
                  <a:pt x="261" y="277"/>
                </a:cubicBezTo>
                <a:cubicBezTo>
                  <a:pt x="261" y="276"/>
                  <a:pt x="262" y="275"/>
                  <a:pt x="262" y="274"/>
                </a:cubicBezTo>
                <a:cubicBezTo>
                  <a:pt x="261" y="274"/>
                  <a:pt x="261" y="274"/>
                  <a:pt x="260" y="274"/>
                </a:cubicBezTo>
                <a:cubicBezTo>
                  <a:pt x="256" y="272"/>
                  <a:pt x="252" y="270"/>
                  <a:pt x="249" y="266"/>
                </a:cubicBezTo>
                <a:cubicBezTo>
                  <a:pt x="247" y="265"/>
                  <a:pt x="247" y="262"/>
                  <a:pt x="249" y="260"/>
                </a:cubicBezTo>
                <a:cubicBezTo>
                  <a:pt x="251" y="258"/>
                  <a:pt x="254" y="258"/>
                  <a:pt x="255" y="260"/>
                </a:cubicBezTo>
                <a:cubicBezTo>
                  <a:pt x="258" y="262"/>
                  <a:pt x="261" y="264"/>
                  <a:pt x="263" y="265"/>
                </a:cubicBezTo>
                <a:cubicBezTo>
                  <a:pt x="266" y="266"/>
                  <a:pt x="269" y="266"/>
                  <a:pt x="271" y="266"/>
                </a:cubicBezTo>
                <a:cubicBezTo>
                  <a:pt x="275" y="266"/>
                  <a:pt x="279" y="265"/>
                  <a:pt x="282" y="264"/>
                </a:cubicBezTo>
                <a:cubicBezTo>
                  <a:pt x="285" y="263"/>
                  <a:pt x="286" y="262"/>
                  <a:pt x="286" y="262"/>
                </a:cubicBezTo>
                <a:cubicBezTo>
                  <a:pt x="286" y="262"/>
                  <a:pt x="286" y="262"/>
                  <a:pt x="286" y="262"/>
                </a:cubicBezTo>
                <a:cubicBezTo>
                  <a:pt x="289" y="261"/>
                  <a:pt x="291" y="261"/>
                  <a:pt x="293" y="264"/>
                </a:cubicBezTo>
                <a:cubicBezTo>
                  <a:pt x="294" y="266"/>
                  <a:pt x="293" y="269"/>
                  <a:pt x="291" y="270"/>
                </a:cubicBezTo>
                <a:cubicBezTo>
                  <a:pt x="291" y="270"/>
                  <a:pt x="289" y="271"/>
                  <a:pt x="285" y="273"/>
                </a:cubicBezTo>
                <a:cubicBezTo>
                  <a:pt x="283" y="274"/>
                  <a:pt x="280" y="275"/>
                  <a:pt x="276" y="275"/>
                </a:cubicBezTo>
                <a:cubicBezTo>
                  <a:pt x="276" y="275"/>
                  <a:pt x="276" y="276"/>
                  <a:pt x="276" y="276"/>
                </a:cubicBezTo>
                <a:cubicBezTo>
                  <a:pt x="276" y="276"/>
                  <a:pt x="276" y="276"/>
                  <a:pt x="276" y="276"/>
                </a:cubicBezTo>
                <a:cubicBezTo>
                  <a:pt x="276" y="276"/>
                  <a:pt x="276" y="276"/>
                  <a:pt x="276" y="276"/>
                </a:cubicBezTo>
                <a:cubicBezTo>
                  <a:pt x="276" y="276"/>
                  <a:pt x="276" y="276"/>
                  <a:pt x="276" y="276"/>
                </a:cubicBezTo>
                <a:cubicBezTo>
                  <a:pt x="276" y="276"/>
                  <a:pt x="276" y="276"/>
                  <a:pt x="276" y="277"/>
                </a:cubicBezTo>
                <a:cubicBezTo>
                  <a:pt x="275" y="277"/>
                  <a:pt x="275" y="278"/>
                  <a:pt x="275" y="279"/>
                </a:cubicBezTo>
                <a:cubicBezTo>
                  <a:pt x="275" y="281"/>
                  <a:pt x="275" y="284"/>
                  <a:pt x="275" y="288"/>
                </a:cubicBezTo>
                <a:cubicBezTo>
                  <a:pt x="275" y="291"/>
                  <a:pt x="275" y="295"/>
                  <a:pt x="276" y="298"/>
                </a:cubicBezTo>
                <a:cubicBezTo>
                  <a:pt x="277" y="302"/>
                  <a:pt x="278" y="305"/>
                  <a:pt x="280" y="309"/>
                </a:cubicBezTo>
                <a:cubicBezTo>
                  <a:pt x="282" y="311"/>
                  <a:pt x="283" y="313"/>
                  <a:pt x="285" y="315"/>
                </a:cubicBezTo>
                <a:cubicBezTo>
                  <a:pt x="288" y="318"/>
                  <a:pt x="292" y="321"/>
                  <a:pt x="296" y="323"/>
                </a:cubicBezTo>
                <a:cubicBezTo>
                  <a:pt x="302" y="326"/>
                  <a:pt x="309" y="328"/>
                  <a:pt x="319" y="329"/>
                </a:cubicBezTo>
                <a:cubicBezTo>
                  <a:pt x="323" y="329"/>
                  <a:pt x="326" y="333"/>
                  <a:pt x="326" y="337"/>
                </a:cubicBezTo>
                <a:cubicBezTo>
                  <a:pt x="325" y="341"/>
                  <a:pt x="322" y="343"/>
                  <a:pt x="318" y="343"/>
                </a:cubicBezTo>
                <a:cubicBezTo>
                  <a:pt x="308" y="342"/>
                  <a:pt x="300" y="340"/>
                  <a:pt x="293" y="337"/>
                </a:cubicBezTo>
                <a:cubicBezTo>
                  <a:pt x="286" y="334"/>
                  <a:pt x="281" y="331"/>
                  <a:pt x="276" y="326"/>
                </a:cubicBezTo>
                <a:cubicBezTo>
                  <a:pt x="276" y="326"/>
                  <a:pt x="276" y="326"/>
                  <a:pt x="276" y="326"/>
                </a:cubicBezTo>
                <a:cubicBezTo>
                  <a:pt x="266" y="328"/>
                  <a:pt x="256" y="330"/>
                  <a:pt x="248" y="330"/>
                </a:cubicBezTo>
                <a:cubicBezTo>
                  <a:pt x="235" y="330"/>
                  <a:pt x="224" y="329"/>
                  <a:pt x="215" y="326"/>
                </a:cubicBezTo>
                <a:cubicBezTo>
                  <a:pt x="206" y="323"/>
                  <a:pt x="199" y="318"/>
                  <a:pt x="194" y="313"/>
                </a:cubicBezTo>
                <a:cubicBezTo>
                  <a:pt x="190" y="310"/>
                  <a:pt x="187" y="307"/>
                  <a:pt x="185" y="304"/>
                </a:cubicBezTo>
                <a:cubicBezTo>
                  <a:pt x="183" y="301"/>
                  <a:pt x="181" y="298"/>
                  <a:pt x="180" y="295"/>
                </a:cubicBezTo>
                <a:cubicBezTo>
                  <a:pt x="177" y="297"/>
                  <a:pt x="175" y="301"/>
                  <a:pt x="172" y="304"/>
                </a:cubicBezTo>
                <a:cubicBezTo>
                  <a:pt x="170" y="308"/>
                  <a:pt x="168" y="312"/>
                  <a:pt x="166" y="316"/>
                </a:cubicBezTo>
                <a:cubicBezTo>
                  <a:pt x="164" y="322"/>
                  <a:pt x="163" y="328"/>
                  <a:pt x="163" y="335"/>
                </a:cubicBezTo>
                <a:cubicBezTo>
                  <a:pt x="163" y="341"/>
                  <a:pt x="164" y="347"/>
                  <a:pt x="168" y="354"/>
                </a:cubicBezTo>
                <a:cubicBezTo>
                  <a:pt x="169" y="359"/>
                  <a:pt x="169" y="359"/>
                  <a:pt x="169" y="359"/>
                </a:cubicBezTo>
                <a:cubicBezTo>
                  <a:pt x="166" y="362"/>
                  <a:pt x="166" y="362"/>
                  <a:pt x="166" y="362"/>
                </a:cubicBezTo>
                <a:cubicBezTo>
                  <a:pt x="166" y="362"/>
                  <a:pt x="166" y="362"/>
                  <a:pt x="166" y="362"/>
                </a:cubicBezTo>
                <a:cubicBezTo>
                  <a:pt x="166" y="362"/>
                  <a:pt x="166" y="362"/>
                  <a:pt x="166" y="362"/>
                </a:cubicBezTo>
                <a:cubicBezTo>
                  <a:pt x="166" y="362"/>
                  <a:pt x="166" y="362"/>
                  <a:pt x="166" y="362"/>
                </a:cubicBezTo>
                <a:cubicBezTo>
                  <a:pt x="166" y="362"/>
                  <a:pt x="166" y="362"/>
                  <a:pt x="166" y="362"/>
                </a:cubicBezTo>
                <a:cubicBezTo>
                  <a:pt x="166" y="362"/>
                  <a:pt x="166" y="363"/>
                  <a:pt x="165" y="363"/>
                </a:cubicBezTo>
                <a:cubicBezTo>
                  <a:pt x="165" y="364"/>
                  <a:pt x="163" y="366"/>
                  <a:pt x="162" y="368"/>
                </a:cubicBezTo>
                <a:cubicBezTo>
                  <a:pt x="160" y="372"/>
                  <a:pt x="157" y="377"/>
                  <a:pt x="155" y="384"/>
                </a:cubicBezTo>
                <a:cubicBezTo>
                  <a:pt x="154" y="389"/>
                  <a:pt x="153" y="394"/>
                  <a:pt x="153" y="399"/>
                </a:cubicBezTo>
                <a:cubicBezTo>
                  <a:pt x="154" y="404"/>
                  <a:pt x="155" y="410"/>
                  <a:pt x="157" y="416"/>
                </a:cubicBezTo>
                <a:cubicBezTo>
                  <a:pt x="158" y="420"/>
                  <a:pt x="161" y="425"/>
                  <a:pt x="164" y="430"/>
                </a:cubicBezTo>
                <a:cubicBezTo>
                  <a:pt x="165" y="430"/>
                  <a:pt x="165" y="431"/>
                  <a:pt x="166" y="432"/>
                </a:cubicBezTo>
                <a:cubicBezTo>
                  <a:pt x="166" y="432"/>
                  <a:pt x="166" y="432"/>
                  <a:pt x="166" y="432"/>
                </a:cubicBezTo>
                <a:cubicBezTo>
                  <a:pt x="166" y="432"/>
                  <a:pt x="166" y="432"/>
                  <a:pt x="166" y="432"/>
                </a:cubicBezTo>
                <a:cubicBezTo>
                  <a:pt x="166" y="432"/>
                  <a:pt x="166" y="432"/>
                  <a:pt x="166" y="432"/>
                </a:cubicBezTo>
                <a:cubicBezTo>
                  <a:pt x="166" y="432"/>
                  <a:pt x="166" y="432"/>
                  <a:pt x="166" y="433"/>
                </a:cubicBezTo>
                <a:cubicBezTo>
                  <a:pt x="167" y="433"/>
                  <a:pt x="167" y="434"/>
                  <a:pt x="168" y="435"/>
                </a:cubicBezTo>
                <a:cubicBezTo>
                  <a:pt x="170" y="438"/>
                  <a:pt x="174" y="441"/>
                  <a:pt x="178" y="444"/>
                </a:cubicBezTo>
                <a:cubicBezTo>
                  <a:pt x="181" y="446"/>
                  <a:pt x="184" y="448"/>
                  <a:pt x="188" y="449"/>
                </a:cubicBezTo>
                <a:cubicBezTo>
                  <a:pt x="193" y="451"/>
                  <a:pt x="199" y="452"/>
                  <a:pt x="207" y="452"/>
                </a:cubicBezTo>
                <a:cubicBezTo>
                  <a:pt x="213" y="452"/>
                  <a:pt x="221" y="450"/>
                  <a:pt x="229" y="448"/>
                </a:cubicBezTo>
                <a:cubicBezTo>
                  <a:pt x="238" y="445"/>
                  <a:pt x="247" y="440"/>
                  <a:pt x="258" y="434"/>
                </a:cubicBezTo>
                <a:cubicBezTo>
                  <a:pt x="258" y="434"/>
                  <a:pt x="259" y="433"/>
                  <a:pt x="259" y="433"/>
                </a:cubicBezTo>
                <a:cubicBezTo>
                  <a:pt x="258" y="430"/>
                  <a:pt x="258" y="427"/>
                  <a:pt x="258" y="424"/>
                </a:cubicBezTo>
                <a:cubicBezTo>
                  <a:pt x="257" y="422"/>
                  <a:pt x="258" y="420"/>
                  <a:pt x="258" y="418"/>
                </a:cubicBezTo>
                <a:cubicBezTo>
                  <a:pt x="258" y="415"/>
                  <a:pt x="261" y="413"/>
                  <a:pt x="263" y="414"/>
                </a:cubicBezTo>
                <a:cubicBezTo>
                  <a:pt x="266" y="414"/>
                  <a:pt x="268" y="417"/>
                  <a:pt x="267" y="419"/>
                </a:cubicBezTo>
                <a:cubicBezTo>
                  <a:pt x="267" y="421"/>
                  <a:pt x="267" y="422"/>
                  <a:pt x="267" y="424"/>
                </a:cubicBezTo>
                <a:cubicBezTo>
                  <a:pt x="267" y="426"/>
                  <a:pt x="267" y="428"/>
                  <a:pt x="268" y="431"/>
                </a:cubicBezTo>
                <a:cubicBezTo>
                  <a:pt x="269" y="433"/>
                  <a:pt x="270" y="434"/>
                  <a:pt x="271" y="436"/>
                </a:cubicBezTo>
                <a:cubicBezTo>
                  <a:pt x="273" y="439"/>
                  <a:pt x="276" y="442"/>
                  <a:pt x="278" y="443"/>
                </a:cubicBezTo>
                <a:cubicBezTo>
                  <a:pt x="279" y="444"/>
                  <a:pt x="280" y="444"/>
                  <a:pt x="280" y="444"/>
                </a:cubicBezTo>
                <a:cubicBezTo>
                  <a:pt x="280" y="444"/>
                  <a:pt x="280" y="444"/>
                  <a:pt x="280" y="444"/>
                </a:cubicBezTo>
                <a:cubicBezTo>
                  <a:pt x="280" y="444"/>
                  <a:pt x="280" y="444"/>
                  <a:pt x="280" y="444"/>
                </a:cubicBezTo>
                <a:cubicBezTo>
                  <a:pt x="280" y="444"/>
                  <a:pt x="280" y="444"/>
                  <a:pt x="280" y="444"/>
                </a:cubicBezTo>
                <a:cubicBezTo>
                  <a:pt x="283" y="445"/>
                  <a:pt x="284" y="448"/>
                  <a:pt x="282" y="451"/>
                </a:cubicBezTo>
                <a:cubicBezTo>
                  <a:pt x="281" y="453"/>
                  <a:pt x="279" y="454"/>
                  <a:pt x="276" y="453"/>
                </a:cubicBezTo>
                <a:cubicBezTo>
                  <a:pt x="276" y="453"/>
                  <a:pt x="275" y="452"/>
                  <a:pt x="273" y="450"/>
                </a:cubicBezTo>
                <a:cubicBezTo>
                  <a:pt x="271" y="449"/>
                  <a:pt x="269" y="447"/>
                  <a:pt x="266" y="445"/>
                </a:cubicBezTo>
                <a:cubicBezTo>
                  <a:pt x="266" y="445"/>
                  <a:pt x="265" y="446"/>
                  <a:pt x="265" y="446"/>
                </a:cubicBezTo>
                <a:cubicBezTo>
                  <a:pt x="254" y="453"/>
                  <a:pt x="243" y="458"/>
                  <a:pt x="234" y="461"/>
                </a:cubicBezTo>
                <a:cubicBezTo>
                  <a:pt x="224" y="464"/>
                  <a:pt x="215" y="466"/>
                  <a:pt x="208" y="466"/>
                </a:cubicBezTo>
                <a:cubicBezTo>
                  <a:pt x="197" y="466"/>
                  <a:pt x="188" y="464"/>
                  <a:pt x="181" y="461"/>
                </a:cubicBezTo>
                <a:cubicBezTo>
                  <a:pt x="176" y="459"/>
                  <a:pt x="172" y="457"/>
                  <a:pt x="169" y="455"/>
                </a:cubicBezTo>
                <a:cubicBezTo>
                  <a:pt x="169" y="459"/>
                  <a:pt x="169" y="464"/>
                  <a:pt x="170" y="469"/>
                </a:cubicBezTo>
                <a:cubicBezTo>
                  <a:pt x="172" y="474"/>
                  <a:pt x="173" y="480"/>
                  <a:pt x="176" y="485"/>
                </a:cubicBezTo>
                <a:cubicBezTo>
                  <a:pt x="178" y="489"/>
                  <a:pt x="180" y="493"/>
                  <a:pt x="183" y="496"/>
                </a:cubicBezTo>
                <a:cubicBezTo>
                  <a:pt x="183" y="497"/>
                  <a:pt x="184" y="498"/>
                  <a:pt x="185" y="498"/>
                </a:cubicBezTo>
                <a:cubicBezTo>
                  <a:pt x="185" y="496"/>
                  <a:pt x="185" y="494"/>
                  <a:pt x="185" y="491"/>
                </a:cubicBezTo>
                <a:cubicBezTo>
                  <a:pt x="186" y="486"/>
                  <a:pt x="188" y="481"/>
                  <a:pt x="191" y="476"/>
                </a:cubicBezTo>
                <a:cubicBezTo>
                  <a:pt x="193" y="473"/>
                  <a:pt x="197" y="472"/>
                  <a:pt x="200" y="474"/>
                </a:cubicBezTo>
                <a:cubicBezTo>
                  <a:pt x="204" y="475"/>
                  <a:pt x="205" y="480"/>
                  <a:pt x="203" y="483"/>
                </a:cubicBezTo>
                <a:cubicBezTo>
                  <a:pt x="201" y="487"/>
                  <a:pt x="200" y="490"/>
                  <a:pt x="199" y="494"/>
                </a:cubicBezTo>
                <a:cubicBezTo>
                  <a:pt x="199" y="497"/>
                  <a:pt x="198" y="501"/>
                  <a:pt x="199" y="504"/>
                </a:cubicBezTo>
                <a:cubicBezTo>
                  <a:pt x="199" y="507"/>
                  <a:pt x="199" y="510"/>
                  <a:pt x="200" y="512"/>
                </a:cubicBezTo>
                <a:cubicBezTo>
                  <a:pt x="200" y="513"/>
                  <a:pt x="200" y="513"/>
                  <a:pt x="200" y="514"/>
                </a:cubicBezTo>
                <a:cubicBezTo>
                  <a:pt x="200" y="514"/>
                  <a:pt x="200" y="514"/>
                  <a:pt x="200" y="515"/>
                </a:cubicBezTo>
                <a:cubicBezTo>
                  <a:pt x="200" y="515"/>
                  <a:pt x="200" y="515"/>
                  <a:pt x="200" y="515"/>
                </a:cubicBezTo>
                <a:cubicBezTo>
                  <a:pt x="200" y="515"/>
                  <a:pt x="200" y="515"/>
                  <a:pt x="200" y="516"/>
                </a:cubicBezTo>
                <a:cubicBezTo>
                  <a:pt x="200" y="516"/>
                  <a:pt x="200" y="516"/>
                  <a:pt x="200" y="516"/>
                </a:cubicBezTo>
                <a:cubicBezTo>
                  <a:pt x="200" y="516"/>
                  <a:pt x="200" y="516"/>
                  <a:pt x="200" y="516"/>
                </a:cubicBezTo>
                <a:cubicBezTo>
                  <a:pt x="201" y="519"/>
                  <a:pt x="202" y="522"/>
                  <a:pt x="203" y="525"/>
                </a:cubicBezTo>
                <a:cubicBezTo>
                  <a:pt x="206" y="532"/>
                  <a:pt x="210" y="541"/>
                  <a:pt x="217" y="550"/>
                </a:cubicBezTo>
                <a:cubicBezTo>
                  <a:pt x="222" y="555"/>
                  <a:pt x="228" y="561"/>
                  <a:pt x="236" y="565"/>
                </a:cubicBezTo>
                <a:cubicBezTo>
                  <a:pt x="240" y="567"/>
                  <a:pt x="245" y="570"/>
                  <a:pt x="251" y="571"/>
                </a:cubicBezTo>
                <a:cubicBezTo>
                  <a:pt x="253" y="572"/>
                  <a:pt x="255" y="573"/>
                  <a:pt x="258" y="573"/>
                </a:cubicBezTo>
                <a:cubicBezTo>
                  <a:pt x="257" y="571"/>
                  <a:pt x="256" y="568"/>
                  <a:pt x="255" y="565"/>
                </a:cubicBezTo>
                <a:cubicBezTo>
                  <a:pt x="252" y="557"/>
                  <a:pt x="250" y="548"/>
                  <a:pt x="250" y="537"/>
                </a:cubicBezTo>
                <a:cubicBezTo>
                  <a:pt x="250" y="527"/>
                  <a:pt x="251" y="517"/>
                  <a:pt x="254" y="506"/>
                </a:cubicBezTo>
                <a:cubicBezTo>
                  <a:pt x="258" y="495"/>
                  <a:pt x="264" y="484"/>
                  <a:pt x="273" y="474"/>
                </a:cubicBezTo>
                <a:cubicBezTo>
                  <a:pt x="273" y="474"/>
                  <a:pt x="273" y="474"/>
                  <a:pt x="274" y="474"/>
                </a:cubicBezTo>
                <a:cubicBezTo>
                  <a:pt x="274" y="474"/>
                  <a:pt x="274" y="474"/>
                  <a:pt x="274" y="474"/>
                </a:cubicBezTo>
                <a:cubicBezTo>
                  <a:pt x="274" y="474"/>
                  <a:pt x="274" y="474"/>
                  <a:pt x="274" y="474"/>
                </a:cubicBezTo>
                <a:cubicBezTo>
                  <a:pt x="274" y="473"/>
                  <a:pt x="277" y="470"/>
                  <a:pt x="283" y="465"/>
                </a:cubicBezTo>
                <a:cubicBezTo>
                  <a:pt x="290" y="460"/>
                  <a:pt x="299" y="454"/>
                  <a:pt x="310" y="450"/>
                </a:cubicBezTo>
                <a:cubicBezTo>
                  <a:pt x="318" y="447"/>
                  <a:pt x="327" y="445"/>
                  <a:pt x="336" y="445"/>
                </a:cubicBezTo>
                <a:cubicBezTo>
                  <a:pt x="342" y="445"/>
                  <a:pt x="349" y="445"/>
                  <a:pt x="355" y="447"/>
                </a:cubicBezTo>
                <a:cubicBezTo>
                  <a:pt x="362" y="448"/>
                  <a:pt x="369" y="450"/>
                  <a:pt x="376" y="454"/>
                </a:cubicBezTo>
                <a:cubicBezTo>
                  <a:pt x="379" y="455"/>
                  <a:pt x="381" y="460"/>
                  <a:pt x="379" y="463"/>
                </a:cubicBezTo>
                <a:cubicBezTo>
                  <a:pt x="377" y="467"/>
                  <a:pt x="373" y="468"/>
                  <a:pt x="370" y="466"/>
                </a:cubicBezTo>
                <a:cubicBezTo>
                  <a:pt x="364" y="464"/>
                  <a:pt x="358" y="462"/>
                  <a:pt x="352" y="460"/>
                </a:cubicBezTo>
                <a:cubicBezTo>
                  <a:pt x="347" y="459"/>
                  <a:pt x="341" y="459"/>
                  <a:pt x="336" y="459"/>
                </a:cubicBezTo>
                <a:cubicBezTo>
                  <a:pt x="329" y="459"/>
                  <a:pt x="322" y="461"/>
                  <a:pt x="315" y="463"/>
                </a:cubicBezTo>
                <a:cubicBezTo>
                  <a:pt x="309" y="465"/>
                  <a:pt x="303" y="468"/>
                  <a:pt x="299" y="471"/>
                </a:cubicBezTo>
                <a:cubicBezTo>
                  <a:pt x="289" y="477"/>
                  <a:pt x="284" y="483"/>
                  <a:pt x="284" y="483"/>
                </a:cubicBezTo>
                <a:cubicBezTo>
                  <a:pt x="284" y="483"/>
                  <a:pt x="284" y="483"/>
                  <a:pt x="284" y="483"/>
                </a:cubicBezTo>
                <a:cubicBezTo>
                  <a:pt x="284" y="483"/>
                  <a:pt x="284" y="483"/>
                  <a:pt x="284" y="483"/>
                </a:cubicBezTo>
                <a:cubicBezTo>
                  <a:pt x="276" y="492"/>
                  <a:pt x="271" y="501"/>
                  <a:pt x="268" y="510"/>
                </a:cubicBezTo>
                <a:cubicBezTo>
                  <a:pt x="265" y="519"/>
                  <a:pt x="264" y="528"/>
                  <a:pt x="264" y="537"/>
                </a:cubicBezTo>
                <a:cubicBezTo>
                  <a:pt x="264" y="546"/>
                  <a:pt x="266" y="554"/>
                  <a:pt x="268" y="561"/>
                </a:cubicBezTo>
                <a:cubicBezTo>
                  <a:pt x="270" y="566"/>
                  <a:pt x="272" y="570"/>
                  <a:pt x="274" y="573"/>
                </a:cubicBezTo>
                <a:cubicBezTo>
                  <a:pt x="274" y="574"/>
                  <a:pt x="275" y="575"/>
                  <a:pt x="275" y="575"/>
                </a:cubicBezTo>
                <a:cubicBezTo>
                  <a:pt x="276" y="575"/>
                  <a:pt x="276" y="575"/>
                  <a:pt x="276" y="575"/>
                </a:cubicBezTo>
                <a:cubicBezTo>
                  <a:pt x="278" y="578"/>
                  <a:pt x="278" y="578"/>
                  <a:pt x="278" y="578"/>
                </a:cubicBezTo>
                <a:cubicBezTo>
                  <a:pt x="278" y="578"/>
                  <a:pt x="278" y="578"/>
                  <a:pt x="278" y="578"/>
                </a:cubicBezTo>
                <a:cubicBezTo>
                  <a:pt x="278" y="578"/>
                  <a:pt x="278" y="578"/>
                  <a:pt x="278" y="578"/>
                </a:cubicBezTo>
                <a:cubicBezTo>
                  <a:pt x="278" y="578"/>
                  <a:pt x="278" y="578"/>
                  <a:pt x="278" y="578"/>
                </a:cubicBezTo>
                <a:cubicBezTo>
                  <a:pt x="278" y="578"/>
                  <a:pt x="278" y="578"/>
                  <a:pt x="278" y="578"/>
                </a:cubicBezTo>
                <a:cubicBezTo>
                  <a:pt x="278" y="578"/>
                  <a:pt x="278" y="578"/>
                  <a:pt x="278" y="578"/>
                </a:cubicBezTo>
                <a:cubicBezTo>
                  <a:pt x="278" y="578"/>
                  <a:pt x="278" y="579"/>
                  <a:pt x="278" y="579"/>
                </a:cubicBezTo>
                <a:cubicBezTo>
                  <a:pt x="278" y="579"/>
                  <a:pt x="278" y="579"/>
                  <a:pt x="279" y="580"/>
                </a:cubicBezTo>
                <a:cubicBezTo>
                  <a:pt x="280" y="581"/>
                  <a:pt x="281" y="582"/>
                  <a:pt x="282" y="584"/>
                </a:cubicBezTo>
                <a:cubicBezTo>
                  <a:pt x="286" y="588"/>
                  <a:pt x="291" y="592"/>
                  <a:pt x="297" y="597"/>
                </a:cubicBezTo>
                <a:cubicBezTo>
                  <a:pt x="302" y="599"/>
                  <a:pt x="307" y="602"/>
                  <a:pt x="313" y="604"/>
                </a:cubicBezTo>
                <a:cubicBezTo>
                  <a:pt x="321" y="607"/>
                  <a:pt x="330" y="609"/>
                  <a:pt x="342" y="608"/>
                </a:cubicBezTo>
                <a:cubicBezTo>
                  <a:pt x="343" y="608"/>
                  <a:pt x="344" y="608"/>
                  <a:pt x="345" y="608"/>
                </a:cubicBezTo>
                <a:cubicBezTo>
                  <a:pt x="383" y="714"/>
                  <a:pt x="372" y="822"/>
                  <a:pt x="372" y="824"/>
                </a:cubicBezTo>
                <a:cubicBezTo>
                  <a:pt x="372" y="824"/>
                  <a:pt x="372" y="824"/>
                  <a:pt x="372" y="824"/>
                </a:cubicBezTo>
                <a:cubicBezTo>
                  <a:pt x="256" y="828"/>
                  <a:pt x="256" y="828"/>
                  <a:pt x="256" y="828"/>
                </a:cubicBezTo>
                <a:cubicBezTo>
                  <a:pt x="246" y="775"/>
                  <a:pt x="213" y="731"/>
                  <a:pt x="176" y="680"/>
                </a:cubicBezTo>
                <a:cubicBezTo>
                  <a:pt x="129" y="617"/>
                  <a:pt x="75" y="545"/>
                  <a:pt x="57" y="438"/>
                </a:cubicBezTo>
                <a:cubicBezTo>
                  <a:pt x="38" y="322"/>
                  <a:pt x="84" y="235"/>
                  <a:pt x="126" y="183"/>
                </a:cubicBezTo>
                <a:cubicBezTo>
                  <a:pt x="193" y="100"/>
                  <a:pt x="300" y="46"/>
                  <a:pt x="404" y="42"/>
                </a:cubicBezTo>
                <a:cubicBezTo>
                  <a:pt x="408" y="42"/>
                  <a:pt x="408" y="42"/>
                  <a:pt x="408" y="42"/>
                </a:cubicBezTo>
                <a:cubicBezTo>
                  <a:pt x="512" y="40"/>
                  <a:pt x="621" y="87"/>
                  <a:pt x="694" y="165"/>
                </a:cubicBezTo>
                <a:cubicBezTo>
                  <a:pt x="739" y="215"/>
                  <a:pt x="790" y="298"/>
                  <a:pt x="778" y="4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487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" name="Freeform 17"/>
          <p:cNvSpPr>
            <a:spLocks/>
          </p:cNvSpPr>
          <p:nvPr/>
        </p:nvSpPr>
        <p:spPr bwMode="auto">
          <a:xfrm>
            <a:off x="5444040" y="2559898"/>
            <a:ext cx="1462494" cy="3686450"/>
          </a:xfrm>
          <a:custGeom>
            <a:avLst/>
            <a:gdLst/>
            <a:ahLst/>
            <a:cxnLst/>
            <a:rect l="l" t="t" r="r" b="b"/>
            <a:pathLst>
              <a:path w="1112784" h="2804951">
                <a:moveTo>
                  <a:pt x="887914" y="2538569"/>
                </a:moveTo>
                <a:cubicBezTo>
                  <a:pt x="926326" y="2536008"/>
                  <a:pt x="957056" y="2569301"/>
                  <a:pt x="957056" y="2607715"/>
                </a:cubicBezTo>
                <a:cubicBezTo>
                  <a:pt x="959617" y="2646130"/>
                  <a:pt x="898157" y="2664057"/>
                  <a:pt x="857184" y="2669179"/>
                </a:cubicBezTo>
                <a:cubicBezTo>
                  <a:pt x="798285" y="2679423"/>
                  <a:pt x="693292" y="2799788"/>
                  <a:pt x="575494" y="2804910"/>
                </a:cubicBezTo>
                <a:cubicBezTo>
                  <a:pt x="460257" y="2807471"/>
                  <a:pt x="345020" y="2689667"/>
                  <a:pt x="293804" y="2687106"/>
                </a:cubicBezTo>
                <a:cubicBezTo>
                  <a:pt x="242588" y="2684545"/>
                  <a:pt x="181128" y="2666618"/>
                  <a:pt x="181128" y="2628203"/>
                </a:cubicBezTo>
                <a:cubicBezTo>
                  <a:pt x="178567" y="2589789"/>
                  <a:pt x="209297" y="2559057"/>
                  <a:pt x="247709" y="2556496"/>
                </a:cubicBezTo>
                <a:cubicBezTo>
                  <a:pt x="247727" y="2556496"/>
                  <a:pt x="251143" y="2556400"/>
                  <a:pt x="887914" y="2538569"/>
                </a:cubicBezTo>
                <a:close/>
                <a:moveTo>
                  <a:pt x="1041062" y="2327406"/>
                </a:moveTo>
                <a:cubicBezTo>
                  <a:pt x="1079405" y="2324870"/>
                  <a:pt x="1112636" y="2357829"/>
                  <a:pt x="1112636" y="2395858"/>
                </a:cubicBezTo>
                <a:cubicBezTo>
                  <a:pt x="1115192" y="2433887"/>
                  <a:pt x="1084518" y="2464310"/>
                  <a:pt x="1046175" y="2464310"/>
                </a:cubicBezTo>
                <a:cubicBezTo>
                  <a:pt x="1046155" y="2464311"/>
                  <a:pt x="1041795" y="2464450"/>
                  <a:pt x="85041" y="2494733"/>
                </a:cubicBezTo>
                <a:cubicBezTo>
                  <a:pt x="46698" y="2494733"/>
                  <a:pt x="13467" y="2464310"/>
                  <a:pt x="13467" y="2426281"/>
                </a:cubicBezTo>
                <a:cubicBezTo>
                  <a:pt x="13467" y="2388252"/>
                  <a:pt x="41585" y="2357829"/>
                  <a:pt x="79928" y="2357829"/>
                </a:cubicBezTo>
                <a:cubicBezTo>
                  <a:pt x="79948" y="2357828"/>
                  <a:pt x="84242" y="2357693"/>
                  <a:pt x="1041062" y="2327406"/>
                </a:cubicBezTo>
                <a:close/>
                <a:moveTo>
                  <a:pt x="1035680" y="2120083"/>
                </a:moveTo>
                <a:cubicBezTo>
                  <a:pt x="1074024" y="2120083"/>
                  <a:pt x="1104698" y="2150791"/>
                  <a:pt x="1107254" y="2189175"/>
                </a:cubicBezTo>
                <a:cubicBezTo>
                  <a:pt x="1107254" y="2227559"/>
                  <a:pt x="1076580" y="2258267"/>
                  <a:pt x="1038237" y="2258267"/>
                </a:cubicBezTo>
                <a:cubicBezTo>
                  <a:pt x="1038211" y="2258267"/>
                  <a:pt x="1033302" y="2258425"/>
                  <a:pt x="77103" y="2288974"/>
                </a:cubicBezTo>
                <a:cubicBezTo>
                  <a:pt x="38760" y="2291533"/>
                  <a:pt x="8085" y="2258267"/>
                  <a:pt x="5529" y="2219883"/>
                </a:cubicBezTo>
                <a:cubicBezTo>
                  <a:pt x="5529" y="2181498"/>
                  <a:pt x="36204" y="2150791"/>
                  <a:pt x="74547" y="2150791"/>
                </a:cubicBezTo>
                <a:cubicBezTo>
                  <a:pt x="74571" y="2150790"/>
                  <a:pt x="79400" y="2150636"/>
                  <a:pt x="1035680" y="2120083"/>
                </a:cubicBezTo>
                <a:close/>
                <a:moveTo>
                  <a:pt x="1027743" y="1912120"/>
                </a:moveTo>
                <a:cubicBezTo>
                  <a:pt x="1066087" y="1912120"/>
                  <a:pt x="1099317" y="1945387"/>
                  <a:pt x="1099317" y="1983771"/>
                </a:cubicBezTo>
                <a:cubicBezTo>
                  <a:pt x="1099317" y="2022155"/>
                  <a:pt x="1071199" y="2050304"/>
                  <a:pt x="1032856" y="2052863"/>
                </a:cubicBezTo>
                <a:cubicBezTo>
                  <a:pt x="1032832" y="2052863"/>
                  <a:pt x="1028098" y="2053002"/>
                  <a:pt x="71722" y="2081011"/>
                </a:cubicBezTo>
                <a:cubicBezTo>
                  <a:pt x="33379" y="2083570"/>
                  <a:pt x="148" y="2050304"/>
                  <a:pt x="148" y="2011920"/>
                </a:cubicBezTo>
                <a:cubicBezTo>
                  <a:pt x="-2408" y="1973535"/>
                  <a:pt x="28267" y="1945387"/>
                  <a:pt x="66610" y="1942828"/>
                </a:cubicBezTo>
                <a:cubicBezTo>
                  <a:pt x="66634" y="1942827"/>
                  <a:pt x="71477" y="1942672"/>
                  <a:pt x="1027743" y="1912120"/>
                </a:cubicBezTo>
                <a:close/>
                <a:moveTo>
                  <a:pt x="618354" y="149"/>
                </a:moveTo>
                <a:cubicBezTo>
                  <a:pt x="672173" y="-2405"/>
                  <a:pt x="715740" y="28237"/>
                  <a:pt x="733680" y="76754"/>
                </a:cubicBezTo>
                <a:cubicBezTo>
                  <a:pt x="736242" y="79307"/>
                  <a:pt x="743931" y="109950"/>
                  <a:pt x="738805" y="143145"/>
                </a:cubicBezTo>
                <a:cubicBezTo>
                  <a:pt x="733680" y="173787"/>
                  <a:pt x="713177" y="224858"/>
                  <a:pt x="631168" y="240179"/>
                </a:cubicBezTo>
                <a:cubicBezTo>
                  <a:pt x="631168" y="227411"/>
                  <a:pt x="626043" y="214644"/>
                  <a:pt x="615792" y="204430"/>
                </a:cubicBezTo>
                <a:cubicBezTo>
                  <a:pt x="613229" y="196769"/>
                  <a:pt x="605541" y="196769"/>
                  <a:pt x="600415" y="199322"/>
                </a:cubicBezTo>
                <a:cubicBezTo>
                  <a:pt x="595289" y="204430"/>
                  <a:pt x="592727" y="212090"/>
                  <a:pt x="597852" y="217197"/>
                </a:cubicBezTo>
                <a:cubicBezTo>
                  <a:pt x="623480" y="252946"/>
                  <a:pt x="595289" y="291249"/>
                  <a:pt x="595289" y="293802"/>
                </a:cubicBezTo>
                <a:cubicBezTo>
                  <a:pt x="592727" y="298909"/>
                  <a:pt x="592727" y="306570"/>
                  <a:pt x="597852" y="309123"/>
                </a:cubicBezTo>
                <a:cubicBezTo>
                  <a:pt x="600415" y="311677"/>
                  <a:pt x="602978" y="311677"/>
                  <a:pt x="605541" y="311677"/>
                </a:cubicBezTo>
                <a:cubicBezTo>
                  <a:pt x="608103" y="311677"/>
                  <a:pt x="613229" y="311677"/>
                  <a:pt x="615792" y="306570"/>
                </a:cubicBezTo>
                <a:cubicBezTo>
                  <a:pt x="615792" y="306570"/>
                  <a:pt x="623480" y="293802"/>
                  <a:pt x="628606" y="275928"/>
                </a:cubicBezTo>
                <a:cubicBezTo>
                  <a:pt x="631168" y="275928"/>
                  <a:pt x="631168" y="275928"/>
                  <a:pt x="633731" y="275928"/>
                </a:cubicBezTo>
                <a:cubicBezTo>
                  <a:pt x="677298" y="268267"/>
                  <a:pt x="713177" y="252946"/>
                  <a:pt x="736242" y="224858"/>
                </a:cubicBezTo>
                <a:cubicBezTo>
                  <a:pt x="756745" y="204430"/>
                  <a:pt x="769559" y="178894"/>
                  <a:pt x="774684" y="148252"/>
                </a:cubicBezTo>
                <a:cubicBezTo>
                  <a:pt x="779810" y="125271"/>
                  <a:pt x="777247" y="102289"/>
                  <a:pt x="774684" y="86968"/>
                </a:cubicBezTo>
                <a:cubicBezTo>
                  <a:pt x="818251" y="86968"/>
                  <a:pt x="905386" y="99736"/>
                  <a:pt x="943828" y="184001"/>
                </a:cubicBezTo>
                <a:cubicBezTo>
                  <a:pt x="943828" y="184001"/>
                  <a:pt x="943828" y="184001"/>
                  <a:pt x="944148" y="185278"/>
                </a:cubicBezTo>
                <a:lnTo>
                  <a:pt x="946390" y="194215"/>
                </a:lnTo>
                <a:cubicBezTo>
                  <a:pt x="946390" y="194215"/>
                  <a:pt x="946390" y="194215"/>
                  <a:pt x="947992" y="194215"/>
                </a:cubicBezTo>
                <a:lnTo>
                  <a:pt x="959204" y="194215"/>
                </a:lnTo>
                <a:cubicBezTo>
                  <a:pt x="964330" y="194215"/>
                  <a:pt x="1077092" y="206983"/>
                  <a:pt x="1074529" y="357640"/>
                </a:cubicBezTo>
                <a:cubicBezTo>
                  <a:pt x="1074529" y="357640"/>
                  <a:pt x="1074529" y="421478"/>
                  <a:pt x="1028399" y="477655"/>
                </a:cubicBezTo>
                <a:cubicBezTo>
                  <a:pt x="997646" y="518511"/>
                  <a:pt x="923325" y="551707"/>
                  <a:pt x="854130" y="538939"/>
                </a:cubicBezTo>
                <a:cubicBezTo>
                  <a:pt x="869507" y="498083"/>
                  <a:pt x="859256" y="457227"/>
                  <a:pt x="856693" y="447013"/>
                </a:cubicBezTo>
                <a:cubicBezTo>
                  <a:pt x="869507" y="441906"/>
                  <a:pt x="879758" y="431692"/>
                  <a:pt x="890009" y="421478"/>
                </a:cubicBezTo>
                <a:cubicBezTo>
                  <a:pt x="892572" y="416371"/>
                  <a:pt x="892572" y="408710"/>
                  <a:pt x="887446" y="403603"/>
                </a:cubicBezTo>
                <a:cubicBezTo>
                  <a:pt x="882321" y="401050"/>
                  <a:pt x="874633" y="401050"/>
                  <a:pt x="869507" y="406157"/>
                </a:cubicBezTo>
                <a:cubicBezTo>
                  <a:pt x="841316" y="444460"/>
                  <a:pt x="795186" y="421478"/>
                  <a:pt x="792624" y="418924"/>
                </a:cubicBezTo>
                <a:cubicBezTo>
                  <a:pt x="787498" y="416371"/>
                  <a:pt x="779810" y="418924"/>
                  <a:pt x="777247" y="424031"/>
                </a:cubicBezTo>
                <a:cubicBezTo>
                  <a:pt x="774684" y="429138"/>
                  <a:pt x="774684" y="436799"/>
                  <a:pt x="782372" y="439352"/>
                </a:cubicBezTo>
                <a:cubicBezTo>
                  <a:pt x="782372" y="441906"/>
                  <a:pt x="797749" y="449567"/>
                  <a:pt x="818251" y="452120"/>
                </a:cubicBezTo>
                <a:cubicBezTo>
                  <a:pt x="820705" y="452120"/>
                  <a:pt x="820809" y="452120"/>
                  <a:pt x="820814" y="452120"/>
                </a:cubicBezTo>
                <a:cubicBezTo>
                  <a:pt x="823377" y="454674"/>
                  <a:pt x="836191" y="505744"/>
                  <a:pt x="810563" y="544046"/>
                </a:cubicBezTo>
                <a:cubicBezTo>
                  <a:pt x="795186" y="572135"/>
                  <a:pt x="764433" y="587456"/>
                  <a:pt x="718303" y="595117"/>
                </a:cubicBezTo>
                <a:cubicBezTo>
                  <a:pt x="715740" y="595117"/>
                  <a:pt x="715740" y="597670"/>
                  <a:pt x="713177" y="597670"/>
                </a:cubicBezTo>
                <a:cubicBezTo>
                  <a:pt x="659359" y="574689"/>
                  <a:pt x="613229" y="536386"/>
                  <a:pt x="577350" y="485316"/>
                </a:cubicBezTo>
                <a:cubicBezTo>
                  <a:pt x="531220" y="418924"/>
                  <a:pt x="515843" y="355087"/>
                  <a:pt x="515843" y="352533"/>
                </a:cubicBezTo>
                <a:cubicBezTo>
                  <a:pt x="513280" y="349980"/>
                  <a:pt x="513280" y="349980"/>
                  <a:pt x="508155" y="120164"/>
                </a:cubicBezTo>
                <a:cubicBezTo>
                  <a:pt x="508155" y="120164"/>
                  <a:pt x="505592" y="97182"/>
                  <a:pt x="513280" y="71647"/>
                </a:cubicBezTo>
                <a:cubicBezTo>
                  <a:pt x="523532" y="41005"/>
                  <a:pt x="544034" y="20577"/>
                  <a:pt x="574787" y="7809"/>
                </a:cubicBezTo>
                <a:cubicBezTo>
                  <a:pt x="587601" y="2702"/>
                  <a:pt x="602978" y="149"/>
                  <a:pt x="618354" y="1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487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8571192" y="1763628"/>
            <a:ext cx="231551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defTabSz="8487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R.S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分析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49"/>
          <p:cNvSpPr txBox="1"/>
          <p:nvPr/>
        </p:nvSpPr>
        <p:spPr>
          <a:xfrm>
            <a:off x="8571194" y="2219109"/>
            <a:ext cx="2841137" cy="5001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just" defTabSz="848788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详写内容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……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输入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本栏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具体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文字，简明扼要的说明分项内容，此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为概念图解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，请根据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您的具体内容酌情修改。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0"/>
          <p:cNvSpPr txBox="1"/>
          <p:nvPr/>
        </p:nvSpPr>
        <p:spPr>
          <a:xfrm>
            <a:off x="8571192" y="3427677"/>
            <a:ext cx="231551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defTabSz="8487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R.S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分析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61"/>
          <p:cNvSpPr txBox="1"/>
          <p:nvPr/>
        </p:nvSpPr>
        <p:spPr>
          <a:xfrm>
            <a:off x="8571194" y="3854569"/>
            <a:ext cx="2841137" cy="5001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just" defTabSz="848788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详写内容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……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输入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本栏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具体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文字，简明扼要的说明分项内容，此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为概念图解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，请根据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您的具体内容酌情修改。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64"/>
          <p:cNvSpPr txBox="1"/>
          <p:nvPr/>
        </p:nvSpPr>
        <p:spPr>
          <a:xfrm>
            <a:off x="8571192" y="4926835"/>
            <a:ext cx="231551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defTabSz="8487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R.S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分析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65"/>
          <p:cNvSpPr txBox="1"/>
          <p:nvPr/>
        </p:nvSpPr>
        <p:spPr>
          <a:xfrm>
            <a:off x="8571194" y="5344546"/>
            <a:ext cx="2841137" cy="5001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just" defTabSz="848788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详写内容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……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输入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本栏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具体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文字，简明扼要的说明分项内容，此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为概念图解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，请根据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您的具体内容酌情修改。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467358" y="1902821"/>
            <a:ext cx="1005703" cy="3155630"/>
            <a:chOff x="5562215" y="1633364"/>
            <a:chExt cx="737977" cy="2315576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5562215" y="1633364"/>
              <a:ext cx="153525" cy="153525"/>
            </a:xfrm>
            <a:prstGeom prst="line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headEnd type="oval" w="sm" len="sm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>
              <a:off x="5715740" y="1633364"/>
              <a:ext cx="584452" cy="0"/>
            </a:xfrm>
            <a:prstGeom prst="line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>
            <a:xfrm flipV="1">
              <a:off x="5949950" y="2860013"/>
              <a:ext cx="350242" cy="0"/>
            </a:xfrm>
            <a:prstGeom prst="line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headEnd type="oval" w="sm" len="sm"/>
            </a:ln>
            <a:effectLst/>
          </p:spPr>
        </p:cxnSp>
        <p:grpSp>
          <p:nvGrpSpPr>
            <p:cNvPr id="28" name="组合 27"/>
            <p:cNvGrpSpPr/>
            <p:nvPr/>
          </p:nvGrpSpPr>
          <p:grpSpPr>
            <a:xfrm flipV="1">
              <a:off x="5562215" y="3795415"/>
              <a:ext cx="737977" cy="153525"/>
              <a:chOff x="5562215" y="3795415"/>
              <a:chExt cx="737977" cy="153525"/>
            </a:xfrm>
          </p:grpSpPr>
          <p:cxnSp>
            <p:nvCxnSpPr>
              <p:cNvPr id="29" name="直接连接符 28"/>
              <p:cNvCxnSpPr/>
              <p:nvPr/>
            </p:nvCxnSpPr>
            <p:spPr>
              <a:xfrm flipV="1">
                <a:off x="5562215" y="3795415"/>
                <a:ext cx="153525" cy="153525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  <a:headEnd type="oval" w="sm" len="sm"/>
              </a:ln>
              <a:effectLst/>
            </p:spPr>
          </p:cxnSp>
          <p:cxnSp>
            <p:nvCxnSpPr>
              <p:cNvPr id="30" name="直接连接符 29"/>
              <p:cNvCxnSpPr/>
              <p:nvPr/>
            </p:nvCxnSpPr>
            <p:spPr>
              <a:xfrm>
                <a:off x="5715740" y="3795415"/>
                <a:ext cx="584452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</p:grpSp>
      </p:grpSp>
      <p:grpSp>
        <p:nvGrpSpPr>
          <p:cNvPr id="12" name="组合 11"/>
          <p:cNvGrpSpPr/>
          <p:nvPr/>
        </p:nvGrpSpPr>
        <p:grpSpPr>
          <a:xfrm flipH="1">
            <a:off x="3690589" y="1902821"/>
            <a:ext cx="1005703" cy="3155630"/>
            <a:chOff x="1952017" y="1633364"/>
            <a:chExt cx="737977" cy="2315576"/>
          </a:xfrm>
        </p:grpSpPr>
        <p:cxnSp>
          <p:nvCxnSpPr>
            <p:cNvPr id="19" name="直接连接符 18"/>
            <p:cNvCxnSpPr/>
            <p:nvPr/>
          </p:nvCxnSpPr>
          <p:spPr>
            <a:xfrm flipV="1">
              <a:off x="1952017" y="1633364"/>
              <a:ext cx="153525" cy="153525"/>
            </a:xfrm>
            <a:prstGeom prst="line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headEnd type="oval" w="sm" len="sm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>
            <a:xfrm>
              <a:off x="2105542" y="1633364"/>
              <a:ext cx="584452" cy="0"/>
            </a:xfrm>
            <a:prstGeom prst="line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>
            <a:xfrm>
              <a:off x="2310459" y="2860013"/>
              <a:ext cx="379535" cy="0"/>
            </a:xfrm>
            <a:prstGeom prst="line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headEnd type="oval" w="sm" len="sm"/>
            </a:ln>
            <a:effectLst/>
          </p:spPr>
        </p:cxnSp>
        <p:grpSp>
          <p:nvGrpSpPr>
            <p:cNvPr id="22" name="组合 21"/>
            <p:cNvGrpSpPr/>
            <p:nvPr/>
          </p:nvGrpSpPr>
          <p:grpSpPr>
            <a:xfrm flipV="1">
              <a:off x="1952017" y="3795415"/>
              <a:ext cx="737977" cy="153525"/>
              <a:chOff x="5562215" y="3795415"/>
              <a:chExt cx="737977" cy="153525"/>
            </a:xfrm>
          </p:grpSpPr>
          <p:cxnSp>
            <p:nvCxnSpPr>
              <p:cNvPr id="23" name="直接连接符 22"/>
              <p:cNvCxnSpPr/>
              <p:nvPr/>
            </p:nvCxnSpPr>
            <p:spPr>
              <a:xfrm flipV="1">
                <a:off x="5562215" y="3795415"/>
                <a:ext cx="153525" cy="153525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  <a:headEnd type="oval" w="sm" len="sm"/>
              </a:ln>
              <a:effectLst/>
            </p:spPr>
          </p:cxnSp>
          <p:cxnSp>
            <p:nvCxnSpPr>
              <p:cNvPr id="24" name="直接连接符 23"/>
              <p:cNvCxnSpPr/>
              <p:nvPr/>
            </p:nvCxnSpPr>
            <p:spPr>
              <a:xfrm>
                <a:off x="5715740" y="3795415"/>
                <a:ext cx="584452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</p:grpSp>
      </p:grpSp>
      <p:sp>
        <p:nvSpPr>
          <p:cNvPr id="13" name="TextBox 128"/>
          <p:cNvSpPr txBox="1"/>
          <p:nvPr/>
        </p:nvSpPr>
        <p:spPr>
          <a:xfrm>
            <a:off x="1305292" y="1763628"/>
            <a:ext cx="231551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r" defTabSz="8487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R.S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分析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29"/>
          <p:cNvSpPr txBox="1"/>
          <p:nvPr/>
        </p:nvSpPr>
        <p:spPr>
          <a:xfrm>
            <a:off x="779670" y="2219109"/>
            <a:ext cx="2841137" cy="5001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just" defTabSz="848788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详写内容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……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输入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本栏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具体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文字，简明扼要的说明分项内容，此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为概念图解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，请根据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您的具体内容酌情修改。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30"/>
          <p:cNvSpPr txBox="1"/>
          <p:nvPr/>
        </p:nvSpPr>
        <p:spPr>
          <a:xfrm>
            <a:off x="1305292" y="3427677"/>
            <a:ext cx="231551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r" defTabSz="8487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R.S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分析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31"/>
          <p:cNvSpPr txBox="1"/>
          <p:nvPr/>
        </p:nvSpPr>
        <p:spPr>
          <a:xfrm>
            <a:off x="779670" y="3854569"/>
            <a:ext cx="2841137" cy="5001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just" defTabSz="848788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详写内容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……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输入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本栏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具体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文字，简明扼要的说明分项内容，此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为概念图解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，请根据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您的具体内容酌情修改。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32"/>
          <p:cNvSpPr txBox="1"/>
          <p:nvPr/>
        </p:nvSpPr>
        <p:spPr>
          <a:xfrm>
            <a:off x="1305292" y="4926835"/>
            <a:ext cx="231551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r" defTabSz="8487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R.S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分析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33"/>
          <p:cNvSpPr txBox="1"/>
          <p:nvPr/>
        </p:nvSpPr>
        <p:spPr>
          <a:xfrm>
            <a:off x="779670" y="5344546"/>
            <a:ext cx="2841137" cy="5001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just" defTabSz="848788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详写内容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……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输入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本栏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具体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文字，简明扼要的说明分项内容，此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为概念图解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，请根据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您的具体内容酌情修改。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16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6700845" y="1228966"/>
            <a:ext cx="1670036" cy="1670036"/>
            <a:chOff x="5147792" y="1881950"/>
            <a:chExt cx="1007417" cy="1007417"/>
          </a:xfrm>
        </p:grpSpPr>
        <p:sp>
          <p:nvSpPr>
            <p:cNvPr id="40" name="任意多边形 39"/>
            <p:cNvSpPr/>
            <p:nvPr/>
          </p:nvSpPr>
          <p:spPr>
            <a:xfrm>
              <a:off x="5147792" y="1881950"/>
              <a:ext cx="1007417" cy="1007417"/>
            </a:xfrm>
            <a:custGeom>
              <a:avLst/>
              <a:gdLst>
                <a:gd name="connsiteX0" fmla="*/ 0 w 1007417"/>
                <a:gd name="connsiteY0" fmla="*/ 503709 h 1007417"/>
                <a:gd name="connsiteX1" fmla="*/ 503709 w 1007417"/>
                <a:gd name="connsiteY1" fmla="*/ 0 h 1007417"/>
                <a:gd name="connsiteX2" fmla="*/ 1007418 w 1007417"/>
                <a:gd name="connsiteY2" fmla="*/ 503709 h 1007417"/>
                <a:gd name="connsiteX3" fmla="*/ 503709 w 1007417"/>
                <a:gd name="connsiteY3" fmla="*/ 1007418 h 1007417"/>
                <a:gd name="connsiteX4" fmla="*/ 0 w 1007417"/>
                <a:gd name="connsiteY4" fmla="*/ 503709 h 100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417" h="1007417">
                  <a:moveTo>
                    <a:pt x="0" y="503709"/>
                  </a:moveTo>
                  <a:cubicBezTo>
                    <a:pt x="0" y="225518"/>
                    <a:pt x="225518" y="0"/>
                    <a:pt x="503709" y="0"/>
                  </a:cubicBezTo>
                  <a:cubicBezTo>
                    <a:pt x="781900" y="0"/>
                    <a:pt x="1007418" y="225518"/>
                    <a:pt x="1007418" y="503709"/>
                  </a:cubicBezTo>
                  <a:cubicBezTo>
                    <a:pt x="1007418" y="781900"/>
                    <a:pt x="781900" y="1007418"/>
                    <a:pt x="503709" y="1007418"/>
                  </a:cubicBezTo>
                  <a:cubicBezTo>
                    <a:pt x="225518" y="1007418"/>
                    <a:pt x="0" y="781900"/>
                    <a:pt x="0" y="5037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41" name="Group 19"/>
            <p:cNvGrpSpPr>
              <a:grpSpLocks noChangeAspect="1"/>
            </p:cNvGrpSpPr>
            <p:nvPr/>
          </p:nvGrpSpPr>
          <p:grpSpPr bwMode="auto">
            <a:xfrm>
              <a:off x="5388004" y="2104695"/>
              <a:ext cx="532201" cy="524391"/>
              <a:chOff x="3869" y="1065"/>
              <a:chExt cx="477" cy="470"/>
            </a:xfrm>
            <a:solidFill>
              <a:schemeClr val="bg1"/>
            </a:solidFill>
          </p:grpSpPr>
          <p:sp>
            <p:nvSpPr>
              <p:cNvPr id="42" name="Freeform 20"/>
              <p:cNvSpPr>
                <a:spLocks/>
              </p:cNvSpPr>
              <p:nvPr/>
            </p:nvSpPr>
            <p:spPr bwMode="auto">
              <a:xfrm>
                <a:off x="3936" y="1411"/>
                <a:ext cx="211" cy="14"/>
              </a:xfrm>
              <a:custGeom>
                <a:avLst/>
                <a:gdLst>
                  <a:gd name="T0" fmla="*/ 86 w 88"/>
                  <a:gd name="T1" fmla="*/ 0 h 6"/>
                  <a:gd name="T2" fmla="*/ 3 w 88"/>
                  <a:gd name="T3" fmla="*/ 0 h 6"/>
                  <a:gd name="T4" fmla="*/ 0 w 88"/>
                  <a:gd name="T5" fmla="*/ 3 h 6"/>
                  <a:gd name="T6" fmla="*/ 3 w 88"/>
                  <a:gd name="T7" fmla="*/ 6 h 6"/>
                  <a:gd name="T8" fmla="*/ 86 w 88"/>
                  <a:gd name="T9" fmla="*/ 6 h 6"/>
                  <a:gd name="T10" fmla="*/ 88 w 88"/>
                  <a:gd name="T11" fmla="*/ 3 h 6"/>
                  <a:gd name="T12" fmla="*/ 86 w 88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6">
                    <a:moveTo>
                      <a:pt x="8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7" y="6"/>
                      <a:pt x="88" y="5"/>
                      <a:pt x="88" y="3"/>
                    </a:cubicBezTo>
                    <a:cubicBezTo>
                      <a:pt x="88" y="2"/>
                      <a:pt x="87" y="0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21"/>
              <p:cNvSpPr>
                <a:spLocks/>
              </p:cNvSpPr>
              <p:nvPr/>
            </p:nvSpPr>
            <p:spPr bwMode="auto">
              <a:xfrm>
                <a:off x="3936" y="1358"/>
                <a:ext cx="211" cy="12"/>
              </a:xfrm>
              <a:custGeom>
                <a:avLst/>
                <a:gdLst>
                  <a:gd name="T0" fmla="*/ 86 w 88"/>
                  <a:gd name="T1" fmla="*/ 0 h 5"/>
                  <a:gd name="T2" fmla="*/ 3 w 88"/>
                  <a:gd name="T3" fmla="*/ 0 h 5"/>
                  <a:gd name="T4" fmla="*/ 0 w 88"/>
                  <a:gd name="T5" fmla="*/ 3 h 5"/>
                  <a:gd name="T6" fmla="*/ 3 w 88"/>
                  <a:gd name="T7" fmla="*/ 5 h 5"/>
                  <a:gd name="T8" fmla="*/ 86 w 88"/>
                  <a:gd name="T9" fmla="*/ 5 h 5"/>
                  <a:gd name="T10" fmla="*/ 88 w 88"/>
                  <a:gd name="T11" fmla="*/ 3 h 5"/>
                  <a:gd name="T12" fmla="*/ 86 w 8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5">
                    <a:moveTo>
                      <a:pt x="8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3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7" y="5"/>
                      <a:pt x="88" y="4"/>
                      <a:pt x="88" y="3"/>
                    </a:cubicBezTo>
                    <a:cubicBezTo>
                      <a:pt x="88" y="1"/>
                      <a:pt x="87" y="0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22"/>
              <p:cNvSpPr>
                <a:spLocks/>
              </p:cNvSpPr>
              <p:nvPr/>
            </p:nvSpPr>
            <p:spPr bwMode="auto">
              <a:xfrm>
                <a:off x="3936" y="1303"/>
                <a:ext cx="211" cy="14"/>
              </a:xfrm>
              <a:custGeom>
                <a:avLst/>
                <a:gdLst>
                  <a:gd name="T0" fmla="*/ 86 w 88"/>
                  <a:gd name="T1" fmla="*/ 0 h 6"/>
                  <a:gd name="T2" fmla="*/ 3 w 88"/>
                  <a:gd name="T3" fmla="*/ 0 h 6"/>
                  <a:gd name="T4" fmla="*/ 0 w 88"/>
                  <a:gd name="T5" fmla="*/ 3 h 6"/>
                  <a:gd name="T6" fmla="*/ 3 w 88"/>
                  <a:gd name="T7" fmla="*/ 6 h 6"/>
                  <a:gd name="T8" fmla="*/ 86 w 88"/>
                  <a:gd name="T9" fmla="*/ 6 h 6"/>
                  <a:gd name="T10" fmla="*/ 88 w 88"/>
                  <a:gd name="T11" fmla="*/ 3 h 6"/>
                  <a:gd name="T12" fmla="*/ 86 w 88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6">
                    <a:moveTo>
                      <a:pt x="8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6"/>
                      <a:pt x="3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7" y="6"/>
                      <a:pt x="88" y="4"/>
                      <a:pt x="88" y="3"/>
                    </a:cubicBezTo>
                    <a:cubicBezTo>
                      <a:pt x="88" y="1"/>
                      <a:pt x="87" y="0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23"/>
              <p:cNvSpPr>
                <a:spLocks/>
              </p:cNvSpPr>
              <p:nvPr/>
            </p:nvSpPr>
            <p:spPr bwMode="auto">
              <a:xfrm>
                <a:off x="3936" y="1250"/>
                <a:ext cx="103" cy="14"/>
              </a:xfrm>
              <a:custGeom>
                <a:avLst/>
                <a:gdLst>
                  <a:gd name="T0" fmla="*/ 3 w 43"/>
                  <a:gd name="T1" fmla="*/ 6 h 6"/>
                  <a:gd name="T2" fmla="*/ 41 w 43"/>
                  <a:gd name="T3" fmla="*/ 6 h 6"/>
                  <a:gd name="T4" fmla="*/ 43 w 43"/>
                  <a:gd name="T5" fmla="*/ 3 h 6"/>
                  <a:gd name="T6" fmla="*/ 41 w 43"/>
                  <a:gd name="T7" fmla="*/ 0 h 6"/>
                  <a:gd name="T8" fmla="*/ 3 w 43"/>
                  <a:gd name="T9" fmla="*/ 0 h 6"/>
                  <a:gd name="T10" fmla="*/ 0 w 43"/>
                  <a:gd name="T11" fmla="*/ 3 h 6"/>
                  <a:gd name="T12" fmla="*/ 3 w 43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">
                    <a:moveTo>
                      <a:pt x="3" y="6"/>
                    </a:moveTo>
                    <a:cubicBezTo>
                      <a:pt x="41" y="6"/>
                      <a:pt x="41" y="6"/>
                      <a:pt x="41" y="6"/>
                    </a:cubicBezTo>
                    <a:cubicBezTo>
                      <a:pt x="42" y="6"/>
                      <a:pt x="43" y="4"/>
                      <a:pt x="43" y="3"/>
                    </a:cubicBezTo>
                    <a:cubicBezTo>
                      <a:pt x="43" y="1"/>
                      <a:pt x="42" y="0"/>
                      <a:pt x="41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6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24"/>
              <p:cNvSpPr>
                <a:spLocks noEditPoints="1"/>
              </p:cNvSpPr>
              <p:nvPr/>
            </p:nvSpPr>
            <p:spPr bwMode="auto">
              <a:xfrm>
                <a:off x="3869" y="1065"/>
                <a:ext cx="345" cy="470"/>
              </a:xfrm>
              <a:custGeom>
                <a:avLst/>
                <a:gdLst>
                  <a:gd name="T0" fmla="*/ 116 w 144"/>
                  <a:gd name="T1" fmla="*/ 2 h 196"/>
                  <a:gd name="T2" fmla="*/ 111 w 144"/>
                  <a:gd name="T3" fmla="*/ 0 h 196"/>
                  <a:gd name="T4" fmla="*/ 7 w 144"/>
                  <a:gd name="T5" fmla="*/ 0 h 196"/>
                  <a:gd name="T6" fmla="*/ 0 w 144"/>
                  <a:gd name="T7" fmla="*/ 7 h 196"/>
                  <a:gd name="T8" fmla="*/ 0 w 144"/>
                  <a:gd name="T9" fmla="*/ 189 h 196"/>
                  <a:gd name="T10" fmla="*/ 7 w 144"/>
                  <a:gd name="T11" fmla="*/ 196 h 196"/>
                  <a:gd name="T12" fmla="*/ 138 w 144"/>
                  <a:gd name="T13" fmla="*/ 196 h 196"/>
                  <a:gd name="T14" fmla="*/ 144 w 144"/>
                  <a:gd name="T15" fmla="*/ 189 h 196"/>
                  <a:gd name="T16" fmla="*/ 144 w 144"/>
                  <a:gd name="T17" fmla="*/ 33 h 196"/>
                  <a:gd name="T18" fmla="*/ 142 w 144"/>
                  <a:gd name="T19" fmla="*/ 28 h 196"/>
                  <a:gd name="T20" fmla="*/ 116 w 144"/>
                  <a:gd name="T21" fmla="*/ 2 h 196"/>
                  <a:gd name="T22" fmla="*/ 13 w 144"/>
                  <a:gd name="T23" fmla="*/ 182 h 196"/>
                  <a:gd name="T24" fmla="*/ 13 w 144"/>
                  <a:gd name="T25" fmla="*/ 13 h 196"/>
                  <a:gd name="T26" fmla="*/ 104 w 144"/>
                  <a:gd name="T27" fmla="*/ 13 h 196"/>
                  <a:gd name="T28" fmla="*/ 104 w 144"/>
                  <a:gd name="T29" fmla="*/ 36 h 196"/>
                  <a:gd name="T30" fmla="*/ 108 w 144"/>
                  <a:gd name="T31" fmla="*/ 40 h 196"/>
                  <a:gd name="T32" fmla="*/ 131 w 144"/>
                  <a:gd name="T33" fmla="*/ 40 h 196"/>
                  <a:gd name="T34" fmla="*/ 131 w 144"/>
                  <a:gd name="T35" fmla="*/ 182 h 196"/>
                  <a:gd name="T36" fmla="*/ 13 w 144"/>
                  <a:gd name="T3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4" h="196">
                    <a:moveTo>
                      <a:pt x="116" y="2"/>
                    </a:moveTo>
                    <a:cubicBezTo>
                      <a:pt x="115" y="1"/>
                      <a:pt x="113" y="0"/>
                      <a:pt x="11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0" y="193"/>
                      <a:pt x="3" y="196"/>
                      <a:pt x="7" y="196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1" y="196"/>
                      <a:pt x="144" y="193"/>
                      <a:pt x="144" y="189"/>
                    </a:cubicBezTo>
                    <a:cubicBezTo>
                      <a:pt x="144" y="33"/>
                      <a:pt x="144" y="33"/>
                      <a:pt x="144" y="33"/>
                    </a:cubicBezTo>
                    <a:cubicBezTo>
                      <a:pt x="144" y="31"/>
                      <a:pt x="144" y="29"/>
                      <a:pt x="142" y="28"/>
                    </a:cubicBezTo>
                    <a:lnTo>
                      <a:pt x="116" y="2"/>
                    </a:lnTo>
                    <a:close/>
                    <a:moveTo>
                      <a:pt x="13" y="182"/>
                    </a:moveTo>
                    <a:cubicBezTo>
                      <a:pt x="13" y="13"/>
                      <a:pt x="13" y="13"/>
                      <a:pt x="13" y="13"/>
                    </a:cubicBezTo>
                    <a:cubicBezTo>
                      <a:pt x="104" y="13"/>
                      <a:pt x="104" y="13"/>
                      <a:pt x="104" y="13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104" y="38"/>
                      <a:pt x="106" y="40"/>
                      <a:pt x="108" y="40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31" y="182"/>
                      <a:pt x="131" y="182"/>
                      <a:pt x="131" y="182"/>
                    </a:cubicBezTo>
                    <a:lnTo>
                      <a:pt x="13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25"/>
              <p:cNvSpPr>
                <a:spLocks noEditPoints="1"/>
              </p:cNvSpPr>
              <p:nvPr/>
            </p:nvSpPr>
            <p:spPr bwMode="auto">
              <a:xfrm>
                <a:off x="4252" y="1087"/>
                <a:ext cx="94" cy="444"/>
              </a:xfrm>
              <a:custGeom>
                <a:avLst/>
                <a:gdLst>
                  <a:gd name="T0" fmla="*/ 35 w 39"/>
                  <a:gd name="T1" fmla="*/ 0 h 185"/>
                  <a:gd name="T2" fmla="*/ 4 w 39"/>
                  <a:gd name="T3" fmla="*/ 0 h 185"/>
                  <a:gd name="T4" fmla="*/ 0 w 39"/>
                  <a:gd name="T5" fmla="*/ 4 h 185"/>
                  <a:gd name="T6" fmla="*/ 0 w 39"/>
                  <a:gd name="T7" fmla="*/ 144 h 185"/>
                  <a:gd name="T8" fmla="*/ 0 w 39"/>
                  <a:gd name="T9" fmla="*/ 146 h 185"/>
                  <a:gd name="T10" fmla="*/ 16 w 39"/>
                  <a:gd name="T11" fmla="*/ 182 h 185"/>
                  <a:gd name="T12" fmla="*/ 20 w 39"/>
                  <a:gd name="T13" fmla="*/ 185 h 185"/>
                  <a:gd name="T14" fmla="*/ 23 w 39"/>
                  <a:gd name="T15" fmla="*/ 182 h 185"/>
                  <a:gd name="T16" fmla="*/ 39 w 39"/>
                  <a:gd name="T17" fmla="*/ 146 h 185"/>
                  <a:gd name="T18" fmla="*/ 39 w 39"/>
                  <a:gd name="T19" fmla="*/ 144 h 185"/>
                  <a:gd name="T20" fmla="*/ 39 w 39"/>
                  <a:gd name="T21" fmla="*/ 4 h 185"/>
                  <a:gd name="T22" fmla="*/ 35 w 39"/>
                  <a:gd name="T23" fmla="*/ 0 h 185"/>
                  <a:gd name="T24" fmla="*/ 31 w 39"/>
                  <a:gd name="T25" fmla="*/ 143 h 185"/>
                  <a:gd name="T26" fmla="*/ 25 w 39"/>
                  <a:gd name="T27" fmla="*/ 157 h 185"/>
                  <a:gd name="T28" fmla="*/ 14 w 39"/>
                  <a:gd name="T29" fmla="*/ 157 h 185"/>
                  <a:gd name="T30" fmla="*/ 8 w 39"/>
                  <a:gd name="T31" fmla="*/ 143 h 185"/>
                  <a:gd name="T32" fmla="*/ 8 w 39"/>
                  <a:gd name="T33" fmla="*/ 8 h 185"/>
                  <a:gd name="T34" fmla="*/ 18 w 39"/>
                  <a:gd name="T35" fmla="*/ 8 h 185"/>
                  <a:gd name="T36" fmla="*/ 18 w 39"/>
                  <a:gd name="T37" fmla="*/ 8 h 185"/>
                  <a:gd name="T38" fmla="*/ 18 w 39"/>
                  <a:gd name="T39" fmla="*/ 137 h 185"/>
                  <a:gd name="T40" fmla="*/ 21 w 39"/>
                  <a:gd name="T41" fmla="*/ 139 h 185"/>
                  <a:gd name="T42" fmla="*/ 24 w 39"/>
                  <a:gd name="T43" fmla="*/ 137 h 185"/>
                  <a:gd name="T44" fmla="*/ 24 w 39"/>
                  <a:gd name="T45" fmla="*/ 8 h 185"/>
                  <a:gd name="T46" fmla="*/ 24 w 39"/>
                  <a:gd name="T47" fmla="*/ 8 h 185"/>
                  <a:gd name="T48" fmla="*/ 31 w 39"/>
                  <a:gd name="T49" fmla="*/ 8 h 185"/>
                  <a:gd name="T50" fmla="*/ 31 w 39"/>
                  <a:gd name="T51" fmla="*/ 143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" h="185">
                    <a:moveTo>
                      <a:pt x="3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45"/>
                      <a:pt x="0" y="145"/>
                      <a:pt x="0" y="146"/>
                    </a:cubicBezTo>
                    <a:cubicBezTo>
                      <a:pt x="16" y="182"/>
                      <a:pt x="16" y="182"/>
                      <a:pt x="16" y="182"/>
                    </a:cubicBezTo>
                    <a:cubicBezTo>
                      <a:pt x="17" y="184"/>
                      <a:pt x="18" y="185"/>
                      <a:pt x="20" y="185"/>
                    </a:cubicBezTo>
                    <a:cubicBezTo>
                      <a:pt x="21" y="185"/>
                      <a:pt x="23" y="184"/>
                      <a:pt x="23" y="182"/>
                    </a:cubicBezTo>
                    <a:cubicBezTo>
                      <a:pt x="39" y="146"/>
                      <a:pt x="39" y="146"/>
                      <a:pt x="39" y="146"/>
                    </a:cubicBezTo>
                    <a:cubicBezTo>
                      <a:pt x="39" y="145"/>
                      <a:pt x="39" y="145"/>
                      <a:pt x="39" y="14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1"/>
                      <a:pt x="37" y="0"/>
                      <a:pt x="35" y="0"/>
                    </a:cubicBezTo>
                    <a:close/>
                    <a:moveTo>
                      <a:pt x="31" y="143"/>
                    </a:moveTo>
                    <a:cubicBezTo>
                      <a:pt x="25" y="157"/>
                      <a:pt x="25" y="157"/>
                      <a:pt x="25" y="157"/>
                    </a:cubicBezTo>
                    <a:cubicBezTo>
                      <a:pt x="14" y="157"/>
                      <a:pt x="14" y="157"/>
                      <a:pt x="14" y="157"/>
                    </a:cubicBezTo>
                    <a:cubicBezTo>
                      <a:pt x="8" y="143"/>
                      <a:pt x="8" y="143"/>
                      <a:pt x="8" y="143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137"/>
                      <a:pt x="18" y="137"/>
                      <a:pt x="18" y="137"/>
                    </a:cubicBezTo>
                    <a:cubicBezTo>
                      <a:pt x="18" y="138"/>
                      <a:pt x="19" y="139"/>
                      <a:pt x="21" y="139"/>
                    </a:cubicBezTo>
                    <a:cubicBezTo>
                      <a:pt x="22" y="139"/>
                      <a:pt x="24" y="138"/>
                      <a:pt x="24" y="137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31" y="8"/>
                      <a:pt x="31" y="8"/>
                      <a:pt x="31" y="8"/>
                    </a:cubicBezTo>
                    <a:lnTo>
                      <a:pt x="31" y="1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258232" y="1851645"/>
            <a:ext cx="4205521" cy="3154710"/>
            <a:chOff x="0" y="1851645"/>
            <a:chExt cx="4205521" cy="3154710"/>
          </a:xfrm>
        </p:grpSpPr>
        <p:sp>
          <p:nvSpPr>
            <p:cNvPr id="48" name="文本框 47"/>
            <p:cNvSpPr txBox="1"/>
            <p:nvPr/>
          </p:nvSpPr>
          <p:spPr>
            <a:xfrm>
              <a:off x="0" y="1851645"/>
              <a:ext cx="4205521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03</a:t>
              </a:r>
              <a:endParaRPr lang="zh-CN" altLang="en-US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 useBgFill="1">
          <p:nvSpPr>
            <p:cNvPr id="49" name="文本框 48"/>
            <p:cNvSpPr txBox="1"/>
            <p:nvPr/>
          </p:nvSpPr>
          <p:spPr>
            <a:xfrm>
              <a:off x="487591" y="3105835"/>
              <a:ext cx="3230339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THREE</a:t>
              </a:r>
              <a:endParaRPr lang="zh-CN" alt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2" name="直接连接符 51"/>
          <p:cNvCxnSpPr/>
          <p:nvPr/>
        </p:nvCxnSpPr>
        <p:spPr>
          <a:xfrm>
            <a:off x="4656138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242603" y="3067542"/>
            <a:ext cx="459613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这里输入你的标题</a:t>
            </a:r>
            <a:endParaRPr lang="zh-CN" altLang="en-US" sz="4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232992" y="3752166"/>
            <a:ext cx="46057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da-DK" altLang="zh-CN" sz="16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</a:t>
            </a:r>
          </a:p>
        </p:txBody>
      </p:sp>
      <p:sp>
        <p:nvSpPr>
          <p:cNvPr id="75" name="矩形 74"/>
          <p:cNvSpPr/>
          <p:nvPr/>
        </p:nvSpPr>
        <p:spPr>
          <a:xfrm rot="18900000">
            <a:off x="9852485" y="5896399"/>
            <a:ext cx="2850883" cy="12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直角三角形 72"/>
          <p:cNvSpPr/>
          <p:nvPr/>
        </p:nvSpPr>
        <p:spPr>
          <a:xfrm rot="16200000">
            <a:off x="10334171" y="5000170"/>
            <a:ext cx="1857829" cy="185782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11263085" y="5929084"/>
            <a:ext cx="748680" cy="74868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默</a:t>
            </a:r>
          </a:p>
        </p:txBody>
      </p:sp>
      <p:sp>
        <p:nvSpPr>
          <p:cNvPr id="76" name="矩形 75"/>
          <p:cNvSpPr/>
          <p:nvPr/>
        </p:nvSpPr>
        <p:spPr>
          <a:xfrm>
            <a:off x="5232992" y="4352633"/>
            <a:ext cx="46057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848788">
              <a:lnSpc>
                <a:spcPct val="150000"/>
              </a:lnSpc>
              <a:defRPr/>
            </a:pPr>
            <a:r>
              <a:rPr lang="zh-CN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毕业论文，泛指专科毕业论文、本科毕业论文（学士学位毕业论文）、硕士研究生毕业论文（硕士学位论文）、博士研究生毕业论文（博士学位论文）等，即需要在学业完成前写作并提交的论文，是教学或科研活动的重要组成部分之一</a:t>
            </a:r>
            <a:r>
              <a:rPr lang="zh-CN" altLang="en-US" sz="9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。更多模板：亮亮图文旗舰店</a:t>
            </a:r>
            <a:r>
              <a:rPr lang="en-US" altLang="zh-CN" sz="9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https://liangliangtuwen.tmall.com</a:t>
            </a:r>
            <a:endParaRPr lang="en-US" altLang="zh-CN" sz="9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18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8683" y="1693983"/>
            <a:ext cx="4812783" cy="190244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冬青黑体简体中文 W3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06599" y="2291261"/>
            <a:ext cx="3876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pc="1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单击此处添加文本配合图片加以说明</a:t>
            </a:r>
            <a:endParaRPr lang="zh-CN" altLang="en-US" sz="2000" spc="1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89609" y="3906989"/>
            <a:ext cx="2261858" cy="1508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8683" y="3906989"/>
            <a:ext cx="2270894" cy="1508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82424" y="3906989"/>
            <a:ext cx="2261858" cy="1508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31499" y="3906989"/>
            <a:ext cx="2270894" cy="150820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1138683" y="5415196"/>
            <a:ext cx="2270894" cy="41893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冬青黑体简体中文 W3"/>
              </a:rPr>
              <a:t>图片文本</a:t>
            </a:r>
          </a:p>
        </p:txBody>
      </p:sp>
      <p:sp>
        <p:nvSpPr>
          <p:cNvPr id="9" name="矩形 8"/>
          <p:cNvSpPr/>
          <p:nvPr/>
        </p:nvSpPr>
        <p:spPr>
          <a:xfrm>
            <a:off x="3680573" y="5415196"/>
            <a:ext cx="2270894" cy="41893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冬青黑体简体中文 W3"/>
              </a:rPr>
              <a:t>图片文本</a:t>
            </a:r>
          </a:p>
        </p:txBody>
      </p:sp>
      <p:sp>
        <p:nvSpPr>
          <p:cNvPr id="10" name="矩形 9"/>
          <p:cNvSpPr/>
          <p:nvPr/>
        </p:nvSpPr>
        <p:spPr>
          <a:xfrm>
            <a:off x="6231498" y="5415196"/>
            <a:ext cx="2270894" cy="41893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冬青黑体简体中文 W3"/>
              </a:rPr>
              <a:t>图片文本</a:t>
            </a:r>
          </a:p>
        </p:txBody>
      </p:sp>
      <p:sp>
        <p:nvSpPr>
          <p:cNvPr id="11" name="矩形 10"/>
          <p:cNvSpPr/>
          <p:nvPr/>
        </p:nvSpPr>
        <p:spPr>
          <a:xfrm>
            <a:off x="8782423" y="5415196"/>
            <a:ext cx="2270894" cy="41893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冬青黑体简体中文 W3"/>
              </a:rPr>
              <a:t>图片文本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82424" y="1693983"/>
            <a:ext cx="2261858" cy="1508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31499" y="1693983"/>
            <a:ext cx="2270894" cy="150820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矩形 13"/>
          <p:cNvSpPr/>
          <p:nvPr/>
        </p:nvSpPr>
        <p:spPr>
          <a:xfrm>
            <a:off x="6231498" y="3202190"/>
            <a:ext cx="2270894" cy="41893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冬青黑体简体中文 W3"/>
              </a:rPr>
              <a:t>图片文本</a:t>
            </a:r>
          </a:p>
        </p:txBody>
      </p:sp>
      <p:sp>
        <p:nvSpPr>
          <p:cNvPr id="15" name="矩形 14"/>
          <p:cNvSpPr/>
          <p:nvPr/>
        </p:nvSpPr>
        <p:spPr>
          <a:xfrm>
            <a:off x="8782423" y="3202190"/>
            <a:ext cx="2270894" cy="41893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冬青黑体简体中文 W3"/>
              </a:rPr>
              <a:t>图片文本</a:t>
            </a:r>
          </a:p>
        </p:txBody>
      </p:sp>
    </p:spTree>
    <p:extLst>
      <p:ext uri="{BB962C8B-B14F-4D97-AF65-F5344CB8AC3E}">
        <p14:creationId xmlns:p14="http://schemas.microsoft.com/office/powerpoint/2010/main" xmlns="" val="315715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339790" y="3062432"/>
            <a:ext cx="1545937" cy="1545937"/>
          </a:xfrm>
          <a:custGeom>
            <a:avLst/>
            <a:gdLst>
              <a:gd name="connsiteX0" fmla="*/ 0 w 1439167"/>
              <a:gd name="connsiteY0" fmla="*/ 719584 h 1439167"/>
              <a:gd name="connsiteX1" fmla="*/ 719584 w 1439167"/>
              <a:gd name="connsiteY1" fmla="*/ 0 h 1439167"/>
              <a:gd name="connsiteX2" fmla="*/ 1439168 w 1439167"/>
              <a:gd name="connsiteY2" fmla="*/ 719584 h 1439167"/>
              <a:gd name="connsiteX3" fmla="*/ 719584 w 1439167"/>
              <a:gd name="connsiteY3" fmla="*/ 1439168 h 1439167"/>
              <a:gd name="connsiteX4" fmla="*/ 0 w 1439167"/>
              <a:gd name="connsiteY4" fmla="*/ 719584 h 143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167" h="1439167">
                <a:moveTo>
                  <a:pt x="0" y="719584"/>
                </a:moveTo>
                <a:cubicBezTo>
                  <a:pt x="0" y="322169"/>
                  <a:pt x="322169" y="0"/>
                  <a:pt x="719584" y="0"/>
                </a:cubicBezTo>
                <a:cubicBezTo>
                  <a:pt x="1116999" y="0"/>
                  <a:pt x="1439168" y="322169"/>
                  <a:pt x="1439168" y="719584"/>
                </a:cubicBezTo>
                <a:cubicBezTo>
                  <a:pt x="1439168" y="1116999"/>
                  <a:pt x="1116999" y="1439168"/>
                  <a:pt x="719584" y="1439168"/>
                </a:cubicBezTo>
                <a:cubicBezTo>
                  <a:pt x="322169" y="1439168"/>
                  <a:pt x="0" y="1116999"/>
                  <a:pt x="0" y="7195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目标</a:t>
            </a:r>
            <a:endParaRPr lang="en-US" altLang="zh-CN" sz="2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期刊</a:t>
            </a:r>
          </a:p>
        </p:txBody>
      </p:sp>
      <p:sp>
        <p:nvSpPr>
          <p:cNvPr id="3" name="空心弧 2"/>
          <p:cNvSpPr/>
          <p:nvPr/>
        </p:nvSpPr>
        <p:spPr>
          <a:xfrm>
            <a:off x="2434108" y="2156750"/>
            <a:ext cx="3357300" cy="3357300"/>
          </a:xfrm>
          <a:prstGeom prst="blockArc">
            <a:avLst>
              <a:gd name="adj1" fmla="val 10800000"/>
              <a:gd name="adj2" fmla="val 16200000"/>
              <a:gd name="adj3" fmla="val 4642"/>
            </a:avLst>
          </a:prstGeom>
          <a:solidFill>
            <a:srgbClr val="7F7F7F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空心弧 3"/>
          <p:cNvSpPr/>
          <p:nvPr/>
        </p:nvSpPr>
        <p:spPr>
          <a:xfrm>
            <a:off x="2434108" y="2156750"/>
            <a:ext cx="3357300" cy="3357300"/>
          </a:xfrm>
          <a:prstGeom prst="blockArc">
            <a:avLst>
              <a:gd name="adj1" fmla="val 5400000"/>
              <a:gd name="adj2" fmla="val 10800000"/>
              <a:gd name="adj3" fmla="val 4642"/>
            </a:avLst>
          </a:prstGeom>
          <a:solidFill>
            <a:srgbClr val="7F7F7F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空心弧 4"/>
          <p:cNvSpPr/>
          <p:nvPr/>
        </p:nvSpPr>
        <p:spPr>
          <a:xfrm>
            <a:off x="2434108" y="2156750"/>
            <a:ext cx="3357300" cy="3357300"/>
          </a:xfrm>
          <a:prstGeom prst="blockArc">
            <a:avLst>
              <a:gd name="adj1" fmla="val 0"/>
              <a:gd name="adj2" fmla="val 5400000"/>
              <a:gd name="adj3" fmla="val 4642"/>
            </a:avLst>
          </a:prstGeom>
          <a:solidFill>
            <a:srgbClr val="7F7F7F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空心弧 5"/>
          <p:cNvSpPr/>
          <p:nvPr/>
        </p:nvSpPr>
        <p:spPr>
          <a:xfrm>
            <a:off x="2434108" y="2156750"/>
            <a:ext cx="3357300" cy="3357300"/>
          </a:xfrm>
          <a:prstGeom prst="blockArc">
            <a:avLst>
              <a:gd name="adj1" fmla="val 16200000"/>
              <a:gd name="adj2" fmla="val 0"/>
              <a:gd name="adj3" fmla="val 4642"/>
            </a:avLst>
          </a:prstGeom>
          <a:solidFill>
            <a:srgbClr val="7F7F7F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组合 6"/>
          <p:cNvGrpSpPr/>
          <p:nvPr/>
        </p:nvGrpSpPr>
        <p:grpSpPr>
          <a:xfrm>
            <a:off x="3571681" y="4934015"/>
            <a:ext cx="1082156" cy="1082156"/>
            <a:chOff x="5147792" y="4934845"/>
            <a:chExt cx="1007417" cy="1007417"/>
          </a:xfrm>
        </p:grpSpPr>
        <p:sp>
          <p:nvSpPr>
            <p:cNvPr id="8" name="任意多边形 7"/>
            <p:cNvSpPr/>
            <p:nvPr/>
          </p:nvSpPr>
          <p:spPr>
            <a:xfrm>
              <a:off x="5147792" y="4934845"/>
              <a:ext cx="1007417" cy="1007417"/>
            </a:xfrm>
            <a:custGeom>
              <a:avLst/>
              <a:gdLst>
                <a:gd name="connsiteX0" fmla="*/ 0 w 1007417"/>
                <a:gd name="connsiteY0" fmla="*/ 503709 h 1007417"/>
                <a:gd name="connsiteX1" fmla="*/ 503709 w 1007417"/>
                <a:gd name="connsiteY1" fmla="*/ 0 h 1007417"/>
                <a:gd name="connsiteX2" fmla="*/ 1007418 w 1007417"/>
                <a:gd name="connsiteY2" fmla="*/ 503709 h 1007417"/>
                <a:gd name="connsiteX3" fmla="*/ 503709 w 1007417"/>
                <a:gd name="connsiteY3" fmla="*/ 1007418 h 1007417"/>
                <a:gd name="connsiteX4" fmla="*/ 0 w 1007417"/>
                <a:gd name="connsiteY4" fmla="*/ 503709 h 100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417" h="1007417">
                  <a:moveTo>
                    <a:pt x="0" y="503709"/>
                  </a:moveTo>
                  <a:cubicBezTo>
                    <a:pt x="0" y="225518"/>
                    <a:pt x="225518" y="0"/>
                    <a:pt x="503709" y="0"/>
                  </a:cubicBezTo>
                  <a:cubicBezTo>
                    <a:pt x="781900" y="0"/>
                    <a:pt x="1007418" y="225518"/>
                    <a:pt x="1007418" y="503709"/>
                  </a:cubicBezTo>
                  <a:cubicBezTo>
                    <a:pt x="1007418" y="781900"/>
                    <a:pt x="781900" y="1007418"/>
                    <a:pt x="503709" y="1007418"/>
                  </a:cubicBezTo>
                  <a:cubicBezTo>
                    <a:pt x="225518" y="1007418"/>
                    <a:pt x="0" y="781900"/>
                    <a:pt x="0" y="5037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9" name="Group 4"/>
            <p:cNvGrpSpPr>
              <a:grpSpLocks noChangeAspect="1"/>
            </p:cNvGrpSpPr>
            <p:nvPr/>
          </p:nvGrpSpPr>
          <p:grpSpPr bwMode="auto">
            <a:xfrm>
              <a:off x="5418313" y="5176357"/>
              <a:ext cx="466374" cy="524392"/>
              <a:chOff x="3313" y="3205"/>
              <a:chExt cx="418" cy="470"/>
            </a:xfrm>
            <a:solidFill>
              <a:schemeClr val="bg1"/>
            </a:solidFill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3392" y="3507"/>
                <a:ext cx="206" cy="12"/>
              </a:xfrm>
              <a:custGeom>
                <a:avLst/>
                <a:gdLst>
                  <a:gd name="T0" fmla="*/ 84 w 86"/>
                  <a:gd name="T1" fmla="*/ 0 h 5"/>
                  <a:gd name="T2" fmla="*/ 3 w 86"/>
                  <a:gd name="T3" fmla="*/ 0 h 5"/>
                  <a:gd name="T4" fmla="*/ 0 w 86"/>
                  <a:gd name="T5" fmla="*/ 3 h 5"/>
                  <a:gd name="T6" fmla="*/ 3 w 86"/>
                  <a:gd name="T7" fmla="*/ 5 h 5"/>
                  <a:gd name="T8" fmla="*/ 84 w 86"/>
                  <a:gd name="T9" fmla="*/ 5 h 5"/>
                  <a:gd name="T10" fmla="*/ 86 w 86"/>
                  <a:gd name="T11" fmla="*/ 3 h 5"/>
                  <a:gd name="T12" fmla="*/ 84 w 86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5">
                    <a:moveTo>
                      <a:pt x="8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3" y="5"/>
                    </a:cubicBezTo>
                    <a:cubicBezTo>
                      <a:pt x="84" y="5"/>
                      <a:pt x="84" y="5"/>
                      <a:pt x="84" y="5"/>
                    </a:cubicBezTo>
                    <a:cubicBezTo>
                      <a:pt x="85" y="5"/>
                      <a:pt x="86" y="4"/>
                      <a:pt x="86" y="3"/>
                    </a:cubicBezTo>
                    <a:cubicBezTo>
                      <a:pt x="86" y="1"/>
                      <a:pt x="85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3392" y="3442"/>
                <a:ext cx="206" cy="12"/>
              </a:xfrm>
              <a:custGeom>
                <a:avLst/>
                <a:gdLst>
                  <a:gd name="T0" fmla="*/ 84 w 86"/>
                  <a:gd name="T1" fmla="*/ 0 h 5"/>
                  <a:gd name="T2" fmla="*/ 3 w 86"/>
                  <a:gd name="T3" fmla="*/ 0 h 5"/>
                  <a:gd name="T4" fmla="*/ 0 w 86"/>
                  <a:gd name="T5" fmla="*/ 2 h 5"/>
                  <a:gd name="T6" fmla="*/ 3 w 86"/>
                  <a:gd name="T7" fmla="*/ 5 h 5"/>
                  <a:gd name="T8" fmla="*/ 84 w 86"/>
                  <a:gd name="T9" fmla="*/ 5 h 5"/>
                  <a:gd name="T10" fmla="*/ 86 w 86"/>
                  <a:gd name="T11" fmla="*/ 2 h 5"/>
                  <a:gd name="T12" fmla="*/ 84 w 86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5">
                    <a:moveTo>
                      <a:pt x="8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3" y="5"/>
                    </a:cubicBezTo>
                    <a:cubicBezTo>
                      <a:pt x="84" y="5"/>
                      <a:pt x="84" y="5"/>
                      <a:pt x="84" y="5"/>
                    </a:cubicBezTo>
                    <a:cubicBezTo>
                      <a:pt x="85" y="5"/>
                      <a:pt x="86" y="4"/>
                      <a:pt x="86" y="2"/>
                    </a:cubicBezTo>
                    <a:cubicBezTo>
                      <a:pt x="86" y="1"/>
                      <a:pt x="85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3392" y="3375"/>
                <a:ext cx="206" cy="14"/>
              </a:xfrm>
              <a:custGeom>
                <a:avLst/>
                <a:gdLst>
                  <a:gd name="T0" fmla="*/ 84 w 86"/>
                  <a:gd name="T1" fmla="*/ 0 h 6"/>
                  <a:gd name="T2" fmla="*/ 3 w 86"/>
                  <a:gd name="T3" fmla="*/ 0 h 6"/>
                  <a:gd name="T4" fmla="*/ 0 w 86"/>
                  <a:gd name="T5" fmla="*/ 3 h 6"/>
                  <a:gd name="T6" fmla="*/ 3 w 86"/>
                  <a:gd name="T7" fmla="*/ 6 h 6"/>
                  <a:gd name="T8" fmla="*/ 84 w 86"/>
                  <a:gd name="T9" fmla="*/ 6 h 6"/>
                  <a:gd name="T10" fmla="*/ 86 w 86"/>
                  <a:gd name="T11" fmla="*/ 3 h 6"/>
                  <a:gd name="T12" fmla="*/ 84 w 86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6">
                    <a:moveTo>
                      <a:pt x="8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5" y="6"/>
                      <a:pt x="86" y="5"/>
                      <a:pt x="86" y="3"/>
                    </a:cubicBezTo>
                    <a:cubicBezTo>
                      <a:pt x="86" y="2"/>
                      <a:pt x="85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8"/>
              <p:cNvSpPr>
                <a:spLocks noEditPoints="1"/>
              </p:cNvSpPr>
              <p:nvPr/>
            </p:nvSpPr>
            <p:spPr bwMode="auto">
              <a:xfrm>
                <a:off x="3313" y="3205"/>
                <a:ext cx="418" cy="470"/>
              </a:xfrm>
              <a:custGeom>
                <a:avLst/>
                <a:gdLst>
                  <a:gd name="T0" fmla="*/ 174 w 174"/>
                  <a:gd name="T1" fmla="*/ 25 h 196"/>
                  <a:gd name="T2" fmla="*/ 149 w 174"/>
                  <a:gd name="T3" fmla="*/ 0 h 196"/>
                  <a:gd name="T4" fmla="*/ 25 w 174"/>
                  <a:gd name="T5" fmla="*/ 0 h 196"/>
                  <a:gd name="T6" fmla="*/ 25 w 174"/>
                  <a:gd name="T7" fmla="*/ 0 h 196"/>
                  <a:gd name="T8" fmla="*/ 25 w 174"/>
                  <a:gd name="T9" fmla="*/ 0 h 196"/>
                  <a:gd name="T10" fmla="*/ 0 w 174"/>
                  <a:gd name="T11" fmla="*/ 25 h 196"/>
                  <a:gd name="T12" fmla="*/ 0 w 174"/>
                  <a:gd name="T13" fmla="*/ 169 h 196"/>
                  <a:gd name="T14" fmla="*/ 2 w 174"/>
                  <a:gd name="T15" fmla="*/ 174 h 196"/>
                  <a:gd name="T16" fmla="*/ 22 w 174"/>
                  <a:gd name="T17" fmla="*/ 193 h 196"/>
                  <a:gd name="T18" fmla="*/ 31 w 174"/>
                  <a:gd name="T19" fmla="*/ 193 h 196"/>
                  <a:gd name="T20" fmla="*/ 52 w 174"/>
                  <a:gd name="T21" fmla="*/ 173 h 196"/>
                  <a:gd name="T22" fmla="*/ 73 w 174"/>
                  <a:gd name="T23" fmla="*/ 194 h 196"/>
                  <a:gd name="T24" fmla="*/ 82 w 174"/>
                  <a:gd name="T25" fmla="*/ 194 h 196"/>
                  <a:gd name="T26" fmla="*/ 104 w 174"/>
                  <a:gd name="T27" fmla="*/ 173 h 196"/>
                  <a:gd name="T28" fmla="*/ 125 w 174"/>
                  <a:gd name="T29" fmla="*/ 194 h 196"/>
                  <a:gd name="T30" fmla="*/ 130 w 174"/>
                  <a:gd name="T31" fmla="*/ 196 h 196"/>
                  <a:gd name="T32" fmla="*/ 134 w 174"/>
                  <a:gd name="T33" fmla="*/ 194 h 196"/>
                  <a:gd name="T34" fmla="*/ 153 w 174"/>
                  <a:gd name="T35" fmla="*/ 175 h 196"/>
                  <a:gd name="T36" fmla="*/ 155 w 174"/>
                  <a:gd name="T37" fmla="*/ 170 h 196"/>
                  <a:gd name="T38" fmla="*/ 155 w 174"/>
                  <a:gd name="T39" fmla="*/ 49 h 196"/>
                  <a:gd name="T40" fmla="*/ 174 w 174"/>
                  <a:gd name="T41" fmla="*/ 25 h 196"/>
                  <a:gd name="T42" fmla="*/ 130 w 174"/>
                  <a:gd name="T43" fmla="*/ 180 h 196"/>
                  <a:gd name="T44" fmla="*/ 108 w 174"/>
                  <a:gd name="T45" fmla="*/ 159 h 196"/>
                  <a:gd name="T46" fmla="*/ 99 w 174"/>
                  <a:gd name="T47" fmla="*/ 159 h 196"/>
                  <a:gd name="T48" fmla="*/ 78 w 174"/>
                  <a:gd name="T49" fmla="*/ 180 h 196"/>
                  <a:gd name="T50" fmla="*/ 57 w 174"/>
                  <a:gd name="T51" fmla="*/ 159 h 196"/>
                  <a:gd name="T52" fmla="*/ 47 w 174"/>
                  <a:gd name="T53" fmla="*/ 159 h 196"/>
                  <a:gd name="T54" fmla="*/ 27 w 174"/>
                  <a:gd name="T55" fmla="*/ 179 h 196"/>
                  <a:gd name="T56" fmla="*/ 13 w 174"/>
                  <a:gd name="T57" fmla="*/ 166 h 196"/>
                  <a:gd name="T58" fmla="*/ 13 w 174"/>
                  <a:gd name="T59" fmla="*/ 25 h 196"/>
                  <a:gd name="T60" fmla="*/ 25 w 174"/>
                  <a:gd name="T61" fmla="*/ 14 h 196"/>
                  <a:gd name="T62" fmla="*/ 25 w 174"/>
                  <a:gd name="T63" fmla="*/ 14 h 196"/>
                  <a:gd name="T64" fmla="*/ 25 w 174"/>
                  <a:gd name="T65" fmla="*/ 14 h 196"/>
                  <a:gd name="T66" fmla="*/ 25 w 174"/>
                  <a:gd name="T67" fmla="*/ 14 h 196"/>
                  <a:gd name="T68" fmla="*/ 37 w 174"/>
                  <a:gd name="T69" fmla="*/ 25 h 196"/>
                  <a:gd name="T70" fmla="*/ 25 w 174"/>
                  <a:gd name="T71" fmla="*/ 36 h 196"/>
                  <a:gd name="T72" fmla="*/ 18 w 174"/>
                  <a:gd name="T73" fmla="*/ 43 h 196"/>
                  <a:gd name="T74" fmla="*/ 25 w 174"/>
                  <a:gd name="T75" fmla="*/ 50 h 196"/>
                  <a:gd name="T76" fmla="*/ 142 w 174"/>
                  <a:gd name="T77" fmla="*/ 50 h 196"/>
                  <a:gd name="T78" fmla="*/ 142 w 174"/>
                  <a:gd name="T79" fmla="*/ 168 h 196"/>
                  <a:gd name="T80" fmla="*/ 130 w 174"/>
                  <a:gd name="T81" fmla="*/ 180 h 196"/>
                  <a:gd name="T82" fmla="*/ 149 w 174"/>
                  <a:gd name="T83" fmla="*/ 36 h 196"/>
                  <a:gd name="T84" fmla="*/ 47 w 174"/>
                  <a:gd name="T85" fmla="*/ 36 h 196"/>
                  <a:gd name="T86" fmla="*/ 50 w 174"/>
                  <a:gd name="T87" fmla="*/ 25 h 196"/>
                  <a:gd name="T88" fmla="*/ 47 w 174"/>
                  <a:gd name="T89" fmla="*/ 14 h 196"/>
                  <a:gd name="T90" fmla="*/ 149 w 174"/>
                  <a:gd name="T91" fmla="*/ 14 h 196"/>
                  <a:gd name="T92" fmla="*/ 161 w 174"/>
                  <a:gd name="T93" fmla="*/ 25 h 196"/>
                  <a:gd name="T94" fmla="*/ 149 w 174"/>
                  <a:gd name="T95" fmla="*/ 3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4" h="196">
                    <a:moveTo>
                      <a:pt x="174" y="25"/>
                    </a:moveTo>
                    <a:cubicBezTo>
                      <a:pt x="174" y="11"/>
                      <a:pt x="163" y="0"/>
                      <a:pt x="149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71"/>
                      <a:pt x="1" y="172"/>
                      <a:pt x="2" y="174"/>
                    </a:cubicBezTo>
                    <a:cubicBezTo>
                      <a:pt x="22" y="193"/>
                      <a:pt x="22" y="193"/>
                      <a:pt x="22" y="193"/>
                    </a:cubicBezTo>
                    <a:cubicBezTo>
                      <a:pt x="25" y="196"/>
                      <a:pt x="29" y="196"/>
                      <a:pt x="31" y="193"/>
                    </a:cubicBezTo>
                    <a:cubicBezTo>
                      <a:pt x="52" y="173"/>
                      <a:pt x="52" y="173"/>
                      <a:pt x="52" y="173"/>
                    </a:cubicBezTo>
                    <a:cubicBezTo>
                      <a:pt x="73" y="194"/>
                      <a:pt x="73" y="194"/>
                      <a:pt x="73" y="194"/>
                    </a:cubicBezTo>
                    <a:cubicBezTo>
                      <a:pt x="76" y="196"/>
                      <a:pt x="80" y="196"/>
                      <a:pt x="82" y="194"/>
                    </a:cubicBezTo>
                    <a:cubicBezTo>
                      <a:pt x="104" y="173"/>
                      <a:pt x="104" y="173"/>
                      <a:pt x="104" y="173"/>
                    </a:cubicBezTo>
                    <a:cubicBezTo>
                      <a:pt x="125" y="194"/>
                      <a:pt x="125" y="194"/>
                      <a:pt x="125" y="194"/>
                    </a:cubicBezTo>
                    <a:cubicBezTo>
                      <a:pt x="126" y="195"/>
                      <a:pt x="128" y="196"/>
                      <a:pt x="130" y="196"/>
                    </a:cubicBezTo>
                    <a:cubicBezTo>
                      <a:pt x="131" y="196"/>
                      <a:pt x="133" y="195"/>
                      <a:pt x="134" y="194"/>
                    </a:cubicBezTo>
                    <a:cubicBezTo>
                      <a:pt x="153" y="175"/>
                      <a:pt x="153" y="175"/>
                      <a:pt x="153" y="175"/>
                    </a:cubicBezTo>
                    <a:cubicBezTo>
                      <a:pt x="155" y="174"/>
                      <a:pt x="155" y="172"/>
                      <a:pt x="155" y="17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66" y="46"/>
                      <a:pt x="174" y="36"/>
                      <a:pt x="174" y="25"/>
                    </a:cubicBezTo>
                    <a:close/>
                    <a:moveTo>
                      <a:pt x="130" y="180"/>
                    </a:moveTo>
                    <a:cubicBezTo>
                      <a:pt x="108" y="159"/>
                      <a:pt x="108" y="159"/>
                      <a:pt x="108" y="159"/>
                    </a:cubicBezTo>
                    <a:cubicBezTo>
                      <a:pt x="106" y="157"/>
                      <a:pt x="102" y="157"/>
                      <a:pt x="99" y="159"/>
                    </a:cubicBezTo>
                    <a:cubicBezTo>
                      <a:pt x="78" y="180"/>
                      <a:pt x="78" y="180"/>
                      <a:pt x="78" y="180"/>
                    </a:cubicBezTo>
                    <a:cubicBezTo>
                      <a:pt x="57" y="159"/>
                      <a:pt x="57" y="159"/>
                      <a:pt x="57" y="159"/>
                    </a:cubicBezTo>
                    <a:cubicBezTo>
                      <a:pt x="54" y="157"/>
                      <a:pt x="50" y="157"/>
                      <a:pt x="47" y="159"/>
                    </a:cubicBezTo>
                    <a:cubicBezTo>
                      <a:pt x="27" y="179"/>
                      <a:pt x="27" y="179"/>
                      <a:pt x="27" y="179"/>
                    </a:cubicBezTo>
                    <a:cubicBezTo>
                      <a:pt x="13" y="166"/>
                      <a:pt x="13" y="166"/>
                      <a:pt x="13" y="166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19"/>
                      <a:pt x="18" y="14"/>
                      <a:pt x="25" y="14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32" y="14"/>
                      <a:pt x="37" y="19"/>
                      <a:pt x="37" y="25"/>
                    </a:cubicBezTo>
                    <a:cubicBezTo>
                      <a:pt x="37" y="31"/>
                      <a:pt x="32" y="36"/>
                      <a:pt x="25" y="36"/>
                    </a:cubicBezTo>
                    <a:cubicBezTo>
                      <a:pt x="21" y="36"/>
                      <a:pt x="18" y="39"/>
                      <a:pt x="18" y="43"/>
                    </a:cubicBezTo>
                    <a:cubicBezTo>
                      <a:pt x="18" y="47"/>
                      <a:pt x="21" y="50"/>
                      <a:pt x="25" y="50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142" y="168"/>
                      <a:pt x="142" y="168"/>
                      <a:pt x="142" y="168"/>
                    </a:cubicBezTo>
                    <a:lnTo>
                      <a:pt x="130" y="180"/>
                    </a:lnTo>
                    <a:close/>
                    <a:moveTo>
                      <a:pt x="149" y="36"/>
                    </a:moveTo>
                    <a:cubicBezTo>
                      <a:pt x="47" y="36"/>
                      <a:pt x="47" y="36"/>
                      <a:pt x="47" y="36"/>
                    </a:cubicBezTo>
                    <a:cubicBezTo>
                      <a:pt x="49" y="33"/>
                      <a:pt x="50" y="29"/>
                      <a:pt x="50" y="25"/>
                    </a:cubicBezTo>
                    <a:cubicBezTo>
                      <a:pt x="50" y="21"/>
                      <a:pt x="49" y="17"/>
                      <a:pt x="47" y="14"/>
                    </a:cubicBezTo>
                    <a:cubicBezTo>
                      <a:pt x="149" y="14"/>
                      <a:pt x="149" y="14"/>
                      <a:pt x="149" y="14"/>
                    </a:cubicBezTo>
                    <a:cubicBezTo>
                      <a:pt x="155" y="14"/>
                      <a:pt x="161" y="19"/>
                      <a:pt x="161" y="25"/>
                    </a:cubicBezTo>
                    <a:cubicBezTo>
                      <a:pt x="161" y="31"/>
                      <a:pt x="155" y="36"/>
                      <a:pt x="149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931987" y="3294323"/>
            <a:ext cx="1082156" cy="1082156"/>
            <a:chOff x="3621344" y="3408398"/>
            <a:chExt cx="1007417" cy="1007417"/>
          </a:xfrm>
        </p:grpSpPr>
        <p:sp>
          <p:nvSpPr>
            <p:cNvPr id="15" name="任意多边形 14"/>
            <p:cNvSpPr/>
            <p:nvPr/>
          </p:nvSpPr>
          <p:spPr>
            <a:xfrm>
              <a:off x="3621344" y="3408398"/>
              <a:ext cx="1007417" cy="1007417"/>
            </a:xfrm>
            <a:custGeom>
              <a:avLst/>
              <a:gdLst>
                <a:gd name="connsiteX0" fmla="*/ 0 w 1007417"/>
                <a:gd name="connsiteY0" fmla="*/ 503709 h 1007417"/>
                <a:gd name="connsiteX1" fmla="*/ 503709 w 1007417"/>
                <a:gd name="connsiteY1" fmla="*/ 0 h 1007417"/>
                <a:gd name="connsiteX2" fmla="*/ 1007418 w 1007417"/>
                <a:gd name="connsiteY2" fmla="*/ 503709 h 1007417"/>
                <a:gd name="connsiteX3" fmla="*/ 503709 w 1007417"/>
                <a:gd name="connsiteY3" fmla="*/ 1007418 h 1007417"/>
                <a:gd name="connsiteX4" fmla="*/ 0 w 1007417"/>
                <a:gd name="connsiteY4" fmla="*/ 503709 h 100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417" h="1007417">
                  <a:moveTo>
                    <a:pt x="0" y="503709"/>
                  </a:moveTo>
                  <a:cubicBezTo>
                    <a:pt x="0" y="225518"/>
                    <a:pt x="225518" y="0"/>
                    <a:pt x="503709" y="0"/>
                  </a:cubicBezTo>
                  <a:cubicBezTo>
                    <a:pt x="781900" y="0"/>
                    <a:pt x="1007418" y="225518"/>
                    <a:pt x="1007418" y="503709"/>
                  </a:cubicBezTo>
                  <a:cubicBezTo>
                    <a:pt x="1007418" y="781900"/>
                    <a:pt x="781900" y="1007418"/>
                    <a:pt x="503709" y="1007418"/>
                  </a:cubicBezTo>
                  <a:cubicBezTo>
                    <a:pt x="225518" y="1007418"/>
                    <a:pt x="0" y="781900"/>
                    <a:pt x="0" y="5037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11"/>
            <p:cNvGrpSpPr>
              <a:grpSpLocks noChangeAspect="1"/>
            </p:cNvGrpSpPr>
            <p:nvPr/>
          </p:nvGrpSpPr>
          <p:grpSpPr bwMode="auto">
            <a:xfrm>
              <a:off x="3916411" y="3654075"/>
              <a:ext cx="417282" cy="524392"/>
              <a:chOff x="2398" y="2256"/>
              <a:chExt cx="374" cy="470"/>
            </a:xfrm>
            <a:solidFill>
              <a:schemeClr val="bg1"/>
            </a:solidFill>
          </p:grpSpPr>
          <p:sp>
            <p:nvSpPr>
              <p:cNvPr id="17" name="Freeform 12"/>
              <p:cNvSpPr>
                <a:spLocks/>
              </p:cNvSpPr>
              <p:nvPr/>
            </p:nvSpPr>
            <p:spPr bwMode="auto">
              <a:xfrm>
                <a:off x="2478" y="2558"/>
                <a:ext cx="207" cy="12"/>
              </a:xfrm>
              <a:custGeom>
                <a:avLst/>
                <a:gdLst>
                  <a:gd name="T0" fmla="*/ 83 w 86"/>
                  <a:gd name="T1" fmla="*/ 0 h 5"/>
                  <a:gd name="T2" fmla="*/ 2 w 86"/>
                  <a:gd name="T3" fmla="*/ 0 h 5"/>
                  <a:gd name="T4" fmla="*/ 0 w 86"/>
                  <a:gd name="T5" fmla="*/ 3 h 5"/>
                  <a:gd name="T6" fmla="*/ 2 w 86"/>
                  <a:gd name="T7" fmla="*/ 5 h 5"/>
                  <a:gd name="T8" fmla="*/ 83 w 86"/>
                  <a:gd name="T9" fmla="*/ 5 h 5"/>
                  <a:gd name="T10" fmla="*/ 86 w 86"/>
                  <a:gd name="T11" fmla="*/ 3 h 5"/>
                  <a:gd name="T12" fmla="*/ 83 w 86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5">
                    <a:moveTo>
                      <a:pt x="8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5" y="5"/>
                      <a:pt x="86" y="4"/>
                      <a:pt x="86" y="3"/>
                    </a:cubicBezTo>
                    <a:cubicBezTo>
                      <a:pt x="86" y="1"/>
                      <a:pt x="85" y="0"/>
                      <a:pt x="8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2478" y="2505"/>
                <a:ext cx="207" cy="12"/>
              </a:xfrm>
              <a:custGeom>
                <a:avLst/>
                <a:gdLst>
                  <a:gd name="T0" fmla="*/ 83 w 86"/>
                  <a:gd name="T1" fmla="*/ 0 h 5"/>
                  <a:gd name="T2" fmla="*/ 2 w 86"/>
                  <a:gd name="T3" fmla="*/ 0 h 5"/>
                  <a:gd name="T4" fmla="*/ 0 w 86"/>
                  <a:gd name="T5" fmla="*/ 3 h 5"/>
                  <a:gd name="T6" fmla="*/ 2 w 86"/>
                  <a:gd name="T7" fmla="*/ 5 h 5"/>
                  <a:gd name="T8" fmla="*/ 83 w 86"/>
                  <a:gd name="T9" fmla="*/ 5 h 5"/>
                  <a:gd name="T10" fmla="*/ 86 w 86"/>
                  <a:gd name="T11" fmla="*/ 3 h 5"/>
                  <a:gd name="T12" fmla="*/ 83 w 86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5">
                    <a:moveTo>
                      <a:pt x="8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5" y="5"/>
                      <a:pt x="86" y="4"/>
                      <a:pt x="86" y="3"/>
                    </a:cubicBezTo>
                    <a:cubicBezTo>
                      <a:pt x="86" y="1"/>
                      <a:pt x="85" y="0"/>
                      <a:pt x="8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2478" y="2452"/>
                <a:ext cx="207" cy="12"/>
              </a:xfrm>
              <a:custGeom>
                <a:avLst/>
                <a:gdLst>
                  <a:gd name="T0" fmla="*/ 83 w 86"/>
                  <a:gd name="T1" fmla="*/ 0 h 5"/>
                  <a:gd name="T2" fmla="*/ 2 w 86"/>
                  <a:gd name="T3" fmla="*/ 0 h 5"/>
                  <a:gd name="T4" fmla="*/ 0 w 86"/>
                  <a:gd name="T5" fmla="*/ 3 h 5"/>
                  <a:gd name="T6" fmla="*/ 2 w 86"/>
                  <a:gd name="T7" fmla="*/ 5 h 5"/>
                  <a:gd name="T8" fmla="*/ 83 w 86"/>
                  <a:gd name="T9" fmla="*/ 5 h 5"/>
                  <a:gd name="T10" fmla="*/ 86 w 86"/>
                  <a:gd name="T11" fmla="*/ 3 h 5"/>
                  <a:gd name="T12" fmla="*/ 83 w 86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5">
                    <a:moveTo>
                      <a:pt x="8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5" y="5"/>
                      <a:pt x="86" y="4"/>
                      <a:pt x="86" y="3"/>
                    </a:cubicBezTo>
                    <a:cubicBezTo>
                      <a:pt x="86" y="1"/>
                      <a:pt x="85" y="0"/>
                      <a:pt x="8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>
                <a:off x="2478" y="2402"/>
                <a:ext cx="101" cy="12"/>
              </a:xfrm>
              <a:custGeom>
                <a:avLst/>
                <a:gdLst>
                  <a:gd name="T0" fmla="*/ 2 w 42"/>
                  <a:gd name="T1" fmla="*/ 5 h 5"/>
                  <a:gd name="T2" fmla="*/ 39 w 42"/>
                  <a:gd name="T3" fmla="*/ 5 h 5"/>
                  <a:gd name="T4" fmla="*/ 42 w 42"/>
                  <a:gd name="T5" fmla="*/ 2 h 5"/>
                  <a:gd name="T6" fmla="*/ 39 w 42"/>
                  <a:gd name="T7" fmla="*/ 0 h 5"/>
                  <a:gd name="T8" fmla="*/ 2 w 42"/>
                  <a:gd name="T9" fmla="*/ 0 h 5"/>
                  <a:gd name="T10" fmla="*/ 0 w 42"/>
                  <a:gd name="T11" fmla="*/ 2 h 5"/>
                  <a:gd name="T12" fmla="*/ 2 w 42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5">
                    <a:moveTo>
                      <a:pt x="2" y="5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41" y="5"/>
                      <a:pt x="42" y="4"/>
                      <a:pt x="42" y="2"/>
                    </a:cubicBezTo>
                    <a:cubicBezTo>
                      <a:pt x="42" y="1"/>
                      <a:pt x="41" y="0"/>
                      <a:pt x="3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6"/>
              <p:cNvSpPr>
                <a:spLocks noEditPoints="1"/>
              </p:cNvSpPr>
              <p:nvPr/>
            </p:nvSpPr>
            <p:spPr bwMode="auto">
              <a:xfrm>
                <a:off x="2398" y="2256"/>
                <a:ext cx="374" cy="470"/>
              </a:xfrm>
              <a:custGeom>
                <a:avLst/>
                <a:gdLst>
                  <a:gd name="T0" fmla="*/ 153 w 155"/>
                  <a:gd name="T1" fmla="*/ 31 h 196"/>
                  <a:gd name="T2" fmla="*/ 125 w 155"/>
                  <a:gd name="T3" fmla="*/ 2 h 196"/>
                  <a:gd name="T4" fmla="*/ 120 w 155"/>
                  <a:gd name="T5" fmla="*/ 0 h 196"/>
                  <a:gd name="T6" fmla="*/ 6 w 155"/>
                  <a:gd name="T7" fmla="*/ 0 h 196"/>
                  <a:gd name="T8" fmla="*/ 0 w 155"/>
                  <a:gd name="T9" fmla="*/ 7 h 196"/>
                  <a:gd name="T10" fmla="*/ 0 w 155"/>
                  <a:gd name="T11" fmla="*/ 169 h 196"/>
                  <a:gd name="T12" fmla="*/ 2 w 155"/>
                  <a:gd name="T13" fmla="*/ 174 h 196"/>
                  <a:gd name="T14" fmla="*/ 22 w 155"/>
                  <a:gd name="T15" fmla="*/ 193 h 196"/>
                  <a:gd name="T16" fmla="*/ 31 w 155"/>
                  <a:gd name="T17" fmla="*/ 193 h 196"/>
                  <a:gd name="T18" fmla="*/ 52 w 155"/>
                  <a:gd name="T19" fmla="*/ 173 h 196"/>
                  <a:gd name="T20" fmla="*/ 73 w 155"/>
                  <a:gd name="T21" fmla="*/ 194 h 196"/>
                  <a:gd name="T22" fmla="*/ 82 w 155"/>
                  <a:gd name="T23" fmla="*/ 194 h 196"/>
                  <a:gd name="T24" fmla="*/ 103 w 155"/>
                  <a:gd name="T25" fmla="*/ 173 h 196"/>
                  <a:gd name="T26" fmla="*/ 125 w 155"/>
                  <a:gd name="T27" fmla="*/ 194 h 196"/>
                  <a:gd name="T28" fmla="*/ 129 w 155"/>
                  <a:gd name="T29" fmla="*/ 196 h 196"/>
                  <a:gd name="T30" fmla="*/ 134 w 155"/>
                  <a:gd name="T31" fmla="*/ 194 h 196"/>
                  <a:gd name="T32" fmla="*/ 153 w 155"/>
                  <a:gd name="T33" fmla="*/ 175 h 196"/>
                  <a:gd name="T34" fmla="*/ 155 w 155"/>
                  <a:gd name="T35" fmla="*/ 170 h 196"/>
                  <a:gd name="T36" fmla="*/ 155 w 155"/>
                  <a:gd name="T37" fmla="*/ 35 h 196"/>
                  <a:gd name="T38" fmla="*/ 153 w 155"/>
                  <a:gd name="T39" fmla="*/ 31 h 196"/>
                  <a:gd name="T40" fmla="*/ 129 w 155"/>
                  <a:gd name="T41" fmla="*/ 180 h 196"/>
                  <a:gd name="T42" fmla="*/ 108 w 155"/>
                  <a:gd name="T43" fmla="*/ 159 h 196"/>
                  <a:gd name="T44" fmla="*/ 99 w 155"/>
                  <a:gd name="T45" fmla="*/ 159 h 196"/>
                  <a:gd name="T46" fmla="*/ 77 w 155"/>
                  <a:gd name="T47" fmla="*/ 180 h 196"/>
                  <a:gd name="T48" fmla="*/ 56 w 155"/>
                  <a:gd name="T49" fmla="*/ 159 h 196"/>
                  <a:gd name="T50" fmla="*/ 52 w 155"/>
                  <a:gd name="T51" fmla="*/ 157 h 196"/>
                  <a:gd name="T52" fmla="*/ 47 w 155"/>
                  <a:gd name="T53" fmla="*/ 159 h 196"/>
                  <a:gd name="T54" fmla="*/ 26 w 155"/>
                  <a:gd name="T55" fmla="*/ 179 h 196"/>
                  <a:gd name="T56" fmla="*/ 13 w 155"/>
                  <a:gd name="T57" fmla="*/ 166 h 196"/>
                  <a:gd name="T58" fmla="*/ 13 w 155"/>
                  <a:gd name="T59" fmla="*/ 14 h 196"/>
                  <a:gd name="T60" fmla="*/ 116 w 155"/>
                  <a:gd name="T61" fmla="*/ 14 h 196"/>
                  <a:gd name="T62" fmla="*/ 116 w 155"/>
                  <a:gd name="T63" fmla="*/ 35 h 196"/>
                  <a:gd name="T64" fmla="*/ 120 w 155"/>
                  <a:gd name="T65" fmla="*/ 39 h 196"/>
                  <a:gd name="T66" fmla="*/ 142 w 155"/>
                  <a:gd name="T67" fmla="*/ 39 h 196"/>
                  <a:gd name="T68" fmla="*/ 142 w 155"/>
                  <a:gd name="T69" fmla="*/ 168 h 196"/>
                  <a:gd name="T70" fmla="*/ 129 w 155"/>
                  <a:gd name="T71" fmla="*/ 18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5" h="196">
                    <a:moveTo>
                      <a:pt x="153" y="31"/>
                    </a:moveTo>
                    <a:cubicBezTo>
                      <a:pt x="125" y="2"/>
                      <a:pt x="125" y="2"/>
                      <a:pt x="125" y="2"/>
                    </a:cubicBezTo>
                    <a:cubicBezTo>
                      <a:pt x="123" y="1"/>
                      <a:pt x="122" y="0"/>
                      <a:pt x="12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71"/>
                      <a:pt x="0" y="172"/>
                      <a:pt x="2" y="174"/>
                    </a:cubicBezTo>
                    <a:cubicBezTo>
                      <a:pt x="22" y="193"/>
                      <a:pt x="22" y="193"/>
                      <a:pt x="22" y="193"/>
                    </a:cubicBezTo>
                    <a:cubicBezTo>
                      <a:pt x="24" y="196"/>
                      <a:pt x="28" y="196"/>
                      <a:pt x="31" y="193"/>
                    </a:cubicBezTo>
                    <a:cubicBezTo>
                      <a:pt x="52" y="173"/>
                      <a:pt x="52" y="173"/>
                      <a:pt x="52" y="173"/>
                    </a:cubicBezTo>
                    <a:cubicBezTo>
                      <a:pt x="73" y="194"/>
                      <a:pt x="73" y="194"/>
                      <a:pt x="73" y="194"/>
                    </a:cubicBezTo>
                    <a:cubicBezTo>
                      <a:pt x="75" y="196"/>
                      <a:pt x="80" y="196"/>
                      <a:pt x="82" y="194"/>
                    </a:cubicBezTo>
                    <a:cubicBezTo>
                      <a:pt x="103" y="173"/>
                      <a:pt x="103" y="173"/>
                      <a:pt x="103" y="173"/>
                    </a:cubicBezTo>
                    <a:cubicBezTo>
                      <a:pt x="125" y="194"/>
                      <a:pt x="125" y="194"/>
                      <a:pt x="125" y="194"/>
                    </a:cubicBezTo>
                    <a:cubicBezTo>
                      <a:pt x="126" y="195"/>
                      <a:pt x="128" y="196"/>
                      <a:pt x="129" y="196"/>
                    </a:cubicBezTo>
                    <a:cubicBezTo>
                      <a:pt x="131" y="196"/>
                      <a:pt x="133" y="195"/>
                      <a:pt x="134" y="194"/>
                    </a:cubicBezTo>
                    <a:cubicBezTo>
                      <a:pt x="153" y="175"/>
                      <a:pt x="153" y="175"/>
                      <a:pt x="153" y="175"/>
                    </a:cubicBezTo>
                    <a:cubicBezTo>
                      <a:pt x="154" y="174"/>
                      <a:pt x="155" y="172"/>
                      <a:pt x="155" y="170"/>
                    </a:cubicBezTo>
                    <a:cubicBezTo>
                      <a:pt x="155" y="35"/>
                      <a:pt x="155" y="35"/>
                      <a:pt x="155" y="35"/>
                    </a:cubicBezTo>
                    <a:cubicBezTo>
                      <a:pt x="155" y="34"/>
                      <a:pt x="155" y="32"/>
                      <a:pt x="153" y="31"/>
                    </a:cubicBezTo>
                    <a:close/>
                    <a:moveTo>
                      <a:pt x="129" y="180"/>
                    </a:moveTo>
                    <a:cubicBezTo>
                      <a:pt x="108" y="159"/>
                      <a:pt x="108" y="159"/>
                      <a:pt x="108" y="159"/>
                    </a:cubicBezTo>
                    <a:cubicBezTo>
                      <a:pt x="105" y="157"/>
                      <a:pt x="101" y="157"/>
                      <a:pt x="99" y="159"/>
                    </a:cubicBezTo>
                    <a:cubicBezTo>
                      <a:pt x="77" y="180"/>
                      <a:pt x="77" y="180"/>
                      <a:pt x="77" y="180"/>
                    </a:cubicBezTo>
                    <a:cubicBezTo>
                      <a:pt x="56" y="159"/>
                      <a:pt x="56" y="159"/>
                      <a:pt x="56" y="159"/>
                    </a:cubicBezTo>
                    <a:cubicBezTo>
                      <a:pt x="55" y="158"/>
                      <a:pt x="53" y="157"/>
                      <a:pt x="52" y="157"/>
                    </a:cubicBezTo>
                    <a:cubicBezTo>
                      <a:pt x="50" y="157"/>
                      <a:pt x="48" y="158"/>
                      <a:pt x="47" y="159"/>
                    </a:cubicBezTo>
                    <a:cubicBezTo>
                      <a:pt x="26" y="179"/>
                      <a:pt x="26" y="179"/>
                      <a:pt x="26" y="179"/>
                    </a:cubicBezTo>
                    <a:cubicBezTo>
                      <a:pt x="13" y="166"/>
                      <a:pt x="13" y="166"/>
                      <a:pt x="13" y="16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16" y="14"/>
                      <a:pt x="116" y="14"/>
                      <a:pt x="116" y="14"/>
                    </a:cubicBezTo>
                    <a:cubicBezTo>
                      <a:pt x="116" y="35"/>
                      <a:pt x="116" y="35"/>
                      <a:pt x="116" y="35"/>
                    </a:cubicBezTo>
                    <a:cubicBezTo>
                      <a:pt x="116" y="38"/>
                      <a:pt x="118" y="39"/>
                      <a:pt x="120" y="39"/>
                    </a:cubicBezTo>
                    <a:cubicBezTo>
                      <a:pt x="142" y="39"/>
                      <a:pt x="142" y="39"/>
                      <a:pt x="142" y="39"/>
                    </a:cubicBezTo>
                    <a:cubicBezTo>
                      <a:pt x="142" y="168"/>
                      <a:pt x="142" y="168"/>
                      <a:pt x="142" y="168"/>
                    </a:cubicBezTo>
                    <a:lnTo>
                      <a:pt x="129" y="1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3571681" y="1654629"/>
            <a:ext cx="1082156" cy="1082156"/>
            <a:chOff x="5147792" y="1881950"/>
            <a:chExt cx="1007417" cy="1007417"/>
          </a:xfrm>
        </p:grpSpPr>
        <p:sp>
          <p:nvSpPr>
            <p:cNvPr id="23" name="任意多边形 22"/>
            <p:cNvSpPr/>
            <p:nvPr/>
          </p:nvSpPr>
          <p:spPr>
            <a:xfrm>
              <a:off x="5147792" y="1881950"/>
              <a:ext cx="1007417" cy="1007417"/>
            </a:xfrm>
            <a:custGeom>
              <a:avLst/>
              <a:gdLst>
                <a:gd name="connsiteX0" fmla="*/ 0 w 1007417"/>
                <a:gd name="connsiteY0" fmla="*/ 503709 h 1007417"/>
                <a:gd name="connsiteX1" fmla="*/ 503709 w 1007417"/>
                <a:gd name="connsiteY1" fmla="*/ 0 h 1007417"/>
                <a:gd name="connsiteX2" fmla="*/ 1007418 w 1007417"/>
                <a:gd name="connsiteY2" fmla="*/ 503709 h 1007417"/>
                <a:gd name="connsiteX3" fmla="*/ 503709 w 1007417"/>
                <a:gd name="connsiteY3" fmla="*/ 1007418 h 1007417"/>
                <a:gd name="connsiteX4" fmla="*/ 0 w 1007417"/>
                <a:gd name="connsiteY4" fmla="*/ 503709 h 100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417" h="1007417">
                  <a:moveTo>
                    <a:pt x="0" y="503709"/>
                  </a:moveTo>
                  <a:cubicBezTo>
                    <a:pt x="0" y="225518"/>
                    <a:pt x="225518" y="0"/>
                    <a:pt x="503709" y="0"/>
                  </a:cubicBezTo>
                  <a:cubicBezTo>
                    <a:pt x="781900" y="0"/>
                    <a:pt x="1007418" y="225518"/>
                    <a:pt x="1007418" y="503709"/>
                  </a:cubicBezTo>
                  <a:cubicBezTo>
                    <a:pt x="1007418" y="781900"/>
                    <a:pt x="781900" y="1007418"/>
                    <a:pt x="503709" y="1007418"/>
                  </a:cubicBezTo>
                  <a:cubicBezTo>
                    <a:pt x="225518" y="1007418"/>
                    <a:pt x="0" y="781900"/>
                    <a:pt x="0" y="5037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24" name="Group 19"/>
            <p:cNvGrpSpPr>
              <a:grpSpLocks noChangeAspect="1"/>
            </p:cNvGrpSpPr>
            <p:nvPr/>
          </p:nvGrpSpPr>
          <p:grpSpPr bwMode="auto">
            <a:xfrm>
              <a:off x="5388004" y="2104695"/>
              <a:ext cx="532201" cy="524391"/>
              <a:chOff x="3869" y="1065"/>
              <a:chExt cx="477" cy="470"/>
            </a:xfrm>
            <a:solidFill>
              <a:schemeClr val="bg1"/>
            </a:solidFill>
          </p:grpSpPr>
          <p:sp>
            <p:nvSpPr>
              <p:cNvPr id="25" name="Freeform 20"/>
              <p:cNvSpPr>
                <a:spLocks/>
              </p:cNvSpPr>
              <p:nvPr/>
            </p:nvSpPr>
            <p:spPr bwMode="auto">
              <a:xfrm>
                <a:off x="3936" y="1411"/>
                <a:ext cx="211" cy="14"/>
              </a:xfrm>
              <a:custGeom>
                <a:avLst/>
                <a:gdLst>
                  <a:gd name="T0" fmla="*/ 86 w 88"/>
                  <a:gd name="T1" fmla="*/ 0 h 6"/>
                  <a:gd name="T2" fmla="*/ 3 w 88"/>
                  <a:gd name="T3" fmla="*/ 0 h 6"/>
                  <a:gd name="T4" fmla="*/ 0 w 88"/>
                  <a:gd name="T5" fmla="*/ 3 h 6"/>
                  <a:gd name="T6" fmla="*/ 3 w 88"/>
                  <a:gd name="T7" fmla="*/ 6 h 6"/>
                  <a:gd name="T8" fmla="*/ 86 w 88"/>
                  <a:gd name="T9" fmla="*/ 6 h 6"/>
                  <a:gd name="T10" fmla="*/ 88 w 88"/>
                  <a:gd name="T11" fmla="*/ 3 h 6"/>
                  <a:gd name="T12" fmla="*/ 86 w 88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6">
                    <a:moveTo>
                      <a:pt x="8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7" y="6"/>
                      <a:pt x="88" y="5"/>
                      <a:pt x="88" y="3"/>
                    </a:cubicBezTo>
                    <a:cubicBezTo>
                      <a:pt x="88" y="2"/>
                      <a:pt x="87" y="0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21"/>
              <p:cNvSpPr>
                <a:spLocks/>
              </p:cNvSpPr>
              <p:nvPr/>
            </p:nvSpPr>
            <p:spPr bwMode="auto">
              <a:xfrm>
                <a:off x="3936" y="1358"/>
                <a:ext cx="211" cy="12"/>
              </a:xfrm>
              <a:custGeom>
                <a:avLst/>
                <a:gdLst>
                  <a:gd name="T0" fmla="*/ 86 w 88"/>
                  <a:gd name="T1" fmla="*/ 0 h 5"/>
                  <a:gd name="T2" fmla="*/ 3 w 88"/>
                  <a:gd name="T3" fmla="*/ 0 h 5"/>
                  <a:gd name="T4" fmla="*/ 0 w 88"/>
                  <a:gd name="T5" fmla="*/ 3 h 5"/>
                  <a:gd name="T6" fmla="*/ 3 w 88"/>
                  <a:gd name="T7" fmla="*/ 5 h 5"/>
                  <a:gd name="T8" fmla="*/ 86 w 88"/>
                  <a:gd name="T9" fmla="*/ 5 h 5"/>
                  <a:gd name="T10" fmla="*/ 88 w 88"/>
                  <a:gd name="T11" fmla="*/ 3 h 5"/>
                  <a:gd name="T12" fmla="*/ 86 w 8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5">
                    <a:moveTo>
                      <a:pt x="8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3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7" y="5"/>
                      <a:pt x="88" y="4"/>
                      <a:pt x="88" y="3"/>
                    </a:cubicBezTo>
                    <a:cubicBezTo>
                      <a:pt x="88" y="1"/>
                      <a:pt x="87" y="0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22"/>
              <p:cNvSpPr>
                <a:spLocks/>
              </p:cNvSpPr>
              <p:nvPr/>
            </p:nvSpPr>
            <p:spPr bwMode="auto">
              <a:xfrm>
                <a:off x="3936" y="1303"/>
                <a:ext cx="211" cy="14"/>
              </a:xfrm>
              <a:custGeom>
                <a:avLst/>
                <a:gdLst>
                  <a:gd name="T0" fmla="*/ 86 w 88"/>
                  <a:gd name="T1" fmla="*/ 0 h 6"/>
                  <a:gd name="T2" fmla="*/ 3 w 88"/>
                  <a:gd name="T3" fmla="*/ 0 h 6"/>
                  <a:gd name="T4" fmla="*/ 0 w 88"/>
                  <a:gd name="T5" fmla="*/ 3 h 6"/>
                  <a:gd name="T6" fmla="*/ 3 w 88"/>
                  <a:gd name="T7" fmla="*/ 6 h 6"/>
                  <a:gd name="T8" fmla="*/ 86 w 88"/>
                  <a:gd name="T9" fmla="*/ 6 h 6"/>
                  <a:gd name="T10" fmla="*/ 88 w 88"/>
                  <a:gd name="T11" fmla="*/ 3 h 6"/>
                  <a:gd name="T12" fmla="*/ 86 w 88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6">
                    <a:moveTo>
                      <a:pt x="8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6"/>
                      <a:pt x="3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7" y="6"/>
                      <a:pt x="88" y="4"/>
                      <a:pt x="88" y="3"/>
                    </a:cubicBezTo>
                    <a:cubicBezTo>
                      <a:pt x="88" y="1"/>
                      <a:pt x="87" y="0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3"/>
              <p:cNvSpPr>
                <a:spLocks/>
              </p:cNvSpPr>
              <p:nvPr/>
            </p:nvSpPr>
            <p:spPr bwMode="auto">
              <a:xfrm>
                <a:off x="3936" y="1250"/>
                <a:ext cx="103" cy="14"/>
              </a:xfrm>
              <a:custGeom>
                <a:avLst/>
                <a:gdLst>
                  <a:gd name="T0" fmla="*/ 3 w 43"/>
                  <a:gd name="T1" fmla="*/ 6 h 6"/>
                  <a:gd name="T2" fmla="*/ 41 w 43"/>
                  <a:gd name="T3" fmla="*/ 6 h 6"/>
                  <a:gd name="T4" fmla="*/ 43 w 43"/>
                  <a:gd name="T5" fmla="*/ 3 h 6"/>
                  <a:gd name="T6" fmla="*/ 41 w 43"/>
                  <a:gd name="T7" fmla="*/ 0 h 6"/>
                  <a:gd name="T8" fmla="*/ 3 w 43"/>
                  <a:gd name="T9" fmla="*/ 0 h 6"/>
                  <a:gd name="T10" fmla="*/ 0 w 43"/>
                  <a:gd name="T11" fmla="*/ 3 h 6"/>
                  <a:gd name="T12" fmla="*/ 3 w 43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">
                    <a:moveTo>
                      <a:pt x="3" y="6"/>
                    </a:moveTo>
                    <a:cubicBezTo>
                      <a:pt x="41" y="6"/>
                      <a:pt x="41" y="6"/>
                      <a:pt x="41" y="6"/>
                    </a:cubicBezTo>
                    <a:cubicBezTo>
                      <a:pt x="42" y="6"/>
                      <a:pt x="43" y="4"/>
                      <a:pt x="43" y="3"/>
                    </a:cubicBezTo>
                    <a:cubicBezTo>
                      <a:pt x="43" y="1"/>
                      <a:pt x="42" y="0"/>
                      <a:pt x="41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6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4"/>
              <p:cNvSpPr>
                <a:spLocks noEditPoints="1"/>
              </p:cNvSpPr>
              <p:nvPr/>
            </p:nvSpPr>
            <p:spPr bwMode="auto">
              <a:xfrm>
                <a:off x="3869" y="1065"/>
                <a:ext cx="345" cy="470"/>
              </a:xfrm>
              <a:custGeom>
                <a:avLst/>
                <a:gdLst>
                  <a:gd name="T0" fmla="*/ 116 w 144"/>
                  <a:gd name="T1" fmla="*/ 2 h 196"/>
                  <a:gd name="T2" fmla="*/ 111 w 144"/>
                  <a:gd name="T3" fmla="*/ 0 h 196"/>
                  <a:gd name="T4" fmla="*/ 7 w 144"/>
                  <a:gd name="T5" fmla="*/ 0 h 196"/>
                  <a:gd name="T6" fmla="*/ 0 w 144"/>
                  <a:gd name="T7" fmla="*/ 7 h 196"/>
                  <a:gd name="T8" fmla="*/ 0 w 144"/>
                  <a:gd name="T9" fmla="*/ 189 h 196"/>
                  <a:gd name="T10" fmla="*/ 7 w 144"/>
                  <a:gd name="T11" fmla="*/ 196 h 196"/>
                  <a:gd name="T12" fmla="*/ 138 w 144"/>
                  <a:gd name="T13" fmla="*/ 196 h 196"/>
                  <a:gd name="T14" fmla="*/ 144 w 144"/>
                  <a:gd name="T15" fmla="*/ 189 h 196"/>
                  <a:gd name="T16" fmla="*/ 144 w 144"/>
                  <a:gd name="T17" fmla="*/ 33 h 196"/>
                  <a:gd name="T18" fmla="*/ 142 w 144"/>
                  <a:gd name="T19" fmla="*/ 28 h 196"/>
                  <a:gd name="T20" fmla="*/ 116 w 144"/>
                  <a:gd name="T21" fmla="*/ 2 h 196"/>
                  <a:gd name="T22" fmla="*/ 13 w 144"/>
                  <a:gd name="T23" fmla="*/ 182 h 196"/>
                  <a:gd name="T24" fmla="*/ 13 w 144"/>
                  <a:gd name="T25" fmla="*/ 13 h 196"/>
                  <a:gd name="T26" fmla="*/ 104 w 144"/>
                  <a:gd name="T27" fmla="*/ 13 h 196"/>
                  <a:gd name="T28" fmla="*/ 104 w 144"/>
                  <a:gd name="T29" fmla="*/ 36 h 196"/>
                  <a:gd name="T30" fmla="*/ 108 w 144"/>
                  <a:gd name="T31" fmla="*/ 40 h 196"/>
                  <a:gd name="T32" fmla="*/ 131 w 144"/>
                  <a:gd name="T33" fmla="*/ 40 h 196"/>
                  <a:gd name="T34" fmla="*/ 131 w 144"/>
                  <a:gd name="T35" fmla="*/ 182 h 196"/>
                  <a:gd name="T36" fmla="*/ 13 w 144"/>
                  <a:gd name="T3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4" h="196">
                    <a:moveTo>
                      <a:pt x="116" y="2"/>
                    </a:moveTo>
                    <a:cubicBezTo>
                      <a:pt x="115" y="1"/>
                      <a:pt x="113" y="0"/>
                      <a:pt x="11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0" y="193"/>
                      <a:pt x="3" y="196"/>
                      <a:pt x="7" y="196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1" y="196"/>
                      <a:pt x="144" y="193"/>
                      <a:pt x="144" y="189"/>
                    </a:cubicBezTo>
                    <a:cubicBezTo>
                      <a:pt x="144" y="33"/>
                      <a:pt x="144" y="33"/>
                      <a:pt x="144" y="33"/>
                    </a:cubicBezTo>
                    <a:cubicBezTo>
                      <a:pt x="144" y="31"/>
                      <a:pt x="144" y="29"/>
                      <a:pt x="142" y="28"/>
                    </a:cubicBezTo>
                    <a:lnTo>
                      <a:pt x="116" y="2"/>
                    </a:lnTo>
                    <a:close/>
                    <a:moveTo>
                      <a:pt x="13" y="182"/>
                    </a:moveTo>
                    <a:cubicBezTo>
                      <a:pt x="13" y="13"/>
                      <a:pt x="13" y="13"/>
                      <a:pt x="13" y="13"/>
                    </a:cubicBezTo>
                    <a:cubicBezTo>
                      <a:pt x="104" y="13"/>
                      <a:pt x="104" y="13"/>
                      <a:pt x="104" y="13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104" y="38"/>
                      <a:pt x="106" y="40"/>
                      <a:pt x="108" y="40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31" y="182"/>
                      <a:pt x="131" y="182"/>
                      <a:pt x="131" y="182"/>
                    </a:cubicBezTo>
                    <a:lnTo>
                      <a:pt x="13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5"/>
              <p:cNvSpPr>
                <a:spLocks noEditPoints="1"/>
              </p:cNvSpPr>
              <p:nvPr/>
            </p:nvSpPr>
            <p:spPr bwMode="auto">
              <a:xfrm>
                <a:off x="4252" y="1087"/>
                <a:ext cx="94" cy="444"/>
              </a:xfrm>
              <a:custGeom>
                <a:avLst/>
                <a:gdLst>
                  <a:gd name="T0" fmla="*/ 35 w 39"/>
                  <a:gd name="T1" fmla="*/ 0 h 185"/>
                  <a:gd name="T2" fmla="*/ 4 w 39"/>
                  <a:gd name="T3" fmla="*/ 0 h 185"/>
                  <a:gd name="T4" fmla="*/ 0 w 39"/>
                  <a:gd name="T5" fmla="*/ 4 h 185"/>
                  <a:gd name="T6" fmla="*/ 0 w 39"/>
                  <a:gd name="T7" fmla="*/ 144 h 185"/>
                  <a:gd name="T8" fmla="*/ 0 w 39"/>
                  <a:gd name="T9" fmla="*/ 146 h 185"/>
                  <a:gd name="T10" fmla="*/ 16 w 39"/>
                  <a:gd name="T11" fmla="*/ 182 h 185"/>
                  <a:gd name="T12" fmla="*/ 20 w 39"/>
                  <a:gd name="T13" fmla="*/ 185 h 185"/>
                  <a:gd name="T14" fmla="*/ 23 w 39"/>
                  <a:gd name="T15" fmla="*/ 182 h 185"/>
                  <a:gd name="T16" fmla="*/ 39 w 39"/>
                  <a:gd name="T17" fmla="*/ 146 h 185"/>
                  <a:gd name="T18" fmla="*/ 39 w 39"/>
                  <a:gd name="T19" fmla="*/ 144 h 185"/>
                  <a:gd name="T20" fmla="*/ 39 w 39"/>
                  <a:gd name="T21" fmla="*/ 4 h 185"/>
                  <a:gd name="T22" fmla="*/ 35 w 39"/>
                  <a:gd name="T23" fmla="*/ 0 h 185"/>
                  <a:gd name="T24" fmla="*/ 31 w 39"/>
                  <a:gd name="T25" fmla="*/ 143 h 185"/>
                  <a:gd name="T26" fmla="*/ 25 w 39"/>
                  <a:gd name="T27" fmla="*/ 157 h 185"/>
                  <a:gd name="T28" fmla="*/ 14 w 39"/>
                  <a:gd name="T29" fmla="*/ 157 h 185"/>
                  <a:gd name="T30" fmla="*/ 8 w 39"/>
                  <a:gd name="T31" fmla="*/ 143 h 185"/>
                  <a:gd name="T32" fmla="*/ 8 w 39"/>
                  <a:gd name="T33" fmla="*/ 8 h 185"/>
                  <a:gd name="T34" fmla="*/ 18 w 39"/>
                  <a:gd name="T35" fmla="*/ 8 h 185"/>
                  <a:gd name="T36" fmla="*/ 18 w 39"/>
                  <a:gd name="T37" fmla="*/ 8 h 185"/>
                  <a:gd name="T38" fmla="*/ 18 w 39"/>
                  <a:gd name="T39" fmla="*/ 137 h 185"/>
                  <a:gd name="T40" fmla="*/ 21 w 39"/>
                  <a:gd name="T41" fmla="*/ 139 h 185"/>
                  <a:gd name="T42" fmla="*/ 24 w 39"/>
                  <a:gd name="T43" fmla="*/ 137 h 185"/>
                  <a:gd name="T44" fmla="*/ 24 w 39"/>
                  <a:gd name="T45" fmla="*/ 8 h 185"/>
                  <a:gd name="T46" fmla="*/ 24 w 39"/>
                  <a:gd name="T47" fmla="*/ 8 h 185"/>
                  <a:gd name="T48" fmla="*/ 31 w 39"/>
                  <a:gd name="T49" fmla="*/ 8 h 185"/>
                  <a:gd name="T50" fmla="*/ 31 w 39"/>
                  <a:gd name="T51" fmla="*/ 143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" h="185">
                    <a:moveTo>
                      <a:pt x="3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45"/>
                      <a:pt x="0" y="145"/>
                      <a:pt x="0" y="146"/>
                    </a:cubicBezTo>
                    <a:cubicBezTo>
                      <a:pt x="16" y="182"/>
                      <a:pt x="16" y="182"/>
                      <a:pt x="16" y="182"/>
                    </a:cubicBezTo>
                    <a:cubicBezTo>
                      <a:pt x="17" y="184"/>
                      <a:pt x="18" y="185"/>
                      <a:pt x="20" y="185"/>
                    </a:cubicBezTo>
                    <a:cubicBezTo>
                      <a:pt x="21" y="185"/>
                      <a:pt x="23" y="184"/>
                      <a:pt x="23" y="182"/>
                    </a:cubicBezTo>
                    <a:cubicBezTo>
                      <a:pt x="39" y="146"/>
                      <a:pt x="39" y="146"/>
                      <a:pt x="39" y="146"/>
                    </a:cubicBezTo>
                    <a:cubicBezTo>
                      <a:pt x="39" y="145"/>
                      <a:pt x="39" y="145"/>
                      <a:pt x="39" y="14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1"/>
                      <a:pt x="37" y="0"/>
                      <a:pt x="35" y="0"/>
                    </a:cubicBezTo>
                    <a:close/>
                    <a:moveTo>
                      <a:pt x="31" y="143"/>
                    </a:moveTo>
                    <a:cubicBezTo>
                      <a:pt x="25" y="157"/>
                      <a:pt x="25" y="157"/>
                      <a:pt x="25" y="157"/>
                    </a:cubicBezTo>
                    <a:cubicBezTo>
                      <a:pt x="14" y="157"/>
                      <a:pt x="14" y="157"/>
                      <a:pt x="14" y="157"/>
                    </a:cubicBezTo>
                    <a:cubicBezTo>
                      <a:pt x="8" y="143"/>
                      <a:pt x="8" y="143"/>
                      <a:pt x="8" y="143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137"/>
                      <a:pt x="18" y="137"/>
                      <a:pt x="18" y="137"/>
                    </a:cubicBezTo>
                    <a:cubicBezTo>
                      <a:pt x="18" y="138"/>
                      <a:pt x="19" y="139"/>
                      <a:pt x="21" y="139"/>
                    </a:cubicBezTo>
                    <a:cubicBezTo>
                      <a:pt x="22" y="139"/>
                      <a:pt x="24" y="138"/>
                      <a:pt x="24" y="137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31" y="8"/>
                      <a:pt x="31" y="8"/>
                      <a:pt x="31" y="8"/>
                    </a:cubicBezTo>
                    <a:lnTo>
                      <a:pt x="31" y="1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5211373" y="3294323"/>
            <a:ext cx="1082156" cy="1082156"/>
            <a:chOff x="6674239" y="3408398"/>
            <a:chExt cx="1007417" cy="1007417"/>
          </a:xfrm>
        </p:grpSpPr>
        <p:sp>
          <p:nvSpPr>
            <p:cNvPr id="32" name="任意多边形 31"/>
            <p:cNvSpPr/>
            <p:nvPr/>
          </p:nvSpPr>
          <p:spPr>
            <a:xfrm>
              <a:off x="6674239" y="3408398"/>
              <a:ext cx="1007417" cy="1007417"/>
            </a:xfrm>
            <a:custGeom>
              <a:avLst/>
              <a:gdLst>
                <a:gd name="connsiteX0" fmla="*/ 0 w 1007417"/>
                <a:gd name="connsiteY0" fmla="*/ 503709 h 1007417"/>
                <a:gd name="connsiteX1" fmla="*/ 503709 w 1007417"/>
                <a:gd name="connsiteY1" fmla="*/ 0 h 1007417"/>
                <a:gd name="connsiteX2" fmla="*/ 1007418 w 1007417"/>
                <a:gd name="connsiteY2" fmla="*/ 503709 h 1007417"/>
                <a:gd name="connsiteX3" fmla="*/ 503709 w 1007417"/>
                <a:gd name="connsiteY3" fmla="*/ 1007418 h 1007417"/>
                <a:gd name="connsiteX4" fmla="*/ 0 w 1007417"/>
                <a:gd name="connsiteY4" fmla="*/ 503709 h 100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417" h="1007417">
                  <a:moveTo>
                    <a:pt x="0" y="503709"/>
                  </a:moveTo>
                  <a:cubicBezTo>
                    <a:pt x="0" y="225518"/>
                    <a:pt x="225518" y="0"/>
                    <a:pt x="503709" y="0"/>
                  </a:cubicBezTo>
                  <a:cubicBezTo>
                    <a:pt x="781900" y="0"/>
                    <a:pt x="1007418" y="225518"/>
                    <a:pt x="1007418" y="503709"/>
                  </a:cubicBezTo>
                  <a:cubicBezTo>
                    <a:pt x="1007418" y="781900"/>
                    <a:pt x="781900" y="1007418"/>
                    <a:pt x="503709" y="1007418"/>
                  </a:cubicBezTo>
                  <a:cubicBezTo>
                    <a:pt x="225518" y="1007418"/>
                    <a:pt x="0" y="781900"/>
                    <a:pt x="0" y="5037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33" name="Group 28"/>
            <p:cNvGrpSpPr>
              <a:grpSpLocks noChangeAspect="1"/>
            </p:cNvGrpSpPr>
            <p:nvPr/>
          </p:nvGrpSpPr>
          <p:grpSpPr bwMode="auto">
            <a:xfrm>
              <a:off x="6969306" y="3649352"/>
              <a:ext cx="417282" cy="525508"/>
              <a:chOff x="4401" y="2266"/>
              <a:chExt cx="374" cy="471"/>
            </a:xfrm>
            <a:solidFill>
              <a:schemeClr val="bg1"/>
            </a:solidFill>
          </p:grpSpPr>
          <p:sp>
            <p:nvSpPr>
              <p:cNvPr id="34" name="Freeform 29"/>
              <p:cNvSpPr>
                <a:spLocks/>
              </p:cNvSpPr>
              <p:nvPr/>
            </p:nvSpPr>
            <p:spPr bwMode="auto">
              <a:xfrm>
                <a:off x="4538" y="2390"/>
                <a:ext cx="85" cy="108"/>
              </a:xfrm>
              <a:custGeom>
                <a:avLst/>
                <a:gdLst>
                  <a:gd name="T0" fmla="*/ 0 w 35"/>
                  <a:gd name="T1" fmla="*/ 26 h 45"/>
                  <a:gd name="T2" fmla="*/ 3 w 35"/>
                  <a:gd name="T3" fmla="*/ 29 h 45"/>
                  <a:gd name="T4" fmla="*/ 3 w 35"/>
                  <a:gd name="T5" fmla="*/ 29 h 45"/>
                  <a:gd name="T6" fmla="*/ 17 w 35"/>
                  <a:gd name="T7" fmla="*/ 45 h 45"/>
                  <a:gd name="T8" fmla="*/ 32 w 35"/>
                  <a:gd name="T9" fmla="*/ 29 h 45"/>
                  <a:gd name="T10" fmla="*/ 32 w 35"/>
                  <a:gd name="T11" fmla="*/ 29 h 45"/>
                  <a:gd name="T12" fmla="*/ 35 w 35"/>
                  <a:gd name="T13" fmla="*/ 26 h 45"/>
                  <a:gd name="T14" fmla="*/ 33 w 35"/>
                  <a:gd name="T15" fmla="*/ 23 h 45"/>
                  <a:gd name="T16" fmla="*/ 34 w 35"/>
                  <a:gd name="T17" fmla="*/ 17 h 45"/>
                  <a:gd name="T18" fmla="*/ 17 w 35"/>
                  <a:gd name="T19" fmla="*/ 0 h 45"/>
                  <a:gd name="T20" fmla="*/ 1 w 35"/>
                  <a:gd name="T21" fmla="*/ 17 h 45"/>
                  <a:gd name="T22" fmla="*/ 2 w 35"/>
                  <a:gd name="T23" fmla="*/ 23 h 45"/>
                  <a:gd name="T24" fmla="*/ 0 w 35"/>
                  <a:gd name="T25" fmla="*/ 2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45">
                    <a:moveTo>
                      <a:pt x="0" y="26"/>
                    </a:moveTo>
                    <a:cubicBezTo>
                      <a:pt x="0" y="28"/>
                      <a:pt x="1" y="29"/>
                      <a:pt x="3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7"/>
                      <a:pt x="10" y="45"/>
                      <a:pt x="17" y="45"/>
                    </a:cubicBezTo>
                    <a:cubicBezTo>
                      <a:pt x="25" y="45"/>
                      <a:pt x="31" y="37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29"/>
                      <a:pt x="35" y="28"/>
                      <a:pt x="35" y="26"/>
                    </a:cubicBezTo>
                    <a:cubicBezTo>
                      <a:pt x="35" y="25"/>
                      <a:pt x="34" y="24"/>
                      <a:pt x="33" y="23"/>
                    </a:cubicBezTo>
                    <a:cubicBezTo>
                      <a:pt x="34" y="21"/>
                      <a:pt x="34" y="19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ubicBezTo>
                      <a:pt x="8" y="0"/>
                      <a:pt x="1" y="8"/>
                      <a:pt x="1" y="17"/>
                    </a:cubicBezTo>
                    <a:cubicBezTo>
                      <a:pt x="1" y="19"/>
                      <a:pt x="1" y="21"/>
                      <a:pt x="2" y="23"/>
                    </a:cubicBezTo>
                    <a:cubicBezTo>
                      <a:pt x="1" y="24"/>
                      <a:pt x="0" y="25"/>
                      <a:pt x="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0"/>
              <p:cNvSpPr>
                <a:spLocks/>
              </p:cNvSpPr>
              <p:nvPr/>
            </p:nvSpPr>
            <p:spPr bwMode="auto">
              <a:xfrm>
                <a:off x="4490" y="2512"/>
                <a:ext cx="178" cy="53"/>
              </a:xfrm>
              <a:custGeom>
                <a:avLst/>
                <a:gdLst>
                  <a:gd name="T0" fmla="*/ 2 w 74"/>
                  <a:gd name="T1" fmla="*/ 22 h 22"/>
                  <a:gd name="T2" fmla="*/ 73 w 74"/>
                  <a:gd name="T3" fmla="*/ 22 h 22"/>
                  <a:gd name="T4" fmla="*/ 74 w 74"/>
                  <a:gd name="T5" fmla="*/ 21 h 22"/>
                  <a:gd name="T6" fmla="*/ 74 w 74"/>
                  <a:gd name="T7" fmla="*/ 15 h 22"/>
                  <a:gd name="T8" fmla="*/ 74 w 74"/>
                  <a:gd name="T9" fmla="*/ 14 h 22"/>
                  <a:gd name="T10" fmla="*/ 50 w 74"/>
                  <a:gd name="T11" fmla="*/ 0 h 22"/>
                  <a:gd name="T12" fmla="*/ 49 w 74"/>
                  <a:gd name="T13" fmla="*/ 0 h 22"/>
                  <a:gd name="T14" fmla="*/ 48 w 74"/>
                  <a:gd name="T15" fmla="*/ 0 h 22"/>
                  <a:gd name="T16" fmla="*/ 47 w 74"/>
                  <a:gd name="T17" fmla="*/ 0 h 22"/>
                  <a:gd name="T18" fmla="*/ 37 w 74"/>
                  <a:gd name="T19" fmla="*/ 3 h 22"/>
                  <a:gd name="T20" fmla="*/ 27 w 74"/>
                  <a:gd name="T21" fmla="*/ 0 h 22"/>
                  <a:gd name="T22" fmla="*/ 26 w 74"/>
                  <a:gd name="T23" fmla="*/ 0 h 22"/>
                  <a:gd name="T24" fmla="*/ 26 w 74"/>
                  <a:gd name="T25" fmla="*/ 0 h 22"/>
                  <a:gd name="T26" fmla="*/ 25 w 74"/>
                  <a:gd name="T27" fmla="*/ 0 h 22"/>
                  <a:gd name="T28" fmla="*/ 1 w 74"/>
                  <a:gd name="T29" fmla="*/ 14 h 22"/>
                  <a:gd name="T30" fmla="*/ 0 w 74"/>
                  <a:gd name="T31" fmla="*/ 15 h 22"/>
                  <a:gd name="T32" fmla="*/ 0 w 74"/>
                  <a:gd name="T33" fmla="*/ 21 h 22"/>
                  <a:gd name="T34" fmla="*/ 2 w 74"/>
                  <a:gd name="T3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4" h="22">
                    <a:moveTo>
                      <a:pt x="2" y="22"/>
                    </a:moveTo>
                    <a:cubicBezTo>
                      <a:pt x="73" y="22"/>
                      <a:pt x="73" y="22"/>
                      <a:pt x="73" y="22"/>
                    </a:cubicBezTo>
                    <a:cubicBezTo>
                      <a:pt x="73" y="22"/>
                      <a:pt x="74" y="21"/>
                      <a:pt x="74" y="21"/>
                    </a:cubicBezTo>
                    <a:cubicBezTo>
                      <a:pt x="74" y="15"/>
                      <a:pt x="74" y="15"/>
                      <a:pt x="74" y="15"/>
                    </a:cubicBezTo>
                    <a:cubicBezTo>
                      <a:pt x="74" y="15"/>
                      <a:pt x="74" y="14"/>
                      <a:pt x="74" y="14"/>
                    </a:cubicBezTo>
                    <a:cubicBezTo>
                      <a:pt x="67" y="7"/>
                      <a:pt x="59" y="3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7" y="0"/>
                    </a:cubicBezTo>
                    <a:cubicBezTo>
                      <a:pt x="45" y="2"/>
                      <a:pt x="41" y="3"/>
                      <a:pt x="37" y="3"/>
                    </a:cubicBezTo>
                    <a:cubicBezTo>
                      <a:pt x="34" y="3"/>
                      <a:pt x="30" y="2"/>
                      <a:pt x="27" y="0"/>
                    </a:cubicBezTo>
                    <a:cubicBezTo>
                      <a:pt x="27" y="0"/>
                      <a:pt x="27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5" y="0"/>
                    </a:cubicBezTo>
                    <a:cubicBezTo>
                      <a:pt x="16" y="2"/>
                      <a:pt x="8" y="7"/>
                      <a:pt x="1" y="14"/>
                    </a:cubicBezTo>
                    <a:cubicBezTo>
                      <a:pt x="1" y="14"/>
                      <a:pt x="0" y="15"/>
                      <a:pt x="0" y="1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1" y="22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1"/>
              <p:cNvSpPr>
                <a:spLocks/>
              </p:cNvSpPr>
              <p:nvPr/>
            </p:nvSpPr>
            <p:spPr bwMode="auto">
              <a:xfrm>
                <a:off x="4476" y="2613"/>
                <a:ext cx="207" cy="12"/>
              </a:xfrm>
              <a:custGeom>
                <a:avLst/>
                <a:gdLst>
                  <a:gd name="T0" fmla="*/ 84 w 86"/>
                  <a:gd name="T1" fmla="*/ 0 h 5"/>
                  <a:gd name="T2" fmla="*/ 3 w 86"/>
                  <a:gd name="T3" fmla="*/ 0 h 5"/>
                  <a:gd name="T4" fmla="*/ 0 w 86"/>
                  <a:gd name="T5" fmla="*/ 2 h 5"/>
                  <a:gd name="T6" fmla="*/ 3 w 86"/>
                  <a:gd name="T7" fmla="*/ 5 h 5"/>
                  <a:gd name="T8" fmla="*/ 84 w 86"/>
                  <a:gd name="T9" fmla="*/ 5 h 5"/>
                  <a:gd name="T10" fmla="*/ 86 w 86"/>
                  <a:gd name="T11" fmla="*/ 2 h 5"/>
                  <a:gd name="T12" fmla="*/ 84 w 86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5">
                    <a:moveTo>
                      <a:pt x="8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3" y="5"/>
                    </a:cubicBezTo>
                    <a:cubicBezTo>
                      <a:pt x="84" y="5"/>
                      <a:pt x="84" y="5"/>
                      <a:pt x="84" y="5"/>
                    </a:cubicBezTo>
                    <a:cubicBezTo>
                      <a:pt x="85" y="5"/>
                      <a:pt x="86" y="4"/>
                      <a:pt x="86" y="2"/>
                    </a:cubicBezTo>
                    <a:cubicBezTo>
                      <a:pt x="86" y="1"/>
                      <a:pt x="85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32"/>
              <p:cNvSpPr>
                <a:spLocks noEditPoints="1"/>
              </p:cNvSpPr>
              <p:nvPr/>
            </p:nvSpPr>
            <p:spPr bwMode="auto">
              <a:xfrm>
                <a:off x="4401" y="2266"/>
                <a:ext cx="374" cy="471"/>
              </a:xfrm>
              <a:custGeom>
                <a:avLst/>
                <a:gdLst>
                  <a:gd name="T0" fmla="*/ 153 w 155"/>
                  <a:gd name="T1" fmla="*/ 31 h 197"/>
                  <a:gd name="T2" fmla="*/ 124 w 155"/>
                  <a:gd name="T3" fmla="*/ 2 h 197"/>
                  <a:gd name="T4" fmla="*/ 120 w 155"/>
                  <a:gd name="T5" fmla="*/ 0 h 197"/>
                  <a:gd name="T6" fmla="*/ 6 w 155"/>
                  <a:gd name="T7" fmla="*/ 0 h 197"/>
                  <a:gd name="T8" fmla="*/ 0 w 155"/>
                  <a:gd name="T9" fmla="*/ 7 h 197"/>
                  <a:gd name="T10" fmla="*/ 0 w 155"/>
                  <a:gd name="T11" fmla="*/ 190 h 197"/>
                  <a:gd name="T12" fmla="*/ 6 w 155"/>
                  <a:gd name="T13" fmla="*/ 197 h 197"/>
                  <a:gd name="T14" fmla="*/ 148 w 155"/>
                  <a:gd name="T15" fmla="*/ 197 h 197"/>
                  <a:gd name="T16" fmla="*/ 155 w 155"/>
                  <a:gd name="T17" fmla="*/ 190 h 197"/>
                  <a:gd name="T18" fmla="*/ 155 w 155"/>
                  <a:gd name="T19" fmla="*/ 35 h 197"/>
                  <a:gd name="T20" fmla="*/ 153 w 155"/>
                  <a:gd name="T21" fmla="*/ 31 h 197"/>
                  <a:gd name="T22" fmla="*/ 13 w 155"/>
                  <a:gd name="T23" fmla="*/ 183 h 197"/>
                  <a:gd name="T24" fmla="*/ 13 w 155"/>
                  <a:gd name="T25" fmla="*/ 14 h 197"/>
                  <a:gd name="T26" fmla="*/ 116 w 155"/>
                  <a:gd name="T27" fmla="*/ 14 h 197"/>
                  <a:gd name="T28" fmla="*/ 116 w 155"/>
                  <a:gd name="T29" fmla="*/ 35 h 197"/>
                  <a:gd name="T30" fmla="*/ 120 w 155"/>
                  <a:gd name="T31" fmla="*/ 39 h 197"/>
                  <a:gd name="T32" fmla="*/ 142 w 155"/>
                  <a:gd name="T33" fmla="*/ 39 h 197"/>
                  <a:gd name="T34" fmla="*/ 142 w 155"/>
                  <a:gd name="T35" fmla="*/ 183 h 197"/>
                  <a:gd name="T36" fmla="*/ 13 w 155"/>
                  <a:gd name="T37" fmla="*/ 183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5" h="197">
                    <a:moveTo>
                      <a:pt x="153" y="31"/>
                    </a:moveTo>
                    <a:cubicBezTo>
                      <a:pt x="124" y="2"/>
                      <a:pt x="124" y="2"/>
                      <a:pt x="124" y="2"/>
                    </a:cubicBezTo>
                    <a:cubicBezTo>
                      <a:pt x="123" y="1"/>
                      <a:pt x="121" y="0"/>
                      <a:pt x="12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90"/>
                      <a:pt x="0" y="190"/>
                      <a:pt x="0" y="190"/>
                    </a:cubicBezTo>
                    <a:cubicBezTo>
                      <a:pt x="0" y="194"/>
                      <a:pt x="3" y="197"/>
                      <a:pt x="6" y="197"/>
                    </a:cubicBezTo>
                    <a:cubicBezTo>
                      <a:pt x="148" y="197"/>
                      <a:pt x="148" y="197"/>
                      <a:pt x="148" y="197"/>
                    </a:cubicBezTo>
                    <a:cubicBezTo>
                      <a:pt x="152" y="197"/>
                      <a:pt x="155" y="194"/>
                      <a:pt x="155" y="190"/>
                    </a:cubicBezTo>
                    <a:cubicBezTo>
                      <a:pt x="155" y="35"/>
                      <a:pt x="155" y="35"/>
                      <a:pt x="155" y="35"/>
                    </a:cubicBezTo>
                    <a:cubicBezTo>
                      <a:pt x="155" y="34"/>
                      <a:pt x="154" y="32"/>
                      <a:pt x="153" y="31"/>
                    </a:cubicBezTo>
                    <a:close/>
                    <a:moveTo>
                      <a:pt x="13" y="183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116" y="14"/>
                      <a:pt x="116" y="14"/>
                      <a:pt x="116" y="14"/>
                    </a:cubicBezTo>
                    <a:cubicBezTo>
                      <a:pt x="116" y="35"/>
                      <a:pt x="116" y="35"/>
                      <a:pt x="116" y="35"/>
                    </a:cubicBezTo>
                    <a:cubicBezTo>
                      <a:pt x="116" y="38"/>
                      <a:pt x="118" y="39"/>
                      <a:pt x="120" y="39"/>
                    </a:cubicBezTo>
                    <a:cubicBezTo>
                      <a:pt x="142" y="39"/>
                      <a:pt x="142" y="39"/>
                      <a:pt x="142" y="39"/>
                    </a:cubicBezTo>
                    <a:cubicBezTo>
                      <a:pt x="142" y="183"/>
                      <a:pt x="142" y="183"/>
                      <a:pt x="142" y="183"/>
                    </a:cubicBezTo>
                    <a:lnTo>
                      <a:pt x="13" y="1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8" name="文本框 37"/>
          <p:cNvSpPr txBox="1"/>
          <p:nvPr/>
        </p:nvSpPr>
        <p:spPr>
          <a:xfrm>
            <a:off x="6589486" y="2442711"/>
            <a:ext cx="3264128" cy="2785378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如果你毕业设计打算发期刊，你可以在这页提出来，我相信导师会支持你的，我个人认为毕设做好了，是可以投好的刊物的，只是大多数同学都打算混过去而已，也不是所有同学都想上研。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51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2960914" y="2600325"/>
            <a:ext cx="2800961" cy="9056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3817257" y="3531377"/>
            <a:ext cx="1957318" cy="9848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5686905" y="1903639"/>
            <a:ext cx="2546618" cy="16277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749175" y="3505977"/>
            <a:ext cx="3307739" cy="6328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859415" y="5567641"/>
            <a:ext cx="7921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这里可以扯一扯你是如何憋出一个不切实际，天马行空的方案，而又如何的修改它。</a:t>
            </a:r>
            <a:endParaRPr lang="en-US" altLang="zh-CN" sz="24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743988" y="2463695"/>
            <a:ext cx="2106754" cy="2106754"/>
            <a:chOff x="3761296" y="1104900"/>
            <a:chExt cx="1549400" cy="1549400"/>
          </a:xfrm>
        </p:grpSpPr>
        <p:sp>
          <p:nvSpPr>
            <p:cNvPr id="8" name="椭圆 7"/>
            <p:cNvSpPr/>
            <p:nvPr/>
          </p:nvSpPr>
          <p:spPr>
            <a:xfrm>
              <a:off x="3761296" y="1104900"/>
              <a:ext cx="1549400" cy="1549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761296" y="1528754"/>
              <a:ext cx="1549400" cy="701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</a:t>
              </a:r>
              <a:endPara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中心思想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618840" y="1305576"/>
            <a:ext cx="1655788" cy="1108426"/>
            <a:chOff x="6352096" y="849600"/>
            <a:chExt cx="1549400" cy="1037208"/>
          </a:xfrm>
        </p:grpSpPr>
        <p:sp>
          <p:nvSpPr>
            <p:cNvPr id="11" name="椭圆 10"/>
            <p:cNvSpPr/>
            <p:nvPr/>
          </p:nvSpPr>
          <p:spPr>
            <a:xfrm>
              <a:off x="6608192" y="849600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352096" y="1094603"/>
              <a:ext cx="1549400" cy="547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四个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重要思想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924056" y="1917729"/>
            <a:ext cx="2176144" cy="1456766"/>
            <a:chOff x="1277256" y="1121088"/>
            <a:chExt cx="1549400" cy="1037208"/>
          </a:xfrm>
        </p:grpSpPr>
        <p:sp>
          <p:nvSpPr>
            <p:cNvPr id="14" name="椭圆 13"/>
            <p:cNvSpPr/>
            <p:nvPr/>
          </p:nvSpPr>
          <p:spPr>
            <a:xfrm>
              <a:off x="1533352" y="1121088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77256" y="1387687"/>
              <a:ext cx="1549400" cy="50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</a:t>
              </a:r>
              <a:endPara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重要思想</a:t>
              </a:r>
              <a:endPara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064209" y="3505976"/>
            <a:ext cx="1991634" cy="1333251"/>
            <a:chOff x="7645400" y="1877556"/>
            <a:chExt cx="1549400" cy="1037208"/>
          </a:xfrm>
        </p:grpSpPr>
        <p:sp>
          <p:nvSpPr>
            <p:cNvPr id="17" name="椭圆 16"/>
            <p:cNvSpPr/>
            <p:nvPr/>
          </p:nvSpPr>
          <p:spPr>
            <a:xfrm>
              <a:off x="7901496" y="1877556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645400" y="2144752"/>
              <a:ext cx="1549400" cy="502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四个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重要思想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877855" y="3840164"/>
            <a:ext cx="2046558" cy="1370018"/>
            <a:chOff x="5056696" y="2183559"/>
            <a:chExt cx="1549400" cy="1037208"/>
          </a:xfrm>
        </p:grpSpPr>
        <p:sp>
          <p:nvSpPr>
            <p:cNvPr id="20" name="椭圆 19"/>
            <p:cNvSpPr/>
            <p:nvPr/>
          </p:nvSpPr>
          <p:spPr>
            <a:xfrm>
              <a:off x="5312792" y="2183559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056696" y="2457502"/>
              <a:ext cx="1549400" cy="489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四个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重要思想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2339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370490" y="560907"/>
            <a:ext cx="1451020" cy="1451016"/>
            <a:chOff x="1734969" y="2787385"/>
            <a:chExt cx="1224000" cy="1223998"/>
          </a:xfrm>
        </p:grpSpPr>
        <p:sp>
          <p:nvSpPr>
            <p:cNvPr id="6" name="椭圆 5"/>
            <p:cNvSpPr/>
            <p:nvPr/>
          </p:nvSpPr>
          <p:spPr>
            <a:xfrm>
              <a:off x="1734969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1945451" y="3091502"/>
              <a:ext cx="803035" cy="615763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078310" y="2011920"/>
            <a:ext cx="4035380" cy="897237"/>
            <a:chOff x="3733999" y="2315137"/>
            <a:chExt cx="4724002" cy="1058983"/>
          </a:xfrm>
        </p:grpSpPr>
        <p:sp>
          <p:nvSpPr>
            <p:cNvPr id="11" name="文本框 10"/>
            <p:cNvSpPr txBox="1"/>
            <p:nvPr/>
          </p:nvSpPr>
          <p:spPr>
            <a:xfrm>
              <a:off x="3733999" y="2315137"/>
              <a:ext cx="4724002" cy="690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2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xxxx</a:t>
              </a:r>
              <a:r>
                <a:rPr lang="zh-CN" altLang="en-US" sz="32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大</a:t>
              </a:r>
              <a:r>
                <a:rPr lang="zh-CN" altLang="en-US" sz="32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学</a:t>
              </a:r>
              <a:endParaRPr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43459" y="2974535"/>
              <a:ext cx="4705082" cy="3995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60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xxxxxUniversity</a:t>
              </a:r>
              <a:endPara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3733999" y="2947835"/>
              <a:ext cx="472400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257977" y="3247553"/>
            <a:ext cx="9676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THANKS FOR YOUR WATCHING</a:t>
            </a:r>
            <a:endParaRPr lang="zh-CN" altLang="en-US" sz="48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63171" y="4025743"/>
            <a:ext cx="90656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4775202" y="6094976"/>
            <a:ext cx="2641596" cy="792052"/>
            <a:chOff x="4775202" y="6065948"/>
            <a:chExt cx="2641596" cy="792052"/>
          </a:xfrm>
        </p:grpSpPr>
        <p:sp>
          <p:nvSpPr>
            <p:cNvPr id="31" name="任意多边形 30"/>
            <p:cNvSpPr/>
            <p:nvPr/>
          </p:nvSpPr>
          <p:spPr>
            <a:xfrm rot="16200000">
              <a:off x="5699974" y="5375857"/>
              <a:ext cx="792052" cy="2172234"/>
            </a:xfrm>
            <a:custGeom>
              <a:avLst/>
              <a:gdLst>
                <a:gd name="connsiteX0" fmla="*/ 641915 w 792052"/>
                <a:gd name="connsiteY0" fmla="*/ 1811627 h 2172234"/>
                <a:gd name="connsiteX1" fmla="*/ 567291 w 792052"/>
                <a:gd name="connsiteY1" fmla="*/ 2172234 h 2172234"/>
                <a:gd name="connsiteX2" fmla="*/ 0 w 792052"/>
                <a:gd name="connsiteY2" fmla="*/ 2172234 h 2172234"/>
                <a:gd name="connsiteX3" fmla="*/ 0 w 792052"/>
                <a:gd name="connsiteY3" fmla="*/ 1811627 h 2172234"/>
                <a:gd name="connsiteX4" fmla="*/ 651592 w 792052"/>
                <a:gd name="connsiteY4" fmla="*/ 407369 h 2172234"/>
                <a:gd name="connsiteX5" fmla="*/ 0 w 792052"/>
                <a:gd name="connsiteY5" fmla="*/ 407369 h 2172234"/>
                <a:gd name="connsiteX6" fmla="*/ 0 w 792052"/>
                <a:gd name="connsiteY6" fmla="*/ 0 h 2172234"/>
                <a:gd name="connsiteX7" fmla="*/ 567291 w 792052"/>
                <a:gd name="connsiteY7" fmla="*/ 0 h 2172234"/>
                <a:gd name="connsiteX8" fmla="*/ 792052 w 792052"/>
                <a:gd name="connsiteY8" fmla="*/ 1086117 h 2172234"/>
                <a:gd name="connsiteX9" fmla="*/ 669614 w 792052"/>
                <a:gd name="connsiteY9" fmla="*/ 1677780 h 2172234"/>
                <a:gd name="connsiteX10" fmla="*/ 0 w 792052"/>
                <a:gd name="connsiteY10" fmla="*/ 1677780 h 2172234"/>
                <a:gd name="connsiteX11" fmla="*/ 0 w 792052"/>
                <a:gd name="connsiteY11" fmla="*/ 530806 h 2172234"/>
                <a:gd name="connsiteX12" fmla="*/ 677136 w 792052"/>
                <a:gd name="connsiteY12" fmla="*/ 530806 h 2172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52" h="2172234">
                  <a:moveTo>
                    <a:pt x="641915" y="1811627"/>
                  </a:moveTo>
                  <a:lnTo>
                    <a:pt x="567291" y="2172234"/>
                  </a:lnTo>
                  <a:lnTo>
                    <a:pt x="0" y="2172234"/>
                  </a:lnTo>
                  <a:lnTo>
                    <a:pt x="0" y="1811627"/>
                  </a:lnTo>
                  <a:close/>
                  <a:moveTo>
                    <a:pt x="651592" y="407369"/>
                  </a:moveTo>
                  <a:lnTo>
                    <a:pt x="0" y="407369"/>
                  </a:lnTo>
                  <a:lnTo>
                    <a:pt x="0" y="0"/>
                  </a:lnTo>
                  <a:lnTo>
                    <a:pt x="567291" y="0"/>
                  </a:lnTo>
                  <a:close/>
                  <a:moveTo>
                    <a:pt x="792052" y="1086117"/>
                  </a:moveTo>
                  <a:lnTo>
                    <a:pt x="669614" y="1677780"/>
                  </a:lnTo>
                  <a:lnTo>
                    <a:pt x="0" y="1677780"/>
                  </a:lnTo>
                  <a:lnTo>
                    <a:pt x="0" y="530806"/>
                  </a:lnTo>
                  <a:lnTo>
                    <a:pt x="677136" y="530806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7329712" y="6299200"/>
              <a:ext cx="87086" cy="558800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775202" y="6299200"/>
              <a:ext cx="87086" cy="558800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29433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434107" cy="695459"/>
          </a:xfrm>
          <a:prstGeom prst="rect">
            <a:avLst/>
          </a:prstGeom>
          <a:solidFill>
            <a:srgbClr val="0070C0"/>
          </a:solidFill>
          <a:ln w="63500" cap="flat" cmpd="sng">
            <a:noFill/>
            <a:miter lim="800000"/>
            <a:headEnd/>
            <a:tailEnd/>
          </a:ln>
          <a:extLst/>
        </p:spPr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FFFF"/>
                </a:solidFill>
                <a:latin typeface="Arail" charset="0"/>
                <a:ea typeface="Arail" charset="0"/>
                <a:cs typeface="Arail" charset="0"/>
              </a:rPr>
              <a:t>图标大赠送</a:t>
            </a:r>
            <a:endParaRPr lang="zh-CN" altLang="en-US" sz="2400" dirty="0">
              <a:solidFill>
                <a:srgbClr val="FFFFFF"/>
              </a:solidFill>
              <a:latin typeface="Arail" charset="0"/>
              <a:ea typeface="Arail" charset="0"/>
              <a:cs typeface="Arail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320530" y="5986530"/>
            <a:ext cx="871470" cy="871470"/>
          </a:xfrm>
          <a:prstGeom prst="rect">
            <a:avLst/>
          </a:prstGeom>
          <a:solidFill>
            <a:srgbClr val="0070C0"/>
          </a:solidFill>
          <a:ln w="63500" cap="flat" cmpd="sng">
            <a:noFill/>
            <a:miter lim="800000"/>
            <a:headEnd/>
            <a:tailEnd/>
          </a:ln>
          <a:extLst/>
        </p:spPr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FFFFFF"/>
                </a:solidFill>
                <a:latin typeface="Arail" charset="0"/>
                <a:ea typeface="Arail" charset="0"/>
                <a:cs typeface="Arail" charset="0"/>
              </a:rPr>
              <a:t>默</a:t>
            </a:r>
            <a:endParaRPr lang="zh-CN" altLang="en-US" sz="3200" dirty="0">
              <a:solidFill>
                <a:srgbClr val="FFFFFF"/>
              </a:solidFill>
              <a:latin typeface="Arail" charset="0"/>
              <a:ea typeface="Arail" charset="0"/>
              <a:cs typeface="Arail" charset="0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1584707" y="1327944"/>
            <a:ext cx="188913" cy="18891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27" y="8"/>
              </a:cxn>
              <a:cxn ang="0">
                <a:pos x="8" y="27"/>
              </a:cxn>
              <a:cxn ang="0">
                <a:pos x="27" y="47"/>
              </a:cxn>
              <a:cxn ang="0">
                <a:pos x="27" y="8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27" y="8"/>
                </a:moveTo>
                <a:cubicBezTo>
                  <a:pt x="16" y="8"/>
                  <a:pt x="8" y="16"/>
                  <a:pt x="8" y="27"/>
                </a:cubicBezTo>
                <a:cubicBezTo>
                  <a:pt x="8" y="38"/>
                  <a:pt x="16" y="47"/>
                  <a:pt x="27" y="47"/>
                </a:cubicBezTo>
                <a:lnTo>
                  <a:pt x="27" y="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6"/>
          <p:cNvSpPr>
            <a:spLocks noEditPoints="1"/>
          </p:cNvSpPr>
          <p:nvPr/>
        </p:nvSpPr>
        <p:spPr bwMode="auto">
          <a:xfrm>
            <a:off x="2003807" y="1327944"/>
            <a:ext cx="219075" cy="171450"/>
          </a:xfrm>
          <a:custGeom>
            <a:avLst/>
            <a:gdLst/>
            <a:ahLst/>
            <a:cxnLst>
              <a:cxn ang="0">
                <a:pos x="64" y="48"/>
              </a:cxn>
              <a:cxn ang="0">
                <a:pos x="61" y="50"/>
              </a:cxn>
              <a:cxn ang="0">
                <a:pos x="2" y="50"/>
              </a:cxn>
              <a:cxn ang="0">
                <a:pos x="0" y="48"/>
              </a:cxn>
              <a:cxn ang="0">
                <a:pos x="0" y="43"/>
              </a:cxn>
              <a:cxn ang="0">
                <a:pos x="2" y="41"/>
              </a:cxn>
              <a:cxn ang="0">
                <a:pos x="61" y="41"/>
              </a:cxn>
              <a:cxn ang="0">
                <a:pos x="64" y="43"/>
              </a:cxn>
              <a:cxn ang="0">
                <a:pos x="64" y="48"/>
              </a:cxn>
              <a:cxn ang="0">
                <a:pos x="59" y="20"/>
              </a:cxn>
              <a:cxn ang="0">
                <a:pos x="57" y="23"/>
              </a:cxn>
              <a:cxn ang="0">
                <a:pos x="7" y="23"/>
              </a:cxn>
              <a:cxn ang="0">
                <a:pos x="4" y="20"/>
              </a:cxn>
              <a:cxn ang="0">
                <a:pos x="4" y="16"/>
              </a:cxn>
              <a:cxn ang="0">
                <a:pos x="7" y="13"/>
              </a:cxn>
              <a:cxn ang="0">
                <a:pos x="57" y="13"/>
              </a:cxn>
              <a:cxn ang="0">
                <a:pos x="59" y="16"/>
              </a:cxn>
              <a:cxn ang="0">
                <a:pos x="59" y="20"/>
              </a:cxn>
              <a:cxn ang="0">
                <a:pos x="50" y="34"/>
              </a:cxn>
              <a:cxn ang="0">
                <a:pos x="48" y="36"/>
              </a:cxn>
              <a:cxn ang="0">
                <a:pos x="16" y="36"/>
              </a:cxn>
              <a:cxn ang="0">
                <a:pos x="13" y="34"/>
              </a:cxn>
              <a:cxn ang="0">
                <a:pos x="13" y="29"/>
              </a:cxn>
              <a:cxn ang="0">
                <a:pos x="16" y="27"/>
              </a:cxn>
              <a:cxn ang="0">
                <a:pos x="48" y="27"/>
              </a:cxn>
              <a:cxn ang="0">
                <a:pos x="50" y="29"/>
              </a:cxn>
              <a:cxn ang="0">
                <a:pos x="50" y="34"/>
              </a:cxn>
              <a:cxn ang="0">
                <a:pos x="45" y="7"/>
              </a:cxn>
              <a:cxn ang="0">
                <a:pos x="43" y="9"/>
              </a:cxn>
              <a:cxn ang="0">
                <a:pos x="20" y="9"/>
              </a:cxn>
              <a:cxn ang="0">
                <a:pos x="18" y="7"/>
              </a:cxn>
              <a:cxn ang="0">
                <a:pos x="18" y="2"/>
              </a:cxn>
              <a:cxn ang="0">
                <a:pos x="20" y="0"/>
              </a:cxn>
              <a:cxn ang="0">
                <a:pos x="43" y="0"/>
              </a:cxn>
              <a:cxn ang="0">
                <a:pos x="45" y="2"/>
              </a:cxn>
              <a:cxn ang="0">
                <a:pos x="45" y="7"/>
              </a:cxn>
            </a:cxnLst>
            <a:rect l="0" t="0" r="r" b="b"/>
            <a:pathLst>
              <a:path w="64" h="50">
                <a:moveTo>
                  <a:pt x="64" y="48"/>
                </a:moveTo>
                <a:cubicBezTo>
                  <a:pt x="64" y="49"/>
                  <a:pt x="63" y="50"/>
                  <a:pt x="61" y="50"/>
                </a:cubicBezTo>
                <a:cubicBezTo>
                  <a:pt x="2" y="50"/>
                  <a:pt x="2" y="50"/>
                  <a:pt x="2" y="50"/>
                </a:cubicBezTo>
                <a:cubicBezTo>
                  <a:pt x="1" y="50"/>
                  <a:pt x="0" y="49"/>
                  <a:pt x="0" y="4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2"/>
                  <a:pt x="1" y="41"/>
                  <a:pt x="2" y="41"/>
                </a:cubicBezTo>
                <a:cubicBezTo>
                  <a:pt x="61" y="41"/>
                  <a:pt x="61" y="41"/>
                  <a:pt x="61" y="41"/>
                </a:cubicBezTo>
                <a:cubicBezTo>
                  <a:pt x="63" y="41"/>
                  <a:pt x="64" y="42"/>
                  <a:pt x="64" y="43"/>
                </a:cubicBezTo>
                <a:lnTo>
                  <a:pt x="64" y="48"/>
                </a:lnTo>
                <a:close/>
                <a:moveTo>
                  <a:pt x="59" y="20"/>
                </a:moveTo>
                <a:cubicBezTo>
                  <a:pt x="59" y="22"/>
                  <a:pt x="58" y="23"/>
                  <a:pt x="5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3"/>
                  <a:pt x="4" y="22"/>
                  <a:pt x="4" y="20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4"/>
                  <a:pt x="5" y="13"/>
                  <a:pt x="7" y="13"/>
                </a:cubicBezTo>
                <a:cubicBezTo>
                  <a:pt x="57" y="13"/>
                  <a:pt x="57" y="13"/>
                  <a:pt x="57" y="13"/>
                </a:cubicBezTo>
                <a:cubicBezTo>
                  <a:pt x="58" y="13"/>
                  <a:pt x="59" y="14"/>
                  <a:pt x="59" y="16"/>
                </a:cubicBezTo>
                <a:lnTo>
                  <a:pt x="59" y="20"/>
                </a:lnTo>
                <a:close/>
                <a:moveTo>
                  <a:pt x="50" y="34"/>
                </a:moveTo>
                <a:cubicBezTo>
                  <a:pt x="50" y="35"/>
                  <a:pt x="49" y="36"/>
                  <a:pt x="48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3" y="35"/>
                  <a:pt x="13" y="34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28"/>
                  <a:pt x="15" y="27"/>
                  <a:pt x="16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9" y="27"/>
                  <a:pt x="50" y="28"/>
                  <a:pt x="50" y="29"/>
                </a:cubicBezTo>
                <a:lnTo>
                  <a:pt x="50" y="34"/>
                </a:lnTo>
                <a:close/>
                <a:moveTo>
                  <a:pt x="45" y="7"/>
                </a:moveTo>
                <a:cubicBezTo>
                  <a:pt x="45" y="8"/>
                  <a:pt x="44" y="9"/>
                  <a:pt x="43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19" y="9"/>
                  <a:pt x="18" y="8"/>
                  <a:pt x="18" y="7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1"/>
                  <a:pt x="19" y="0"/>
                  <a:pt x="20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1"/>
                  <a:pt x="45" y="2"/>
                </a:cubicBezTo>
                <a:lnTo>
                  <a:pt x="45" y="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7"/>
          <p:cNvSpPr>
            <a:spLocks noEditPoints="1"/>
          </p:cNvSpPr>
          <p:nvPr/>
        </p:nvSpPr>
        <p:spPr bwMode="auto">
          <a:xfrm>
            <a:off x="2497520" y="1327944"/>
            <a:ext cx="220663" cy="171450"/>
          </a:xfrm>
          <a:custGeom>
            <a:avLst/>
            <a:gdLst/>
            <a:ahLst/>
            <a:cxnLst>
              <a:cxn ang="0">
                <a:pos x="45" y="7"/>
              </a:cxn>
              <a:cxn ang="0">
                <a:pos x="43" y="9"/>
              </a:cxn>
              <a:cxn ang="0">
                <a:pos x="2" y="9"/>
              </a:cxn>
              <a:cxn ang="0">
                <a:pos x="0" y="7"/>
              </a:cxn>
              <a:cxn ang="0">
                <a:pos x="0" y="2"/>
              </a:cxn>
              <a:cxn ang="0">
                <a:pos x="2" y="0"/>
              </a:cxn>
              <a:cxn ang="0">
                <a:pos x="43" y="0"/>
              </a:cxn>
              <a:cxn ang="0">
                <a:pos x="45" y="2"/>
              </a:cxn>
              <a:cxn ang="0">
                <a:pos x="45" y="7"/>
              </a:cxn>
              <a:cxn ang="0">
                <a:pos x="59" y="20"/>
              </a:cxn>
              <a:cxn ang="0">
                <a:pos x="57" y="23"/>
              </a:cxn>
              <a:cxn ang="0">
                <a:pos x="2" y="23"/>
              </a:cxn>
              <a:cxn ang="0">
                <a:pos x="0" y="20"/>
              </a:cxn>
              <a:cxn ang="0">
                <a:pos x="0" y="16"/>
              </a:cxn>
              <a:cxn ang="0">
                <a:pos x="2" y="13"/>
              </a:cxn>
              <a:cxn ang="0">
                <a:pos x="57" y="13"/>
              </a:cxn>
              <a:cxn ang="0">
                <a:pos x="59" y="16"/>
              </a:cxn>
              <a:cxn ang="0">
                <a:pos x="59" y="20"/>
              </a:cxn>
              <a:cxn ang="0">
                <a:pos x="50" y="34"/>
              </a:cxn>
              <a:cxn ang="0">
                <a:pos x="48" y="36"/>
              </a:cxn>
              <a:cxn ang="0">
                <a:pos x="2" y="36"/>
              </a:cxn>
              <a:cxn ang="0">
                <a:pos x="0" y="34"/>
              </a:cxn>
              <a:cxn ang="0">
                <a:pos x="0" y="29"/>
              </a:cxn>
              <a:cxn ang="0">
                <a:pos x="2" y="27"/>
              </a:cxn>
              <a:cxn ang="0">
                <a:pos x="48" y="27"/>
              </a:cxn>
              <a:cxn ang="0">
                <a:pos x="50" y="29"/>
              </a:cxn>
              <a:cxn ang="0">
                <a:pos x="50" y="34"/>
              </a:cxn>
              <a:cxn ang="0">
                <a:pos x="64" y="48"/>
              </a:cxn>
              <a:cxn ang="0">
                <a:pos x="61" y="50"/>
              </a:cxn>
              <a:cxn ang="0">
                <a:pos x="2" y="50"/>
              </a:cxn>
              <a:cxn ang="0">
                <a:pos x="0" y="48"/>
              </a:cxn>
              <a:cxn ang="0">
                <a:pos x="0" y="43"/>
              </a:cxn>
              <a:cxn ang="0">
                <a:pos x="2" y="41"/>
              </a:cxn>
              <a:cxn ang="0">
                <a:pos x="61" y="41"/>
              </a:cxn>
              <a:cxn ang="0">
                <a:pos x="64" y="43"/>
              </a:cxn>
              <a:cxn ang="0">
                <a:pos x="64" y="48"/>
              </a:cxn>
            </a:cxnLst>
            <a:rect l="0" t="0" r="r" b="b"/>
            <a:pathLst>
              <a:path w="64" h="50">
                <a:moveTo>
                  <a:pt x="45" y="7"/>
                </a:moveTo>
                <a:cubicBezTo>
                  <a:pt x="45" y="8"/>
                  <a:pt x="44" y="9"/>
                  <a:pt x="43" y="9"/>
                </a:cubicBezTo>
                <a:cubicBezTo>
                  <a:pt x="2" y="9"/>
                  <a:pt x="2" y="9"/>
                  <a:pt x="2" y="9"/>
                </a:cubicBezTo>
                <a:cubicBezTo>
                  <a:pt x="1" y="9"/>
                  <a:pt x="0" y="8"/>
                  <a:pt x="0" y="7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1"/>
                  <a:pt x="45" y="2"/>
                </a:cubicBezTo>
                <a:lnTo>
                  <a:pt x="45" y="7"/>
                </a:lnTo>
                <a:close/>
                <a:moveTo>
                  <a:pt x="59" y="20"/>
                </a:moveTo>
                <a:cubicBezTo>
                  <a:pt x="59" y="22"/>
                  <a:pt x="58" y="23"/>
                  <a:pt x="57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2"/>
                  <a:pt x="0" y="2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4"/>
                  <a:pt x="1" y="13"/>
                  <a:pt x="2" y="13"/>
                </a:cubicBezTo>
                <a:cubicBezTo>
                  <a:pt x="57" y="13"/>
                  <a:pt x="57" y="13"/>
                  <a:pt x="57" y="13"/>
                </a:cubicBezTo>
                <a:cubicBezTo>
                  <a:pt x="58" y="13"/>
                  <a:pt x="59" y="14"/>
                  <a:pt x="59" y="16"/>
                </a:cubicBezTo>
                <a:lnTo>
                  <a:pt x="59" y="20"/>
                </a:lnTo>
                <a:close/>
                <a:moveTo>
                  <a:pt x="50" y="34"/>
                </a:moveTo>
                <a:cubicBezTo>
                  <a:pt x="50" y="35"/>
                  <a:pt x="49" y="36"/>
                  <a:pt x="48" y="36"/>
                </a:cubicBezTo>
                <a:cubicBezTo>
                  <a:pt x="2" y="36"/>
                  <a:pt x="2" y="36"/>
                  <a:pt x="2" y="36"/>
                </a:cubicBezTo>
                <a:cubicBezTo>
                  <a:pt x="1" y="36"/>
                  <a:pt x="0" y="35"/>
                  <a:pt x="0" y="3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8"/>
                  <a:pt x="1" y="27"/>
                  <a:pt x="2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9" y="27"/>
                  <a:pt x="50" y="28"/>
                  <a:pt x="50" y="29"/>
                </a:cubicBezTo>
                <a:lnTo>
                  <a:pt x="50" y="34"/>
                </a:lnTo>
                <a:close/>
                <a:moveTo>
                  <a:pt x="64" y="48"/>
                </a:moveTo>
                <a:cubicBezTo>
                  <a:pt x="64" y="49"/>
                  <a:pt x="63" y="50"/>
                  <a:pt x="61" y="50"/>
                </a:cubicBezTo>
                <a:cubicBezTo>
                  <a:pt x="2" y="50"/>
                  <a:pt x="2" y="50"/>
                  <a:pt x="2" y="50"/>
                </a:cubicBezTo>
                <a:cubicBezTo>
                  <a:pt x="1" y="50"/>
                  <a:pt x="0" y="49"/>
                  <a:pt x="0" y="4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2"/>
                  <a:pt x="1" y="41"/>
                  <a:pt x="2" y="41"/>
                </a:cubicBezTo>
                <a:cubicBezTo>
                  <a:pt x="61" y="41"/>
                  <a:pt x="61" y="41"/>
                  <a:pt x="61" y="41"/>
                </a:cubicBezTo>
                <a:cubicBezTo>
                  <a:pt x="63" y="41"/>
                  <a:pt x="64" y="42"/>
                  <a:pt x="64" y="43"/>
                </a:cubicBezTo>
                <a:lnTo>
                  <a:pt x="64" y="4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8"/>
          <p:cNvSpPr>
            <a:spLocks noEditPoints="1"/>
          </p:cNvSpPr>
          <p:nvPr/>
        </p:nvSpPr>
        <p:spPr bwMode="auto">
          <a:xfrm>
            <a:off x="2999170" y="1327944"/>
            <a:ext cx="227013" cy="188913"/>
          </a:xfrm>
          <a:custGeom>
            <a:avLst/>
            <a:gdLst/>
            <a:ahLst/>
            <a:cxnLst>
              <a:cxn ang="0">
                <a:pos x="66" y="43"/>
              </a:cxn>
              <a:cxn ang="0">
                <a:pos x="64" y="45"/>
              </a:cxn>
              <a:cxn ang="0">
                <a:pos x="57" y="45"/>
              </a:cxn>
              <a:cxn ang="0">
                <a:pos x="48" y="55"/>
              </a:cxn>
              <a:cxn ang="0">
                <a:pos x="39" y="45"/>
              </a:cxn>
              <a:cxn ang="0">
                <a:pos x="25" y="45"/>
              </a:cxn>
              <a:cxn ang="0">
                <a:pos x="16" y="55"/>
              </a:cxn>
              <a:cxn ang="0">
                <a:pos x="7" y="45"/>
              </a:cxn>
              <a:cxn ang="0">
                <a:pos x="2" y="45"/>
              </a:cxn>
              <a:cxn ang="0">
                <a:pos x="0" y="43"/>
              </a:cxn>
              <a:cxn ang="0">
                <a:pos x="2" y="41"/>
              </a:cxn>
              <a:cxn ang="0">
                <a:pos x="2" y="26"/>
              </a:cxn>
              <a:cxn ang="0">
                <a:pos x="4" y="22"/>
              </a:cxn>
              <a:cxn ang="0">
                <a:pos x="11" y="15"/>
              </a:cxn>
              <a:cxn ang="0">
                <a:pos x="15" y="13"/>
              </a:cxn>
              <a:cxn ang="0">
                <a:pos x="21" y="13"/>
              </a:cxn>
              <a:cxn ang="0">
                <a:pos x="21" y="2"/>
              </a:cxn>
              <a:cxn ang="0">
                <a:pos x="23" y="0"/>
              </a:cxn>
              <a:cxn ang="0">
                <a:pos x="64" y="0"/>
              </a:cxn>
              <a:cxn ang="0">
                <a:pos x="66" y="2"/>
              </a:cxn>
              <a:cxn ang="0">
                <a:pos x="66" y="43"/>
              </a:cxn>
              <a:cxn ang="0">
                <a:pos x="21" y="27"/>
              </a:cxn>
              <a:cxn ang="0">
                <a:pos x="21" y="18"/>
              </a:cxn>
              <a:cxn ang="0">
                <a:pos x="15" y="18"/>
              </a:cxn>
              <a:cxn ang="0">
                <a:pos x="14" y="18"/>
              </a:cxn>
              <a:cxn ang="0">
                <a:pos x="7" y="25"/>
              </a:cxn>
              <a:cxn ang="0">
                <a:pos x="7" y="26"/>
              </a:cxn>
              <a:cxn ang="0">
                <a:pos x="7" y="27"/>
              </a:cxn>
              <a:cxn ang="0">
                <a:pos x="21" y="27"/>
              </a:cxn>
              <a:cxn ang="0">
                <a:pos x="16" y="41"/>
              </a:cxn>
              <a:cxn ang="0">
                <a:pos x="11" y="45"/>
              </a:cxn>
              <a:cxn ang="0">
                <a:pos x="16" y="50"/>
              </a:cxn>
              <a:cxn ang="0">
                <a:pos x="21" y="45"/>
              </a:cxn>
              <a:cxn ang="0">
                <a:pos x="16" y="41"/>
              </a:cxn>
              <a:cxn ang="0">
                <a:pos x="57" y="15"/>
              </a:cxn>
              <a:cxn ang="0">
                <a:pos x="56" y="13"/>
              </a:cxn>
              <a:cxn ang="0">
                <a:pos x="48" y="13"/>
              </a:cxn>
              <a:cxn ang="0">
                <a:pos x="48" y="5"/>
              </a:cxn>
              <a:cxn ang="0">
                <a:pos x="47" y="4"/>
              </a:cxn>
              <a:cxn ang="0">
                <a:pos x="40" y="4"/>
              </a:cxn>
              <a:cxn ang="0">
                <a:pos x="39" y="5"/>
              </a:cxn>
              <a:cxn ang="0">
                <a:pos x="39" y="13"/>
              </a:cxn>
              <a:cxn ang="0">
                <a:pos x="31" y="13"/>
              </a:cxn>
              <a:cxn ang="0">
                <a:pos x="30" y="15"/>
              </a:cxn>
              <a:cxn ang="0">
                <a:pos x="30" y="21"/>
              </a:cxn>
              <a:cxn ang="0">
                <a:pos x="31" y="23"/>
              </a:cxn>
              <a:cxn ang="0">
                <a:pos x="39" y="23"/>
              </a:cxn>
              <a:cxn ang="0">
                <a:pos x="39" y="31"/>
              </a:cxn>
              <a:cxn ang="0">
                <a:pos x="40" y="32"/>
              </a:cxn>
              <a:cxn ang="0">
                <a:pos x="47" y="32"/>
              </a:cxn>
              <a:cxn ang="0">
                <a:pos x="48" y="31"/>
              </a:cxn>
              <a:cxn ang="0">
                <a:pos x="48" y="23"/>
              </a:cxn>
              <a:cxn ang="0">
                <a:pos x="56" y="23"/>
              </a:cxn>
              <a:cxn ang="0">
                <a:pos x="57" y="21"/>
              </a:cxn>
              <a:cxn ang="0">
                <a:pos x="57" y="15"/>
              </a:cxn>
              <a:cxn ang="0">
                <a:pos x="48" y="41"/>
              </a:cxn>
              <a:cxn ang="0">
                <a:pos x="43" y="45"/>
              </a:cxn>
              <a:cxn ang="0">
                <a:pos x="48" y="50"/>
              </a:cxn>
              <a:cxn ang="0">
                <a:pos x="53" y="45"/>
              </a:cxn>
              <a:cxn ang="0">
                <a:pos x="48" y="41"/>
              </a:cxn>
            </a:cxnLst>
            <a:rect l="0" t="0" r="r" b="b"/>
            <a:pathLst>
              <a:path w="66" h="55">
                <a:moveTo>
                  <a:pt x="66" y="43"/>
                </a:moveTo>
                <a:cubicBezTo>
                  <a:pt x="66" y="44"/>
                  <a:pt x="65" y="45"/>
                  <a:pt x="64" y="45"/>
                </a:cubicBezTo>
                <a:cubicBezTo>
                  <a:pt x="57" y="45"/>
                  <a:pt x="57" y="45"/>
                  <a:pt x="57" y="45"/>
                </a:cubicBezTo>
                <a:cubicBezTo>
                  <a:pt x="57" y="50"/>
                  <a:pt x="53" y="55"/>
                  <a:pt x="48" y="55"/>
                </a:cubicBezTo>
                <a:cubicBezTo>
                  <a:pt x="43" y="55"/>
                  <a:pt x="39" y="50"/>
                  <a:pt x="39" y="45"/>
                </a:cubicBezTo>
                <a:cubicBezTo>
                  <a:pt x="25" y="45"/>
                  <a:pt x="25" y="45"/>
                  <a:pt x="25" y="45"/>
                </a:cubicBezTo>
                <a:cubicBezTo>
                  <a:pt x="25" y="50"/>
                  <a:pt x="21" y="55"/>
                  <a:pt x="16" y="55"/>
                </a:cubicBezTo>
                <a:cubicBezTo>
                  <a:pt x="11" y="55"/>
                  <a:pt x="7" y="50"/>
                  <a:pt x="7" y="45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5"/>
                  <a:pt x="0" y="44"/>
                  <a:pt x="0" y="43"/>
                </a:cubicBezTo>
                <a:cubicBezTo>
                  <a:pt x="0" y="42"/>
                  <a:pt x="1" y="41"/>
                  <a:pt x="2" y="41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5"/>
                  <a:pt x="3" y="23"/>
                  <a:pt x="4" y="22"/>
                </a:cubicBezTo>
                <a:cubicBezTo>
                  <a:pt x="11" y="15"/>
                  <a:pt x="11" y="15"/>
                  <a:pt x="11" y="15"/>
                </a:cubicBezTo>
                <a:cubicBezTo>
                  <a:pt x="12" y="14"/>
                  <a:pt x="14" y="13"/>
                  <a:pt x="15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1"/>
                  <a:pt x="22" y="0"/>
                  <a:pt x="23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6" y="1"/>
                  <a:pt x="66" y="2"/>
                </a:cubicBezTo>
                <a:lnTo>
                  <a:pt x="66" y="43"/>
                </a:lnTo>
                <a:close/>
                <a:moveTo>
                  <a:pt x="21" y="27"/>
                </a:moveTo>
                <a:cubicBezTo>
                  <a:pt x="21" y="18"/>
                  <a:pt x="21" y="18"/>
                  <a:pt x="21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8"/>
                  <a:pt x="14" y="18"/>
                  <a:pt x="14" y="18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6"/>
                  <a:pt x="7" y="26"/>
                </a:cubicBezTo>
                <a:cubicBezTo>
                  <a:pt x="7" y="27"/>
                  <a:pt x="7" y="27"/>
                  <a:pt x="7" y="27"/>
                </a:cubicBezTo>
                <a:lnTo>
                  <a:pt x="21" y="27"/>
                </a:lnTo>
                <a:close/>
                <a:moveTo>
                  <a:pt x="16" y="41"/>
                </a:moveTo>
                <a:cubicBezTo>
                  <a:pt x="14" y="41"/>
                  <a:pt x="11" y="43"/>
                  <a:pt x="11" y="45"/>
                </a:cubicBezTo>
                <a:cubicBezTo>
                  <a:pt x="11" y="48"/>
                  <a:pt x="14" y="50"/>
                  <a:pt x="16" y="50"/>
                </a:cubicBezTo>
                <a:cubicBezTo>
                  <a:pt x="19" y="50"/>
                  <a:pt x="21" y="48"/>
                  <a:pt x="21" y="45"/>
                </a:cubicBezTo>
                <a:cubicBezTo>
                  <a:pt x="21" y="43"/>
                  <a:pt x="19" y="41"/>
                  <a:pt x="16" y="41"/>
                </a:cubicBezTo>
                <a:close/>
                <a:moveTo>
                  <a:pt x="57" y="15"/>
                </a:moveTo>
                <a:cubicBezTo>
                  <a:pt x="57" y="14"/>
                  <a:pt x="57" y="13"/>
                  <a:pt x="56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48" y="4"/>
                  <a:pt x="47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39" y="4"/>
                  <a:pt x="39" y="5"/>
                  <a:pt x="39" y="5"/>
                </a:cubicBezTo>
                <a:cubicBezTo>
                  <a:pt x="39" y="13"/>
                  <a:pt x="39" y="13"/>
                  <a:pt x="39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0" y="13"/>
                  <a:pt x="30" y="14"/>
                  <a:pt x="30" y="15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2"/>
                  <a:pt x="30" y="23"/>
                  <a:pt x="31" y="23"/>
                </a:cubicBezTo>
                <a:cubicBezTo>
                  <a:pt x="39" y="23"/>
                  <a:pt x="39" y="23"/>
                  <a:pt x="39" y="23"/>
                </a:cubicBezTo>
                <a:cubicBezTo>
                  <a:pt x="39" y="31"/>
                  <a:pt x="39" y="31"/>
                  <a:pt x="39" y="31"/>
                </a:cubicBezTo>
                <a:cubicBezTo>
                  <a:pt x="39" y="31"/>
                  <a:pt x="39" y="32"/>
                  <a:pt x="40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8" y="32"/>
                  <a:pt x="48" y="31"/>
                  <a:pt x="48" y="31"/>
                </a:cubicBezTo>
                <a:cubicBezTo>
                  <a:pt x="48" y="23"/>
                  <a:pt x="48" y="23"/>
                  <a:pt x="48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7" y="23"/>
                  <a:pt x="57" y="22"/>
                  <a:pt x="57" y="21"/>
                </a:cubicBezTo>
                <a:lnTo>
                  <a:pt x="57" y="15"/>
                </a:lnTo>
                <a:close/>
                <a:moveTo>
                  <a:pt x="48" y="41"/>
                </a:moveTo>
                <a:cubicBezTo>
                  <a:pt x="45" y="41"/>
                  <a:pt x="43" y="43"/>
                  <a:pt x="43" y="45"/>
                </a:cubicBezTo>
                <a:cubicBezTo>
                  <a:pt x="43" y="48"/>
                  <a:pt x="45" y="50"/>
                  <a:pt x="48" y="50"/>
                </a:cubicBezTo>
                <a:cubicBezTo>
                  <a:pt x="51" y="50"/>
                  <a:pt x="53" y="48"/>
                  <a:pt x="53" y="45"/>
                </a:cubicBezTo>
                <a:cubicBezTo>
                  <a:pt x="53" y="43"/>
                  <a:pt x="51" y="41"/>
                  <a:pt x="48" y="4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>
            <a:off x="3497645" y="1359694"/>
            <a:ext cx="120650" cy="119063"/>
          </a:xfrm>
          <a:custGeom>
            <a:avLst/>
            <a:gdLst/>
            <a:ahLst/>
            <a:cxnLst>
              <a:cxn ang="0">
                <a:pos x="35" y="4"/>
              </a:cxn>
              <a:cxn ang="0">
                <a:pos x="18" y="21"/>
              </a:cxn>
              <a:cxn ang="0">
                <a:pos x="17" y="21"/>
              </a:cxn>
              <a:cxn ang="0">
                <a:pos x="17" y="21"/>
              </a:cxn>
              <a:cxn ang="0">
                <a:pos x="0" y="4"/>
              </a:cxn>
              <a:cxn ang="0">
                <a:pos x="0" y="3"/>
              </a:cxn>
              <a:cxn ang="0">
                <a:pos x="0" y="2"/>
              </a:cxn>
              <a:cxn ang="0">
                <a:pos x="2" y="1"/>
              </a:cxn>
              <a:cxn ang="0">
                <a:pos x="2" y="0"/>
              </a:cxn>
              <a:cxn ang="0">
                <a:pos x="3" y="1"/>
              </a:cxn>
              <a:cxn ang="0">
                <a:pos x="17" y="15"/>
              </a:cxn>
              <a:cxn ang="0">
                <a:pos x="31" y="1"/>
              </a:cxn>
              <a:cxn ang="0">
                <a:pos x="32" y="0"/>
              </a:cxn>
              <a:cxn ang="0">
                <a:pos x="33" y="1"/>
              </a:cxn>
              <a:cxn ang="0">
                <a:pos x="35" y="2"/>
              </a:cxn>
              <a:cxn ang="0">
                <a:pos x="35" y="3"/>
              </a:cxn>
              <a:cxn ang="0">
                <a:pos x="35" y="4"/>
              </a:cxn>
              <a:cxn ang="0">
                <a:pos x="35" y="18"/>
              </a:cxn>
              <a:cxn ang="0">
                <a:pos x="18" y="34"/>
              </a:cxn>
              <a:cxn ang="0">
                <a:pos x="17" y="35"/>
              </a:cxn>
              <a:cxn ang="0">
                <a:pos x="17" y="34"/>
              </a:cxn>
              <a:cxn ang="0">
                <a:pos x="0" y="18"/>
              </a:cxn>
              <a:cxn ang="0">
                <a:pos x="0" y="17"/>
              </a:cxn>
              <a:cxn ang="0">
                <a:pos x="0" y="16"/>
              </a:cxn>
              <a:cxn ang="0">
                <a:pos x="2" y="14"/>
              </a:cxn>
              <a:cxn ang="0">
                <a:pos x="2" y="14"/>
              </a:cxn>
              <a:cxn ang="0">
                <a:pos x="3" y="14"/>
              </a:cxn>
              <a:cxn ang="0">
                <a:pos x="17" y="28"/>
              </a:cxn>
              <a:cxn ang="0">
                <a:pos x="31" y="14"/>
              </a:cxn>
              <a:cxn ang="0">
                <a:pos x="32" y="14"/>
              </a:cxn>
              <a:cxn ang="0">
                <a:pos x="33" y="14"/>
              </a:cxn>
              <a:cxn ang="0">
                <a:pos x="35" y="16"/>
              </a:cxn>
              <a:cxn ang="0">
                <a:pos x="35" y="17"/>
              </a:cxn>
              <a:cxn ang="0">
                <a:pos x="35" y="18"/>
              </a:cxn>
            </a:cxnLst>
            <a:rect l="0" t="0" r="r" b="b"/>
            <a:pathLst>
              <a:path w="35" h="35">
                <a:moveTo>
                  <a:pt x="35" y="4"/>
                </a:moveTo>
                <a:cubicBezTo>
                  <a:pt x="18" y="21"/>
                  <a:pt x="18" y="21"/>
                  <a:pt x="18" y="21"/>
                </a:cubicBezTo>
                <a:cubicBezTo>
                  <a:pt x="18" y="21"/>
                  <a:pt x="18" y="21"/>
                  <a:pt x="1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0" y="4"/>
                  <a:pt x="0" y="4"/>
                  <a:pt x="0" y="4"/>
                </a:cubicBezTo>
                <a:cubicBezTo>
                  <a:pt x="0" y="4"/>
                  <a:pt x="0" y="4"/>
                  <a:pt x="0" y="3"/>
                </a:cubicBezTo>
                <a:cubicBezTo>
                  <a:pt x="0" y="3"/>
                  <a:pt x="0" y="3"/>
                  <a:pt x="0" y="2"/>
                </a:cubicBezTo>
                <a:cubicBezTo>
                  <a:pt x="2" y="1"/>
                  <a:pt x="2" y="1"/>
                  <a:pt x="2" y="1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3" y="0"/>
                  <a:pt x="3" y="1"/>
                </a:cubicBezTo>
                <a:cubicBezTo>
                  <a:pt x="17" y="15"/>
                  <a:pt x="17" y="15"/>
                  <a:pt x="17" y="15"/>
                </a:cubicBezTo>
                <a:cubicBezTo>
                  <a:pt x="31" y="1"/>
                  <a:pt x="31" y="1"/>
                  <a:pt x="31" y="1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33" y="0"/>
                  <a:pt x="33" y="1"/>
                </a:cubicBezTo>
                <a:cubicBezTo>
                  <a:pt x="35" y="2"/>
                  <a:pt x="35" y="2"/>
                  <a:pt x="35" y="2"/>
                </a:cubicBezTo>
                <a:cubicBezTo>
                  <a:pt x="35" y="3"/>
                  <a:pt x="35" y="3"/>
                  <a:pt x="35" y="3"/>
                </a:cubicBezTo>
                <a:cubicBezTo>
                  <a:pt x="35" y="4"/>
                  <a:pt x="35" y="4"/>
                  <a:pt x="35" y="4"/>
                </a:cubicBezTo>
                <a:close/>
                <a:moveTo>
                  <a:pt x="35" y="18"/>
                </a:moveTo>
                <a:cubicBezTo>
                  <a:pt x="18" y="34"/>
                  <a:pt x="18" y="34"/>
                  <a:pt x="18" y="34"/>
                </a:cubicBezTo>
                <a:cubicBezTo>
                  <a:pt x="18" y="35"/>
                  <a:pt x="18" y="35"/>
                  <a:pt x="17" y="35"/>
                </a:cubicBezTo>
                <a:cubicBezTo>
                  <a:pt x="17" y="35"/>
                  <a:pt x="17" y="35"/>
                  <a:pt x="17" y="3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7"/>
                  <a:pt x="0" y="16"/>
                  <a:pt x="0" y="16"/>
                </a:cubicBezTo>
                <a:cubicBezTo>
                  <a:pt x="2" y="14"/>
                  <a:pt x="2" y="14"/>
                  <a:pt x="2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17" y="28"/>
                  <a:pt x="17" y="28"/>
                  <a:pt x="17" y="28"/>
                </a:cubicBezTo>
                <a:cubicBezTo>
                  <a:pt x="31" y="14"/>
                  <a:pt x="31" y="14"/>
                  <a:pt x="31" y="14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4"/>
                  <a:pt x="33" y="14"/>
                  <a:pt x="33" y="14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7"/>
                  <a:pt x="35" y="17"/>
                </a:cubicBezTo>
                <a:cubicBezTo>
                  <a:pt x="35" y="17"/>
                  <a:pt x="35" y="18"/>
                  <a:pt x="35" y="1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0"/>
          <p:cNvSpPr>
            <a:spLocks noEditPoints="1"/>
          </p:cNvSpPr>
          <p:nvPr/>
        </p:nvSpPr>
        <p:spPr bwMode="auto">
          <a:xfrm>
            <a:off x="3983420" y="1369219"/>
            <a:ext cx="119063" cy="120650"/>
          </a:xfrm>
          <a:custGeom>
            <a:avLst/>
            <a:gdLst/>
            <a:ahLst/>
            <a:cxnLst>
              <a:cxn ang="0">
                <a:pos x="21" y="18"/>
              </a:cxn>
              <a:cxn ang="0">
                <a:pos x="4" y="35"/>
              </a:cxn>
              <a:cxn ang="0">
                <a:pos x="3" y="35"/>
              </a:cxn>
              <a:cxn ang="0">
                <a:pos x="2" y="35"/>
              </a:cxn>
              <a:cxn ang="0">
                <a:pos x="1" y="33"/>
              </a:cxn>
              <a:cxn ang="0">
                <a:pos x="0" y="32"/>
              </a:cxn>
              <a:cxn ang="0">
                <a:pos x="1" y="31"/>
              </a:cxn>
              <a:cxn ang="0">
                <a:pos x="15" y="17"/>
              </a:cxn>
              <a:cxn ang="0">
                <a:pos x="1" y="3"/>
              </a:cxn>
              <a:cxn ang="0">
                <a:pos x="0" y="3"/>
              </a:cxn>
              <a:cxn ang="0">
                <a:pos x="1" y="2"/>
              </a:cxn>
              <a:cxn ang="0">
                <a:pos x="2" y="0"/>
              </a:cxn>
              <a:cxn ang="0">
                <a:pos x="3" y="0"/>
              </a:cxn>
              <a:cxn ang="0">
                <a:pos x="4" y="0"/>
              </a:cxn>
              <a:cxn ang="0">
                <a:pos x="21" y="17"/>
              </a:cxn>
              <a:cxn ang="0">
                <a:pos x="21" y="17"/>
              </a:cxn>
              <a:cxn ang="0">
                <a:pos x="21" y="18"/>
              </a:cxn>
              <a:cxn ang="0">
                <a:pos x="34" y="18"/>
              </a:cxn>
              <a:cxn ang="0">
                <a:pos x="18" y="35"/>
              </a:cxn>
              <a:cxn ang="0">
                <a:pos x="17" y="35"/>
              </a:cxn>
              <a:cxn ang="0">
                <a:pos x="16" y="35"/>
              </a:cxn>
              <a:cxn ang="0">
                <a:pos x="14" y="33"/>
              </a:cxn>
              <a:cxn ang="0">
                <a:pos x="14" y="32"/>
              </a:cxn>
              <a:cxn ang="0">
                <a:pos x="14" y="31"/>
              </a:cxn>
              <a:cxn ang="0">
                <a:pos x="28" y="17"/>
              </a:cxn>
              <a:cxn ang="0">
                <a:pos x="14" y="3"/>
              </a:cxn>
              <a:cxn ang="0">
                <a:pos x="14" y="3"/>
              </a:cxn>
              <a:cxn ang="0">
                <a:pos x="14" y="2"/>
              </a:cxn>
              <a:cxn ang="0">
                <a:pos x="16" y="0"/>
              </a:cxn>
              <a:cxn ang="0">
                <a:pos x="17" y="0"/>
              </a:cxn>
              <a:cxn ang="0">
                <a:pos x="18" y="0"/>
              </a:cxn>
              <a:cxn ang="0">
                <a:pos x="34" y="17"/>
              </a:cxn>
              <a:cxn ang="0">
                <a:pos x="35" y="17"/>
              </a:cxn>
              <a:cxn ang="0">
                <a:pos x="34" y="18"/>
              </a:cxn>
            </a:cxnLst>
            <a:rect l="0" t="0" r="r" b="b"/>
            <a:pathLst>
              <a:path w="35" h="35">
                <a:moveTo>
                  <a:pt x="21" y="18"/>
                </a:moveTo>
                <a:cubicBezTo>
                  <a:pt x="4" y="35"/>
                  <a:pt x="4" y="35"/>
                  <a:pt x="4" y="35"/>
                </a:cubicBezTo>
                <a:cubicBezTo>
                  <a:pt x="4" y="35"/>
                  <a:pt x="3" y="35"/>
                  <a:pt x="3" y="35"/>
                </a:cubicBezTo>
                <a:cubicBezTo>
                  <a:pt x="3" y="35"/>
                  <a:pt x="3" y="35"/>
                  <a:pt x="2" y="35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3"/>
                  <a:pt x="0" y="33"/>
                  <a:pt x="0" y="32"/>
                </a:cubicBezTo>
                <a:cubicBezTo>
                  <a:pt x="0" y="32"/>
                  <a:pt x="0" y="32"/>
                  <a:pt x="1" y="31"/>
                </a:cubicBezTo>
                <a:cubicBezTo>
                  <a:pt x="15" y="17"/>
                  <a:pt x="15" y="17"/>
                  <a:pt x="15" y="17"/>
                </a:cubicBezTo>
                <a:cubicBezTo>
                  <a:pt x="1" y="3"/>
                  <a:pt x="1" y="3"/>
                  <a:pt x="1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1" y="2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4" y="0"/>
                  <a:pt x="4" y="0"/>
                </a:cubicBezTo>
                <a:cubicBezTo>
                  <a:pt x="21" y="17"/>
                  <a:pt x="21" y="17"/>
                  <a:pt x="21" y="17"/>
                </a:cubicBezTo>
                <a:cubicBezTo>
                  <a:pt x="21" y="17"/>
                  <a:pt x="21" y="17"/>
                  <a:pt x="21" y="17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34" y="18"/>
                </a:move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7" y="35"/>
                  <a:pt x="17" y="35"/>
                </a:cubicBezTo>
                <a:cubicBezTo>
                  <a:pt x="17" y="35"/>
                  <a:pt x="16" y="35"/>
                  <a:pt x="16" y="35"/>
                </a:cubicBezTo>
                <a:cubicBezTo>
                  <a:pt x="14" y="33"/>
                  <a:pt x="14" y="33"/>
                  <a:pt x="14" y="33"/>
                </a:cubicBezTo>
                <a:cubicBezTo>
                  <a:pt x="14" y="33"/>
                  <a:pt x="14" y="33"/>
                  <a:pt x="14" y="32"/>
                </a:cubicBezTo>
                <a:cubicBezTo>
                  <a:pt x="14" y="32"/>
                  <a:pt x="14" y="32"/>
                  <a:pt x="14" y="31"/>
                </a:cubicBezTo>
                <a:cubicBezTo>
                  <a:pt x="28" y="17"/>
                  <a:pt x="28" y="17"/>
                  <a:pt x="28" y="17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2"/>
                  <a:pt x="14" y="2"/>
                  <a:pt x="14" y="2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7" y="0"/>
                  <a:pt x="17" y="0"/>
                </a:cubicBezTo>
                <a:cubicBezTo>
                  <a:pt x="17" y="0"/>
                  <a:pt x="18" y="0"/>
                  <a:pt x="18" y="0"/>
                </a:cubicBezTo>
                <a:cubicBezTo>
                  <a:pt x="34" y="17"/>
                  <a:pt x="34" y="17"/>
                  <a:pt x="34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8"/>
                  <a:pt x="35" y="18"/>
                  <a:pt x="34" y="1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4488245" y="1389856"/>
            <a:ext cx="119063" cy="73025"/>
          </a:xfrm>
          <a:custGeom>
            <a:avLst/>
            <a:gdLst/>
            <a:ahLst/>
            <a:cxnLst>
              <a:cxn ang="0">
                <a:pos x="35" y="4"/>
              </a:cxn>
              <a:cxn ang="0">
                <a:pos x="18" y="21"/>
              </a:cxn>
              <a:cxn ang="0">
                <a:pos x="17" y="21"/>
              </a:cxn>
              <a:cxn ang="0">
                <a:pos x="17" y="21"/>
              </a:cxn>
              <a:cxn ang="0">
                <a:pos x="0" y="4"/>
              </a:cxn>
              <a:cxn ang="0">
                <a:pos x="0" y="3"/>
              </a:cxn>
              <a:cxn ang="0">
                <a:pos x="0" y="3"/>
              </a:cxn>
              <a:cxn ang="0">
                <a:pos x="2" y="1"/>
              </a:cxn>
              <a:cxn ang="0">
                <a:pos x="2" y="0"/>
              </a:cxn>
              <a:cxn ang="0">
                <a:pos x="3" y="1"/>
              </a:cxn>
              <a:cxn ang="0">
                <a:pos x="17" y="15"/>
              </a:cxn>
              <a:cxn ang="0">
                <a:pos x="31" y="1"/>
              </a:cxn>
              <a:cxn ang="0">
                <a:pos x="32" y="0"/>
              </a:cxn>
              <a:cxn ang="0">
                <a:pos x="33" y="1"/>
              </a:cxn>
              <a:cxn ang="0">
                <a:pos x="35" y="3"/>
              </a:cxn>
              <a:cxn ang="0">
                <a:pos x="35" y="3"/>
              </a:cxn>
              <a:cxn ang="0">
                <a:pos x="35" y="4"/>
              </a:cxn>
            </a:cxnLst>
            <a:rect l="0" t="0" r="r" b="b"/>
            <a:pathLst>
              <a:path w="35" h="21">
                <a:moveTo>
                  <a:pt x="35" y="4"/>
                </a:moveTo>
                <a:cubicBezTo>
                  <a:pt x="18" y="21"/>
                  <a:pt x="18" y="21"/>
                  <a:pt x="18" y="21"/>
                </a:cubicBezTo>
                <a:cubicBezTo>
                  <a:pt x="18" y="21"/>
                  <a:pt x="18" y="21"/>
                  <a:pt x="1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0" y="4"/>
                  <a:pt x="0" y="4"/>
                  <a:pt x="0" y="4"/>
                </a:cubicBezTo>
                <a:cubicBezTo>
                  <a:pt x="0" y="4"/>
                  <a:pt x="0" y="4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2" y="1"/>
                  <a:pt x="2" y="1"/>
                  <a:pt x="2" y="1"/>
                </a:cubicBezTo>
                <a:cubicBezTo>
                  <a:pt x="2" y="1"/>
                  <a:pt x="2" y="0"/>
                  <a:pt x="2" y="0"/>
                </a:cubicBezTo>
                <a:cubicBezTo>
                  <a:pt x="3" y="0"/>
                  <a:pt x="3" y="1"/>
                  <a:pt x="3" y="1"/>
                </a:cubicBezTo>
                <a:cubicBezTo>
                  <a:pt x="17" y="15"/>
                  <a:pt x="17" y="15"/>
                  <a:pt x="17" y="15"/>
                </a:cubicBezTo>
                <a:cubicBezTo>
                  <a:pt x="31" y="1"/>
                  <a:pt x="31" y="1"/>
                  <a:pt x="31" y="1"/>
                </a:cubicBezTo>
                <a:cubicBezTo>
                  <a:pt x="32" y="1"/>
                  <a:pt x="32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35" y="3"/>
                  <a:pt x="35" y="3"/>
                  <a:pt x="35" y="3"/>
                </a:cubicBezTo>
                <a:cubicBezTo>
                  <a:pt x="35" y="3"/>
                  <a:pt x="35" y="3"/>
                  <a:pt x="35" y="3"/>
                </a:cubicBezTo>
                <a:cubicBezTo>
                  <a:pt x="35" y="4"/>
                  <a:pt x="35" y="4"/>
                  <a:pt x="35" y="4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4972432" y="1369219"/>
            <a:ext cx="71438" cy="120650"/>
          </a:xfrm>
          <a:custGeom>
            <a:avLst/>
            <a:gdLst/>
            <a:ahLst/>
            <a:cxnLst>
              <a:cxn ang="0">
                <a:pos x="21" y="18"/>
              </a:cxn>
              <a:cxn ang="0">
                <a:pos x="4" y="35"/>
              </a:cxn>
              <a:cxn ang="0">
                <a:pos x="3" y="35"/>
              </a:cxn>
              <a:cxn ang="0">
                <a:pos x="2" y="35"/>
              </a:cxn>
              <a:cxn ang="0">
                <a:pos x="1" y="33"/>
              </a:cxn>
              <a:cxn ang="0">
                <a:pos x="0" y="32"/>
              </a:cxn>
              <a:cxn ang="0">
                <a:pos x="1" y="31"/>
              </a:cxn>
              <a:cxn ang="0">
                <a:pos x="15" y="17"/>
              </a:cxn>
              <a:cxn ang="0">
                <a:pos x="1" y="3"/>
              </a:cxn>
              <a:cxn ang="0">
                <a:pos x="0" y="3"/>
              </a:cxn>
              <a:cxn ang="0">
                <a:pos x="1" y="2"/>
              </a:cxn>
              <a:cxn ang="0">
                <a:pos x="2" y="0"/>
              </a:cxn>
              <a:cxn ang="0">
                <a:pos x="3" y="0"/>
              </a:cxn>
              <a:cxn ang="0">
                <a:pos x="4" y="0"/>
              </a:cxn>
              <a:cxn ang="0">
                <a:pos x="21" y="17"/>
              </a:cxn>
              <a:cxn ang="0">
                <a:pos x="21" y="17"/>
              </a:cxn>
              <a:cxn ang="0">
                <a:pos x="21" y="18"/>
              </a:cxn>
            </a:cxnLst>
            <a:rect l="0" t="0" r="r" b="b"/>
            <a:pathLst>
              <a:path w="21" h="35">
                <a:moveTo>
                  <a:pt x="21" y="18"/>
                </a:moveTo>
                <a:cubicBezTo>
                  <a:pt x="4" y="35"/>
                  <a:pt x="4" y="35"/>
                  <a:pt x="4" y="35"/>
                </a:cubicBezTo>
                <a:cubicBezTo>
                  <a:pt x="4" y="35"/>
                  <a:pt x="3" y="35"/>
                  <a:pt x="3" y="35"/>
                </a:cubicBezTo>
                <a:cubicBezTo>
                  <a:pt x="3" y="35"/>
                  <a:pt x="3" y="35"/>
                  <a:pt x="2" y="35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3"/>
                  <a:pt x="0" y="33"/>
                  <a:pt x="0" y="32"/>
                </a:cubicBezTo>
                <a:cubicBezTo>
                  <a:pt x="0" y="32"/>
                  <a:pt x="0" y="32"/>
                  <a:pt x="1" y="31"/>
                </a:cubicBezTo>
                <a:cubicBezTo>
                  <a:pt x="15" y="17"/>
                  <a:pt x="15" y="17"/>
                  <a:pt x="15" y="17"/>
                </a:cubicBezTo>
                <a:cubicBezTo>
                  <a:pt x="1" y="3"/>
                  <a:pt x="1" y="3"/>
                  <a:pt x="1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1" y="2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4" y="0"/>
                  <a:pt x="4" y="0"/>
                </a:cubicBezTo>
                <a:cubicBezTo>
                  <a:pt x="21" y="17"/>
                  <a:pt x="21" y="17"/>
                  <a:pt x="21" y="17"/>
                </a:cubicBezTo>
                <a:cubicBezTo>
                  <a:pt x="21" y="17"/>
                  <a:pt x="21" y="17"/>
                  <a:pt x="21" y="17"/>
                </a:cubicBezTo>
                <a:cubicBezTo>
                  <a:pt x="21" y="18"/>
                  <a:pt x="21" y="18"/>
                  <a:pt x="21" y="1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5467732" y="1327944"/>
            <a:ext cx="250825" cy="188913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8" y="0"/>
              </a:cxn>
              <a:cxn ang="0">
                <a:pos x="8" y="108"/>
              </a:cxn>
              <a:cxn ang="0">
                <a:pos x="158" y="108"/>
              </a:cxn>
              <a:cxn ang="0">
                <a:pos x="158" y="119"/>
              </a:cxn>
              <a:cxn ang="0">
                <a:pos x="147" y="98"/>
              </a:cxn>
              <a:cxn ang="0">
                <a:pos x="19" y="98"/>
              </a:cxn>
              <a:cxn ang="0">
                <a:pos x="19" y="54"/>
              </a:cxn>
              <a:cxn ang="0">
                <a:pos x="54" y="9"/>
              </a:cxn>
              <a:cxn ang="0">
                <a:pos x="97" y="54"/>
              </a:cxn>
              <a:cxn ang="0">
                <a:pos x="127" y="28"/>
              </a:cxn>
              <a:cxn ang="0">
                <a:pos x="147" y="98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8" y="0"/>
                </a:lnTo>
                <a:lnTo>
                  <a:pt x="8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147" y="98"/>
                </a:moveTo>
                <a:lnTo>
                  <a:pt x="19" y="98"/>
                </a:lnTo>
                <a:lnTo>
                  <a:pt x="19" y="54"/>
                </a:lnTo>
                <a:lnTo>
                  <a:pt x="54" y="9"/>
                </a:lnTo>
                <a:lnTo>
                  <a:pt x="97" y="54"/>
                </a:lnTo>
                <a:lnTo>
                  <a:pt x="127" y="28"/>
                </a:lnTo>
                <a:lnTo>
                  <a:pt x="147" y="9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4"/>
          <p:cNvSpPr>
            <a:spLocks noEditPoints="1"/>
          </p:cNvSpPr>
          <p:nvPr/>
        </p:nvSpPr>
        <p:spPr bwMode="auto">
          <a:xfrm>
            <a:off x="5961445" y="1327944"/>
            <a:ext cx="188913" cy="18891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5"/>
              </a:cxn>
              <a:cxn ang="0">
                <a:pos x="43" y="23"/>
              </a:cxn>
              <a:cxn ang="0">
                <a:pos x="25" y="23"/>
              </a:cxn>
              <a:cxn ang="0">
                <a:pos x="32" y="16"/>
              </a:cxn>
              <a:cxn ang="0">
                <a:pos x="33" y="14"/>
              </a:cxn>
              <a:cxn ang="0">
                <a:pos x="32" y="13"/>
              </a:cxn>
              <a:cxn ang="0">
                <a:pos x="29" y="9"/>
              </a:cxn>
              <a:cxn ang="0">
                <a:pos x="27" y="9"/>
              </a:cxn>
              <a:cxn ang="0">
                <a:pos x="26" y="9"/>
              </a:cxn>
              <a:cxn ang="0">
                <a:pos x="13" y="22"/>
              </a:cxn>
              <a:cxn ang="0">
                <a:pos x="9" y="26"/>
              </a:cxn>
              <a:cxn ang="0">
                <a:pos x="9" y="27"/>
              </a:cxn>
              <a:cxn ang="0">
                <a:pos x="9" y="29"/>
              </a:cxn>
              <a:cxn ang="0">
                <a:pos x="13" y="32"/>
              </a:cxn>
              <a:cxn ang="0">
                <a:pos x="26" y="45"/>
              </a:cxn>
              <a:cxn ang="0">
                <a:pos x="27" y="46"/>
              </a:cxn>
              <a:cxn ang="0">
                <a:pos x="29" y="45"/>
              </a:cxn>
              <a:cxn ang="0">
                <a:pos x="32" y="42"/>
              </a:cxn>
              <a:cxn ang="0">
                <a:pos x="33" y="40"/>
              </a:cxn>
              <a:cxn ang="0">
                <a:pos x="32" y="38"/>
              </a:cxn>
              <a:cxn ang="0">
                <a:pos x="25" y="32"/>
              </a:cxn>
              <a:cxn ang="0">
                <a:pos x="43" y="32"/>
              </a:cxn>
              <a:cxn ang="0">
                <a:pos x="45" y="29"/>
              </a:cxn>
              <a:cxn ang="0">
                <a:pos x="45" y="25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5"/>
                </a:moveTo>
                <a:cubicBezTo>
                  <a:pt x="45" y="24"/>
                  <a:pt x="44" y="23"/>
                  <a:pt x="43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5"/>
                  <a:pt x="33" y="15"/>
                  <a:pt x="33" y="14"/>
                </a:cubicBezTo>
                <a:cubicBezTo>
                  <a:pt x="33" y="14"/>
                  <a:pt x="32" y="13"/>
                  <a:pt x="32" y="13"/>
                </a:cubicBezTo>
                <a:cubicBezTo>
                  <a:pt x="29" y="9"/>
                  <a:pt x="29" y="9"/>
                  <a:pt x="29" y="9"/>
                </a:cubicBezTo>
                <a:cubicBezTo>
                  <a:pt x="28" y="9"/>
                  <a:pt x="28" y="9"/>
                  <a:pt x="27" y="9"/>
                </a:cubicBezTo>
                <a:cubicBezTo>
                  <a:pt x="27" y="9"/>
                  <a:pt x="26" y="9"/>
                  <a:pt x="26" y="9"/>
                </a:cubicBezTo>
                <a:cubicBezTo>
                  <a:pt x="13" y="22"/>
                  <a:pt x="13" y="22"/>
                  <a:pt x="13" y="22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9" y="27"/>
                  <a:pt x="9" y="27"/>
                </a:cubicBezTo>
                <a:cubicBezTo>
                  <a:pt x="9" y="28"/>
                  <a:pt x="9" y="28"/>
                  <a:pt x="9" y="29"/>
                </a:cubicBezTo>
                <a:cubicBezTo>
                  <a:pt x="13" y="32"/>
                  <a:pt x="13" y="32"/>
                  <a:pt x="13" y="32"/>
                </a:cubicBezTo>
                <a:cubicBezTo>
                  <a:pt x="26" y="45"/>
                  <a:pt x="26" y="45"/>
                  <a:pt x="26" y="45"/>
                </a:cubicBezTo>
                <a:cubicBezTo>
                  <a:pt x="26" y="45"/>
                  <a:pt x="27" y="46"/>
                  <a:pt x="27" y="46"/>
                </a:cubicBezTo>
                <a:cubicBezTo>
                  <a:pt x="28" y="46"/>
                  <a:pt x="28" y="45"/>
                  <a:pt x="29" y="45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1"/>
                  <a:pt x="33" y="41"/>
                  <a:pt x="33" y="40"/>
                </a:cubicBezTo>
                <a:cubicBezTo>
                  <a:pt x="33" y="39"/>
                  <a:pt x="32" y="39"/>
                  <a:pt x="32" y="38"/>
                </a:cubicBezTo>
                <a:cubicBezTo>
                  <a:pt x="25" y="32"/>
                  <a:pt x="25" y="32"/>
                  <a:pt x="25" y="32"/>
                </a:cubicBezTo>
                <a:cubicBezTo>
                  <a:pt x="43" y="32"/>
                  <a:pt x="43" y="32"/>
                  <a:pt x="43" y="32"/>
                </a:cubicBezTo>
                <a:cubicBezTo>
                  <a:pt x="44" y="32"/>
                  <a:pt x="45" y="31"/>
                  <a:pt x="45" y="29"/>
                </a:cubicBezTo>
                <a:lnTo>
                  <a:pt x="45" y="25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5"/>
          <p:cNvSpPr>
            <a:spLocks noEditPoints="1"/>
          </p:cNvSpPr>
          <p:nvPr/>
        </p:nvSpPr>
        <p:spPr bwMode="auto">
          <a:xfrm>
            <a:off x="6456745" y="1327944"/>
            <a:ext cx="188913" cy="18891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27" y="8"/>
              </a:cxn>
              <a:cxn ang="0">
                <a:pos x="8" y="27"/>
              </a:cxn>
              <a:cxn ang="0">
                <a:pos x="27" y="47"/>
              </a:cxn>
              <a:cxn ang="0">
                <a:pos x="47" y="27"/>
              </a:cxn>
              <a:cxn ang="0">
                <a:pos x="27" y="8"/>
              </a:cxn>
              <a:cxn ang="0">
                <a:pos x="41" y="31"/>
              </a:cxn>
              <a:cxn ang="0">
                <a:pos x="40" y="32"/>
              </a:cxn>
              <a:cxn ang="0">
                <a:pos x="27" y="32"/>
              </a:cxn>
              <a:cxn ang="0">
                <a:pos x="27" y="39"/>
              </a:cxn>
              <a:cxn ang="0">
                <a:pos x="26" y="40"/>
              </a:cxn>
              <a:cxn ang="0">
                <a:pos x="25" y="39"/>
              </a:cxn>
              <a:cxn ang="0">
                <a:pos x="14" y="28"/>
              </a:cxn>
              <a:cxn ang="0">
                <a:pos x="13" y="27"/>
              </a:cxn>
              <a:cxn ang="0">
                <a:pos x="14" y="26"/>
              </a:cxn>
              <a:cxn ang="0">
                <a:pos x="25" y="15"/>
              </a:cxn>
              <a:cxn ang="0">
                <a:pos x="26" y="15"/>
              </a:cxn>
              <a:cxn ang="0">
                <a:pos x="27" y="16"/>
              </a:cxn>
              <a:cxn ang="0">
                <a:pos x="27" y="23"/>
              </a:cxn>
              <a:cxn ang="0">
                <a:pos x="40" y="23"/>
              </a:cxn>
              <a:cxn ang="0">
                <a:pos x="41" y="24"/>
              </a:cxn>
              <a:cxn ang="0">
                <a:pos x="41" y="31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27" y="8"/>
                </a:moveTo>
                <a:cubicBezTo>
                  <a:pt x="16" y="8"/>
                  <a:pt x="8" y="16"/>
                  <a:pt x="8" y="27"/>
                </a:cubicBezTo>
                <a:cubicBezTo>
                  <a:pt x="8" y="38"/>
                  <a:pt x="16" y="47"/>
                  <a:pt x="27" y="47"/>
                </a:cubicBezTo>
                <a:cubicBezTo>
                  <a:pt x="38" y="47"/>
                  <a:pt x="47" y="38"/>
                  <a:pt x="47" y="27"/>
                </a:cubicBezTo>
                <a:cubicBezTo>
                  <a:pt x="47" y="16"/>
                  <a:pt x="38" y="8"/>
                  <a:pt x="27" y="8"/>
                </a:cubicBezTo>
                <a:close/>
                <a:moveTo>
                  <a:pt x="41" y="31"/>
                </a:moveTo>
                <a:cubicBezTo>
                  <a:pt x="41" y="31"/>
                  <a:pt x="40" y="32"/>
                  <a:pt x="40" y="32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9"/>
                  <a:pt x="27" y="40"/>
                  <a:pt x="26" y="40"/>
                </a:cubicBezTo>
                <a:cubicBezTo>
                  <a:pt x="26" y="40"/>
                  <a:pt x="25" y="40"/>
                  <a:pt x="25" y="39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28"/>
                  <a:pt x="13" y="27"/>
                  <a:pt x="13" y="27"/>
                </a:cubicBezTo>
                <a:cubicBezTo>
                  <a:pt x="13" y="27"/>
                  <a:pt x="14" y="27"/>
                  <a:pt x="14" y="26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6" y="15"/>
                  <a:pt x="26" y="15"/>
                </a:cubicBezTo>
                <a:cubicBezTo>
                  <a:pt x="27" y="15"/>
                  <a:pt x="27" y="15"/>
                  <a:pt x="27" y="16"/>
                </a:cubicBezTo>
                <a:cubicBezTo>
                  <a:pt x="27" y="23"/>
                  <a:pt x="27" y="23"/>
                  <a:pt x="27" y="23"/>
                </a:cubicBezTo>
                <a:cubicBezTo>
                  <a:pt x="40" y="23"/>
                  <a:pt x="40" y="23"/>
                  <a:pt x="40" y="23"/>
                </a:cubicBezTo>
                <a:cubicBezTo>
                  <a:pt x="40" y="23"/>
                  <a:pt x="41" y="23"/>
                  <a:pt x="41" y="24"/>
                </a:cubicBezTo>
                <a:lnTo>
                  <a:pt x="41" y="31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6"/>
          <p:cNvSpPr>
            <a:spLocks noEditPoints="1"/>
          </p:cNvSpPr>
          <p:nvPr/>
        </p:nvSpPr>
        <p:spPr bwMode="auto">
          <a:xfrm>
            <a:off x="6952045" y="1327944"/>
            <a:ext cx="188913" cy="18891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8" y="27"/>
              </a:cxn>
              <a:cxn ang="0">
                <a:pos x="27" y="47"/>
              </a:cxn>
              <a:cxn ang="0">
                <a:pos x="47" y="27"/>
              </a:cxn>
              <a:cxn ang="0">
                <a:pos x="27" y="8"/>
              </a:cxn>
              <a:cxn ang="0">
                <a:pos x="8" y="27"/>
              </a:cxn>
              <a:cxn ang="0">
                <a:pos x="39" y="27"/>
              </a:cxn>
              <a:cxn ang="0">
                <a:pos x="32" y="27"/>
              </a:cxn>
              <a:cxn ang="0">
                <a:pos x="32" y="40"/>
              </a:cxn>
              <a:cxn ang="0">
                <a:pos x="31" y="41"/>
              </a:cxn>
              <a:cxn ang="0">
                <a:pos x="24" y="41"/>
              </a:cxn>
              <a:cxn ang="0">
                <a:pos x="23" y="40"/>
              </a:cxn>
              <a:cxn ang="0">
                <a:pos x="23" y="27"/>
              </a:cxn>
              <a:cxn ang="0">
                <a:pos x="16" y="27"/>
              </a:cxn>
              <a:cxn ang="0">
                <a:pos x="15" y="26"/>
              </a:cxn>
              <a:cxn ang="0">
                <a:pos x="15" y="25"/>
              </a:cxn>
              <a:cxn ang="0">
                <a:pos x="26" y="14"/>
              </a:cxn>
              <a:cxn ang="0">
                <a:pos x="27" y="13"/>
              </a:cxn>
              <a:cxn ang="0">
                <a:pos x="28" y="14"/>
              </a:cxn>
              <a:cxn ang="0">
                <a:pos x="39" y="25"/>
              </a:cxn>
              <a:cxn ang="0">
                <a:pos x="40" y="26"/>
              </a:cxn>
              <a:cxn ang="0">
                <a:pos x="39" y="27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8" y="27"/>
                </a:moveTo>
                <a:cubicBezTo>
                  <a:pt x="8" y="38"/>
                  <a:pt x="16" y="47"/>
                  <a:pt x="27" y="47"/>
                </a:cubicBezTo>
                <a:cubicBezTo>
                  <a:pt x="38" y="47"/>
                  <a:pt x="47" y="38"/>
                  <a:pt x="47" y="27"/>
                </a:cubicBezTo>
                <a:cubicBezTo>
                  <a:pt x="47" y="16"/>
                  <a:pt x="38" y="8"/>
                  <a:pt x="27" y="8"/>
                </a:cubicBezTo>
                <a:cubicBezTo>
                  <a:pt x="16" y="8"/>
                  <a:pt x="8" y="16"/>
                  <a:pt x="8" y="27"/>
                </a:cubicBezTo>
                <a:close/>
                <a:moveTo>
                  <a:pt x="39" y="27"/>
                </a:moveTo>
                <a:cubicBezTo>
                  <a:pt x="32" y="27"/>
                  <a:pt x="32" y="27"/>
                  <a:pt x="32" y="27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40"/>
                  <a:pt x="31" y="41"/>
                  <a:pt x="31" y="41"/>
                </a:cubicBezTo>
                <a:cubicBezTo>
                  <a:pt x="24" y="41"/>
                  <a:pt x="24" y="41"/>
                  <a:pt x="24" y="41"/>
                </a:cubicBezTo>
                <a:cubicBezTo>
                  <a:pt x="23" y="41"/>
                  <a:pt x="23" y="40"/>
                  <a:pt x="23" y="40"/>
                </a:cubicBezTo>
                <a:cubicBezTo>
                  <a:pt x="23" y="27"/>
                  <a:pt x="23" y="27"/>
                  <a:pt x="23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7"/>
                  <a:pt x="15" y="27"/>
                  <a:pt x="15" y="26"/>
                </a:cubicBezTo>
                <a:cubicBezTo>
                  <a:pt x="15" y="26"/>
                  <a:pt x="15" y="25"/>
                  <a:pt x="15" y="25"/>
                </a:cubicBezTo>
                <a:cubicBezTo>
                  <a:pt x="26" y="14"/>
                  <a:pt x="26" y="14"/>
                  <a:pt x="26" y="14"/>
                </a:cubicBezTo>
                <a:cubicBezTo>
                  <a:pt x="27" y="14"/>
                  <a:pt x="27" y="13"/>
                  <a:pt x="27" y="13"/>
                </a:cubicBezTo>
                <a:cubicBezTo>
                  <a:pt x="27" y="13"/>
                  <a:pt x="28" y="14"/>
                  <a:pt x="28" y="14"/>
                </a:cubicBezTo>
                <a:cubicBezTo>
                  <a:pt x="39" y="25"/>
                  <a:pt x="39" y="25"/>
                  <a:pt x="39" y="25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7"/>
                  <a:pt x="39" y="27"/>
                  <a:pt x="39" y="2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7"/>
          <p:cNvSpPr>
            <a:spLocks noEditPoints="1"/>
          </p:cNvSpPr>
          <p:nvPr/>
        </p:nvSpPr>
        <p:spPr bwMode="auto">
          <a:xfrm>
            <a:off x="7445757" y="1327944"/>
            <a:ext cx="188913" cy="18891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6"/>
              </a:cxn>
              <a:cxn ang="0">
                <a:pos x="32" y="13"/>
              </a:cxn>
              <a:cxn ang="0">
                <a:pos x="29" y="9"/>
              </a:cxn>
              <a:cxn ang="0">
                <a:pos x="27" y="9"/>
              </a:cxn>
              <a:cxn ang="0">
                <a:pos x="26" y="9"/>
              </a:cxn>
              <a:cxn ang="0">
                <a:pos x="22" y="13"/>
              </a:cxn>
              <a:cxn ang="0">
                <a:pos x="9" y="26"/>
              </a:cxn>
              <a:cxn ang="0">
                <a:pos x="9" y="27"/>
              </a:cxn>
              <a:cxn ang="0">
                <a:pos x="9" y="29"/>
              </a:cxn>
              <a:cxn ang="0">
                <a:pos x="13" y="32"/>
              </a:cxn>
              <a:cxn ang="0">
                <a:pos x="14" y="33"/>
              </a:cxn>
              <a:cxn ang="0">
                <a:pos x="16" y="32"/>
              </a:cxn>
              <a:cxn ang="0">
                <a:pos x="23" y="25"/>
              </a:cxn>
              <a:cxn ang="0">
                <a:pos x="23" y="43"/>
              </a:cxn>
              <a:cxn ang="0">
                <a:pos x="25" y="45"/>
              </a:cxn>
              <a:cxn ang="0">
                <a:pos x="29" y="45"/>
              </a:cxn>
              <a:cxn ang="0">
                <a:pos x="32" y="43"/>
              </a:cxn>
              <a:cxn ang="0">
                <a:pos x="32" y="25"/>
              </a:cxn>
              <a:cxn ang="0">
                <a:pos x="39" y="32"/>
              </a:cxn>
              <a:cxn ang="0">
                <a:pos x="40" y="33"/>
              </a:cxn>
              <a:cxn ang="0">
                <a:pos x="42" y="32"/>
              </a:cxn>
              <a:cxn ang="0">
                <a:pos x="45" y="29"/>
              </a:cxn>
              <a:cxn ang="0">
                <a:pos x="46" y="27"/>
              </a:cxn>
              <a:cxn ang="0">
                <a:pos x="45" y="26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6"/>
                </a:moveTo>
                <a:cubicBezTo>
                  <a:pt x="32" y="13"/>
                  <a:pt x="32" y="13"/>
                  <a:pt x="32" y="13"/>
                </a:cubicBezTo>
                <a:cubicBezTo>
                  <a:pt x="29" y="9"/>
                  <a:pt x="29" y="9"/>
                  <a:pt x="29" y="9"/>
                </a:cubicBezTo>
                <a:cubicBezTo>
                  <a:pt x="28" y="9"/>
                  <a:pt x="28" y="9"/>
                  <a:pt x="27" y="9"/>
                </a:cubicBezTo>
                <a:cubicBezTo>
                  <a:pt x="27" y="9"/>
                  <a:pt x="26" y="9"/>
                  <a:pt x="26" y="9"/>
                </a:cubicBezTo>
                <a:cubicBezTo>
                  <a:pt x="22" y="13"/>
                  <a:pt x="22" y="13"/>
                  <a:pt x="22" y="1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9" y="27"/>
                  <a:pt x="9" y="27"/>
                </a:cubicBezTo>
                <a:cubicBezTo>
                  <a:pt x="9" y="28"/>
                  <a:pt x="9" y="28"/>
                  <a:pt x="9" y="29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2"/>
                  <a:pt x="14" y="33"/>
                  <a:pt x="14" y="33"/>
                </a:cubicBezTo>
                <a:cubicBezTo>
                  <a:pt x="15" y="33"/>
                  <a:pt x="15" y="32"/>
                  <a:pt x="16" y="32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43"/>
                  <a:pt x="23" y="43"/>
                  <a:pt x="23" y="43"/>
                </a:cubicBezTo>
                <a:cubicBezTo>
                  <a:pt x="23" y="44"/>
                  <a:pt x="24" y="45"/>
                  <a:pt x="25" y="45"/>
                </a:cubicBezTo>
                <a:cubicBezTo>
                  <a:pt x="29" y="45"/>
                  <a:pt x="29" y="45"/>
                  <a:pt x="29" y="45"/>
                </a:cubicBezTo>
                <a:cubicBezTo>
                  <a:pt x="31" y="45"/>
                  <a:pt x="32" y="44"/>
                  <a:pt x="32" y="43"/>
                </a:cubicBezTo>
                <a:cubicBezTo>
                  <a:pt x="32" y="25"/>
                  <a:pt x="32" y="25"/>
                  <a:pt x="32" y="25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2"/>
                  <a:pt x="40" y="33"/>
                  <a:pt x="40" y="33"/>
                </a:cubicBezTo>
                <a:cubicBezTo>
                  <a:pt x="41" y="33"/>
                  <a:pt x="41" y="32"/>
                  <a:pt x="42" y="32"/>
                </a:cubicBezTo>
                <a:cubicBezTo>
                  <a:pt x="45" y="29"/>
                  <a:pt x="45" y="29"/>
                  <a:pt x="45" y="29"/>
                </a:cubicBezTo>
                <a:cubicBezTo>
                  <a:pt x="45" y="28"/>
                  <a:pt x="46" y="28"/>
                  <a:pt x="46" y="27"/>
                </a:cubicBezTo>
                <a:cubicBezTo>
                  <a:pt x="46" y="27"/>
                  <a:pt x="45" y="26"/>
                  <a:pt x="45" y="26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8"/>
          <p:cNvSpPr>
            <a:spLocks/>
          </p:cNvSpPr>
          <p:nvPr/>
        </p:nvSpPr>
        <p:spPr bwMode="auto">
          <a:xfrm>
            <a:off x="7947407" y="1334294"/>
            <a:ext cx="182563" cy="190500"/>
          </a:xfrm>
          <a:custGeom>
            <a:avLst/>
            <a:gdLst/>
            <a:ahLst/>
            <a:cxnLst>
              <a:cxn ang="0">
                <a:pos x="53" y="30"/>
              </a:cxn>
              <a:cxn ang="0">
                <a:pos x="48" y="34"/>
              </a:cxn>
              <a:cxn ang="0">
                <a:pos x="23" y="34"/>
              </a:cxn>
              <a:cxn ang="0">
                <a:pos x="34" y="45"/>
              </a:cxn>
              <a:cxn ang="0">
                <a:pos x="35" y="48"/>
              </a:cxn>
              <a:cxn ang="0">
                <a:pos x="34" y="51"/>
              </a:cxn>
              <a:cxn ang="0">
                <a:pos x="31" y="54"/>
              </a:cxn>
              <a:cxn ang="0">
                <a:pos x="28" y="55"/>
              </a:cxn>
              <a:cxn ang="0">
                <a:pos x="25" y="54"/>
              </a:cxn>
              <a:cxn ang="0">
                <a:pos x="1" y="31"/>
              </a:cxn>
              <a:cxn ang="0">
                <a:pos x="0" y="27"/>
              </a:cxn>
              <a:cxn ang="0">
                <a:pos x="1" y="24"/>
              </a:cxn>
              <a:cxn ang="0">
                <a:pos x="25" y="1"/>
              </a:cxn>
              <a:cxn ang="0">
                <a:pos x="28" y="0"/>
              </a:cxn>
              <a:cxn ang="0">
                <a:pos x="31" y="1"/>
              </a:cxn>
              <a:cxn ang="0">
                <a:pos x="34" y="4"/>
              </a:cxn>
              <a:cxn ang="0">
                <a:pos x="35" y="7"/>
              </a:cxn>
              <a:cxn ang="0">
                <a:pos x="34" y="10"/>
              </a:cxn>
              <a:cxn ang="0">
                <a:pos x="23" y="21"/>
              </a:cxn>
              <a:cxn ang="0">
                <a:pos x="48" y="21"/>
              </a:cxn>
              <a:cxn ang="0">
                <a:pos x="53" y="25"/>
              </a:cxn>
              <a:cxn ang="0">
                <a:pos x="53" y="30"/>
              </a:cxn>
            </a:cxnLst>
            <a:rect l="0" t="0" r="r" b="b"/>
            <a:pathLst>
              <a:path w="53" h="55">
                <a:moveTo>
                  <a:pt x="53" y="30"/>
                </a:moveTo>
                <a:cubicBezTo>
                  <a:pt x="53" y="32"/>
                  <a:pt x="51" y="34"/>
                  <a:pt x="48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6"/>
                  <a:pt x="35" y="47"/>
                  <a:pt x="35" y="48"/>
                </a:cubicBezTo>
                <a:cubicBezTo>
                  <a:pt x="35" y="49"/>
                  <a:pt x="35" y="50"/>
                  <a:pt x="34" y="51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5"/>
                  <a:pt x="29" y="55"/>
                  <a:pt x="28" y="55"/>
                </a:cubicBezTo>
                <a:cubicBezTo>
                  <a:pt x="27" y="55"/>
                  <a:pt x="25" y="55"/>
                  <a:pt x="25" y="54"/>
                </a:cubicBezTo>
                <a:cubicBezTo>
                  <a:pt x="1" y="31"/>
                  <a:pt x="1" y="31"/>
                  <a:pt x="1" y="31"/>
                </a:cubicBezTo>
                <a:cubicBezTo>
                  <a:pt x="1" y="30"/>
                  <a:pt x="0" y="29"/>
                  <a:pt x="0" y="27"/>
                </a:cubicBezTo>
                <a:cubicBezTo>
                  <a:pt x="0" y="26"/>
                  <a:pt x="1" y="25"/>
                  <a:pt x="1" y="24"/>
                </a:cubicBezTo>
                <a:cubicBezTo>
                  <a:pt x="25" y="1"/>
                  <a:pt x="25" y="1"/>
                  <a:pt x="25" y="1"/>
                </a:cubicBezTo>
                <a:cubicBezTo>
                  <a:pt x="25" y="0"/>
                  <a:pt x="27" y="0"/>
                  <a:pt x="28" y="0"/>
                </a:cubicBezTo>
                <a:cubicBezTo>
                  <a:pt x="29" y="0"/>
                  <a:pt x="30" y="0"/>
                  <a:pt x="31" y="1"/>
                </a:cubicBezTo>
                <a:cubicBezTo>
                  <a:pt x="34" y="4"/>
                  <a:pt x="34" y="4"/>
                  <a:pt x="34" y="4"/>
                </a:cubicBezTo>
                <a:cubicBezTo>
                  <a:pt x="35" y="4"/>
                  <a:pt x="35" y="6"/>
                  <a:pt x="35" y="7"/>
                </a:cubicBezTo>
                <a:cubicBezTo>
                  <a:pt x="35" y="8"/>
                  <a:pt x="35" y="9"/>
                  <a:pt x="34" y="10"/>
                </a:cubicBezTo>
                <a:cubicBezTo>
                  <a:pt x="23" y="21"/>
                  <a:pt x="23" y="21"/>
                  <a:pt x="23" y="21"/>
                </a:cubicBezTo>
                <a:cubicBezTo>
                  <a:pt x="48" y="21"/>
                  <a:pt x="48" y="21"/>
                  <a:pt x="48" y="21"/>
                </a:cubicBezTo>
                <a:cubicBezTo>
                  <a:pt x="51" y="21"/>
                  <a:pt x="53" y="23"/>
                  <a:pt x="53" y="25"/>
                </a:cubicBezTo>
                <a:lnTo>
                  <a:pt x="53" y="3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9"/>
          <p:cNvSpPr>
            <a:spLocks/>
          </p:cNvSpPr>
          <p:nvPr/>
        </p:nvSpPr>
        <p:spPr bwMode="auto">
          <a:xfrm>
            <a:off x="8442707" y="1334294"/>
            <a:ext cx="188913" cy="182563"/>
          </a:xfrm>
          <a:custGeom>
            <a:avLst/>
            <a:gdLst/>
            <a:ahLst/>
            <a:cxnLst>
              <a:cxn ang="0">
                <a:pos x="54" y="31"/>
              </a:cxn>
              <a:cxn ang="0">
                <a:pos x="51" y="34"/>
              </a:cxn>
              <a:cxn ang="0">
                <a:pos x="48" y="35"/>
              </a:cxn>
              <a:cxn ang="0">
                <a:pos x="45" y="34"/>
              </a:cxn>
              <a:cxn ang="0">
                <a:pos x="34" y="23"/>
              </a:cxn>
              <a:cxn ang="0">
                <a:pos x="34" y="48"/>
              </a:cxn>
              <a:cxn ang="0">
                <a:pos x="30" y="53"/>
              </a:cxn>
              <a:cxn ang="0">
                <a:pos x="25" y="53"/>
              </a:cxn>
              <a:cxn ang="0">
                <a:pos x="21" y="48"/>
              </a:cxn>
              <a:cxn ang="0">
                <a:pos x="21" y="23"/>
              </a:cxn>
              <a:cxn ang="0">
                <a:pos x="10" y="34"/>
              </a:cxn>
              <a:cxn ang="0">
                <a:pos x="7" y="35"/>
              </a:cxn>
              <a:cxn ang="0">
                <a:pos x="4" y="34"/>
              </a:cxn>
              <a:cxn ang="0">
                <a:pos x="1" y="31"/>
              </a:cxn>
              <a:cxn ang="0">
                <a:pos x="0" y="28"/>
              </a:cxn>
              <a:cxn ang="0">
                <a:pos x="1" y="25"/>
              </a:cxn>
              <a:cxn ang="0">
                <a:pos x="24" y="1"/>
              </a:cxn>
              <a:cxn ang="0">
                <a:pos x="27" y="0"/>
              </a:cxn>
              <a:cxn ang="0">
                <a:pos x="31" y="1"/>
              </a:cxn>
              <a:cxn ang="0">
                <a:pos x="54" y="25"/>
              </a:cxn>
              <a:cxn ang="0">
                <a:pos x="55" y="28"/>
              </a:cxn>
              <a:cxn ang="0">
                <a:pos x="54" y="31"/>
              </a:cxn>
            </a:cxnLst>
            <a:rect l="0" t="0" r="r" b="b"/>
            <a:pathLst>
              <a:path w="55" h="53">
                <a:moveTo>
                  <a:pt x="54" y="31"/>
                </a:moveTo>
                <a:cubicBezTo>
                  <a:pt x="51" y="34"/>
                  <a:pt x="51" y="34"/>
                  <a:pt x="51" y="34"/>
                </a:cubicBezTo>
                <a:cubicBezTo>
                  <a:pt x="50" y="35"/>
                  <a:pt x="49" y="35"/>
                  <a:pt x="48" y="35"/>
                </a:cubicBezTo>
                <a:cubicBezTo>
                  <a:pt x="47" y="35"/>
                  <a:pt x="46" y="35"/>
                  <a:pt x="45" y="34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48"/>
                  <a:pt x="34" y="48"/>
                  <a:pt x="34" y="48"/>
                </a:cubicBezTo>
                <a:cubicBezTo>
                  <a:pt x="34" y="51"/>
                  <a:pt x="32" y="53"/>
                  <a:pt x="30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3" y="53"/>
                  <a:pt x="21" y="51"/>
                  <a:pt x="21" y="48"/>
                </a:cubicBezTo>
                <a:cubicBezTo>
                  <a:pt x="21" y="23"/>
                  <a:pt x="21" y="23"/>
                  <a:pt x="21" y="23"/>
                </a:cubicBezTo>
                <a:cubicBezTo>
                  <a:pt x="10" y="34"/>
                  <a:pt x="10" y="34"/>
                  <a:pt x="10" y="34"/>
                </a:cubicBezTo>
                <a:cubicBezTo>
                  <a:pt x="9" y="35"/>
                  <a:pt x="8" y="35"/>
                  <a:pt x="7" y="35"/>
                </a:cubicBezTo>
                <a:cubicBezTo>
                  <a:pt x="6" y="35"/>
                  <a:pt x="5" y="35"/>
                  <a:pt x="4" y="34"/>
                </a:cubicBezTo>
                <a:cubicBezTo>
                  <a:pt x="1" y="31"/>
                  <a:pt x="1" y="31"/>
                  <a:pt x="1" y="31"/>
                </a:cubicBezTo>
                <a:cubicBezTo>
                  <a:pt x="0" y="30"/>
                  <a:pt x="0" y="29"/>
                  <a:pt x="0" y="28"/>
                </a:cubicBezTo>
                <a:cubicBezTo>
                  <a:pt x="0" y="27"/>
                  <a:pt x="0" y="25"/>
                  <a:pt x="1" y="25"/>
                </a:cubicBezTo>
                <a:cubicBezTo>
                  <a:pt x="24" y="1"/>
                  <a:pt x="24" y="1"/>
                  <a:pt x="24" y="1"/>
                </a:cubicBezTo>
                <a:cubicBezTo>
                  <a:pt x="25" y="0"/>
                  <a:pt x="26" y="0"/>
                  <a:pt x="27" y="0"/>
                </a:cubicBezTo>
                <a:cubicBezTo>
                  <a:pt x="29" y="0"/>
                  <a:pt x="30" y="0"/>
                  <a:pt x="31" y="1"/>
                </a:cubicBezTo>
                <a:cubicBezTo>
                  <a:pt x="54" y="25"/>
                  <a:pt x="54" y="25"/>
                  <a:pt x="54" y="25"/>
                </a:cubicBezTo>
                <a:cubicBezTo>
                  <a:pt x="55" y="25"/>
                  <a:pt x="55" y="27"/>
                  <a:pt x="55" y="28"/>
                </a:cubicBezTo>
                <a:cubicBezTo>
                  <a:pt x="55" y="29"/>
                  <a:pt x="55" y="30"/>
                  <a:pt x="54" y="3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0"/>
          <p:cNvSpPr>
            <a:spLocks/>
          </p:cNvSpPr>
          <p:nvPr/>
        </p:nvSpPr>
        <p:spPr bwMode="auto">
          <a:xfrm>
            <a:off x="8931657" y="1327944"/>
            <a:ext cx="188913" cy="188913"/>
          </a:xfrm>
          <a:custGeom>
            <a:avLst/>
            <a:gdLst/>
            <a:ahLst/>
            <a:cxnLst>
              <a:cxn ang="0">
                <a:pos x="33" y="27"/>
              </a:cxn>
              <a:cxn ang="0">
                <a:pos x="46" y="40"/>
              </a:cxn>
              <a:cxn ang="0">
                <a:pos x="51" y="35"/>
              </a:cxn>
              <a:cxn ang="0">
                <a:pos x="53" y="34"/>
              </a:cxn>
              <a:cxn ang="0">
                <a:pos x="55" y="36"/>
              </a:cxn>
              <a:cxn ang="0">
                <a:pos x="55" y="52"/>
              </a:cxn>
              <a:cxn ang="0">
                <a:pos x="52" y="55"/>
              </a:cxn>
              <a:cxn ang="0">
                <a:pos x="36" y="55"/>
              </a:cxn>
              <a:cxn ang="0">
                <a:pos x="34" y="53"/>
              </a:cxn>
              <a:cxn ang="0">
                <a:pos x="35" y="51"/>
              </a:cxn>
              <a:cxn ang="0">
                <a:pos x="40" y="46"/>
              </a:cxn>
              <a:cxn ang="0">
                <a:pos x="27" y="33"/>
              </a:cxn>
              <a:cxn ang="0">
                <a:pos x="15" y="46"/>
              </a:cxn>
              <a:cxn ang="0">
                <a:pos x="20" y="51"/>
              </a:cxn>
              <a:cxn ang="0">
                <a:pos x="20" y="53"/>
              </a:cxn>
              <a:cxn ang="0">
                <a:pos x="18" y="55"/>
              </a:cxn>
              <a:cxn ang="0">
                <a:pos x="2" y="55"/>
              </a:cxn>
              <a:cxn ang="0">
                <a:pos x="0" y="52"/>
              </a:cxn>
              <a:cxn ang="0">
                <a:pos x="0" y="36"/>
              </a:cxn>
              <a:cxn ang="0">
                <a:pos x="1" y="34"/>
              </a:cxn>
              <a:cxn ang="0">
                <a:pos x="4" y="35"/>
              </a:cxn>
              <a:cxn ang="0">
                <a:pos x="9" y="40"/>
              </a:cxn>
              <a:cxn ang="0">
                <a:pos x="21" y="27"/>
              </a:cxn>
              <a:cxn ang="0">
                <a:pos x="9" y="14"/>
              </a:cxn>
              <a:cxn ang="0">
                <a:pos x="4" y="20"/>
              </a:cxn>
              <a:cxn ang="0">
                <a:pos x="2" y="20"/>
              </a:cxn>
              <a:cxn ang="0">
                <a:pos x="1" y="20"/>
              </a:cxn>
              <a:cxn ang="0">
                <a:pos x="0" y="18"/>
              </a:cxn>
              <a:cxn ang="0">
                <a:pos x="0" y="2"/>
              </a:cxn>
              <a:cxn ang="0">
                <a:pos x="2" y="0"/>
              </a:cxn>
              <a:cxn ang="0">
                <a:pos x="18" y="0"/>
              </a:cxn>
              <a:cxn ang="0">
                <a:pos x="20" y="1"/>
              </a:cxn>
              <a:cxn ang="0">
                <a:pos x="20" y="4"/>
              </a:cxn>
              <a:cxn ang="0">
                <a:pos x="15" y="9"/>
              </a:cxn>
              <a:cxn ang="0">
                <a:pos x="27" y="21"/>
              </a:cxn>
              <a:cxn ang="0">
                <a:pos x="40" y="9"/>
              </a:cxn>
              <a:cxn ang="0">
                <a:pos x="35" y="4"/>
              </a:cxn>
              <a:cxn ang="0">
                <a:pos x="34" y="1"/>
              </a:cxn>
              <a:cxn ang="0">
                <a:pos x="36" y="0"/>
              </a:cxn>
              <a:cxn ang="0">
                <a:pos x="52" y="0"/>
              </a:cxn>
              <a:cxn ang="0">
                <a:pos x="55" y="2"/>
              </a:cxn>
              <a:cxn ang="0">
                <a:pos x="55" y="18"/>
              </a:cxn>
              <a:cxn ang="0">
                <a:pos x="53" y="20"/>
              </a:cxn>
              <a:cxn ang="0">
                <a:pos x="52" y="20"/>
              </a:cxn>
              <a:cxn ang="0">
                <a:pos x="51" y="20"/>
              </a:cxn>
              <a:cxn ang="0">
                <a:pos x="46" y="14"/>
              </a:cxn>
              <a:cxn ang="0">
                <a:pos x="33" y="27"/>
              </a:cxn>
            </a:cxnLst>
            <a:rect l="0" t="0" r="r" b="b"/>
            <a:pathLst>
              <a:path w="55" h="55">
                <a:moveTo>
                  <a:pt x="33" y="27"/>
                </a:moveTo>
                <a:cubicBezTo>
                  <a:pt x="46" y="40"/>
                  <a:pt x="46" y="40"/>
                  <a:pt x="46" y="40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4"/>
                  <a:pt x="52" y="34"/>
                  <a:pt x="53" y="34"/>
                </a:cubicBezTo>
                <a:cubicBezTo>
                  <a:pt x="54" y="35"/>
                  <a:pt x="55" y="35"/>
                  <a:pt x="55" y="36"/>
                </a:cubicBezTo>
                <a:cubicBezTo>
                  <a:pt x="55" y="52"/>
                  <a:pt x="55" y="52"/>
                  <a:pt x="55" y="52"/>
                </a:cubicBezTo>
                <a:cubicBezTo>
                  <a:pt x="55" y="54"/>
                  <a:pt x="54" y="55"/>
                  <a:pt x="52" y="55"/>
                </a:cubicBezTo>
                <a:cubicBezTo>
                  <a:pt x="36" y="55"/>
                  <a:pt x="36" y="55"/>
                  <a:pt x="36" y="55"/>
                </a:cubicBezTo>
                <a:cubicBezTo>
                  <a:pt x="35" y="55"/>
                  <a:pt x="35" y="54"/>
                  <a:pt x="34" y="53"/>
                </a:cubicBezTo>
                <a:cubicBezTo>
                  <a:pt x="34" y="52"/>
                  <a:pt x="34" y="51"/>
                  <a:pt x="35" y="51"/>
                </a:cubicBezTo>
                <a:cubicBezTo>
                  <a:pt x="40" y="46"/>
                  <a:pt x="40" y="46"/>
                  <a:pt x="40" y="46"/>
                </a:cubicBezTo>
                <a:cubicBezTo>
                  <a:pt x="27" y="33"/>
                  <a:pt x="27" y="33"/>
                  <a:pt x="27" y="33"/>
                </a:cubicBezTo>
                <a:cubicBezTo>
                  <a:pt x="15" y="46"/>
                  <a:pt x="15" y="46"/>
                  <a:pt x="15" y="46"/>
                </a:cubicBezTo>
                <a:cubicBezTo>
                  <a:pt x="20" y="51"/>
                  <a:pt x="20" y="51"/>
                  <a:pt x="20" y="51"/>
                </a:cubicBezTo>
                <a:cubicBezTo>
                  <a:pt x="20" y="51"/>
                  <a:pt x="21" y="52"/>
                  <a:pt x="20" y="53"/>
                </a:cubicBezTo>
                <a:cubicBezTo>
                  <a:pt x="20" y="54"/>
                  <a:pt x="19" y="55"/>
                  <a:pt x="18" y="55"/>
                </a:cubicBezTo>
                <a:cubicBezTo>
                  <a:pt x="2" y="55"/>
                  <a:pt x="2" y="55"/>
                  <a:pt x="2" y="55"/>
                </a:cubicBezTo>
                <a:cubicBezTo>
                  <a:pt x="1" y="55"/>
                  <a:pt x="0" y="54"/>
                  <a:pt x="0" y="5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5"/>
                  <a:pt x="0" y="35"/>
                  <a:pt x="1" y="34"/>
                </a:cubicBezTo>
                <a:cubicBezTo>
                  <a:pt x="2" y="34"/>
                  <a:pt x="3" y="34"/>
                  <a:pt x="4" y="35"/>
                </a:cubicBezTo>
                <a:cubicBezTo>
                  <a:pt x="9" y="40"/>
                  <a:pt x="9" y="40"/>
                  <a:pt x="9" y="40"/>
                </a:cubicBezTo>
                <a:cubicBezTo>
                  <a:pt x="21" y="27"/>
                  <a:pt x="21" y="27"/>
                  <a:pt x="21" y="27"/>
                </a:cubicBezTo>
                <a:cubicBezTo>
                  <a:pt x="9" y="14"/>
                  <a:pt x="9" y="14"/>
                  <a:pt x="9" y="14"/>
                </a:cubicBezTo>
                <a:cubicBezTo>
                  <a:pt x="4" y="20"/>
                  <a:pt x="4" y="20"/>
                  <a:pt x="4" y="20"/>
                </a:cubicBezTo>
                <a:cubicBezTo>
                  <a:pt x="3" y="20"/>
                  <a:pt x="3" y="20"/>
                  <a:pt x="2" y="20"/>
                </a:cubicBezTo>
                <a:cubicBezTo>
                  <a:pt x="2" y="20"/>
                  <a:pt x="1" y="20"/>
                  <a:pt x="1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9" y="0"/>
                  <a:pt x="20" y="0"/>
                  <a:pt x="20" y="1"/>
                </a:cubicBezTo>
                <a:cubicBezTo>
                  <a:pt x="21" y="2"/>
                  <a:pt x="20" y="3"/>
                  <a:pt x="20" y="4"/>
                </a:cubicBezTo>
                <a:cubicBezTo>
                  <a:pt x="15" y="9"/>
                  <a:pt x="15" y="9"/>
                  <a:pt x="15" y="9"/>
                </a:cubicBezTo>
                <a:cubicBezTo>
                  <a:pt x="27" y="21"/>
                  <a:pt x="27" y="21"/>
                  <a:pt x="27" y="21"/>
                </a:cubicBezTo>
                <a:cubicBezTo>
                  <a:pt x="40" y="9"/>
                  <a:pt x="40" y="9"/>
                  <a:pt x="40" y="9"/>
                </a:cubicBezTo>
                <a:cubicBezTo>
                  <a:pt x="35" y="4"/>
                  <a:pt x="35" y="4"/>
                  <a:pt x="35" y="4"/>
                </a:cubicBezTo>
                <a:cubicBezTo>
                  <a:pt x="34" y="3"/>
                  <a:pt x="34" y="2"/>
                  <a:pt x="34" y="1"/>
                </a:cubicBezTo>
                <a:cubicBezTo>
                  <a:pt x="35" y="0"/>
                  <a:pt x="35" y="0"/>
                  <a:pt x="36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5" y="1"/>
                  <a:pt x="55" y="2"/>
                </a:cubicBezTo>
                <a:cubicBezTo>
                  <a:pt x="55" y="18"/>
                  <a:pt x="55" y="18"/>
                  <a:pt x="55" y="18"/>
                </a:cubicBezTo>
                <a:cubicBezTo>
                  <a:pt x="55" y="19"/>
                  <a:pt x="54" y="20"/>
                  <a:pt x="53" y="20"/>
                </a:cubicBezTo>
                <a:cubicBezTo>
                  <a:pt x="53" y="20"/>
                  <a:pt x="53" y="20"/>
                  <a:pt x="52" y="20"/>
                </a:cubicBezTo>
                <a:cubicBezTo>
                  <a:pt x="52" y="20"/>
                  <a:pt x="51" y="20"/>
                  <a:pt x="51" y="20"/>
                </a:cubicBezTo>
                <a:cubicBezTo>
                  <a:pt x="46" y="14"/>
                  <a:pt x="46" y="14"/>
                  <a:pt x="46" y="14"/>
                </a:cubicBezTo>
                <a:lnTo>
                  <a:pt x="33" y="2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1"/>
          <p:cNvSpPr>
            <a:spLocks/>
          </p:cNvSpPr>
          <p:nvPr/>
        </p:nvSpPr>
        <p:spPr bwMode="auto">
          <a:xfrm>
            <a:off x="9433307" y="1310481"/>
            <a:ext cx="77788" cy="220663"/>
          </a:xfrm>
          <a:custGeom>
            <a:avLst/>
            <a:gdLst/>
            <a:ahLst/>
            <a:cxnLst>
              <a:cxn ang="0">
                <a:pos x="21" y="14"/>
              </a:cxn>
              <a:cxn ang="0">
                <a:pos x="16" y="14"/>
              </a:cxn>
              <a:cxn ang="0">
                <a:pos x="16" y="50"/>
              </a:cxn>
              <a:cxn ang="0">
                <a:pos x="21" y="50"/>
              </a:cxn>
              <a:cxn ang="0">
                <a:pos x="23" y="53"/>
              </a:cxn>
              <a:cxn ang="0">
                <a:pos x="22" y="54"/>
              </a:cxn>
              <a:cxn ang="0">
                <a:pos x="13" y="63"/>
              </a:cxn>
              <a:cxn ang="0">
                <a:pos x="11" y="64"/>
              </a:cxn>
              <a:cxn ang="0">
                <a:pos x="10" y="63"/>
              </a:cxn>
              <a:cxn ang="0">
                <a:pos x="1" y="54"/>
              </a:cxn>
              <a:cxn ang="0">
                <a:pos x="0" y="53"/>
              </a:cxn>
              <a:cxn ang="0">
                <a:pos x="2" y="50"/>
              </a:cxn>
              <a:cxn ang="0">
                <a:pos x="7" y="50"/>
              </a:cxn>
              <a:cxn ang="0">
                <a:pos x="7" y="14"/>
              </a:cxn>
              <a:cxn ang="0">
                <a:pos x="2" y="14"/>
              </a:cxn>
              <a:cxn ang="0">
                <a:pos x="0" y="12"/>
              </a:cxn>
              <a:cxn ang="0">
                <a:pos x="1" y="10"/>
              </a:cxn>
              <a:cxn ang="0">
                <a:pos x="10" y="1"/>
              </a:cxn>
              <a:cxn ang="0">
                <a:pos x="11" y="0"/>
              </a:cxn>
              <a:cxn ang="0">
                <a:pos x="13" y="1"/>
              </a:cxn>
              <a:cxn ang="0">
                <a:pos x="22" y="10"/>
              </a:cxn>
              <a:cxn ang="0">
                <a:pos x="23" y="12"/>
              </a:cxn>
              <a:cxn ang="0">
                <a:pos x="21" y="14"/>
              </a:cxn>
            </a:cxnLst>
            <a:rect l="0" t="0" r="r" b="b"/>
            <a:pathLst>
              <a:path w="23" h="64">
                <a:moveTo>
                  <a:pt x="21" y="14"/>
                </a:moveTo>
                <a:cubicBezTo>
                  <a:pt x="16" y="14"/>
                  <a:pt x="16" y="14"/>
                  <a:pt x="16" y="14"/>
                </a:cubicBezTo>
                <a:cubicBezTo>
                  <a:pt x="16" y="50"/>
                  <a:pt x="16" y="50"/>
                  <a:pt x="16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22" y="50"/>
                  <a:pt x="23" y="51"/>
                  <a:pt x="23" y="53"/>
                </a:cubicBezTo>
                <a:cubicBezTo>
                  <a:pt x="23" y="53"/>
                  <a:pt x="23" y="54"/>
                  <a:pt x="22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13" y="64"/>
                  <a:pt x="12" y="64"/>
                  <a:pt x="11" y="64"/>
                </a:cubicBezTo>
                <a:cubicBezTo>
                  <a:pt x="11" y="64"/>
                  <a:pt x="10" y="64"/>
                  <a:pt x="10" y="63"/>
                </a:cubicBezTo>
                <a:cubicBezTo>
                  <a:pt x="1" y="54"/>
                  <a:pt x="1" y="54"/>
                  <a:pt x="1" y="54"/>
                </a:cubicBezTo>
                <a:cubicBezTo>
                  <a:pt x="0" y="54"/>
                  <a:pt x="0" y="53"/>
                  <a:pt x="0" y="53"/>
                </a:cubicBezTo>
                <a:cubicBezTo>
                  <a:pt x="0" y="51"/>
                  <a:pt x="1" y="50"/>
                  <a:pt x="2" y="50"/>
                </a:cubicBezTo>
                <a:cubicBezTo>
                  <a:pt x="7" y="50"/>
                  <a:pt x="7" y="50"/>
                  <a:pt x="7" y="50"/>
                </a:cubicBezTo>
                <a:cubicBezTo>
                  <a:pt x="7" y="14"/>
                  <a:pt x="7" y="14"/>
                  <a:pt x="7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4"/>
                  <a:pt x="0" y="13"/>
                  <a:pt x="0" y="12"/>
                </a:cubicBezTo>
                <a:cubicBezTo>
                  <a:pt x="0" y="11"/>
                  <a:pt x="0" y="10"/>
                  <a:pt x="1" y="10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0"/>
                  <a:pt x="11" y="0"/>
                  <a:pt x="11" y="0"/>
                </a:cubicBezTo>
                <a:cubicBezTo>
                  <a:pt x="12" y="0"/>
                  <a:pt x="13" y="0"/>
                  <a:pt x="13" y="1"/>
                </a:cubicBezTo>
                <a:cubicBezTo>
                  <a:pt x="22" y="10"/>
                  <a:pt x="22" y="10"/>
                  <a:pt x="22" y="10"/>
                </a:cubicBezTo>
                <a:cubicBezTo>
                  <a:pt x="23" y="10"/>
                  <a:pt x="23" y="11"/>
                  <a:pt x="23" y="12"/>
                </a:cubicBezTo>
                <a:cubicBezTo>
                  <a:pt x="23" y="13"/>
                  <a:pt x="22" y="14"/>
                  <a:pt x="21" y="14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2"/>
          <p:cNvSpPr>
            <a:spLocks/>
          </p:cNvSpPr>
          <p:nvPr/>
        </p:nvSpPr>
        <p:spPr bwMode="auto">
          <a:xfrm>
            <a:off x="9934957" y="1324769"/>
            <a:ext cx="188913" cy="192088"/>
          </a:xfrm>
          <a:custGeom>
            <a:avLst/>
            <a:gdLst/>
            <a:ahLst/>
            <a:cxnLst>
              <a:cxn ang="0">
                <a:pos x="55" y="2"/>
              </a:cxn>
              <a:cxn ang="0">
                <a:pos x="55" y="54"/>
              </a:cxn>
              <a:cxn ang="0">
                <a:pos x="54" y="55"/>
              </a:cxn>
              <a:cxn ang="0">
                <a:pos x="28" y="30"/>
              </a:cxn>
              <a:cxn ang="0">
                <a:pos x="28" y="29"/>
              </a:cxn>
              <a:cxn ang="0">
                <a:pos x="28" y="54"/>
              </a:cxn>
              <a:cxn ang="0">
                <a:pos x="26" y="55"/>
              </a:cxn>
              <a:cxn ang="0">
                <a:pos x="1" y="30"/>
              </a:cxn>
              <a:cxn ang="0">
                <a:pos x="1" y="27"/>
              </a:cxn>
              <a:cxn ang="0">
                <a:pos x="26" y="1"/>
              </a:cxn>
              <a:cxn ang="0">
                <a:pos x="28" y="2"/>
              </a:cxn>
              <a:cxn ang="0">
                <a:pos x="28" y="27"/>
              </a:cxn>
              <a:cxn ang="0">
                <a:pos x="28" y="27"/>
              </a:cxn>
              <a:cxn ang="0">
                <a:pos x="54" y="1"/>
              </a:cxn>
              <a:cxn ang="0">
                <a:pos x="55" y="2"/>
              </a:cxn>
            </a:cxnLst>
            <a:rect l="0" t="0" r="r" b="b"/>
            <a:pathLst>
              <a:path w="55" h="56">
                <a:moveTo>
                  <a:pt x="55" y="2"/>
                </a:moveTo>
                <a:cubicBezTo>
                  <a:pt x="55" y="54"/>
                  <a:pt x="55" y="54"/>
                  <a:pt x="55" y="54"/>
                </a:cubicBezTo>
                <a:cubicBezTo>
                  <a:pt x="55" y="56"/>
                  <a:pt x="54" y="56"/>
                  <a:pt x="54" y="55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30"/>
                  <a:pt x="28" y="29"/>
                  <a:pt x="28" y="29"/>
                </a:cubicBezTo>
                <a:cubicBezTo>
                  <a:pt x="28" y="54"/>
                  <a:pt x="28" y="54"/>
                  <a:pt x="28" y="54"/>
                </a:cubicBezTo>
                <a:cubicBezTo>
                  <a:pt x="28" y="56"/>
                  <a:pt x="27" y="56"/>
                  <a:pt x="26" y="55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29"/>
                  <a:pt x="0" y="27"/>
                  <a:pt x="1" y="27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28" y="1"/>
                  <a:pt x="28" y="2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54" y="1"/>
                  <a:pt x="54" y="1"/>
                  <a:pt x="54" y="1"/>
                </a:cubicBezTo>
                <a:cubicBezTo>
                  <a:pt x="54" y="0"/>
                  <a:pt x="55" y="1"/>
                  <a:pt x="55" y="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3"/>
          <p:cNvSpPr>
            <a:spLocks noEditPoints="1"/>
          </p:cNvSpPr>
          <p:nvPr/>
        </p:nvSpPr>
        <p:spPr bwMode="auto">
          <a:xfrm>
            <a:off x="10373930" y="1310481"/>
            <a:ext cx="233363" cy="220663"/>
          </a:xfrm>
          <a:custGeom>
            <a:avLst/>
            <a:gdLst/>
            <a:ahLst/>
            <a:cxnLst>
              <a:cxn ang="0">
                <a:pos x="68" y="14"/>
              </a:cxn>
              <a:cxn ang="0">
                <a:pos x="68" y="18"/>
              </a:cxn>
              <a:cxn ang="0">
                <a:pos x="64" y="18"/>
              </a:cxn>
              <a:cxn ang="0">
                <a:pos x="61" y="21"/>
              </a:cxn>
              <a:cxn ang="0">
                <a:pos x="7" y="21"/>
              </a:cxn>
              <a:cxn ang="0">
                <a:pos x="4" y="18"/>
              </a:cxn>
              <a:cxn ang="0">
                <a:pos x="0" y="18"/>
              </a:cxn>
              <a:cxn ang="0">
                <a:pos x="0" y="14"/>
              </a:cxn>
              <a:cxn ang="0">
                <a:pos x="34" y="0"/>
              </a:cxn>
              <a:cxn ang="0">
                <a:pos x="68" y="14"/>
              </a:cxn>
              <a:cxn ang="0">
                <a:pos x="68" y="60"/>
              </a:cxn>
              <a:cxn ang="0">
                <a:pos x="68" y="64"/>
              </a:cxn>
              <a:cxn ang="0">
                <a:pos x="0" y="64"/>
              </a:cxn>
              <a:cxn ang="0">
                <a:pos x="0" y="60"/>
              </a:cxn>
              <a:cxn ang="0">
                <a:pos x="2" y="57"/>
              </a:cxn>
              <a:cxn ang="0">
                <a:pos x="66" y="57"/>
              </a:cxn>
              <a:cxn ang="0">
                <a:pos x="68" y="60"/>
              </a:cxn>
              <a:cxn ang="0">
                <a:pos x="18" y="23"/>
              </a:cxn>
              <a:cxn ang="0">
                <a:pos x="18" y="50"/>
              </a:cxn>
              <a:cxn ang="0">
                <a:pos x="23" y="50"/>
              </a:cxn>
              <a:cxn ang="0">
                <a:pos x="23" y="23"/>
              </a:cxn>
              <a:cxn ang="0">
                <a:pos x="32" y="23"/>
              </a:cxn>
              <a:cxn ang="0">
                <a:pos x="32" y="50"/>
              </a:cxn>
              <a:cxn ang="0">
                <a:pos x="36" y="50"/>
              </a:cxn>
              <a:cxn ang="0">
                <a:pos x="36" y="23"/>
              </a:cxn>
              <a:cxn ang="0">
                <a:pos x="45" y="23"/>
              </a:cxn>
              <a:cxn ang="0">
                <a:pos x="45" y="50"/>
              </a:cxn>
              <a:cxn ang="0">
                <a:pos x="50" y="50"/>
              </a:cxn>
              <a:cxn ang="0">
                <a:pos x="50" y="23"/>
              </a:cxn>
              <a:cxn ang="0">
                <a:pos x="59" y="23"/>
              </a:cxn>
              <a:cxn ang="0">
                <a:pos x="59" y="50"/>
              </a:cxn>
              <a:cxn ang="0">
                <a:pos x="61" y="50"/>
              </a:cxn>
              <a:cxn ang="0">
                <a:pos x="64" y="53"/>
              </a:cxn>
              <a:cxn ang="0">
                <a:pos x="64" y="55"/>
              </a:cxn>
              <a:cxn ang="0">
                <a:pos x="4" y="55"/>
              </a:cxn>
              <a:cxn ang="0">
                <a:pos x="4" y="53"/>
              </a:cxn>
              <a:cxn ang="0">
                <a:pos x="7" y="50"/>
              </a:cxn>
              <a:cxn ang="0">
                <a:pos x="9" y="50"/>
              </a:cxn>
              <a:cxn ang="0">
                <a:pos x="9" y="23"/>
              </a:cxn>
              <a:cxn ang="0">
                <a:pos x="18" y="23"/>
              </a:cxn>
            </a:cxnLst>
            <a:rect l="0" t="0" r="r" b="b"/>
            <a:pathLst>
              <a:path w="68" h="64">
                <a:moveTo>
                  <a:pt x="68" y="14"/>
                </a:moveTo>
                <a:cubicBezTo>
                  <a:pt x="68" y="18"/>
                  <a:pt x="68" y="18"/>
                  <a:pt x="68" y="18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20"/>
                  <a:pt x="63" y="21"/>
                  <a:pt x="61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5" y="21"/>
                  <a:pt x="4" y="20"/>
                  <a:pt x="4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4"/>
                  <a:pt x="0" y="14"/>
                  <a:pt x="0" y="14"/>
                </a:cubicBezTo>
                <a:cubicBezTo>
                  <a:pt x="34" y="0"/>
                  <a:pt x="34" y="0"/>
                  <a:pt x="34" y="0"/>
                </a:cubicBezTo>
                <a:lnTo>
                  <a:pt x="68" y="14"/>
                </a:lnTo>
                <a:close/>
                <a:moveTo>
                  <a:pt x="68" y="60"/>
                </a:moveTo>
                <a:cubicBezTo>
                  <a:pt x="68" y="64"/>
                  <a:pt x="68" y="64"/>
                  <a:pt x="68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8"/>
                  <a:pt x="1" y="57"/>
                  <a:pt x="2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7" y="57"/>
                  <a:pt x="68" y="58"/>
                  <a:pt x="68" y="60"/>
                </a:cubicBezTo>
                <a:close/>
                <a:moveTo>
                  <a:pt x="18" y="23"/>
                </a:moveTo>
                <a:cubicBezTo>
                  <a:pt x="18" y="50"/>
                  <a:pt x="18" y="50"/>
                  <a:pt x="18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23" y="23"/>
                  <a:pt x="23" y="23"/>
                  <a:pt x="23" y="23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50"/>
                  <a:pt x="32" y="50"/>
                  <a:pt x="32" y="50"/>
                </a:cubicBezTo>
                <a:cubicBezTo>
                  <a:pt x="36" y="50"/>
                  <a:pt x="36" y="50"/>
                  <a:pt x="36" y="50"/>
                </a:cubicBezTo>
                <a:cubicBezTo>
                  <a:pt x="36" y="23"/>
                  <a:pt x="36" y="23"/>
                  <a:pt x="36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50"/>
                  <a:pt x="45" y="50"/>
                  <a:pt x="45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23"/>
                  <a:pt x="50" y="23"/>
                  <a:pt x="50" y="23"/>
                </a:cubicBezTo>
                <a:cubicBezTo>
                  <a:pt x="59" y="23"/>
                  <a:pt x="59" y="23"/>
                  <a:pt x="59" y="23"/>
                </a:cubicBezTo>
                <a:cubicBezTo>
                  <a:pt x="59" y="50"/>
                  <a:pt x="59" y="50"/>
                  <a:pt x="59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3" y="50"/>
                  <a:pt x="64" y="51"/>
                  <a:pt x="64" y="53"/>
                </a:cubicBezTo>
                <a:cubicBezTo>
                  <a:pt x="64" y="55"/>
                  <a:pt x="64" y="55"/>
                  <a:pt x="6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3"/>
                  <a:pt x="4" y="53"/>
                  <a:pt x="4" y="53"/>
                </a:cubicBezTo>
                <a:cubicBezTo>
                  <a:pt x="4" y="51"/>
                  <a:pt x="5" y="50"/>
                  <a:pt x="7" y="50"/>
                </a:cubicBezTo>
                <a:cubicBezTo>
                  <a:pt x="9" y="50"/>
                  <a:pt x="9" y="50"/>
                  <a:pt x="9" y="50"/>
                </a:cubicBezTo>
                <a:cubicBezTo>
                  <a:pt x="9" y="23"/>
                  <a:pt x="9" y="23"/>
                  <a:pt x="9" y="23"/>
                </a:cubicBezTo>
                <a:lnTo>
                  <a:pt x="18" y="23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4"/>
          <p:cNvSpPr>
            <a:spLocks noEditPoints="1"/>
          </p:cNvSpPr>
          <p:nvPr/>
        </p:nvSpPr>
        <p:spPr bwMode="auto">
          <a:xfrm>
            <a:off x="1591057" y="1697611"/>
            <a:ext cx="203200" cy="220663"/>
          </a:xfrm>
          <a:custGeom>
            <a:avLst/>
            <a:gdLst/>
            <a:ahLst/>
            <a:cxnLst>
              <a:cxn ang="0">
                <a:pos x="55" y="55"/>
              </a:cxn>
              <a:cxn ang="0">
                <a:pos x="39" y="55"/>
              </a:cxn>
              <a:cxn ang="0">
                <a:pos x="30" y="64"/>
              </a:cxn>
              <a:cxn ang="0">
                <a:pos x="21" y="55"/>
              </a:cxn>
              <a:cxn ang="0">
                <a:pos x="5" y="55"/>
              </a:cxn>
              <a:cxn ang="0">
                <a:pos x="0" y="50"/>
              </a:cxn>
              <a:cxn ang="0">
                <a:pos x="11" y="20"/>
              </a:cxn>
              <a:cxn ang="0">
                <a:pos x="27" y="5"/>
              </a:cxn>
              <a:cxn ang="0">
                <a:pos x="26" y="3"/>
              </a:cxn>
              <a:cxn ang="0">
                <a:pos x="30" y="0"/>
              </a:cxn>
              <a:cxn ang="0">
                <a:pos x="33" y="3"/>
              </a:cxn>
              <a:cxn ang="0">
                <a:pos x="33" y="5"/>
              </a:cxn>
              <a:cxn ang="0">
                <a:pos x="48" y="20"/>
              </a:cxn>
              <a:cxn ang="0">
                <a:pos x="59" y="50"/>
              </a:cxn>
              <a:cxn ang="0">
                <a:pos x="55" y="55"/>
              </a:cxn>
              <a:cxn ang="0">
                <a:pos x="30" y="60"/>
              </a:cxn>
              <a:cxn ang="0">
                <a:pos x="25" y="55"/>
              </a:cxn>
              <a:cxn ang="0">
                <a:pos x="24" y="54"/>
              </a:cxn>
              <a:cxn ang="0">
                <a:pos x="23" y="55"/>
              </a:cxn>
              <a:cxn ang="0">
                <a:pos x="30" y="61"/>
              </a:cxn>
              <a:cxn ang="0">
                <a:pos x="30" y="60"/>
              </a:cxn>
              <a:cxn ang="0">
                <a:pos x="30" y="60"/>
              </a:cxn>
            </a:cxnLst>
            <a:rect l="0" t="0" r="r" b="b"/>
            <a:pathLst>
              <a:path w="59" h="64">
                <a:moveTo>
                  <a:pt x="55" y="55"/>
                </a:moveTo>
                <a:cubicBezTo>
                  <a:pt x="39" y="55"/>
                  <a:pt x="39" y="55"/>
                  <a:pt x="39" y="55"/>
                </a:cubicBezTo>
                <a:cubicBezTo>
                  <a:pt x="39" y="60"/>
                  <a:pt x="35" y="64"/>
                  <a:pt x="30" y="64"/>
                </a:cubicBezTo>
                <a:cubicBezTo>
                  <a:pt x="25" y="64"/>
                  <a:pt x="21" y="60"/>
                  <a:pt x="21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5" y="46"/>
                  <a:pt x="11" y="38"/>
                  <a:pt x="11" y="20"/>
                </a:cubicBezTo>
                <a:cubicBezTo>
                  <a:pt x="11" y="13"/>
                  <a:pt x="17" y="6"/>
                  <a:pt x="27" y="5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1"/>
                  <a:pt x="28" y="0"/>
                  <a:pt x="30" y="0"/>
                </a:cubicBezTo>
                <a:cubicBezTo>
                  <a:pt x="32" y="0"/>
                  <a:pt x="33" y="1"/>
                  <a:pt x="33" y="3"/>
                </a:cubicBezTo>
                <a:cubicBezTo>
                  <a:pt x="33" y="4"/>
                  <a:pt x="33" y="4"/>
                  <a:pt x="33" y="5"/>
                </a:cubicBezTo>
                <a:cubicBezTo>
                  <a:pt x="42" y="6"/>
                  <a:pt x="48" y="13"/>
                  <a:pt x="48" y="20"/>
                </a:cubicBezTo>
                <a:cubicBezTo>
                  <a:pt x="48" y="38"/>
                  <a:pt x="54" y="46"/>
                  <a:pt x="59" y="50"/>
                </a:cubicBezTo>
                <a:cubicBezTo>
                  <a:pt x="59" y="53"/>
                  <a:pt x="57" y="55"/>
                  <a:pt x="55" y="55"/>
                </a:cubicBezTo>
                <a:close/>
                <a:moveTo>
                  <a:pt x="30" y="60"/>
                </a:moveTo>
                <a:cubicBezTo>
                  <a:pt x="27" y="60"/>
                  <a:pt x="25" y="57"/>
                  <a:pt x="25" y="55"/>
                </a:cubicBezTo>
                <a:cubicBezTo>
                  <a:pt x="25" y="54"/>
                  <a:pt x="24" y="54"/>
                  <a:pt x="24" y="54"/>
                </a:cubicBezTo>
                <a:cubicBezTo>
                  <a:pt x="24" y="54"/>
                  <a:pt x="23" y="54"/>
                  <a:pt x="23" y="55"/>
                </a:cubicBezTo>
                <a:cubicBezTo>
                  <a:pt x="23" y="58"/>
                  <a:pt x="26" y="61"/>
                  <a:pt x="30" y="61"/>
                </a:cubicBezTo>
                <a:cubicBezTo>
                  <a:pt x="30" y="61"/>
                  <a:pt x="30" y="61"/>
                  <a:pt x="30" y="60"/>
                </a:cubicBezTo>
                <a:cubicBezTo>
                  <a:pt x="30" y="60"/>
                  <a:pt x="30" y="60"/>
                  <a:pt x="30" y="6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5"/>
          <p:cNvSpPr>
            <a:spLocks noEditPoints="1"/>
          </p:cNvSpPr>
          <p:nvPr/>
        </p:nvSpPr>
        <p:spPr bwMode="auto">
          <a:xfrm>
            <a:off x="2003807" y="1697611"/>
            <a:ext cx="247650" cy="220663"/>
          </a:xfrm>
          <a:custGeom>
            <a:avLst/>
            <a:gdLst/>
            <a:ahLst/>
            <a:cxnLst>
              <a:cxn ang="0">
                <a:pos x="72" y="5"/>
              </a:cxn>
              <a:cxn ang="0">
                <a:pos x="5" y="63"/>
              </a:cxn>
              <a:cxn ang="0">
                <a:pos x="4" y="63"/>
              </a:cxn>
              <a:cxn ang="0">
                <a:pos x="1" y="60"/>
              </a:cxn>
              <a:cxn ang="0">
                <a:pos x="1" y="58"/>
              </a:cxn>
              <a:cxn ang="0">
                <a:pos x="7" y="52"/>
              </a:cxn>
              <a:cxn ang="0">
                <a:pos x="7" y="50"/>
              </a:cxn>
              <a:cxn ang="0">
                <a:pos x="18" y="20"/>
              </a:cxn>
              <a:cxn ang="0">
                <a:pos x="33" y="5"/>
              </a:cxn>
              <a:cxn ang="0">
                <a:pos x="33" y="3"/>
              </a:cxn>
              <a:cxn ang="0">
                <a:pos x="36" y="0"/>
              </a:cxn>
              <a:cxn ang="0">
                <a:pos x="40" y="3"/>
              </a:cxn>
              <a:cxn ang="0">
                <a:pos x="39" y="5"/>
              </a:cxn>
              <a:cxn ang="0">
                <a:pos x="53" y="13"/>
              </a:cxn>
              <a:cxn ang="0">
                <a:pos x="67" y="0"/>
              </a:cxn>
              <a:cxn ang="0">
                <a:pos x="69" y="0"/>
              </a:cxn>
              <a:cxn ang="0">
                <a:pos x="72" y="4"/>
              </a:cxn>
              <a:cxn ang="0">
                <a:pos x="72" y="5"/>
              </a:cxn>
              <a:cxn ang="0">
                <a:pos x="66" y="50"/>
              </a:cxn>
              <a:cxn ang="0">
                <a:pos x="61" y="55"/>
              </a:cxn>
              <a:cxn ang="0">
                <a:pos x="45" y="55"/>
              </a:cxn>
              <a:cxn ang="0">
                <a:pos x="36" y="64"/>
              </a:cxn>
              <a:cxn ang="0">
                <a:pos x="27" y="55"/>
              </a:cxn>
              <a:cxn ang="0">
                <a:pos x="55" y="30"/>
              </a:cxn>
              <a:cxn ang="0">
                <a:pos x="66" y="50"/>
              </a:cxn>
              <a:cxn ang="0">
                <a:pos x="37" y="60"/>
              </a:cxn>
              <a:cxn ang="0">
                <a:pos x="36" y="60"/>
              </a:cxn>
              <a:cxn ang="0">
                <a:pos x="31" y="55"/>
              </a:cxn>
              <a:cxn ang="0">
                <a:pos x="31" y="54"/>
              </a:cxn>
              <a:cxn ang="0">
                <a:pos x="30" y="55"/>
              </a:cxn>
              <a:cxn ang="0">
                <a:pos x="36" y="61"/>
              </a:cxn>
              <a:cxn ang="0">
                <a:pos x="37" y="60"/>
              </a:cxn>
            </a:cxnLst>
            <a:rect l="0" t="0" r="r" b="b"/>
            <a:pathLst>
              <a:path w="72" h="64">
                <a:moveTo>
                  <a:pt x="72" y="5"/>
                </a:moveTo>
                <a:cubicBezTo>
                  <a:pt x="5" y="63"/>
                  <a:pt x="5" y="63"/>
                  <a:pt x="5" y="63"/>
                </a:cubicBezTo>
                <a:cubicBezTo>
                  <a:pt x="5" y="64"/>
                  <a:pt x="4" y="64"/>
                  <a:pt x="4" y="63"/>
                </a:cubicBezTo>
                <a:cubicBezTo>
                  <a:pt x="1" y="60"/>
                  <a:pt x="1" y="60"/>
                  <a:pt x="1" y="60"/>
                </a:cubicBezTo>
                <a:cubicBezTo>
                  <a:pt x="0" y="59"/>
                  <a:pt x="0" y="59"/>
                  <a:pt x="1" y="58"/>
                </a:cubicBezTo>
                <a:cubicBezTo>
                  <a:pt x="7" y="52"/>
                  <a:pt x="7" y="52"/>
                  <a:pt x="7" y="52"/>
                </a:cubicBezTo>
                <a:cubicBezTo>
                  <a:pt x="7" y="52"/>
                  <a:pt x="7" y="51"/>
                  <a:pt x="7" y="50"/>
                </a:cubicBezTo>
                <a:cubicBezTo>
                  <a:pt x="12" y="46"/>
                  <a:pt x="18" y="38"/>
                  <a:pt x="18" y="20"/>
                </a:cubicBezTo>
                <a:cubicBezTo>
                  <a:pt x="18" y="13"/>
                  <a:pt x="24" y="6"/>
                  <a:pt x="33" y="5"/>
                </a:cubicBezTo>
                <a:cubicBezTo>
                  <a:pt x="33" y="4"/>
                  <a:pt x="33" y="4"/>
                  <a:pt x="33" y="3"/>
                </a:cubicBezTo>
                <a:cubicBezTo>
                  <a:pt x="33" y="1"/>
                  <a:pt x="34" y="0"/>
                  <a:pt x="36" y="0"/>
                </a:cubicBezTo>
                <a:cubicBezTo>
                  <a:pt x="38" y="0"/>
                  <a:pt x="40" y="1"/>
                  <a:pt x="40" y="3"/>
                </a:cubicBezTo>
                <a:cubicBezTo>
                  <a:pt x="40" y="4"/>
                  <a:pt x="40" y="4"/>
                  <a:pt x="39" y="5"/>
                </a:cubicBezTo>
                <a:cubicBezTo>
                  <a:pt x="46" y="5"/>
                  <a:pt x="50" y="9"/>
                  <a:pt x="53" y="13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0"/>
                  <a:pt x="69" y="0"/>
                  <a:pt x="69" y="0"/>
                </a:cubicBezTo>
                <a:cubicBezTo>
                  <a:pt x="72" y="4"/>
                  <a:pt x="72" y="4"/>
                  <a:pt x="72" y="4"/>
                </a:cubicBezTo>
                <a:cubicBezTo>
                  <a:pt x="72" y="4"/>
                  <a:pt x="72" y="5"/>
                  <a:pt x="72" y="5"/>
                </a:cubicBezTo>
                <a:close/>
                <a:moveTo>
                  <a:pt x="66" y="50"/>
                </a:moveTo>
                <a:cubicBezTo>
                  <a:pt x="66" y="53"/>
                  <a:pt x="64" y="55"/>
                  <a:pt x="61" y="55"/>
                </a:cubicBezTo>
                <a:cubicBezTo>
                  <a:pt x="45" y="55"/>
                  <a:pt x="45" y="55"/>
                  <a:pt x="45" y="55"/>
                </a:cubicBezTo>
                <a:cubicBezTo>
                  <a:pt x="45" y="60"/>
                  <a:pt x="41" y="64"/>
                  <a:pt x="36" y="64"/>
                </a:cubicBezTo>
                <a:cubicBezTo>
                  <a:pt x="31" y="64"/>
                  <a:pt x="27" y="60"/>
                  <a:pt x="27" y="55"/>
                </a:cubicBezTo>
                <a:cubicBezTo>
                  <a:pt x="55" y="30"/>
                  <a:pt x="55" y="30"/>
                  <a:pt x="55" y="30"/>
                </a:cubicBezTo>
                <a:cubicBezTo>
                  <a:pt x="57" y="41"/>
                  <a:pt x="62" y="47"/>
                  <a:pt x="66" y="50"/>
                </a:cubicBezTo>
                <a:close/>
                <a:moveTo>
                  <a:pt x="37" y="60"/>
                </a:moveTo>
                <a:cubicBezTo>
                  <a:pt x="37" y="60"/>
                  <a:pt x="37" y="60"/>
                  <a:pt x="36" y="60"/>
                </a:cubicBezTo>
                <a:cubicBezTo>
                  <a:pt x="34" y="60"/>
                  <a:pt x="31" y="57"/>
                  <a:pt x="31" y="55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5"/>
                </a:cubicBezTo>
                <a:cubicBezTo>
                  <a:pt x="30" y="58"/>
                  <a:pt x="33" y="61"/>
                  <a:pt x="36" y="61"/>
                </a:cubicBezTo>
                <a:cubicBezTo>
                  <a:pt x="37" y="61"/>
                  <a:pt x="37" y="61"/>
                  <a:pt x="37" y="6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6"/>
          <p:cNvSpPr>
            <a:spLocks noEditPoints="1"/>
          </p:cNvSpPr>
          <p:nvPr/>
        </p:nvSpPr>
        <p:spPr bwMode="auto">
          <a:xfrm>
            <a:off x="2497520" y="1727774"/>
            <a:ext cx="282575" cy="158750"/>
          </a:xfrm>
          <a:custGeom>
            <a:avLst/>
            <a:gdLst/>
            <a:ahLst/>
            <a:cxnLst>
              <a:cxn ang="0">
                <a:pos x="66" y="46"/>
              </a:cxn>
              <a:cxn ang="0">
                <a:pos x="50" y="30"/>
              </a:cxn>
              <a:cxn ang="0">
                <a:pos x="55" y="18"/>
              </a:cxn>
              <a:cxn ang="0">
                <a:pos x="53" y="14"/>
              </a:cxn>
              <a:cxn ang="0">
                <a:pos x="40" y="31"/>
              </a:cxn>
              <a:cxn ang="0">
                <a:pos x="39" y="32"/>
              </a:cxn>
              <a:cxn ang="0">
                <a:pos x="32" y="32"/>
              </a:cxn>
              <a:cxn ang="0">
                <a:pos x="16" y="46"/>
              </a:cxn>
              <a:cxn ang="0">
                <a:pos x="0" y="30"/>
              </a:cxn>
              <a:cxn ang="0">
                <a:pos x="16" y="14"/>
              </a:cxn>
              <a:cxn ang="0">
                <a:pos x="23" y="16"/>
              </a:cxn>
              <a:cxn ang="0">
                <a:pos x="28" y="9"/>
              </a:cxn>
              <a:cxn ang="0">
                <a:pos x="20" y="9"/>
              </a:cxn>
              <a:cxn ang="0">
                <a:pos x="18" y="7"/>
              </a:cxn>
              <a:cxn ang="0">
                <a:pos x="20" y="4"/>
              </a:cxn>
              <a:cxn ang="0">
                <a:pos x="34" y="4"/>
              </a:cxn>
              <a:cxn ang="0">
                <a:pos x="34" y="9"/>
              </a:cxn>
              <a:cxn ang="0">
                <a:pos x="50" y="9"/>
              </a:cxn>
              <a:cxn ang="0">
                <a:pos x="47" y="4"/>
              </a:cxn>
              <a:cxn ang="0">
                <a:pos x="39" y="4"/>
              </a:cxn>
              <a:cxn ang="0">
                <a:pos x="36" y="2"/>
              </a:cxn>
              <a:cxn ang="0">
                <a:pos x="39" y="0"/>
              </a:cxn>
              <a:cxn ang="0">
                <a:pos x="48" y="0"/>
              </a:cxn>
              <a:cxn ang="0">
                <a:pos x="50" y="1"/>
              </a:cxn>
              <a:cxn ang="0">
                <a:pos x="59" y="15"/>
              </a:cxn>
              <a:cxn ang="0">
                <a:pos x="66" y="14"/>
              </a:cxn>
              <a:cxn ang="0">
                <a:pos x="82" y="30"/>
              </a:cxn>
              <a:cxn ang="0">
                <a:pos x="66" y="46"/>
              </a:cxn>
              <a:cxn ang="0">
                <a:pos x="16" y="32"/>
              </a:cxn>
              <a:cxn ang="0">
                <a:pos x="14" y="28"/>
              </a:cxn>
              <a:cxn ang="0">
                <a:pos x="21" y="19"/>
              </a:cxn>
              <a:cxn ang="0">
                <a:pos x="16" y="18"/>
              </a:cxn>
              <a:cxn ang="0">
                <a:pos x="4" y="30"/>
              </a:cxn>
              <a:cxn ang="0">
                <a:pos x="16" y="41"/>
              </a:cxn>
              <a:cxn ang="0">
                <a:pos x="27" y="32"/>
              </a:cxn>
              <a:cxn ang="0">
                <a:pos x="16" y="32"/>
              </a:cxn>
              <a:cxn ang="0">
                <a:pos x="27" y="27"/>
              </a:cxn>
              <a:cxn ang="0">
                <a:pos x="24" y="22"/>
              </a:cxn>
              <a:cxn ang="0">
                <a:pos x="20" y="27"/>
              </a:cxn>
              <a:cxn ang="0">
                <a:pos x="27" y="27"/>
              </a:cxn>
              <a:cxn ang="0">
                <a:pos x="48" y="14"/>
              </a:cxn>
              <a:cxn ang="0">
                <a:pos x="31" y="14"/>
              </a:cxn>
              <a:cxn ang="0">
                <a:pos x="27" y="18"/>
              </a:cxn>
              <a:cxn ang="0">
                <a:pos x="32" y="27"/>
              </a:cxn>
              <a:cxn ang="0">
                <a:pos x="37" y="27"/>
              </a:cxn>
              <a:cxn ang="0">
                <a:pos x="48" y="14"/>
              </a:cxn>
              <a:cxn ang="0">
                <a:pos x="66" y="18"/>
              </a:cxn>
              <a:cxn ang="0">
                <a:pos x="62" y="19"/>
              </a:cxn>
              <a:cxn ang="0">
                <a:pos x="68" y="28"/>
              </a:cxn>
              <a:cxn ang="0">
                <a:pos x="67" y="31"/>
              </a:cxn>
              <a:cxn ang="0">
                <a:pos x="66" y="32"/>
              </a:cxn>
              <a:cxn ang="0">
                <a:pos x="64" y="31"/>
              </a:cxn>
              <a:cxn ang="0">
                <a:pos x="58" y="22"/>
              </a:cxn>
              <a:cxn ang="0">
                <a:pos x="55" y="30"/>
              </a:cxn>
              <a:cxn ang="0">
                <a:pos x="66" y="41"/>
              </a:cxn>
              <a:cxn ang="0">
                <a:pos x="77" y="30"/>
              </a:cxn>
              <a:cxn ang="0">
                <a:pos x="66" y="18"/>
              </a:cxn>
            </a:cxnLst>
            <a:rect l="0" t="0" r="r" b="b"/>
            <a:pathLst>
              <a:path w="82" h="46">
                <a:moveTo>
                  <a:pt x="66" y="46"/>
                </a:moveTo>
                <a:cubicBezTo>
                  <a:pt x="57" y="46"/>
                  <a:pt x="50" y="38"/>
                  <a:pt x="50" y="30"/>
                </a:cubicBezTo>
                <a:cubicBezTo>
                  <a:pt x="50" y="25"/>
                  <a:pt x="52" y="21"/>
                  <a:pt x="55" y="18"/>
                </a:cubicBezTo>
                <a:cubicBezTo>
                  <a:pt x="53" y="14"/>
                  <a:pt x="53" y="14"/>
                  <a:pt x="53" y="14"/>
                </a:cubicBezTo>
                <a:cubicBezTo>
                  <a:pt x="40" y="31"/>
                  <a:pt x="40" y="31"/>
                  <a:pt x="40" y="31"/>
                </a:cubicBezTo>
                <a:cubicBezTo>
                  <a:pt x="40" y="32"/>
                  <a:pt x="39" y="32"/>
                  <a:pt x="39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0" y="40"/>
                  <a:pt x="24" y="46"/>
                  <a:pt x="16" y="46"/>
                </a:cubicBezTo>
                <a:cubicBezTo>
                  <a:pt x="7" y="46"/>
                  <a:pt x="0" y="38"/>
                  <a:pt x="0" y="30"/>
                </a:cubicBezTo>
                <a:cubicBezTo>
                  <a:pt x="0" y="21"/>
                  <a:pt x="7" y="14"/>
                  <a:pt x="16" y="14"/>
                </a:cubicBezTo>
                <a:cubicBezTo>
                  <a:pt x="19" y="14"/>
                  <a:pt x="21" y="14"/>
                  <a:pt x="23" y="16"/>
                </a:cubicBezTo>
                <a:cubicBezTo>
                  <a:pt x="28" y="9"/>
                  <a:pt x="28" y="9"/>
                  <a:pt x="28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19" y="9"/>
                  <a:pt x="18" y="8"/>
                  <a:pt x="18" y="7"/>
                </a:cubicBezTo>
                <a:cubicBezTo>
                  <a:pt x="18" y="6"/>
                  <a:pt x="19" y="4"/>
                  <a:pt x="20" y="4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9"/>
                  <a:pt x="34" y="9"/>
                  <a:pt x="34" y="9"/>
                </a:cubicBezTo>
                <a:cubicBezTo>
                  <a:pt x="50" y="9"/>
                  <a:pt x="50" y="9"/>
                  <a:pt x="50" y="9"/>
                </a:cubicBezTo>
                <a:cubicBezTo>
                  <a:pt x="47" y="4"/>
                  <a:pt x="47" y="4"/>
                  <a:pt x="47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7" y="4"/>
                  <a:pt x="36" y="3"/>
                  <a:pt x="36" y="2"/>
                </a:cubicBezTo>
                <a:cubicBezTo>
                  <a:pt x="36" y="1"/>
                  <a:pt x="37" y="0"/>
                  <a:pt x="39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8" y="0"/>
                  <a:pt x="49" y="0"/>
                  <a:pt x="50" y="1"/>
                </a:cubicBezTo>
                <a:cubicBezTo>
                  <a:pt x="59" y="15"/>
                  <a:pt x="59" y="15"/>
                  <a:pt x="59" y="15"/>
                </a:cubicBezTo>
                <a:cubicBezTo>
                  <a:pt x="61" y="14"/>
                  <a:pt x="64" y="14"/>
                  <a:pt x="66" y="14"/>
                </a:cubicBezTo>
                <a:cubicBezTo>
                  <a:pt x="75" y="14"/>
                  <a:pt x="82" y="21"/>
                  <a:pt x="82" y="30"/>
                </a:cubicBezTo>
                <a:cubicBezTo>
                  <a:pt x="82" y="38"/>
                  <a:pt x="75" y="46"/>
                  <a:pt x="66" y="46"/>
                </a:cubicBezTo>
                <a:close/>
                <a:moveTo>
                  <a:pt x="16" y="32"/>
                </a:moveTo>
                <a:cubicBezTo>
                  <a:pt x="14" y="32"/>
                  <a:pt x="13" y="30"/>
                  <a:pt x="14" y="28"/>
                </a:cubicBezTo>
                <a:cubicBezTo>
                  <a:pt x="21" y="19"/>
                  <a:pt x="21" y="19"/>
                  <a:pt x="21" y="19"/>
                </a:cubicBezTo>
                <a:cubicBezTo>
                  <a:pt x="19" y="19"/>
                  <a:pt x="18" y="18"/>
                  <a:pt x="16" y="18"/>
                </a:cubicBezTo>
                <a:cubicBezTo>
                  <a:pt x="9" y="18"/>
                  <a:pt x="4" y="23"/>
                  <a:pt x="4" y="30"/>
                </a:cubicBezTo>
                <a:cubicBezTo>
                  <a:pt x="4" y="36"/>
                  <a:pt x="9" y="41"/>
                  <a:pt x="16" y="41"/>
                </a:cubicBezTo>
                <a:cubicBezTo>
                  <a:pt x="21" y="41"/>
                  <a:pt x="26" y="37"/>
                  <a:pt x="27" y="32"/>
                </a:cubicBezTo>
                <a:lnTo>
                  <a:pt x="16" y="32"/>
                </a:lnTo>
                <a:close/>
                <a:moveTo>
                  <a:pt x="27" y="27"/>
                </a:moveTo>
                <a:cubicBezTo>
                  <a:pt x="27" y="25"/>
                  <a:pt x="26" y="23"/>
                  <a:pt x="24" y="22"/>
                </a:cubicBezTo>
                <a:cubicBezTo>
                  <a:pt x="20" y="27"/>
                  <a:pt x="20" y="27"/>
                  <a:pt x="20" y="27"/>
                </a:cubicBezTo>
                <a:lnTo>
                  <a:pt x="27" y="27"/>
                </a:lnTo>
                <a:close/>
                <a:moveTo>
                  <a:pt x="48" y="14"/>
                </a:moveTo>
                <a:cubicBezTo>
                  <a:pt x="31" y="14"/>
                  <a:pt x="31" y="14"/>
                  <a:pt x="31" y="14"/>
                </a:cubicBezTo>
                <a:cubicBezTo>
                  <a:pt x="27" y="18"/>
                  <a:pt x="27" y="18"/>
                  <a:pt x="27" y="18"/>
                </a:cubicBezTo>
                <a:cubicBezTo>
                  <a:pt x="29" y="21"/>
                  <a:pt x="31" y="24"/>
                  <a:pt x="32" y="27"/>
                </a:cubicBezTo>
                <a:cubicBezTo>
                  <a:pt x="37" y="27"/>
                  <a:pt x="37" y="27"/>
                  <a:pt x="37" y="27"/>
                </a:cubicBezTo>
                <a:lnTo>
                  <a:pt x="48" y="14"/>
                </a:lnTo>
                <a:close/>
                <a:moveTo>
                  <a:pt x="66" y="18"/>
                </a:moveTo>
                <a:cubicBezTo>
                  <a:pt x="64" y="18"/>
                  <a:pt x="63" y="19"/>
                  <a:pt x="62" y="19"/>
                </a:cubicBezTo>
                <a:cubicBezTo>
                  <a:pt x="68" y="28"/>
                  <a:pt x="68" y="28"/>
                  <a:pt x="68" y="28"/>
                </a:cubicBezTo>
                <a:cubicBezTo>
                  <a:pt x="69" y="29"/>
                  <a:pt x="68" y="31"/>
                  <a:pt x="67" y="31"/>
                </a:cubicBezTo>
                <a:cubicBezTo>
                  <a:pt x="67" y="32"/>
                  <a:pt x="66" y="32"/>
                  <a:pt x="66" y="32"/>
                </a:cubicBezTo>
                <a:cubicBezTo>
                  <a:pt x="65" y="32"/>
                  <a:pt x="65" y="32"/>
                  <a:pt x="64" y="31"/>
                </a:cubicBezTo>
                <a:cubicBezTo>
                  <a:pt x="58" y="22"/>
                  <a:pt x="58" y="22"/>
                  <a:pt x="58" y="22"/>
                </a:cubicBezTo>
                <a:cubicBezTo>
                  <a:pt x="56" y="24"/>
                  <a:pt x="55" y="26"/>
                  <a:pt x="55" y="30"/>
                </a:cubicBezTo>
                <a:cubicBezTo>
                  <a:pt x="55" y="36"/>
                  <a:pt x="60" y="41"/>
                  <a:pt x="66" y="41"/>
                </a:cubicBezTo>
                <a:cubicBezTo>
                  <a:pt x="72" y="41"/>
                  <a:pt x="77" y="36"/>
                  <a:pt x="77" y="30"/>
                </a:cubicBezTo>
                <a:cubicBezTo>
                  <a:pt x="77" y="23"/>
                  <a:pt x="72" y="18"/>
                  <a:pt x="66" y="1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7"/>
          <p:cNvSpPr>
            <a:spLocks noEditPoints="1"/>
          </p:cNvSpPr>
          <p:nvPr/>
        </p:nvSpPr>
        <p:spPr bwMode="auto">
          <a:xfrm>
            <a:off x="2992820" y="1697611"/>
            <a:ext cx="220663" cy="220663"/>
          </a:xfrm>
          <a:custGeom>
            <a:avLst/>
            <a:gdLst/>
            <a:ahLst/>
            <a:cxnLst>
              <a:cxn ang="0">
                <a:pos x="64" y="45"/>
              </a:cxn>
              <a:cxn ang="0">
                <a:pos x="60" y="44"/>
              </a:cxn>
              <a:cxn ang="0">
                <a:pos x="53" y="41"/>
              </a:cxn>
              <a:cxn ang="0">
                <a:pos x="46" y="44"/>
              </a:cxn>
              <a:cxn ang="0">
                <a:pos x="42" y="45"/>
              </a:cxn>
              <a:cxn ang="0">
                <a:pos x="39" y="44"/>
              </a:cxn>
              <a:cxn ang="0">
                <a:pos x="32" y="41"/>
              </a:cxn>
              <a:cxn ang="0">
                <a:pos x="25" y="44"/>
              </a:cxn>
              <a:cxn ang="0">
                <a:pos x="21" y="45"/>
              </a:cxn>
              <a:cxn ang="0">
                <a:pos x="17" y="44"/>
              </a:cxn>
              <a:cxn ang="0">
                <a:pos x="10" y="41"/>
              </a:cxn>
              <a:cxn ang="0">
                <a:pos x="4" y="44"/>
              </a:cxn>
              <a:cxn ang="0">
                <a:pos x="0" y="45"/>
              </a:cxn>
              <a:cxn ang="0">
                <a:pos x="0" y="39"/>
              </a:cxn>
              <a:cxn ang="0">
                <a:pos x="7" y="32"/>
              </a:cxn>
              <a:cxn ang="0">
                <a:pos x="9" y="32"/>
              </a:cxn>
              <a:cxn ang="0">
                <a:pos x="9" y="16"/>
              </a:cxn>
              <a:cxn ang="0">
                <a:pos x="18" y="16"/>
              </a:cxn>
              <a:cxn ang="0">
                <a:pos x="18" y="32"/>
              </a:cxn>
              <a:cxn ang="0">
                <a:pos x="27" y="32"/>
              </a:cxn>
              <a:cxn ang="0">
                <a:pos x="27" y="16"/>
              </a:cxn>
              <a:cxn ang="0">
                <a:pos x="36" y="16"/>
              </a:cxn>
              <a:cxn ang="0">
                <a:pos x="36" y="32"/>
              </a:cxn>
              <a:cxn ang="0">
                <a:pos x="45" y="32"/>
              </a:cxn>
              <a:cxn ang="0">
                <a:pos x="45" y="16"/>
              </a:cxn>
              <a:cxn ang="0">
                <a:pos x="55" y="16"/>
              </a:cxn>
              <a:cxn ang="0">
                <a:pos x="55" y="32"/>
              </a:cxn>
              <a:cxn ang="0">
                <a:pos x="57" y="32"/>
              </a:cxn>
              <a:cxn ang="0">
                <a:pos x="64" y="39"/>
              </a:cxn>
              <a:cxn ang="0">
                <a:pos x="64" y="45"/>
              </a:cxn>
              <a:cxn ang="0">
                <a:pos x="64" y="64"/>
              </a:cxn>
              <a:cxn ang="0">
                <a:pos x="0" y="64"/>
              </a:cxn>
              <a:cxn ang="0">
                <a:pos x="0" y="50"/>
              </a:cxn>
              <a:cxn ang="0">
                <a:pos x="7" y="47"/>
              </a:cxn>
              <a:cxn ang="0">
                <a:pos x="10" y="45"/>
              </a:cxn>
              <a:cxn ang="0">
                <a:pos x="14" y="47"/>
              </a:cxn>
              <a:cxn ang="0">
                <a:pos x="21" y="50"/>
              </a:cxn>
              <a:cxn ang="0">
                <a:pos x="28" y="47"/>
              </a:cxn>
              <a:cxn ang="0">
                <a:pos x="32" y="45"/>
              </a:cxn>
              <a:cxn ang="0">
                <a:pos x="36" y="47"/>
              </a:cxn>
              <a:cxn ang="0">
                <a:pos x="42" y="50"/>
              </a:cxn>
              <a:cxn ang="0">
                <a:pos x="49" y="47"/>
              </a:cxn>
              <a:cxn ang="0">
                <a:pos x="53" y="45"/>
              </a:cxn>
              <a:cxn ang="0">
                <a:pos x="57" y="47"/>
              </a:cxn>
              <a:cxn ang="0">
                <a:pos x="64" y="50"/>
              </a:cxn>
              <a:cxn ang="0">
                <a:pos x="64" y="64"/>
              </a:cxn>
              <a:cxn ang="0">
                <a:pos x="13" y="13"/>
              </a:cxn>
              <a:cxn ang="0">
                <a:pos x="9" y="9"/>
              </a:cxn>
              <a:cxn ang="0">
                <a:pos x="13" y="0"/>
              </a:cxn>
              <a:cxn ang="0">
                <a:pos x="18" y="8"/>
              </a:cxn>
              <a:cxn ang="0">
                <a:pos x="13" y="13"/>
              </a:cxn>
              <a:cxn ang="0">
                <a:pos x="32" y="13"/>
              </a:cxn>
              <a:cxn ang="0">
                <a:pos x="27" y="9"/>
              </a:cxn>
              <a:cxn ang="0">
                <a:pos x="32" y="0"/>
              </a:cxn>
              <a:cxn ang="0">
                <a:pos x="36" y="8"/>
              </a:cxn>
              <a:cxn ang="0">
                <a:pos x="32" y="13"/>
              </a:cxn>
              <a:cxn ang="0">
                <a:pos x="50" y="13"/>
              </a:cxn>
              <a:cxn ang="0">
                <a:pos x="45" y="9"/>
              </a:cxn>
              <a:cxn ang="0">
                <a:pos x="50" y="0"/>
              </a:cxn>
              <a:cxn ang="0">
                <a:pos x="55" y="8"/>
              </a:cxn>
              <a:cxn ang="0">
                <a:pos x="50" y="13"/>
              </a:cxn>
            </a:cxnLst>
            <a:rect l="0" t="0" r="r" b="b"/>
            <a:pathLst>
              <a:path w="64" h="64">
                <a:moveTo>
                  <a:pt x="64" y="45"/>
                </a:moveTo>
                <a:cubicBezTo>
                  <a:pt x="62" y="45"/>
                  <a:pt x="61" y="45"/>
                  <a:pt x="60" y="44"/>
                </a:cubicBezTo>
                <a:cubicBezTo>
                  <a:pt x="58" y="42"/>
                  <a:pt x="57" y="41"/>
                  <a:pt x="53" y="41"/>
                </a:cubicBezTo>
                <a:cubicBezTo>
                  <a:pt x="50" y="41"/>
                  <a:pt x="48" y="42"/>
                  <a:pt x="46" y="44"/>
                </a:cubicBezTo>
                <a:cubicBezTo>
                  <a:pt x="45" y="45"/>
                  <a:pt x="44" y="45"/>
                  <a:pt x="42" y="45"/>
                </a:cubicBezTo>
                <a:cubicBezTo>
                  <a:pt x="41" y="45"/>
                  <a:pt x="40" y="45"/>
                  <a:pt x="39" y="44"/>
                </a:cubicBezTo>
                <a:cubicBezTo>
                  <a:pt x="37" y="42"/>
                  <a:pt x="35" y="41"/>
                  <a:pt x="32" y="41"/>
                </a:cubicBezTo>
                <a:cubicBezTo>
                  <a:pt x="28" y="41"/>
                  <a:pt x="26" y="42"/>
                  <a:pt x="25" y="44"/>
                </a:cubicBezTo>
                <a:cubicBezTo>
                  <a:pt x="24" y="45"/>
                  <a:pt x="23" y="45"/>
                  <a:pt x="21" y="45"/>
                </a:cubicBezTo>
                <a:cubicBezTo>
                  <a:pt x="19" y="45"/>
                  <a:pt x="18" y="45"/>
                  <a:pt x="17" y="44"/>
                </a:cubicBezTo>
                <a:cubicBezTo>
                  <a:pt x="16" y="42"/>
                  <a:pt x="14" y="41"/>
                  <a:pt x="10" y="41"/>
                </a:cubicBezTo>
                <a:cubicBezTo>
                  <a:pt x="7" y="41"/>
                  <a:pt x="5" y="42"/>
                  <a:pt x="4" y="44"/>
                </a:cubicBezTo>
                <a:cubicBezTo>
                  <a:pt x="2" y="45"/>
                  <a:pt x="2" y="45"/>
                  <a:pt x="0" y="45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5"/>
                  <a:pt x="3" y="32"/>
                  <a:pt x="7" y="32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16"/>
                  <a:pt x="9" y="16"/>
                  <a:pt x="9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32"/>
                  <a:pt x="18" y="32"/>
                  <a:pt x="18" y="32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16"/>
                  <a:pt x="27" y="16"/>
                  <a:pt x="27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32"/>
                  <a:pt x="36" y="32"/>
                  <a:pt x="36" y="32"/>
                </a:cubicBezTo>
                <a:cubicBezTo>
                  <a:pt x="45" y="32"/>
                  <a:pt x="45" y="32"/>
                  <a:pt x="45" y="32"/>
                </a:cubicBezTo>
                <a:cubicBezTo>
                  <a:pt x="45" y="16"/>
                  <a:pt x="45" y="16"/>
                  <a:pt x="45" y="16"/>
                </a:cubicBezTo>
                <a:cubicBezTo>
                  <a:pt x="55" y="16"/>
                  <a:pt x="55" y="16"/>
                  <a:pt x="55" y="16"/>
                </a:cubicBezTo>
                <a:cubicBezTo>
                  <a:pt x="55" y="32"/>
                  <a:pt x="55" y="32"/>
                  <a:pt x="55" y="32"/>
                </a:cubicBezTo>
                <a:cubicBezTo>
                  <a:pt x="57" y="32"/>
                  <a:pt x="57" y="32"/>
                  <a:pt x="57" y="32"/>
                </a:cubicBezTo>
                <a:cubicBezTo>
                  <a:pt x="61" y="32"/>
                  <a:pt x="64" y="35"/>
                  <a:pt x="64" y="39"/>
                </a:cubicBezTo>
                <a:lnTo>
                  <a:pt x="64" y="45"/>
                </a:lnTo>
                <a:close/>
                <a:moveTo>
                  <a:pt x="64" y="64"/>
                </a:moveTo>
                <a:cubicBezTo>
                  <a:pt x="0" y="64"/>
                  <a:pt x="0" y="64"/>
                  <a:pt x="0" y="64"/>
                </a:cubicBezTo>
                <a:cubicBezTo>
                  <a:pt x="0" y="50"/>
                  <a:pt x="0" y="50"/>
                  <a:pt x="0" y="50"/>
                </a:cubicBezTo>
                <a:cubicBezTo>
                  <a:pt x="3" y="50"/>
                  <a:pt x="5" y="48"/>
                  <a:pt x="7" y="47"/>
                </a:cubicBezTo>
                <a:cubicBezTo>
                  <a:pt x="8" y="46"/>
                  <a:pt x="9" y="45"/>
                  <a:pt x="10" y="45"/>
                </a:cubicBezTo>
                <a:cubicBezTo>
                  <a:pt x="12" y="45"/>
                  <a:pt x="13" y="46"/>
                  <a:pt x="14" y="47"/>
                </a:cubicBezTo>
                <a:cubicBezTo>
                  <a:pt x="16" y="48"/>
                  <a:pt x="18" y="50"/>
                  <a:pt x="21" y="50"/>
                </a:cubicBezTo>
                <a:cubicBezTo>
                  <a:pt x="25" y="50"/>
                  <a:pt x="26" y="48"/>
                  <a:pt x="28" y="47"/>
                </a:cubicBezTo>
                <a:cubicBezTo>
                  <a:pt x="29" y="46"/>
                  <a:pt x="30" y="45"/>
                  <a:pt x="32" y="45"/>
                </a:cubicBezTo>
                <a:cubicBezTo>
                  <a:pt x="34" y="45"/>
                  <a:pt x="34" y="46"/>
                  <a:pt x="36" y="47"/>
                </a:cubicBezTo>
                <a:cubicBezTo>
                  <a:pt x="37" y="48"/>
                  <a:pt x="39" y="50"/>
                  <a:pt x="42" y="50"/>
                </a:cubicBezTo>
                <a:cubicBezTo>
                  <a:pt x="46" y="50"/>
                  <a:pt x="48" y="48"/>
                  <a:pt x="49" y="47"/>
                </a:cubicBezTo>
                <a:cubicBezTo>
                  <a:pt x="50" y="46"/>
                  <a:pt x="51" y="45"/>
                  <a:pt x="53" y="45"/>
                </a:cubicBezTo>
                <a:cubicBezTo>
                  <a:pt x="55" y="45"/>
                  <a:pt x="56" y="46"/>
                  <a:pt x="57" y="47"/>
                </a:cubicBezTo>
                <a:cubicBezTo>
                  <a:pt x="58" y="48"/>
                  <a:pt x="60" y="50"/>
                  <a:pt x="64" y="50"/>
                </a:cubicBezTo>
                <a:lnTo>
                  <a:pt x="64" y="64"/>
                </a:lnTo>
                <a:close/>
                <a:moveTo>
                  <a:pt x="13" y="13"/>
                </a:moveTo>
                <a:cubicBezTo>
                  <a:pt x="11" y="13"/>
                  <a:pt x="9" y="11"/>
                  <a:pt x="9" y="9"/>
                </a:cubicBezTo>
                <a:cubicBezTo>
                  <a:pt x="9" y="4"/>
                  <a:pt x="13" y="6"/>
                  <a:pt x="13" y="0"/>
                </a:cubicBezTo>
                <a:cubicBezTo>
                  <a:pt x="15" y="0"/>
                  <a:pt x="18" y="4"/>
                  <a:pt x="18" y="8"/>
                </a:cubicBezTo>
                <a:cubicBezTo>
                  <a:pt x="18" y="12"/>
                  <a:pt x="16" y="13"/>
                  <a:pt x="13" y="13"/>
                </a:cubicBezTo>
                <a:close/>
                <a:moveTo>
                  <a:pt x="32" y="13"/>
                </a:moveTo>
                <a:cubicBezTo>
                  <a:pt x="29" y="13"/>
                  <a:pt x="27" y="11"/>
                  <a:pt x="27" y="9"/>
                </a:cubicBezTo>
                <a:cubicBezTo>
                  <a:pt x="27" y="4"/>
                  <a:pt x="32" y="6"/>
                  <a:pt x="32" y="0"/>
                </a:cubicBezTo>
                <a:cubicBezTo>
                  <a:pt x="33" y="0"/>
                  <a:pt x="36" y="4"/>
                  <a:pt x="36" y="8"/>
                </a:cubicBezTo>
                <a:cubicBezTo>
                  <a:pt x="36" y="12"/>
                  <a:pt x="34" y="13"/>
                  <a:pt x="32" y="13"/>
                </a:cubicBezTo>
                <a:close/>
                <a:moveTo>
                  <a:pt x="50" y="13"/>
                </a:moveTo>
                <a:cubicBezTo>
                  <a:pt x="47" y="13"/>
                  <a:pt x="45" y="11"/>
                  <a:pt x="45" y="9"/>
                </a:cubicBezTo>
                <a:cubicBezTo>
                  <a:pt x="45" y="4"/>
                  <a:pt x="50" y="6"/>
                  <a:pt x="50" y="0"/>
                </a:cubicBezTo>
                <a:cubicBezTo>
                  <a:pt x="52" y="0"/>
                  <a:pt x="55" y="4"/>
                  <a:pt x="55" y="8"/>
                </a:cubicBezTo>
                <a:cubicBezTo>
                  <a:pt x="55" y="12"/>
                  <a:pt x="53" y="13"/>
                  <a:pt x="50" y="13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8"/>
          <p:cNvSpPr>
            <a:spLocks noEditPoints="1"/>
          </p:cNvSpPr>
          <p:nvPr/>
        </p:nvSpPr>
        <p:spPr bwMode="auto">
          <a:xfrm>
            <a:off x="3488120" y="1711899"/>
            <a:ext cx="188913" cy="188913"/>
          </a:xfrm>
          <a:custGeom>
            <a:avLst/>
            <a:gdLst/>
            <a:ahLst/>
            <a:cxnLst>
              <a:cxn ang="0">
                <a:pos x="55" y="45"/>
              </a:cxn>
              <a:cxn ang="0">
                <a:pos x="44" y="55"/>
              </a:cxn>
              <a:cxn ang="0">
                <a:pos x="10" y="55"/>
              </a:cxn>
              <a:cxn ang="0">
                <a:pos x="0" y="45"/>
              </a:cxn>
              <a:cxn ang="0">
                <a:pos x="0" y="11"/>
              </a:cxn>
              <a:cxn ang="0">
                <a:pos x="10" y="0"/>
              </a:cxn>
              <a:cxn ang="0">
                <a:pos x="44" y="0"/>
              </a:cxn>
              <a:cxn ang="0">
                <a:pos x="55" y="11"/>
              </a:cxn>
              <a:cxn ang="0">
                <a:pos x="55" y="45"/>
              </a:cxn>
              <a:cxn ang="0">
                <a:pos x="45" y="12"/>
              </a:cxn>
              <a:cxn ang="0">
                <a:pos x="39" y="8"/>
              </a:cxn>
              <a:cxn ang="0">
                <a:pos x="22" y="7"/>
              </a:cxn>
              <a:cxn ang="0">
                <a:pos x="14" y="9"/>
              </a:cxn>
              <a:cxn ang="0">
                <a:pos x="9" y="13"/>
              </a:cxn>
              <a:cxn ang="0">
                <a:pos x="12" y="29"/>
              </a:cxn>
              <a:cxn ang="0">
                <a:pos x="13" y="33"/>
              </a:cxn>
              <a:cxn ang="0">
                <a:pos x="23" y="37"/>
              </a:cxn>
              <a:cxn ang="0">
                <a:pos x="39" y="34"/>
              </a:cxn>
              <a:cxn ang="0">
                <a:pos x="42" y="31"/>
              </a:cxn>
              <a:cxn ang="0">
                <a:pos x="45" y="14"/>
              </a:cxn>
              <a:cxn ang="0">
                <a:pos x="45" y="12"/>
              </a:cxn>
              <a:cxn ang="0">
                <a:pos x="40" y="36"/>
              </a:cxn>
              <a:cxn ang="0">
                <a:pos x="14" y="36"/>
              </a:cxn>
              <a:cxn ang="0">
                <a:pos x="14" y="36"/>
              </a:cxn>
              <a:cxn ang="0">
                <a:pos x="14" y="37"/>
              </a:cxn>
              <a:cxn ang="0">
                <a:pos x="15" y="44"/>
              </a:cxn>
              <a:cxn ang="0">
                <a:pos x="22" y="48"/>
              </a:cxn>
              <a:cxn ang="0">
                <a:pos x="38" y="46"/>
              </a:cxn>
              <a:cxn ang="0">
                <a:pos x="41" y="39"/>
              </a:cxn>
              <a:cxn ang="0">
                <a:pos x="40" y="36"/>
              </a:cxn>
              <a:cxn ang="0">
                <a:pos x="33" y="14"/>
              </a:cxn>
              <a:cxn ang="0">
                <a:pos x="21" y="14"/>
              </a:cxn>
              <a:cxn ang="0">
                <a:pos x="15" y="12"/>
              </a:cxn>
              <a:cxn ang="0">
                <a:pos x="20" y="10"/>
              </a:cxn>
              <a:cxn ang="0">
                <a:pos x="34" y="10"/>
              </a:cxn>
              <a:cxn ang="0">
                <a:pos x="39" y="12"/>
              </a:cxn>
              <a:cxn ang="0">
                <a:pos x="33" y="14"/>
              </a:cxn>
              <a:cxn ang="0">
                <a:pos x="28" y="33"/>
              </a:cxn>
              <a:cxn ang="0">
                <a:pos x="21" y="27"/>
              </a:cxn>
              <a:cxn ang="0">
                <a:pos x="25" y="22"/>
              </a:cxn>
              <a:cxn ang="0">
                <a:pos x="33" y="26"/>
              </a:cxn>
              <a:cxn ang="0">
                <a:pos x="28" y="33"/>
              </a:cxn>
              <a:cxn ang="0">
                <a:pos x="26" y="24"/>
              </a:cxn>
              <a:cxn ang="0">
                <a:pos x="26" y="30"/>
              </a:cxn>
              <a:cxn ang="0">
                <a:pos x="30" y="27"/>
              </a:cxn>
              <a:cxn ang="0">
                <a:pos x="26" y="24"/>
              </a:cxn>
            </a:cxnLst>
            <a:rect l="0" t="0" r="r" b="b"/>
            <a:pathLst>
              <a:path w="55" h="55">
                <a:moveTo>
                  <a:pt x="55" y="45"/>
                </a:moveTo>
                <a:cubicBezTo>
                  <a:pt x="55" y="51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1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1"/>
                </a:cubicBezTo>
                <a:lnTo>
                  <a:pt x="55" y="45"/>
                </a:lnTo>
                <a:close/>
                <a:moveTo>
                  <a:pt x="45" y="12"/>
                </a:moveTo>
                <a:cubicBezTo>
                  <a:pt x="44" y="10"/>
                  <a:pt x="41" y="9"/>
                  <a:pt x="39" y="8"/>
                </a:cubicBezTo>
                <a:cubicBezTo>
                  <a:pt x="34" y="7"/>
                  <a:pt x="28" y="7"/>
                  <a:pt x="22" y="7"/>
                </a:cubicBezTo>
                <a:cubicBezTo>
                  <a:pt x="19" y="7"/>
                  <a:pt x="16" y="8"/>
                  <a:pt x="14" y="9"/>
                </a:cubicBezTo>
                <a:cubicBezTo>
                  <a:pt x="12" y="9"/>
                  <a:pt x="9" y="10"/>
                  <a:pt x="9" y="13"/>
                </a:cubicBezTo>
                <a:cubicBezTo>
                  <a:pt x="10" y="18"/>
                  <a:pt x="11" y="23"/>
                  <a:pt x="12" y="29"/>
                </a:cubicBezTo>
                <a:cubicBezTo>
                  <a:pt x="12" y="30"/>
                  <a:pt x="12" y="32"/>
                  <a:pt x="13" y="33"/>
                </a:cubicBezTo>
                <a:cubicBezTo>
                  <a:pt x="16" y="35"/>
                  <a:pt x="20" y="36"/>
                  <a:pt x="23" y="37"/>
                </a:cubicBezTo>
                <a:cubicBezTo>
                  <a:pt x="29" y="37"/>
                  <a:pt x="34" y="37"/>
                  <a:pt x="39" y="34"/>
                </a:cubicBezTo>
                <a:cubicBezTo>
                  <a:pt x="40" y="34"/>
                  <a:pt x="42" y="33"/>
                  <a:pt x="42" y="31"/>
                </a:cubicBezTo>
                <a:cubicBezTo>
                  <a:pt x="43" y="25"/>
                  <a:pt x="44" y="20"/>
                  <a:pt x="45" y="14"/>
                </a:cubicBezTo>
                <a:cubicBezTo>
                  <a:pt x="45" y="13"/>
                  <a:pt x="45" y="12"/>
                  <a:pt x="45" y="12"/>
                </a:cubicBezTo>
                <a:close/>
                <a:moveTo>
                  <a:pt x="40" y="36"/>
                </a:moveTo>
                <a:cubicBezTo>
                  <a:pt x="33" y="41"/>
                  <a:pt x="22" y="41"/>
                  <a:pt x="14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9"/>
                  <a:pt x="14" y="42"/>
                  <a:pt x="15" y="44"/>
                </a:cubicBezTo>
                <a:cubicBezTo>
                  <a:pt x="16" y="47"/>
                  <a:pt x="20" y="48"/>
                  <a:pt x="22" y="48"/>
                </a:cubicBezTo>
                <a:cubicBezTo>
                  <a:pt x="27" y="49"/>
                  <a:pt x="33" y="49"/>
                  <a:pt x="38" y="46"/>
                </a:cubicBezTo>
                <a:cubicBezTo>
                  <a:pt x="40" y="45"/>
                  <a:pt x="40" y="41"/>
                  <a:pt x="41" y="39"/>
                </a:cubicBezTo>
                <a:cubicBezTo>
                  <a:pt x="41" y="38"/>
                  <a:pt x="41" y="37"/>
                  <a:pt x="40" y="36"/>
                </a:cubicBezTo>
                <a:close/>
                <a:moveTo>
                  <a:pt x="33" y="14"/>
                </a:moveTo>
                <a:cubicBezTo>
                  <a:pt x="29" y="15"/>
                  <a:pt x="25" y="15"/>
                  <a:pt x="21" y="14"/>
                </a:cubicBezTo>
                <a:cubicBezTo>
                  <a:pt x="19" y="14"/>
                  <a:pt x="17" y="14"/>
                  <a:pt x="15" y="12"/>
                </a:cubicBezTo>
                <a:cubicBezTo>
                  <a:pt x="16" y="11"/>
                  <a:pt x="18" y="11"/>
                  <a:pt x="20" y="10"/>
                </a:cubicBezTo>
                <a:cubicBezTo>
                  <a:pt x="25" y="9"/>
                  <a:pt x="29" y="10"/>
                  <a:pt x="34" y="10"/>
                </a:cubicBezTo>
                <a:cubicBezTo>
                  <a:pt x="36" y="11"/>
                  <a:pt x="38" y="11"/>
                  <a:pt x="39" y="12"/>
                </a:cubicBezTo>
                <a:cubicBezTo>
                  <a:pt x="37" y="14"/>
                  <a:pt x="35" y="14"/>
                  <a:pt x="33" y="14"/>
                </a:cubicBezTo>
                <a:close/>
                <a:moveTo>
                  <a:pt x="28" y="33"/>
                </a:moveTo>
                <a:cubicBezTo>
                  <a:pt x="25" y="33"/>
                  <a:pt x="22" y="30"/>
                  <a:pt x="21" y="27"/>
                </a:cubicBezTo>
                <a:cubicBezTo>
                  <a:pt x="21" y="25"/>
                  <a:pt x="23" y="23"/>
                  <a:pt x="25" y="22"/>
                </a:cubicBezTo>
                <a:cubicBezTo>
                  <a:pt x="28" y="20"/>
                  <a:pt x="32" y="23"/>
                  <a:pt x="33" y="26"/>
                </a:cubicBezTo>
                <a:cubicBezTo>
                  <a:pt x="33" y="29"/>
                  <a:pt x="31" y="32"/>
                  <a:pt x="28" y="33"/>
                </a:cubicBezTo>
                <a:close/>
                <a:moveTo>
                  <a:pt x="26" y="24"/>
                </a:moveTo>
                <a:cubicBezTo>
                  <a:pt x="24" y="25"/>
                  <a:pt x="24" y="29"/>
                  <a:pt x="26" y="30"/>
                </a:cubicBezTo>
                <a:cubicBezTo>
                  <a:pt x="28" y="31"/>
                  <a:pt x="30" y="29"/>
                  <a:pt x="30" y="27"/>
                </a:cubicBezTo>
                <a:cubicBezTo>
                  <a:pt x="30" y="25"/>
                  <a:pt x="28" y="23"/>
                  <a:pt x="26" y="24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9"/>
          <p:cNvSpPr>
            <a:spLocks noEditPoints="1"/>
          </p:cNvSpPr>
          <p:nvPr/>
        </p:nvSpPr>
        <p:spPr bwMode="auto">
          <a:xfrm>
            <a:off x="3983420" y="1697611"/>
            <a:ext cx="219075" cy="220663"/>
          </a:xfrm>
          <a:custGeom>
            <a:avLst/>
            <a:gdLst/>
            <a:ahLst/>
            <a:cxnLst>
              <a:cxn ang="0">
                <a:pos x="55" y="10"/>
              </a:cxn>
              <a:cxn ang="0">
                <a:pos x="47" y="18"/>
              </a:cxn>
              <a:cxn ang="0">
                <a:pos x="49" y="21"/>
              </a:cxn>
              <a:cxn ang="0">
                <a:pos x="49" y="24"/>
              </a:cxn>
              <a:cxn ang="0">
                <a:pos x="47" y="26"/>
              </a:cxn>
              <a:cxn ang="0">
                <a:pos x="50" y="39"/>
              </a:cxn>
              <a:cxn ang="0">
                <a:pos x="25" y="64"/>
              </a:cxn>
              <a:cxn ang="0">
                <a:pos x="0" y="39"/>
              </a:cxn>
              <a:cxn ang="0">
                <a:pos x="25" y="13"/>
              </a:cxn>
              <a:cxn ang="0">
                <a:pos x="37" y="17"/>
              </a:cxn>
              <a:cxn ang="0">
                <a:pos x="39" y="14"/>
              </a:cxn>
              <a:cxn ang="0">
                <a:pos x="43" y="14"/>
              </a:cxn>
              <a:cxn ang="0">
                <a:pos x="45" y="17"/>
              </a:cxn>
              <a:cxn ang="0">
                <a:pos x="54" y="8"/>
              </a:cxn>
              <a:cxn ang="0">
                <a:pos x="55" y="10"/>
              </a:cxn>
              <a:cxn ang="0">
                <a:pos x="17" y="20"/>
              </a:cxn>
              <a:cxn ang="0">
                <a:pos x="6" y="31"/>
              </a:cxn>
              <a:cxn ang="0">
                <a:pos x="7" y="34"/>
              </a:cxn>
              <a:cxn ang="0">
                <a:pos x="8" y="34"/>
              </a:cxn>
              <a:cxn ang="0">
                <a:pos x="10" y="33"/>
              </a:cxn>
              <a:cxn ang="0">
                <a:pos x="19" y="24"/>
              </a:cxn>
              <a:cxn ang="0">
                <a:pos x="20" y="21"/>
              </a:cxn>
              <a:cxn ang="0">
                <a:pos x="17" y="20"/>
              </a:cxn>
              <a:cxn ang="0">
                <a:pos x="53" y="6"/>
              </a:cxn>
              <a:cxn ang="0">
                <a:pos x="52" y="6"/>
              </a:cxn>
              <a:cxn ang="0">
                <a:pos x="49" y="3"/>
              </a:cxn>
              <a:cxn ang="0">
                <a:pos x="49" y="1"/>
              </a:cxn>
              <a:cxn ang="0">
                <a:pos x="51" y="1"/>
              </a:cxn>
              <a:cxn ang="0">
                <a:pos x="54" y="4"/>
              </a:cxn>
              <a:cxn ang="0">
                <a:pos x="54" y="6"/>
              </a:cxn>
              <a:cxn ang="0">
                <a:pos x="53" y="6"/>
              </a:cxn>
              <a:cxn ang="0">
                <a:pos x="57" y="4"/>
              </a:cxn>
              <a:cxn ang="0">
                <a:pos x="56" y="5"/>
              </a:cxn>
              <a:cxn ang="0">
                <a:pos x="55" y="4"/>
              </a:cxn>
              <a:cxn ang="0">
                <a:pos x="55" y="1"/>
              </a:cxn>
              <a:cxn ang="0">
                <a:pos x="56" y="0"/>
              </a:cxn>
              <a:cxn ang="0">
                <a:pos x="57" y="1"/>
              </a:cxn>
              <a:cxn ang="0">
                <a:pos x="57" y="4"/>
              </a:cxn>
              <a:cxn ang="0">
                <a:pos x="59" y="6"/>
              </a:cxn>
              <a:cxn ang="0">
                <a:pos x="58" y="6"/>
              </a:cxn>
              <a:cxn ang="0">
                <a:pos x="57" y="6"/>
              </a:cxn>
              <a:cxn ang="0">
                <a:pos x="57" y="4"/>
              </a:cxn>
              <a:cxn ang="0">
                <a:pos x="61" y="1"/>
              </a:cxn>
              <a:cxn ang="0">
                <a:pos x="62" y="1"/>
              </a:cxn>
              <a:cxn ang="0">
                <a:pos x="62" y="3"/>
              </a:cxn>
              <a:cxn ang="0">
                <a:pos x="59" y="6"/>
              </a:cxn>
              <a:cxn ang="0">
                <a:pos x="61" y="15"/>
              </a:cxn>
              <a:cxn ang="0">
                <a:pos x="61" y="14"/>
              </a:cxn>
              <a:cxn ang="0">
                <a:pos x="57" y="11"/>
              </a:cxn>
              <a:cxn ang="0">
                <a:pos x="57" y="9"/>
              </a:cxn>
              <a:cxn ang="0">
                <a:pos x="59" y="9"/>
              </a:cxn>
              <a:cxn ang="0">
                <a:pos x="62" y="13"/>
              </a:cxn>
              <a:cxn ang="0">
                <a:pos x="62" y="14"/>
              </a:cxn>
              <a:cxn ang="0">
                <a:pos x="61" y="15"/>
              </a:cxn>
              <a:cxn ang="0">
                <a:pos x="63" y="9"/>
              </a:cxn>
              <a:cxn ang="0">
                <a:pos x="59" y="9"/>
              </a:cxn>
              <a:cxn ang="0">
                <a:pos x="58" y="8"/>
              </a:cxn>
              <a:cxn ang="0">
                <a:pos x="59" y="7"/>
              </a:cxn>
              <a:cxn ang="0">
                <a:pos x="63" y="7"/>
              </a:cxn>
              <a:cxn ang="0">
                <a:pos x="64" y="8"/>
              </a:cxn>
              <a:cxn ang="0">
                <a:pos x="63" y="9"/>
              </a:cxn>
            </a:cxnLst>
            <a:rect l="0" t="0" r="r" b="b"/>
            <a:pathLst>
              <a:path w="64" h="64">
                <a:moveTo>
                  <a:pt x="55" y="10"/>
                </a:moveTo>
                <a:cubicBezTo>
                  <a:pt x="47" y="18"/>
                  <a:pt x="47" y="18"/>
                  <a:pt x="47" y="18"/>
                </a:cubicBezTo>
                <a:cubicBezTo>
                  <a:pt x="49" y="21"/>
                  <a:pt x="49" y="21"/>
                  <a:pt x="49" y="21"/>
                </a:cubicBezTo>
                <a:cubicBezTo>
                  <a:pt x="50" y="22"/>
                  <a:pt x="50" y="23"/>
                  <a:pt x="49" y="24"/>
                </a:cubicBezTo>
                <a:cubicBezTo>
                  <a:pt x="47" y="26"/>
                  <a:pt x="47" y="26"/>
                  <a:pt x="47" y="26"/>
                </a:cubicBezTo>
                <a:cubicBezTo>
                  <a:pt x="49" y="30"/>
                  <a:pt x="50" y="34"/>
                  <a:pt x="50" y="39"/>
                </a:cubicBezTo>
                <a:cubicBezTo>
                  <a:pt x="50" y="52"/>
                  <a:pt x="39" y="64"/>
                  <a:pt x="25" y="64"/>
                </a:cubicBezTo>
                <a:cubicBezTo>
                  <a:pt x="11" y="64"/>
                  <a:pt x="0" y="52"/>
                  <a:pt x="0" y="39"/>
                </a:cubicBezTo>
                <a:cubicBezTo>
                  <a:pt x="0" y="25"/>
                  <a:pt x="11" y="13"/>
                  <a:pt x="25" y="13"/>
                </a:cubicBezTo>
                <a:cubicBezTo>
                  <a:pt x="29" y="13"/>
                  <a:pt x="34" y="15"/>
                  <a:pt x="37" y="17"/>
                </a:cubicBezTo>
                <a:cubicBezTo>
                  <a:pt x="39" y="14"/>
                  <a:pt x="39" y="14"/>
                  <a:pt x="39" y="14"/>
                </a:cubicBezTo>
                <a:cubicBezTo>
                  <a:pt x="40" y="13"/>
                  <a:pt x="42" y="13"/>
                  <a:pt x="43" y="14"/>
                </a:cubicBezTo>
                <a:cubicBezTo>
                  <a:pt x="45" y="17"/>
                  <a:pt x="45" y="17"/>
                  <a:pt x="45" y="17"/>
                </a:cubicBezTo>
                <a:cubicBezTo>
                  <a:pt x="54" y="8"/>
                  <a:pt x="54" y="8"/>
                  <a:pt x="54" y="8"/>
                </a:cubicBezTo>
                <a:lnTo>
                  <a:pt x="55" y="10"/>
                </a:lnTo>
                <a:close/>
                <a:moveTo>
                  <a:pt x="17" y="20"/>
                </a:moveTo>
                <a:cubicBezTo>
                  <a:pt x="12" y="22"/>
                  <a:pt x="8" y="26"/>
                  <a:pt x="6" y="31"/>
                </a:cubicBezTo>
                <a:cubicBezTo>
                  <a:pt x="5" y="32"/>
                  <a:pt x="6" y="33"/>
                  <a:pt x="7" y="34"/>
                </a:cubicBezTo>
                <a:cubicBezTo>
                  <a:pt x="7" y="34"/>
                  <a:pt x="8" y="34"/>
                  <a:pt x="8" y="34"/>
                </a:cubicBezTo>
                <a:cubicBezTo>
                  <a:pt x="9" y="34"/>
                  <a:pt x="10" y="33"/>
                  <a:pt x="10" y="33"/>
                </a:cubicBezTo>
                <a:cubicBezTo>
                  <a:pt x="12" y="29"/>
                  <a:pt x="15" y="25"/>
                  <a:pt x="19" y="24"/>
                </a:cubicBezTo>
                <a:cubicBezTo>
                  <a:pt x="20" y="23"/>
                  <a:pt x="21" y="22"/>
                  <a:pt x="20" y="21"/>
                </a:cubicBezTo>
                <a:cubicBezTo>
                  <a:pt x="20" y="20"/>
                  <a:pt x="18" y="19"/>
                  <a:pt x="17" y="20"/>
                </a:cubicBezTo>
                <a:close/>
                <a:moveTo>
                  <a:pt x="53" y="6"/>
                </a:moveTo>
                <a:cubicBezTo>
                  <a:pt x="53" y="6"/>
                  <a:pt x="53" y="6"/>
                  <a:pt x="52" y="6"/>
                </a:cubicBezTo>
                <a:cubicBezTo>
                  <a:pt x="49" y="3"/>
                  <a:pt x="49" y="3"/>
                  <a:pt x="49" y="3"/>
                </a:cubicBezTo>
                <a:cubicBezTo>
                  <a:pt x="49" y="2"/>
                  <a:pt x="49" y="2"/>
                  <a:pt x="49" y="1"/>
                </a:cubicBezTo>
                <a:cubicBezTo>
                  <a:pt x="50" y="1"/>
                  <a:pt x="50" y="1"/>
                  <a:pt x="51" y="1"/>
                </a:cubicBezTo>
                <a:cubicBezTo>
                  <a:pt x="54" y="4"/>
                  <a:pt x="54" y="4"/>
                  <a:pt x="54" y="4"/>
                </a:cubicBezTo>
                <a:cubicBezTo>
                  <a:pt x="55" y="5"/>
                  <a:pt x="55" y="6"/>
                  <a:pt x="54" y="6"/>
                </a:cubicBezTo>
                <a:cubicBezTo>
                  <a:pt x="54" y="6"/>
                  <a:pt x="54" y="6"/>
                  <a:pt x="53" y="6"/>
                </a:cubicBezTo>
                <a:close/>
                <a:moveTo>
                  <a:pt x="57" y="4"/>
                </a:moveTo>
                <a:cubicBezTo>
                  <a:pt x="57" y="5"/>
                  <a:pt x="56" y="5"/>
                  <a:pt x="56" y="5"/>
                </a:cubicBezTo>
                <a:cubicBezTo>
                  <a:pt x="55" y="5"/>
                  <a:pt x="55" y="5"/>
                  <a:pt x="55" y="4"/>
                </a:cubicBezTo>
                <a:cubicBezTo>
                  <a:pt x="55" y="1"/>
                  <a:pt x="55" y="1"/>
                  <a:pt x="55" y="1"/>
                </a:cubicBezTo>
                <a:cubicBezTo>
                  <a:pt x="55" y="0"/>
                  <a:pt x="55" y="0"/>
                  <a:pt x="56" y="0"/>
                </a:cubicBezTo>
                <a:cubicBezTo>
                  <a:pt x="56" y="0"/>
                  <a:pt x="57" y="0"/>
                  <a:pt x="57" y="1"/>
                </a:cubicBezTo>
                <a:lnTo>
                  <a:pt x="57" y="4"/>
                </a:lnTo>
                <a:close/>
                <a:moveTo>
                  <a:pt x="59" y="6"/>
                </a:moveTo>
                <a:cubicBezTo>
                  <a:pt x="59" y="6"/>
                  <a:pt x="59" y="6"/>
                  <a:pt x="58" y="6"/>
                </a:cubicBezTo>
                <a:cubicBezTo>
                  <a:pt x="58" y="6"/>
                  <a:pt x="58" y="6"/>
                  <a:pt x="57" y="6"/>
                </a:cubicBezTo>
                <a:cubicBezTo>
                  <a:pt x="57" y="6"/>
                  <a:pt x="57" y="5"/>
                  <a:pt x="57" y="4"/>
                </a:cubicBezTo>
                <a:cubicBezTo>
                  <a:pt x="61" y="1"/>
                  <a:pt x="61" y="1"/>
                  <a:pt x="61" y="1"/>
                </a:cubicBezTo>
                <a:cubicBezTo>
                  <a:pt x="61" y="1"/>
                  <a:pt x="62" y="1"/>
                  <a:pt x="62" y="1"/>
                </a:cubicBezTo>
                <a:cubicBezTo>
                  <a:pt x="63" y="2"/>
                  <a:pt x="63" y="2"/>
                  <a:pt x="62" y="3"/>
                </a:cubicBezTo>
                <a:lnTo>
                  <a:pt x="59" y="6"/>
                </a:lnTo>
                <a:close/>
                <a:moveTo>
                  <a:pt x="61" y="15"/>
                </a:moveTo>
                <a:cubicBezTo>
                  <a:pt x="61" y="15"/>
                  <a:pt x="61" y="15"/>
                  <a:pt x="61" y="14"/>
                </a:cubicBezTo>
                <a:cubicBezTo>
                  <a:pt x="57" y="11"/>
                  <a:pt x="57" y="11"/>
                  <a:pt x="57" y="11"/>
                </a:cubicBezTo>
                <a:cubicBezTo>
                  <a:pt x="57" y="11"/>
                  <a:pt x="57" y="10"/>
                  <a:pt x="57" y="9"/>
                </a:cubicBezTo>
                <a:cubicBezTo>
                  <a:pt x="58" y="9"/>
                  <a:pt x="59" y="9"/>
                  <a:pt x="59" y="9"/>
                </a:cubicBezTo>
                <a:cubicBezTo>
                  <a:pt x="62" y="13"/>
                  <a:pt x="62" y="13"/>
                  <a:pt x="62" y="13"/>
                </a:cubicBezTo>
                <a:cubicBezTo>
                  <a:pt x="63" y="13"/>
                  <a:pt x="63" y="14"/>
                  <a:pt x="62" y="14"/>
                </a:cubicBezTo>
                <a:cubicBezTo>
                  <a:pt x="62" y="15"/>
                  <a:pt x="62" y="15"/>
                  <a:pt x="61" y="15"/>
                </a:cubicBezTo>
                <a:close/>
                <a:moveTo>
                  <a:pt x="63" y="9"/>
                </a:moveTo>
                <a:cubicBezTo>
                  <a:pt x="59" y="9"/>
                  <a:pt x="59" y="9"/>
                  <a:pt x="59" y="9"/>
                </a:cubicBezTo>
                <a:cubicBezTo>
                  <a:pt x="59" y="9"/>
                  <a:pt x="58" y="8"/>
                  <a:pt x="58" y="8"/>
                </a:cubicBezTo>
                <a:cubicBezTo>
                  <a:pt x="58" y="7"/>
                  <a:pt x="59" y="7"/>
                  <a:pt x="59" y="7"/>
                </a:cubicBezTo>
                <a:cubicBezTo>
                  <a:pt x="63" y="7"/>
                  <a:pt x="63" y="7"/>
                  <a:pt x="63" y="7"/>
                </a:cubicBezTo>
                <a:cubicBezTo>
                  <a:pt x="63" y="7"/>
                  <a:pt x="64" y="7"/>
                  <a:pt x="64" y="8"/>
                </a:cubicBezTo>
                <a:cubicBezTo>
                  <a:pt x="64" y="8"/>
                  <a:pt x="63" y="9"/>
                  <a:pt x="63" y="9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30"/>
          <p:cNvSpPr>
            <a:spLocks/>
          </p:cNvSpPr>
          <p:nvPr/>
        </p:nvSpPr>
        <p:spPr bwMode="auto">
          <a:xfrm>
            <a:off x="4477132" y="1711899"/>
            <a:ext cx="155575" cy="185738"/>
          </a:xfrm>
          <a:custGeom>
            <a:avLst/>
            <a:gdLst/>
            <a:ahLst/>
            <a:cxnLst>
              <a:cxn ang="0">
                <a:pos x="43" y="1"/>
              </a:cxn>
              <a:cxn ang="0">
                <a:pos x="45" y="4"/>
              </a:cxn>
              <a:cxn ang="0">
                <a:pos x="45" y="50"/>
              </a:cxn>
              <a:cxn ang="0">
                <a:pos x="43" y="54"/>
              </a:cxn>
              <a:cxn ang="0">
                <a:pos x="41" y="54"/>
              </a:cxn>
              <a:cxn ang="0">
                <a:pos x="38" y="53"/>
              </a:cxn>
              <a:cxn ang="0">
                <a:pos x="23" y="38"/>
              </a:cxn>
              <a:cxn ang="0">
                <a:pos x="7" y="53"/>
              </a:cxn>
              <a:cxn ang="0">
                <a:pos x="4" y="54"/>
              </a:cxn>
              <a:cxn ang="0">
                <a:pos x="2" y="54"/>
              </a:cxn>
              <a:cxn ang="0">
                <a:pos x="0" y="50"/>
              </a:cxn>
              <a:cxn ang="0">
                <a:pos x="0" y="4"/>
              </a:cxn>
              <a:cxn ang="0">
                <a:pos x="2" y="1"/>
              </a:cxn>
              <a:cxn ang="0">
                <a:pos x="4" y="0"/>
              </a:cxn>
              <a:cxn ang="0">
                <a:pos x="41" y="0"/>
              </a:cxn>
              <a:cxn ang="0">
                <a:pos x="43" y="1"/>
              </a:cxn>
            </a:cxnLst>
            <a:rect l="0" t="0" r="r" b="b"/>
            <a:pathLst>
              <a:path w="45" h="54">
                <a:moveTo>
                  <a:pt x="43" y="1"/>
                </a:moveTo>
                <a:cubicBezTo>
                  <a:pt x="44" y="1"/>
                  <a:pt x="45" y="3"/>
                  <a:pt x="45" y="4"/>
                </a:cubicBezTo>
                <a:cubicBezTo>
                  <a:pt x="45" y="50"/>
                  <a:pt x="45" y="50"/>
                  <a:pt x="45" y="50"/>
                </a:cubicBezTo>
                <a:cubicBezTo>
                  <a:pt x="45" y="52"/>
                  <a:pt x="44" y="53"/>
                  <a:pt x="43" y="54"/>
                </a:cubicBezTo>
                <a:cubicBezTo>
                  <a:pt x="42" y="54"/>
                  <a:pt x="42" y="54"/>
                  <a:pt x="41" y="54"/>
                </a:cubicBezTo>
                <a:cubicBezTo>
                  <a:pt x="40" y="54"/>
                  <a:pt x="39" y="54"/>
                  <a:pt x="38" y="53"/>
                </a:cubicBezTo>
                <a:cubicBezTo>
                  <a:pt x="23" y="38"/>
                  <a:pt x="23" y="38"/>
                  <a:pt x="23" y="38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4"/>
                  <a:pt x="5" y="54"/>
                  <a:pt x="4" y="54"/>
                </a:cubicBezTo>
                <a:cubicBezTo>
                  <a:pt x="3" y="54"/>
                  <a:pt x="3" y="54"/>
                  <a:pt x="2" y="54"/>
                </a:cubicBezTo>
                <a:cubicBezTo>
                  <a:pt x="1" y="53"/>
                  <a:pt x="0" y="52"/>
                  <a:pt x="0" y="50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3" y="0"/>
                  <a:pt x="4" y="0"/>
                </a:cubicBezTo>
                <a:cubicBezTo>
                  <a:pt x="5" y="0"/>
                  <a:pt x="40" y="0"/>
                  <a:pt x="41" y="0"/>
                </a:cubicBezTo>
                <a:cubicBezTo>
                  <a:pt x="42" y="0"/>
                  <a:pt x="42" y="0"/>
                  <a:pt x="43" y="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31"/>
          <p:cNvSpPr>
            <a:spLocks noEditPoints="1"/>
          </p:cNvSpPr>
          <p:nvPr/>
        </p:nvSpPr>
        <p:spPr bwMode="auto">
          <a:xfrm>
            <a:off x="4972432" y="1697611"/>
            <a:ext cx="219075" cy="188913"/>
          </a:xfrm>
          <a:custGeom>
            <a:avLst/>
            <a:gdLst/>
            <a:ahLst/>
            <a:cxnLst>
              <a:cxn ang="0">
                <a:pos x="64" y="28"/>
              </a:cxn>
              <a:cxn ang="0">
                <a:pos x="0" y="28"/>
              </a:cxn>
              <a:cxn ang="0">
                <a:pos x="0" y="15"/>
              </a:cxn>
              <a:cxn ang="0">
                <a:pos x="5" y="9"/>
              </a:cxn>
              <a:cxn ang="0">
                <a:pos x="18" y="9"/>
              </a:cxn>
              <a:cxn ang="0">
                <a:pos x="18" y="3"/>
              </a:cxn>
              <a:cxn ang="0">
                <a:pos x="21" y="0"/>
              </a:cxn>
              <a:cxn ang="0">
                <a:pos x="42" y="0"/>
              </a:cxn>
              <a:cxn ang="0">
                <a:pos x="45" y="3"/>
              </a:cxn>
              <a:cxn ang="0">
                <a:pos x="45" y="9"/>
              </a:cxn>
              <a:cxn ang="0">
                <a:pos x="58" y="9"/>
              </a:cxn>
              <a:cxn ang="0">
                <a:pos x="64" y="15"/>
              </a:cxn>
              <a:cxn ang="0">
                <a:pos x="64" y="28"/>
              </a:cxn>
              <a:cxn ang="0">
                <a:pos x="64" y="49"/>
              </a:cxn>
              <a:cxn ang="0">
                <a:pos x="58" y="55"/>
              </a:cxn>
              <a:cxn ang="0">
                <a:pos x="5" y="55"/>
              </a:cxn>
              <a:cxn ang="0">
                <a:pos x="0" y="49"/>
              </a:cxn>
              <a:cxn ang="0">
                <a:pos x="0" y="32"/>
              </a:cxn>
              <a:cxn ang="0">
                <a:pos x="24" y="32"/>
              </a:cxn>
              <a:cxn ang="0">
                <a:pos x="24" y="37"/>
              </a:cxn>
              <a:cxn ang="0">
                <a:pos x="26" y="40"/>
              </a:cxn>
              <a:cxn ang="0">
                <a:pos x="37" y="40"/>
              </a:cxn>
              <a:cxn ang="0">
                <a:pos x="40" y="37"/>
              </a:cxn>
              <a:cxn ang="0">
                <a:pos x="40" y="32"/>
              </a:cxn>
              <a:cxn ang="0">
                <a:pos x="64" y="32"/>
              </a:cxn>
              <a:cxn ang="0">
                <a:pos x="64" y="49"/>
              </a:cxn>
              <a:cxn ang="0">
                <a:pos x="41" y="9"/>
              </a:cxn>
              <a:cxn ang="0">
                <a:pos x="41" y="4"/>
              </a:cxn>
              <a:cxn ang="0">
                <a:pos x="23" y="4"/>
              </a:cxn>
              <a:cxn ang="0">
                <a:pos x="23" y="9"/>
              </a:cxn>
              <a:cxn ang="0">
                <a:pos x="41" y="9"/>
              </a:cxn>
              <a:cxn ang="0">
                <a:pos x="36" y="36"/>
              </a:cxn>
              <a:cxn ang="0">
                <a:pos x="27" y="36"/>
              </a:cxn>
              <a:cxn ang="0">
                <a:pos x="27" y="32"/>
              </a:cxn>
              <a:cxn ang="0">
                <a:pos x="36" y="32"/>
              </a:cxn>
              <a:cxn ang="0">
                <a:pos x="36" y="36"/>
              </a:cxn>
            </a:cxnLst>
            <a:rect l="0" t="0" r="r" b="b"/>
            <a:pathLst>
              <a:path w="64" h="55">
                <a:moveTo>
                  <a:pt x="64" y="28"/>
                </a:moveTo>
                <a:cubicBezTo>
                  <a:pt x="0" y="28"/>
                  <a:pt x="0" y="28"/>
                  <a:pt x="0" y="2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1"/>
                  <a:pt x="2" y="9"/>
                  <a:pt x="5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1"/>
                  <a:pt x="20" y="0"/>
                  <a:pt x="21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5" y="3"/>
                </a:cubicBezTo>
                <a:cubicBezTo>
                  <a:pt x="45" y="9"/>
                  <a:pt x="45" y="9"/>
                  <a:pt x="45" y="9"/>
                </a:cubicBezTo>
                <a:cubicBezTo>
                  <a:pt x="58" y="9"/>
                  <a:pt x="58" y="9"/>
                  <a:pt x="58" y="9"/>
                </a:cubicBezTo>
                <a:cubicBezTo>
                  <a:pt x="61" y="9"/>
                  <a:pt x="64" y="11"/>
                  <a:pt x="64" y="15"/>
                </a:cubicBezTo>
                <a:lnTo>
                  <a:pt x="64" y="28"/>
                </a:lnTo>
                <a:close/>
                <a:moveTo>
                  <a:pt x="64" y="49"/>
                </a:moveTo>
                <a:cubicBezTo>
                  <a:pt x="64" y="52"/>
                  <a:pt x="61" y="55"/>
                  <a:pt x="58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2"/>
                  <a:pt x="0" y="49"/>
                </a:cubicBezTo>
                <a:cubicBezTo>
                  <a:pt x="0" y="32"/>
                  <a:pt x="0" y="32"/>
                  <a:pt x="0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9"/>
                  <a:pt x="25" y="40"/>
                  <a:pt x="26" y="40"/>
                </a:cubicBezTo>
                <a:cubicBezTo>
                  <a:pt x="37" y="40"/>
                  <a:pt x="37" y="40"/>
                  <a:pt x="37" y="40"/>
                </a:cubicBezTo>
                <a:cubicBezTo>
                  <a:pt x="39" y="40"/>
                  <a:pt x="40" y="39"/>
                  <a:pt x="40" y="37"/>
                </a:cubicBezTo>
                <a:cubicBezTo>
                  <a:pt x="40" y="32"/>
                  <a:pt x="40" y="32"/>
                  <a:pt x="40" y="32"/>
                </a:cubicBezTo>
                <a:cubicBezTo>
                  <a:pt x="64" y="32"/>
                  <a:pt x="64" y="32"/>
                  <a:pt x="64" y="32"/>
                </a:cubicBezTo>
                <a:lnTo>
                  <a:pt x="64" y="49"/>
                </a:lnTo>
                <a:close/>
                <a:moveTo>
                  <a:pt x="41" y="9"/>
                </a:moveTo>
                <a:cubicBezTo>
                  <a:pt x="41" y="4"/>
                  <a:pt x="41" y="4"/>
                  <a:pt x="41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9"/>
                  <a:pt x="23" y="9"/>
                  <a:pt x="23" y="9"/>
                </a:cubicBezTo>
                <a:lnTo>
                  <a:pt x="41" y="9"/>
                </a:lnTo>
                <a:close/>
                <a:moveTo>
                  <a:pt x="36" y="36"/>
                </a:moveTo>
                <a:cubicBezTo>
                  <a:pt x="27" y="36"/>
                  <a:pt x="27" y="36"/>
                  <a:pt x="27" y="36"/>
                </a:cubicBezTo>
                <a:cubicBezTo>
                  <a:pt x="27" y="32"/>
                  <a:pt x="27" y="32"/>
                  <a:pt x="27" y="32"/>
                </a:cubicBezTo>
                <a:cubicBezTo>
                  <a:pt x="36" y="32"/>
                  <a:pt x="36" y="32"/>
                  <a:pt x="36" y="32"/>
                </a:cubicBezTo>
                <a:lnTo>
                  <a:pt x="36" y="3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2"/>
          <p:cNvSpPr>
            <a:spLocks noEditPoints="1"/>
          </p:cNvSpPr>
          <p:nvPr/>
        </p:nvSpPr>
        <p:spPr bwMode="auto">
          <a:xfrm>
            <a:off x="5470907" y="1703961"/>
            <a:ext cx="195263" cy="193675"/>
          </a:xfrm>
          <a:custGeom>
            <a:avLst/>
            <a:gdLst/>
            <a:ahLst/>
            <a:cxnLst>
              <a:cxn ang="0">
                <a:pos x="55" y="34"/>
              </a:cxn>
              <a:cxn ang="0">
                <a:pos x="47" y="34"/>
              </a:cxn>
              <a:cxn ang="0">
                <a:pos x="44" y="45"/>
              </a:cxn>
              <a:cxn ang="0">
                <a:pos x="52" y="52"/>
              </a:cxn>
              <a:cxn ang="0">
                <a:pos x="52" y="55"/>
              </a:cxn>
              <a:cxn ang="0">
                <a:pos x="50" y="56"/>
              </a:cxn>
              <a:cxn ang="0">
                <a:pos x="49" y="55"/>
              </a:cxn>
              <a:cxn ang="0">
                <a:pos x="41" y="48"/>
              </a:cxn>
              <a:cxn ang="0">
                <a:pos x="31" y="53"/>
              </a:cxn>
              <a:cxn ang="0">
                <a:pos x="31" y="21"/>
              </a:cxn>
              <a:cxn ang="0">
                <a:pos x="26" y="21"/>
              </a:cxn>
              <a:cxn ang="0">
                <a:pos x="26" y="53"/>
              </a:cxn>
              <a:cxn ang="0">
                <a:pos x="15" y="48"/>
              </a:cxn>
              <a:cxn ang="0">
                <a:pos x="8" y="55"/>
              </a:cxn>
              <a:cxn ang="0">
                <a:pos x="7" y="56"/>
              </a:cxn>
              <a:cxn ang="0">
                <a:pos x="5" y="55"/>
              </a:cxn>
              <a:cxn ang="0">
                <a:pos x="5" y="52"/>
              </a:cxn>
              <a:cxn ang="0">
                <a:pos x="12" y="44"/>
              </a:cxn>
              <a:cxn ang="0">
                <a:pos x="10" y="34"/>
              </a:cxn>
              <a:cxn ang="0">
                <a:pos x="2" y="34"/>
              </a:cxn>
              <a:cxn ang="0">
                <a:pos x="0" y="32"/>
              </a:cxn>
              <a:cxn ang="0">
                <a:pos x="2" y="30"/>
              </a:cxn>
              <a:cxn ang="0">
                <a:pos x="10" y="30"/>
              </a:cxn>
              <a:cxn ang="0">
                <a:pos x="10" y="19"/>
              </a:cxn>
              <a:cxn ang="0">
                <a:pos x="4" y="13"/>
              </a:cxn>
              <a:cxn ang="0">
                <a:pos x="4" y="10"/>
              </a:cxn>
              <a:cxn ang="0">
                <a:pos x="7" y="10"/>
              </a:cxn>
              <a:cxn ang="0">
                <a:pos x="13" y="16"/>
              </a:cxn>
              <a:cxn ang="0">
                <a:pos x="44" y="16"/>
              </a:cxn>
              <a:cxn ang="0">
                <a:pos x="50" y="10"/>
              </a:cxn>
              <a:cxn ang="0">
                <a:pos x="53" y="10"/>
              </a:cxn>
              <a:cxn ang="0">
                <a:pos x="53" y="13"/>
              </a:cxn>
              <a:cxn ang="0">
                <a:pos x="47" y="19"/>
              </a:cxn>
              <a:cxn ang="0">
                <a:pos x="47" y="30"/>
              </a:cxn>
              <a:cxn ang="0">
                <a:pos x="55" y="30"/>
              </a:cxn>
              <a:cxn ang="0">
                <a:pos x="57" y="32"/>
              </a:cxn>
              <a:cxn ang="0">
                <a:pos x="55" y="34"/>
              </a:cxn>
              <a:cxn ang="0">
                <a:pos x="17" y="11"/>
              </a:cxn>
              <a:cxn ang="0">
                <a:pos x="28" y="0"/>
              </a:cxn>
              <a:cxn ang="0">
                <a:pos x="40" y="11"/>
              </a:cxn>
              <a:cxn ang="0">
                <a:pos x="17" y="11"/>
              </a:cxn>
            </a:cxnLst>
            <a:rect l="0" t="0" r="r" b="b"/>
            <a:pathLst>
              <a:path w="57" h="56">
                <a:moveTo>
                  <a:pt x="55" y="34"/>
                </a:moveTo>
                <a:cubicBezTo>
                  <a:pt x="47" y="34"/>
                  <a:pt x="47" y="34"/>
                  <a:pt x="47" y="34"/>
                </a:cubicBezTo>
                <a:cubicBezTo>
                  <a:pt x="47" y="39"/>
                  <a:pt x="46" y="42"/>
                  <a:pt x="44" y="45"/>
                </a:cubicBezTo>
                <a:cubicBezTo>
                  <a:pt x="52" y="52"/>
                  <a:pt x="52" y="52"/>
                  <a:pt x="52" y="52"/>
                </a:cubicBezTo>
                <a:cubicBezTo>
                  <a:pt x="53" y="53"/>
                  <a:pt x="53" y="54"/>
                  <a:pt x="52" y="55"/>
                </a:cubicBezTo>
                <a:cubicBezTo>
                  <a:pt x="51" y="56"/>
                  <a:pt x="51" y="56"/>
                  <a:pt x="50" y="56"/>
                </a:cubicBezTo>
                <a:cubicBezTo>
                  <a:pt x="50" y="56"/>
                  <a:pt x="49" y="56"/>
                  <a:pt x="49" y="55"/>
                </a:cubicBezTo>
                <a:cubicBezTo>
                  <a:pt x="41" y="48"/>
                  <a:pt x="41" y="48"/>
                  <a:pt x="41" y="48"/>
                </a:cubicBezTo>
                <a:cubicBezTo>
                  <a:pt x="41" y="48"/>
                  <a:pt x="37" y="53"/>
                  <a:pt x="31" y="53"/>
                </a:cubicBezTo>
                <a:cubicBezTo>
                  <a:pt x="31" y="21"/>
                  <a:pt x="31" y="21"/>
                  <a:pt x="31" y="21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53"/>
                  <a:pt x="26" y="53"/>
                  <a:pt x="26" y="53"/>
                </a:cubicBezTo>
                <a:cubicBezTo>
                  <a:pt x="20" y="53"/>
                  <a:pt x="15" y="48"/>
                  <a:pt x="15" y="48"/>
                </a:cubicBezTo>
                <a:cubicBezTo>
                  <a:pt x="8" y="55"/>
                  <a:pt x="8" y="55"/>
                  <a:pt x="8" y="55"/>
                </a:cubicBezTo>
                <a:cubicBezTo>
                  <a:pt x="8" y="56"/>
                  <a:pt x="7" y="56"/>
                  <a:pt x="7" y="56"/>
                </a:cubicBezTo>
                <a:cubicBezTo>
                  <a:pt x="6" y="56"/>
                  <a:pt x="6" y="56"/>
                  <a:pt x="5" y="55"/>
                </a:cubicBezTo>
                <a:cubicBezTo>
                  <a:pt x="4" y="55"/>
                  <a:pt x="4" y="53"/>
                  <a:pt x="5" y="52"/>
                </a:cubicBezTo>
                <a:cubicBezTo>
                  <a:pt x="12" y="44"/>
                  <a:pt x="12" y="44"/>
                  <a:pt x="12" y="44"/>
                </a:cubicBezTo>
                <a:cubicBezTo>
                  <a:pt x="11" y="42"/>
                  <a:pt x="10" y="38"/>
                  <a:pt x="10" y="34"/>
                </a:cubicBezTo>
                <a:cubicBezTo>
                  <a:pt x="2" y="34"/>
                  <a:pt x="2" y="34"/>
                  <a:pt x="2" y="34"/>
                </a:cubicBezTo>
                <a:cubicBezTo>
                  <a:pt x="1" y="34"/>
                  <a:pt x="0" y="33"/>
                  <a:pt x="0" y="32"/>
                </a:cubicBezTo>
                <a:cubicBezTo>
                  <a:pt x="0" y="31"/>
                  <a:pt x="1" y="30"/>
                  <a:pt x="2" y="30"/>
                </a:cubicBezTo>
                <a:cubicBezTo>
                  <a:pt x="10" y="30"/>
                  <a:pt x="10" y="30"/>
                  <a:pt x="10" y="30"/>
                </a:cubicBezTo>
                <a:cubicBezTo>
                  <a:pt x="10" y="25"/>
                  <a:pt x="10" y="22"/>
                  <a:pt x="10" y="19"/>
                </a:cubicBezTo>
                <a:cubicBezTo>
                  <a:pt x="4" y="13"/>
                  <a:pt x="4" y="13"/>
                  <a:pt x="4" y="13"/>
                </a:cubicBezTo>
                <a:cubicBezTo>
                  <a:pt x="3" y="12"/>
                  <a:pt x="3" y="11"/>
                  <a:pt x="4" y="10"/>
                </a:cubicBezTo>
                <a:cubicBezTo>
                  <a:pt x="5" y="9"/>
                  <a:pt x="6" y="9"/>
                  <a:pt x="7" y="10"/>
                </a:cubicBezTo>
                <a:cubicBezTo>
                  <a:pt x="13" y="16"/>
                  <a:pt x="13" y="16"/>
                  <a:pt x="13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50" y="10"/>
                  <a:pt x="50" y="10"/>
                  <a:pt x="50" y="10"/>
                </a:cubicBezTo>
                <a:cubicBezTo>
                  <a:pt x="51" y="9"/>
                  <a:pt x="52" y="9"/>
                  <a:pt x="53" y="10"/>
                </a:cubicBezTo>
                <a:cubicBezTo>
                  <a:pt x="54" y="11"/>
                  <a:pt x="54" y="12"/>
                  <a:pt x="53" y="13"/>
                </a:cubicBezTo>
                <a:cubicBezTo>
                  <a:pt x="47" y="19"/>
                  <a:pt x="47" y="19"/>
                  <a:pt x="47" y="19"/>
                </a:cubicBezTo>
                <a:cubicBezTo>
                  <a:pt x="47" y="22"/>
                  <a:pt x="47" y="25"/>
                  <a:pt x="47" y="30"/>
                </a:cubicBezTo>
                <a:cubicBezTo>
                  <a:pt x="55" y="30"/>
                  <a:pt x="55" y="30"/>
                  <a:pt x="55" y="30"/>
                </a:cubicBezTo>
                <a:cubicBezTo>
                  <a:pt x="56" y="30"/>
                  <a:pt x="57" y="31"/>
                  <a:pt x="57" y="32"/>
                </a:cubicBezTo>
                <a:cubicBezTo>
                  <a:pt x="57" y="33"/>
                  <a:pt x="56" y="34"/>
                  <a:pt x="55" y="34"/>
                </a:cubicBezTo>
                <a:close/>
                <a:moveTo>
                  <a:pt x="17" y="11"/>
                </a:moveTo>
                <a:cubicBezTo>
                  <a:pt x="17" y="5"/>
                  <a:pt x="22" y="0"/>
                  <a:pt x="28" y="0"/>
                </a:cubicBezTo>
                <a:cubicBezTo>
                  <a:pt x="35" y="0"/>
                  <a:pt x="40" y="5"/>
                  <a:pt x="40" y="11"/>
                </a:cubicBezTo>
                <a:lnTo>
                  <a:pt x="17" y="11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3"/>
          <p:cNvSpPr>
            <a:spLocks noEditPoints="1"/>
          </p:cNvSpPr>
          <p:nvPr/>
        </p:nvSpPr>
        <p:spPr bwMode="auto">
          <a:xfrm>
            <a:off x="5961445" y="1697611"/>
            <a:ext cx="173038" cy="220663"/>
          </a:xfrm>
          <a:custGeom>
            <a:avLst/>
            <a:gdLst/>
            <a:ahLst/>
            <a:cxnLst>
              <a:cxn ang="0">
                <a:pos x="2" y="64"/>
              </a:cxn>
              <a:cxn ang="0">
                <a:pos x="2" y="0"/>
              </a:cxn>
              <a:cxn ang="0">
                <a:pos x="50" y="61"/>
              </a:cxn>
              <a:cxn ang="0">
                <a:pos x="4" y="4"/>
              </a:cxn>
              <a:cxn ang="0">
                <a:pos x="18" y="51"/>
              </a:cxn>
              <a:cxn ang="0">
                <a:pos x="32" y="51"/>
              </a:cxn>
              <a:cxn ang="0">
                <a:pos x="13" y="12"/>
              </a:cxn>
              <a:cxn ang="0">
                <a:pos x="9" y="12"/>
              </a:cxn>
              <a:cxn ang="0">
                <a:pos x="12" y="9"/>
              </a:cxn>
              <a:cxn ang="0">
                <a:pos x="13" y="21"/>
              </a:cxn>
              <a:cxn ang="0">
                <a:pos x="9" y="21"/>
              </a:cxn>
              <a:cxn ang="0">
                <a:pos x="12" y="18"/>
              </a:cxn>
              <a:cxn ang="0">
                <a:pos x="13" y="31"/>
              </a:cxn>
              <a:cxn ang="0">
                <a:pos x="9" y="31"/>
              </a:cxn>
              <a:cxn ang="0">
                <a:pos x="12" y="27"/>
              </a:cxn>
              <a:cxn ang="0">
                <a:pos x="13" y="40"/>
              </a:cxn>
              <a:cxn ang="0">
                <a:pos x="9" y="40"/>
              </a:cxn>
              <a:cxn ang="0">
                <a:pos x="12" y="36"/>
              </a:cxn>
              <a:cxn ang="0">
                <a:pos x="13" y="49"/>
              </a:cxn>
              <a:cxn ang="0">
                <a:pos x="9" y="49"/>
              </a:cxn>
              <a:cxn ang="0">
                <a:pos x="12" y="45"/>
              </a:cxn>
              <a:cxn ang="0">
                <a:pos x="23" y="12"/>
              </a:cxn>
              <a:cxn ang="0">
                <a:pos x="18" y="12"/>
              </a:cxn>
              <a:cxn ang="0">
                <a:pos x="21" y="9"/>
              </a:cxn>
              <a:cxn ang="0">
                <a:pos x="23" y="21"/>
              </a:cxn>
              <a:cxn ang="0">
                <a:pos x="18" y="21"/>
              </a:cxn>
              <a:cxn ang="0">
                <a:pos x="21" y="18"/>
              </a:cxn>
              <a:cxn ang="0">
                <a:pos x="23" y="31"/>
              </a:cxn>
              <a:cxn ang="0">
                <a:pos x="18" y="31"/>
              </a:cxn>
              <a:cxn ang="0">
                <a:pos x="21" y="27"/>
              </a:cxn>
              <a:cxn ang="0">
                <a:pos x="23" y="40"/>
              </a:cxn>
              <a:cxn ang="0">
                <a:pos x="18" y="40"/>
              </a:cxn>
              <a:cxn ang="0">
                <a:pos x="21" y="36"/>
              </a:cxn>
              <a:cxn ang="0">
                <a:pos x="32" y="12"/>
              </a:cxn>
              <a:cxn ang="0">
                <a:pos x="27" y="12"/>
              </a:cxn>
              <a:cxn ang="0">
                <a:pos x="31" y="9"/>
              </a:cxn>
              <a:cxn ang="0">
                <a:pos x="32" y="21"/>
              </a:cxn>
              <a:cxn ang="0">
                <a:pos x="27" y="21"/>
              </a:cxn>
              <a:cxn ang="0">
                <a:pos x="31" y="18"/>
              </a:cxn>
              <a:cxn ang="0">
                <a:pos x="32" y="31"/>
              </a:cxn>
              <a:cxn ang="0">
                <a:pos x="27" y="31"/>
              </a:cxn>
              <a:cxn ang="0">
                <a:pos x="31" y="27"/>
              </a:cxn>
              <a:cxn ang="0">
                <a:pos x="32" y="40"/>
              </a:cxn>
              <a:cxn ang="0">
                <a:pos x="27" y="40"/>
              </a:cxn>
              <a:cxn ang="0">
                <a:pos x="31" y="36"/>
              </a:cxn>
              <a:cxn ang="0">
                <a:pos x="41" y="12"/>
              </a:cxn>
              <a:cxn ang="0">
                <a:pos x="36" y="12"/>
              </a:cxn>
              <a:cxn ang="0">
                <a:pos x="40" y="9"/>
              </a:cxn>
              <a:cxn ang="0">
                <a:pos x="41" y="21"/>
              </a:cxn>
              <a:cxn ang="0">
                <a:pos x="36" y="21"/>
              </a:cxn>
              <a:cxn ang="0">
                <a:pos x="40" y="18"/>
              </a:cxn>
              <a:cxn ang="0">
                <a:pos x="41" y="31"/>
              </a:cxn>
              <a:cxn ang="0">
                <a:pos x="36" y="31"/>
              </a:cxn>
              <a:cxn ang="0">
                <a:pos x="40" y="27"/>
              </a:cxn>
              <a:cxn ang="0">
                <a:pos x="41" y="40"/>
              </a:cxn>
              <a:cxn ang="0">
                <a:pos x="36" y="40"/>
              </a:cxn>
              <a:cxn ang="0">
                <a:pos x="40" y="36"/>
              </a:cxn>
              <a:cxn ang="0">
                <a:pos x="41" y="49"/>
              </a:cxn>
              <a:cxn ang="0">
                <a:pos x="36" y="49"/>
              </a:cxn>
              <a:cxn ang="0">
                <a:pos x="40" y="45"/>
              </a:cxn>
            </a:cxnLst>
            <a:rect l="0" t="0" r="r" b="b"/>
            <a:pathLst>
              <a:path w="50" h="64">
                <a:moveTo>
                  <a:pt x="50" y="61"/>
                </a:moveTo>
                <a:cubicBezTo>
                  <a:pt x="50" y="63"/>
                  <a:pt x="49" y="64"/>
                  <a:pt x="48" y="64"/>
                </a:cubicBezTo>
                <a:cubicBezTo>
                  <a:pt x="2" y="64"/>
                  <a:pt x="2" y="64"/>
                  <a:pt x="2" y="64"/>
                </a:cubicBezTo>
                <a:cubicBezTo>
                  <a:pt x="1" y="64"/>
                  <a:pt x="0" y="63"/>
                  <a:pt x="0" y="6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50" y="1"/>
                  <a:pt x="50" y="2"/>
                </a:cubicBezTo>
                <a:lnTo>
                  <a:pt x="50" y="61"/>
                </a:lnTo>
                <a:close/>
                <a:moveTo>
                  <a:pt x="45" y="59"/>
                </a:moveTo>
                <a:cubicBezTo>
                  <a:pt x="45" y="4"/>
                  <a:pt x="45" y="4"/>
                  <a:pt x="45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1"/>
                  <a:pt x="19" y="50"/>
                  <a:pt x="19" y="50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0"/>
                  <a:pt x="32" y="51"/>
                  <a:pt x="32" y="51"/>
                </a:cubicBezTo>
                <a:cubicBezTo>
                  <a:pt x="32" y="59"/>
                  <a:pt x="32" y="59"/>
                  <a:pt x="32" y="59"/>
                </a:cubicBezTo>
                <a:lnTo>
                  <a:pt x="45" y="59"/>
                </a:lnTo>
                <a:close/>
                <a:moveTo>
                  <a:pt x="13" y="12"/>
                </a:moveTo>
                <a:cubicBezTo>
                  <a:pt x="13" y="13"/>
                  <a:pt x="13" y="13"/>
                  <a:pt x="12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9" y="13"/>
                  <a:pt x="9" y="12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9"/>
                  <a:pt x="9" y="9"/>
                  <a:pt x="10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3" y="9"/>
                  <a:pt x="13" y="9"/>
                  <a:pt x="13" y="10"/>
                </a:cubicBezTo>
                <a:lnTo>
                  <a:pt x="13" y="12"/>
                </a:lnTo>
                <a:close/>
                <a:moveTo>
                  <a:pt x="13" y="21"/>
                </a:moveTo>
                <a:cubicBezTo>
                  <a:pt x="13" y="22"/>
                  <a:pt x="13" y="23"/>
                  <a:pt x="12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9" y="23"/>
                  <a:pt x="9" y="22"/>
                  <a:pt x="9" y="21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8"/>
                  <a:pt x="10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3" y="18"/>
                  <a:pt x="13" y="19"/>
                  <a:pt x="13" y="19"/>
                </a:cubicBezTo>
                <a:lnTo>
                  <a:pt x="13" y="21"/>
                </a:lnTo>
                <a:close/>
                <a:moveTo>
                  <a:pt x="13" y="31"/>
                </a:moveTo>
                <a:cubicBezTo>
                  <a:pt x="13" y="31"/>
                  <a:pt x="13" y="32"/>
                  <a:pt x="12" y="32"/>
                </a:cubicBezTo>
                <a:cubicBezTo>
                  <a:pt x="10" y="32"/>
                  <a:pt x="10" y="32"/>
                  <a:pt x="10" y="32"/>
                </a:cubicBezTo>
                <a:cubicBezTo>
                  <a:pt x="9" y="32"/>
                  <a:pt x="9" y="31"/>
                  <a:pt x="9" y="31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7"/>
                  <a:pt x="10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3" y="27"/>
                  <a:pt x="13" y="28"/>
                  <a:pt x="13" y="28"/>
                </a:cubicBezTo>
                <a:lnTo>
                  <a:pt x="13" y="31"/>
                </a:lnTo>
                <a:close/>
                <a:moveTo>
                  <a:pt x="13" y="40"/>
                </a:moveTo>
                <a:cubicBezTo>
                  <a:pt x="13" y="40"/>
                  <a:pt x="13" y="41"/>
                  <a:pt x="12" y="41"/>
                </a:cubicBezTo>
                <a:cubicBezTo>
                  <a:pt x="10" y="41"/>
                  <a:pt x="10" y="41"/>
                  <a:pt x="10" y="41"/>
                </a:cubicBezTo>
                <a:cubicBezTo>
                  <a:pt x="9" y="41"/>
                  <a:pt x="9" y="40"/>
                  <a:pt x="9" y="40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7"/>
                  <a:pt x="9" y="36"/>
                  <a:pt x="10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7"/>
                  <a:pt x="13" y="37"/>
                </a:cubicBezTo>
                <a:lnTo>
                  <a:pt x="13" y="40"/>
                </a:lnTo>
                <a:close/>
                <a:moveTo>
                  <a:pt x="13" y="49"/>
                </a:moveTo>
                <a:cubicBezTo>
                  <a:pt x="13" y="49"/>
                  <a:pt x="13" y="50"/>
                  <a:pt x="12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9" y="50"/>
                  <a:pt x="9" y="49"/>
                  <a:pt x="9" y="49"/>
                </a:cubicBezTo>
                <a:cubicBezTo>
                  <a:pt x="9" y="47"/>
                  <a:pt x="9" y="47"/>
                  <a:pt x="9" y="47"/>
                </a:cubicBezTo>
                <a:cubicBezTo>
                  <a:pt x="9" y="46"/>
                  <a:pt x="9" y="45"/>
                  <a:pt x="10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5"/>
                  <a:pt x="13" y="46"/>
                  <a:pt x="13" y="47"/>
                </a:cubicBezTo>
                <a:lnTo>
                  <a:pt x="13" y="49"/>
                </a:lnTo>
                <a:close/>
                <a:moveTo>
                  <a:pt x="23" y="12"/>
                </a:moveTo>
                <a:cubicBezTo>
                  <a:pt x="23" y="13"/>
                  <a:pt x="22" y="13"/>
                  <a:pt x="21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3"/>
                  <a:pt x="18" y="13"/>
                  <a:pt x="18" y="12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9"/>
                  <a:pt x="19" y="9"/>
                  <a:pt x="19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2" y="9"/>
                  <a:pt x="23" y="9"/>
                  <a:pt x="23" y="10"/>
                </a:cubicBezTo>
                <a:lnTo>
                  <a:pt x="23" y="12"/>
                </a:lnTo>
                <a:close/>
                <a:moveTo>
                  <a:pt x="23" y="21"/>
                </a:moveTo>
                <a:cubicBezTo>
                  <a:pt x="23" y="22"/>
                  <a:pt x="22" y="23"/>
                  <a:pt x="21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3"/>
                  <a:pt x="18" y="22"/>
                  <a:pt x="18" y="21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9" y="18"/>
                  <a:pt x="19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2" y="18"/>
                  <a:pt x="23" y="19"/>
                  <a:pt x="23" y="19"/>
                </a:cubicBezTo>
                <a:lnTo>
                  <a:pt x="23" y="21"/>
                </a:lnTo>
                <a:close/>
                <a:moveTo>
                  <a:pt x="23" y="31"/>
                </a:moveTo>
                <a:cubicBezTo>
                  <a:pt x="23" y="31"/>
                  <a:pt x="22" y="32"/>
                  <a:pt x="2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2" y="27"/>
                  <a:pt x="23" y="28"/>
                  <a:pt x="23" y="28"/>
                </a:cubicBezTo>
                <a:lnTo>
                  <a:pt x="23" y="31"/>
                </a:lnTo>
                <a:close/>
                <a:moveTo>
                  <a:pt x="23" y="40"/>
                </a:moveTo>
                <a:cubicBezTo>
                  <a:pt x="23" y="40"/>
                  <a:pt x="22" y="41"/>
                  <a:pt x="21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37"/>
                  <a:pt x="19" y="36"/>
                  <a:pt x="19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2" y="36"/>
                  <a:pt x="23" y="37"/>
                  <a:pt x="23" y="37"/>
                </a:cubicBezTo>
                <a:lnTo>
                  <a:pt x="23" y="40"/>
                </a:lnTo>
                <a:close/>
                <a:moveTo>
                  <a:pt x="32" y="12"/>
                </a:moveTo>
                <a:cubicBezTo>
                  <a:pt x="32" y="13"/>
                  <a:pt x="31" y="13"/>
                  <a:pt x="31" y="13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3"/>
                  <a:pt x="27" y="13"/>
                  <a:pt x="27" y="12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9"/>
                  <a:pt x="28" y="9"/>
                  <a:pt x="28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2" y="9"/>
                  <a:pt x="32" y="10"/>
                </a:cubicBezTo>
                <a:lnTo>
                  <a:pt x="32" y="12"/>
                </a:lnTo>
                <a:close/>
                <a:moveTo>
                  <a:pt x="32" y="21"/>
                </a:moveTo>
                <a:cubicBezTo>
                  <a:pt x="32" y="22"/>
                  <a:pt x="31" y="23"/>
                  <a:pt x="31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7" y="22"/>
                  <a:pt x="27" y="21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8" y="18"/>
                  <a:pt x="28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2" y="19"/>
                  <a:pt x="32" y="19"/>
                </a:cubicBezTo>
                <a:lnTo>
                  <a:pt x="32" y="21"/>
                </a:ln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32"/>
                  <a:pt x="27" y="31"/>
                  <a:pt x="27" y="31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8" y="27"/>
                  <a:pt x="28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2" y="28"/>
                  <a:pt x="32" y="28"/>
                </a:cubicBezTo>
                <a:lnTo>
                  <a:pt x="32" y="31"/>
                </a:lnTo>
                <a:close/>
                <a:moveTo>
                  <a:pt x="32" y="40"/>
                </a:moveTo>
                <a:cubicBezTo>
                  <a:pt x="32" y="40"/>
                  <a:pt x="31" y="41"/>
                  <a:pt x="31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1"/>
                  <a:pt x="27" y="40"/>
                  <a:pt x="27" y="40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7"/>
                  <a:pt x="28" y="36"/>
                  <a:pt x="28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36"/>
                  <a:pt x="32" y="37"/>
                  <a:pt x="32" y="37"/>
                </a:cubicBezTo>
                <a:lnTo>
                  <a:pt x="32" y="40"/>
                </a:lnTo>
                <a:close/>
                <a:moveTo>
                  <a:pt x="41" y="12"/>
                </a:moveTo>
                <a:cubicBezTo>
                  <a:pt x="41" y="13"/>
                  <a:pt x="40" y="13"/>
                  <a:pt x="40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6" y="13"/>
                  <a:pt x="36" y="12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9"/>
                  <a:pt x="37" y="9"/>
                  <a:pt x="37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9"/>
                  <a:pt x="41" y="9"/>
                  <a:pt x="41" y="10"/>
                </a:cubicBezTo>
                <a:lnTo>
                  <a:pt x="41" y="12"/>
                </a:lnTo>
                <a:close/>
                <a:moveTo>
                  <a:pt x="41" y="21"/>
                </a:moveTo>
                <a:cubicBezTo>
                  <a:pt x="41" y="22"/>
                  <a:pt x="40" y="23"/>
                  <a:pt x="4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6" y="22"/>
                  <a:pt x="36" y="21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7" y="18"/>
                  <a:pt x="37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1" y="19"/>
                  <a:pt x="41" y="19"/>
                </a:cubicBezTo>
                <a:lnTo>
                  <a:pt x="41" y="21"/>
                </a:lnTo>
                <a:close/>
                <a:moveTo>
                  <a:pt x="41" y="31"/>
                </a:moveTo>
                <a:cubicBezTo>
                  <a:pt x="41" y="31"/>
                  <a:pt x="40" y="32"/>
                  <a:pt x="40" y="32"/>
                </a:cubicBezTo>
                <a:cubicBezTo>
                  <a:pt x="37" y="32"/>
                  <a:pt x="37" y="32"/>
                  <a:pt x="37" y="32"/>
                </a:cubicBezTo>
                <a:cubicBezTo>
                  <a:pt x="37" y="32"/>
                  <a:pt x="36" y="31"/>
                  <a:pt x="36" y="31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7" y="27"/>
                  <a:pt x="37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1" y="28"/>
                  <a:pt x="41" y="28"/>
                </a:cubicBezTo>
                <a:lnTo>
                  <a:pt x="41" y="31"/>
                </a:lnTo>
                <a:close/>
                <a:moveTo>
                  <a:pt x="41" y="40"/>
                </a:moveTo>
                <a:cubicBezTo>
                  <a:pt x="41" y="40"/>
                  <a:pt x="40" y="41"/>
                  <a:pt x="40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37" y="41"/>
                  <a:pt x="36" y="40"/>
                  <a:pt x="36" y="40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7" y="36"/>
                  <a:pt x="37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0" y="36"/>
                  <a:pt x="41" y="37"/>
                  <a:pt x="41" y="37"/>
                </a:cubicBezTo>
                <a:lnTo>
                  <a:pt x="41" y="40"/>
                </a:lnTo>
                <a:close/>
                <a:moveTo>
                  <a:pt x="41" y="49"/>
                </a:moveTo>
                <a:cubicBezTo>
                  <a:pt x="41" y="49"/>
                  <a:pt x="40" y="50"/>
                  <a:pt x="40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7" y="50"/>
                  <a:pt x="36" y="49"/>
                  <a:pt x="36" y="49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6"/>
                  <a:pt x="37" y="45"/>
                  <a:pt x="37" y="45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5"/>
                  <a:pt x="41" y="46"/>
                  <a:pt x="41" y="47"/>
                </a:cubicBezTo>
                <a:lnTo>
                  <a:pt x="41" y="4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4"/>
          <p:cNvSpPr>
            <a:spLocks noEditPoints="1"/>
          </p:cNvSpPr>
          <p:nvPr/>
        </p:nvSpPr>
        <p:spPr bwMode="auto">
          <a:xfrm>
            <a:off x="6456745" y="1711899"/>
            <a:ext cx="188913" cy="18891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8"/>
              </a:cxn>
              <a:cxn ang="0">
                <a:pos x="27" y="0"/>
              </a:cxn>
              <a:cxn ang="0">
                <a:pos x="55" y="28"/>
              </a:cxn>
              <a:cxn ang="0">
                <a:pos x="27" y="55"/>
              </a:cxn>
              <a:cxn ang="0">
                <a:pos x="27" y="5"/>
              </a:cxn>
              <a:cxn ang="0">
                <a:pos x="4" y="28"/>
              </a:cxn>
              <a:cxn ang="0">
                <a:pos x="27" y="51"/>
              </a:cxn>
              <a:cxn ang="0">
                <a:pos x="50" y="28"/>
              </a:cxn>
              <a:cxn ang="0">
                <a:pos x="27" y="5"/>
              </a:cxn>
              <a:cxn ang="0">
                <a:pos x="27" y="46"/>
              </a:cxn>
              <a:cxn ang="0">
                <a:pos x="9" y="28"/>
              </a:cxn>
              <a:cxn ang="0">
                <a:pos x="27" y="9"/>
              </a:cxn>
              <a:cxn ang="0">
                <a:pos x="45" y="28"/>
              </a:cxn>
              <a:cxn ang="0">
                <a:pos x="27" y="46"/>
              </a:cxn>
              <a:cxn ang="0">
                <a:pos x="27" y="14"/>
              </a:cxn>
              <a:cxn ang="0">
                <a:pos x="13" y="28"/>
              </a:cxn>
              <a:cxn ang="0">
                <a:pos x="27" y="41"/>
              </a:cxn>
              <a:cxn ang="0">
                <a:pos x="41" y="28"/>
              </a:cxn>
              <a:cxn ang="0">
                <a:pos x="27" y="14"/>
              </a:cxn>
              <a:cxn ang="0">
                <a:pos x="27" y="37"/>
              </a:cxn>
              <a:cxn ang="0">
                <a:pos x="18" y="28"/>
              </a:cxn>
              <a:cxn ang="0">
                <a:pos x="27" y="19"/>
              </a:cxn>
              <a:cxn ang="0">
                <a:pos x="36" y="28"/>
              </a:cxn>
              <a:cxn ang="0">
                <a:pos x="27" y="37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12" y="0"/>
                  <a:pt x="27" y="0"/>
                </a:cubicBezTo>
                <a:cubicBezTo>
                  <a:pt x="42" y="0"/>
                  <a:pt x="55" y="13"/>
                  <a:pt x="55" y="28"/>
                </a:cubicBezTo>
                <a:cubicBezTo>
                  <a:pt x="55" y="43"/>
                  <a:pt x="42" y="55"/>
                  <a:pt x="27" y="55"/>
                </a:cubicBezTo>
                <a:close/>
                <a:moveTo>
                  <a:pt x="27" y="5"/>
                </a:moveTo>
                <a:cubicBezTo>
                  <a:pt x="15" y="5"/>
                  <a:pt x="4" y="15"/>
                  <a:pt x="4" y="28"/>
                </a:cubicBezTo>
                <a:cubicBezTo>
                  <a:pt x="4" y="40"/>
                  <a:pt x="15" y="51"/>
                  <a:pt x="27" y="51"/>
                </a:cubicBezTo>
                <a:cubicBezTo>
                  <a:pt x="40" y="51"/>
                  <a:pt x="50" y="40"/>
                  <a:pt x="50" y="28"/>
                </a:cubicBezTo>
                <a:cubicBezTo>
                  <a:pt x="50" y="15"/>
                  <a:pt x="40" y="5"/>
                  <a:pt x="27" y="5"/>
                </a:cubicBezTo>
                <a:close/>
                <a:moveTo>
                  <a:pt x="27" y="46"/>
                </a:moveTo>
                <a:cubicBezTo>
                  <a:pt x="17" y="46"/>
                  <a:pt x="9" y="38"/>
                  <a:pt x="9" y="28"/>
                </a:cubicBezTo>
                <a:cubicBezTo>
                  <a:pt x="9" y="18"/>
                  <a:pt x="17" y="9"/>
                  <a:pt x="27" y="9"/>
                </a:cubicBezTo>
                <a:cubicBezTo>
                  <a:pt x="37" y="9"/>
                  <a:pt x="45" y="18"/>
                  <a:pt x="45" y="28"/>
                </a:cubicBezTo>
                <a:cubicBezTo>
                  <a:pt x="45" y="38"/>
                  <a:pt x="37" y="46"/>
                  <a:pt x="27" y="46"/>
                </a:cubicBezTo>
                <a:close/>
                <a:moveTo>
                  <a:pt x="27" y="14"/>
                </a:moveTo>
                <a:cubicBezTo>
                  <a:pt x="20" y="14"/>
                  <a:pt x="13" y="20"/>
                  <a:pt x="13" y="28"/>
                </a:cubicBezTo>
                <a:cubicBezTo>
                  <a:pt x="13" y="35"/>
                  <a:pt x="20" y="41"/>
                  <a:pt x="27" y="41"/>
                </a:cubicBezTo>
                <a:cubicBezTo>
                  <a:pt x="35" y="41"/>
                  <a:pt x="41" y="35"/>
                  <a:pt x="41" y="28"/>
                </a:cubicBezTo>
                <a:cubicBezTo>
                  <a:pt x="41" y="20"/>
                  <a:pt x="35" y="14"/>
                  <a:pt x="27" y="14"/>
                </a:cubicBezTo>
                <a:close/>
                <a:moveTo>
                  <a:pt x="27" y="37"/>
                </a:moveTo>
                <a:cubicBezTo>
                  <a:pt x="22" y="37"/>
                  <a:pt x="18" y="33"/>
                  <a:pt x="18" y="28"/>
                </a:cubicBezTo>
                <a:cubicBezTo>
                  <a:pt x="18" y="23"/>
                  <a:pt x="22" y="19"/>
                  <a:pt x="27" y="19"/>
                </a:cubicBezTo>
                <a:cubicBezTo>
                  <a:pt x="32" y="19"/>
                  <a:pt x="36" y="23"/>
                  <a:pt x="36" y="28"/>
                </a:cubicBezTo>
                <a:cubicBezTo>
                  <a:pt x="36" y="33"/>
                  <a:pt x="32" y="37"/>
                  <a:pt x="27" y="3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5"/>
          <p:cNvSpPr>
            <a:spLocks noEditPoints="1"/>
          </p:cNvSpPr>
          <p:nvPr/>
        </p:nvSpPr>
        <p:spPr bwMode="auto">
          <a:xfrm>
            <a:off x="6952045" y="1697611"/>
            <a:ext cx="250825" cy="220663"/>
          </a:xfrm>
          <a:custGeom>
            <a:avLst/>
            <a:gdLst/>
            <a:ahLst/>
            <a:cxnLst>
              <a:cxn ang="0">
                <a:pos x="73" y="40"/>
              </a:cxn>
              <a:cxn ang="0">
                <a:pos x="73" y="53"/>
              </a:cxn>
              <a:cxn ang="0">
                <a:pos x="72" y="55"/>
              </a:cxn>
              <a:cxn ang="0">
                <a:pos x="68" y="55"/>
              </a:cxn>
              <a:cxn ang="0">
                <a:pos x="68" y="57"/>
              </a:cxn>
              <a:cxn ang="0">
                <a:pos x="61" y="64"/>
              </a:cxn>
              <a:cxn ang="0">
                <a:pos x="55" y="57"/>
              </a:cxn>
              <a:cxn ang="0">
                <a:pos x="55" y="55"/>
              </a:cxn>
              <a:cxn ang="0">
                <a:pos x="18" y="55"/>
              </a:cxn>
              <a:cxn ang="0">
                <a:pos x="18" y="57"/>
              </a:cxn>
              <a:cxn ang="0">
                <a:pos x="11" y="64"/>
              </a:cxn>
              <a:cxn ang="0">
                <a:pos x="4" y="57"/>
              </a:cxn>
              <a:cxn ang="0">
                <a:pos x="4" y="55"/>
              </a:cxn>
              <a:cxn ang="0">
                <a:pos x="1" y="55"/>
              </a:cxn>
              <a:cxn ang="0">
                <a:pos x="0" y="53"/>
              </a:cxn>
              <a:cxn ang="0">
                <a:pos x="0" y="40"/>
              </a:cxn>
              <a:cxn ang="0">
                <a:pos x="8" y="32"/>
              </a:cxn>
              <a:cxn ang="0">
                <a:pos x="9" y="32"/>
              </a:cxn>
              <a:cxn ang="0">
                <a:pos x="13" y="17"/>
              </a:cxn>
              <a:cxn ang="0">
                <a:pos x="23" y="9"/>
              </a:cxn>
              <a:cxn ang="0">
                <a:pos x="27" y="9"/>
              </a:cxn>
              <a:cxn ang="0">
                <a:pos x="27" y="1"/>
              </a:cxn>
              <a:cxn ang="0">
                <a:pos x="28" y="0"/>
              </a:cxn>
              <a:cxn ang="0">
                <a:pos x="44" y="0"/>
              </a:cxn>
              <a:cxn ang="0">
                <a:pos x="45" y="1"/>
              </a:cxn>
              <a:cxn ang="0">
                <a:pos x="45" y="9"/>
              </a:cxn>
              <a:cxn ang="0">
                <a:pos x="50" y="9"/>
              </a:cxn>
              <a:cxn ang="0">
                <a:pos x="60" y="17"/>
              </a:cxn>
              <a:cxn ang="0">
                <a:pos x="64" y="32"/>
              </a:cxn>
              <a:cxn ang="0">
                <a:pos x="65" y="32"/>
              </a:cxn>
              <a:cxn ang="0">
                <a:pos x="73" y="40"/>
              </a:cxn>
              <a:cxn ang="0">
                <a:pos x="17" y="43"/>
              </a:cxn>
              <a:cxn ang="0">
                <a:pos x="11" y="37"/>
              </a:cxn>
              <a:cxn ang="0">
                <a:pos x="5" y="43"/>
              </a:cxn>
              <a:cxn ang="0">
                <a:pos x="11" y="49"/>
              </a:cxn>
              <a:cxn ang="0">
                <a:pos x="17" y="43"/>
              </a:cxn>
              <a:cxn ang="0">
                <a:pos x="54" y="32"/>
              </a:cxn>
              <a:cxn ang="0">
                <a:pos x="51" y="19"/>
              </a:cxn>
              <a:cxn ang="0">
                <a:pos x="50" y="18"/>
              </a:cxn>
              <a:cxn ang="0">
                <a:pos x="23" y="18"/>
              </a:cxn>
              <a:cxn ang="0">
                <a:pos x="21" y="19"/>
              </a:cxn>
              <a:cxn ang="0">
                <a:pos x="18" y="32"/>
              </a:cxn>
              <a:cxn ang="0">
                <a:pos x="54" y="32"/>
              </a:cxn>
              <a:cxn ang="0">
                <a:pos x="67" y="43"/>
              </a:cxn>
              <a:cxn ang="0">
                <a:pos x="61" y="37"/>
              </a:cxn>
              <a:cxn ang="0">
                <a:pos x="56" y="43"/>
              </a:cxn>
              <a:cxn ang="0">
                <a:pos x="61" y="49"/>
              </a:cxn>
              <a:cxn ang="0">
                <a:pos x="67" y="43"/>
              </a:cxn>
            </a:cxnLst>
            <a:rect l="0" t="0" r="r" b="b"/>
            <a:pathLst>
              <a:path w="73" h="64">
                <a:moveTo>
                  <a:pt x="73" y="40"/>
                </a:moveTo>
                <a:cubicBezTo>
                  <a:pt x="73" y="53"/>
                  <a:pt x="73" y="53"/>
                  <a:pt x="73" y="53"/>
                </a:cubicBezTo>
                <a:cubicBezTo>
                  <a:pt x="73" y="54"/>
                  <a:pt x="72" y="55"/>
                  <a:pt x="72" y="55"/>
                </a:cubicBezTo>
                <a:cubicBezTo>
                  <a:pt x="68" y="55"/>
                  <a:pt x="68" y="55"/>
                  <a:pt x="68" y="55"/>
                </a:cubicBezTo>
                <a:cubicBezTo>
                  <a:pt x="68" y="57"/>
                  <a:pt x="68" y="57"/>
                  <a:pt x="68" y="57"/>
                </a:cubicBezTo>
                <a:cubicBezTo>
                  <a:pt x="68" y="61"/>
                  <a:pt x="65" y="64"/>
                  <a:pt x="61" y="64"/>
                </a:cubicBezTo>
                <a:cubicBezTo>
                  <a:pt x="58" y="64"/>
                  <a:pt x="55" y="61"/>
                  <a:pt x="55" y="57"/>
                </a:cubicBezTo>
                <a:cubicBezTo>
                  <a:pt x="55" y="55"/>
                  <a:pt x="55" y="55"/>
                  <a:pt x="55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7"/>
                  <a:pt x="18" y="57"/>
                  <a:pt x="18" y="57"/>
                </a:cubicBezTo>
                <a:cubicBezTo>
                  <a:pt x="18" y="61"/>
                  <a:pt x="15" y="64"/>
                  <a:pt x="11" y="64"/>
                </a:cubicBezTo>
                <a:cubicBezTo>
                  <a:pt x="7" y="64"/>
                  <a:pt x="4" y="61"/>
                  <a:pt x="4" y="57"/>
                </a:cubicBezTo>
                <a:cubicBezTo>
                  <a:pt x="4" y="55"/>
                  <a:pt x="4" y="55"/>
                  <a:pt x="4" y="55"/>
                </a:cubicBezTo>
                <a:cubicBezTo>
                  <a:pt x="1" y="55"/>
                  <a:pt x="1" y="55"/>
                  <a:pt x="1" y="55"/>
                </a:cubicBezTo>
                <a:cubicBezTo>
                  <a:pt x="0" y="55"/>
                  <a:pt x="0" y="54"/>
                  <a:pt x="0" y="53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5"/>
                  <a:pt x="3" y="32"/>
                  <a:pt x="8" y="32"/>
                </a:cubicBezTo>
                <a:cubicBezTo>
                  <a:pt x="9" y="32"/>
                  <a:pt x="9" y="32"/>
                  <a:pt x="9" y="32"/>
                </a:cubicBezTo>
                <a:cubicBezTo>
                  <a:pt x="13" y="17"/>
                  <a:pt x="13" y="17"/>
                  <a:pt x="13" y="17"/>
                </a:cubicBezTo>
                <a:cubicBezTo>
                  <a:pt x="14" y="12"/>
                  <a:pt x="18" y="9"/>
                  <a:pt x="23" y="9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1"/>
                  <a:pt x="27" y="1"/>
                  <a:pt x="27" y="1"/>
                </a:cubicBezTo>
                <a:cubicBezTo>
                  <a:pt x="27" y="0"/>
                  <a:pt x="28" y="0"/>
                  <a:pt x="28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5" y="0"/>
                  <a:pt x="45" y="0"/>
                  <a:pt x="45" y="1"/>
                </a:cubicBezTo>
                <a:cubicBezTo>
                  <a:pt x="45" y="9"/>
                  <a:pt x="45" y="9"/>
                  <a:pt x="45" y="9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9" y="12"/>
                  <a:pt x="60" y="17"/>
                </a:cubicBezTo>
                <a:cubicBezTo>
                  <a:pt x="64" y="32"/>
                  <a:pt x="64" y="32"/>
                  <a:pt x="64" y="32"/>
                </a:cubicBezTo>
                <a:cubicBezTo>
                  <a:pt x="65" y="32"/>
                  <a:pt x="65" y="32"/>
                  <a:pt x="65" y="32"/>
                </a:cubicBezTo>
                <a:cubicBezTo>
                  <a:pt x="69" y="32"/>
                  <a:pt x="73" y="35"/>
                  <a:pt x="73" y="40"/>
                </a:cubicBezTo>
                <a:close/>
                <a:moveTo>
                  <a:pt x="17" y="43"/>
                </a:moveTo>
                <a:cubicBezTo>
                  <a:pt x="17" y="40"/>
                  <a:pt x="14" y="37"/>
                  <a:pt x="11" y="37"/>
                </a:cubicBezTo>
                <a:cubicBezTo>
                  <a:pt x="8" y="37"/>
                  <a:pt x="5" y="40"/>
                  <a:pt x="5" y="43"/>
                </a:cubicBezTo>
                <a:cubicBezTo>
                  <a:pt x="5" y="46"/>
                  <a:pt x="8" y="49"/>
                  <a:pt x="11" y="49"/>
                </a:cubicBezTo>
                <a:cubicBezTo>
                  <a:pt x="14" y="49"/>
                  <a:pt x="17" y="46"/>
                  <a:pt x="17" y="43"/>
                </a:cubicBezTo>
                <a:close/>
                <a:moveTo>
                  <a:pt x="54" y="32"/>
                </a:moveTo>
                <a:cubicBezTo>
                  <a:pt x="51" y="19"/>
                  <a:pt x="51" y="19"/>
                  <a:pt x="51" y="19"/>
                </a:cubicBezTo>
                <a:cubicBezTo>
                  <a:pt x="51" y="19"/>
                  <a:pt x="50" y="18"/>
                  <a:pt x="50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2" y="18"/>
                  <a:pt x="21" y="19"/>
                  <a:pt x="21" y="19"/>
                </a:cubicBezTo>
                <a:cubicBezTo>
                  <a:pt x="18" y="32"/>
                  <a:pt x="18" y="32"/>
                  <a:pt x="18" y="32"/>
                </a:cubicBezTo>
                <a:lnTo>
                  <a:pt x="54" y="32"/>
                </a:lnTo>
                <a:close/>
                <a:moveTo>
                  <a:pt x="67" y="43"/>
                </a:moveTo>
                <a:cubicBezTo>
                  <a:pt x="67" y="40"/>
                  <a:pt x="65" y="37"/>
                  <a:pt x="61" y="37"/>
                </a:cubicBezTo>
                <a:cubicBezTo>
                  <a:pt x="58" y="37"/>
                  <a:pt x="56" y="40"/>
                  <a:pt x="56" y="43"/>
                </a:cubicBezTo>
                <a:cubicBezTo>
                  <a:pt x="56" y="46"/>
                  <a:pt x="58" y="49"/>
                  <a:pt x="61" y="49"/>
                </a:cubicBezTo>
                <a:cubicBezTo>
                  <a:pt x="65" y="49"/>
                  <a:pt x="67" y="46"/>
                  <a:pt x="67" y="43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6"/>
          <p:cNvSpPr>
            <a:spLocks noEditPoints="1"/>
          </p:cNvSpPr>
          <p:nvPr/>
        </p:nvSpPr>
        <p:spPr bwMode="auto">
          <a:xfrm>
            <a:off x="7445757" y="1697611"/>
            <a:ext cx="203200" cy="220663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7"/>
          <p:cNvSpPr>
            <a:spLocks noEditPoints="1"/>
          </p:cNvSpPr>
          <p:nvPr/>
        </p:nvSpPr>
        <p:spPr bwMode="auto">
          <a:xfrm>
            <a:off x="7941057" y="1697611"/>
            <a:ext cx="233363" cy="203200"/>
          </a:xfrm>
          <a:custGeom>
            <a:avLst/>
            <a:gdLst/>
            <a:ahLst/>
            <a:cxnLst>
              <a:cxn ang="0">
                <a:pos x="68" y="18"/>
              </a:cxn>
              <a:cxn ang="0">
                <a:pos x="68" y="50"/>
              </a:cxn>
              <a:cxn ang="0">
                <a:pos x="59" y="59"/>
              </a:cxn>
              <a:cxn ang="0">
                <a:pos x="9" y="59"/>
              </a:cxn>
              <a:cxn ang="0">
                <a:pos x="0" y="50"/>
              </a:cxn>
              <a:cxn ang="0">
                <a:pos x="0" y="18"/>
              </a:cxn>
              <a:cxn ang="0">
                <a:pos x="9" y="9"/>
              </a:cxn>
              <a:cxn ang="0">
                <a:pos x="17" y="9"/>
              </a:cxn>
              <a:cxn ang="0">
                <a:pos x="19" y="4"/>
              </a:cxn>
              <a:cxn ang="0">
                <a:pos x="25" y="0"/>
              </a:cxn>
              <a:cxn ang="0">
                <a:pos x="43" y="0"/>
              </a:cxn>
              <a:cxn ang="0">
                <a:pos x="49" y="4"/>
              </a:cxn>
              <a:cxn ang="0">
                <a:pos x="51" y="9"/>
              </a:cxn>
              <a:cxn ang="0">
                <a:pos x="59" y="9"/>
              </a:cxn>
              <a:cxn ang="0">
                <a:pos x="68" y="18"/>
              </a:cxn>
              <a:cxn ang="0">
                <a:pos x="50" y="34"/>
              </a:cxn>
              <a:cxn ang="0">
                <a:pos x="34" y="18"/>
              </a:cxn>
              <a:cxn ang="0">
                <a:pos x="18" y="34"/>
              </a:cxn>
              <a:cxn ang="0">
                <a:pos x="34" y="50"/>
              </a:cxn>
              <a:cxn ang="0">
                <a:pos x="50" y="34"/>
              </a:cxn>
              <a:cxn ang="0">
                <a:pos x="44" y="34"/>
              </a:cxn>
              <a:cxn ang="0">
                <a:pos x="34" y="44"/>
              </a:cxn>
              <a:cxn ang="0">
                <a:pos x="24" y="34"/>
              </a:cxn>
              <a:cxn ang="0">
                <a:pos x="34" y="24"/>
              </a:cxn>
              <a:cxn ang="0">
                <a:pos x="44" y="34"/>
              </a:cxn>
            </a:cxnLst>
            <a:rect l="0" t="0" r="r" b="b"/>
            <a:pathLst>
              <a:path w="68" h="59">
                <a:moveTo>
                  <a:pt x="68" y="18"/>
                </a:moveTo>
                <a:cubicBezTo>
                  <a:pt x="68" y="50"/>
                  <a:pt x="68" y="50"/>
                  <a:pt x="68" y="50"/>
                </a:cubicBezTo>
                <a:cubicBezTo>
                  <a:pt x="68" y="55"/>
                  <a:pt x="64" y="59"/>
                  <a:pt x="59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4" y="59"/>
                  <a:pt x="0" y="55"/>
                  <a:pt x="0" y="5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3"/>
                  <a:pt x="4" y="9"/>
                  <a:pt x="9" y="9"/>
                </a:cubicBezTo>
                <a:cubicBezTo>
                  <a:pt x="17" y="9"/>
                  <a:pt x="17" y="9"/>
                  <a:pt x="17" y="9"/>
                </a:cubicBezTo>
                <a:cubicBezTo>
                  <a:pt x="19" y="4"/>
                  <a:pt x="19" y="4"/>
                  <a:pt x="19" y="4"/>
                </a:cubicBezTo>
                <a:cubicBezTo>
                  <a:pt x="20" y="2"/>
                  <a:pt x="22" y="0"/>
                  <a:pt x="25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8" y="2"/>
                  <a:pt x="49" y="4"/>
                </a:cubicBezTo>
                <a:cubicBezTo>
                  <a:pt x="51" y="9"/>
                  <a:pt x="51" y="9"/>
                  <a:pt x="51" y="9"/>
                </a:cubicBezTo>
                <a:cubicBezTo>
                  <a:pt x="59" y="9"/>
                  <a:pt x="59" y="9"/>
                  <a:pt x="59" y="9"/>
                </a:cubicBezTo>
                <a:cubicBezTo>
                  <a:pt x="64" y="9"/>
                  <a:pt x="68" y="13"/>
                  <a:pt x="68" y="18"/>
                </a:cubicBezTo>
                <a:close/>
                <a:moveTo>
                  <a:pt x="50" y="34"/>
                </a:moveTo>
                <a:cubicBezTo>
                  <a:pt x="50" y="25"/>
                  <a:pt x="43" y="18"/>
                  <a:pt x="34" y="18"/>
                </a:cubicBezTo>
                <a:cubicBezTo>
                  <a:pt x="25" y="18"/>
                  <a:pt x="18" y="25"/>
                  <a:pt x="18" y="34"/>
                </a:cubicBezTo>
                <a:cubicBezTo>
                  <a:pt x="18" y="43"/>
                  <a:pt x="25" y="50"/>
                  <a:pt x="34" y="50"/>
                </a:cubicBezTo>
                <a:cubicBezTo>
                  <a:pt x="43" y="50"/>
                  <a:pt x="50" y="43"/>
                  <a:pt x="50" y="34"/>
                </a:cubicBezTo>
                <a:close/>
                <a:moveTo>
                  <a:pt x="44" y="34"/>
                </a:moveTo>
                <a:cubicBezTo>
                  <a:pt x="44" y="40"/>
                  <a:pt x="40" y="44"/>
                  <a:pt x="34" y="44"/>
                </a:cubicBezTo>
                <a:cubicBezTo>
                  <a:pt x="28" y="44"/>
                  <a:pt x="24" y="40"/>
                  <a:pt x="24" y="34"/>
                </a:cubicBezTo>
                <a:cubicBezTo>
                  <a:pt x="24" y="28"/>
                  <a:pt x="28" y="24"/>
                  <a:pt x="34" y="24"/>
                </a:cubicBezTo>
                <a:cubicBezTo>
                  <a:pt x="40" y="24"/>
                  <a:pt x="44" y="28"/>
                  <a:pt x="44" y="34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8"/>
          <p:cNvSpPr>
            <a:spLocks noEditPoints="1"/>
          </p:cNvSpPr>
          <p:nvPr/>
        </p:nvSpPr>
        <p:spPr bwMode="auto">
          <a:xfrm>
            <a:off x="8436357" y="1711899"/>
            <a:ext cx="250825" cy="195263"/>
          </a:xfrm>
          <a:custGeom>
            <a:avLst/>
            <a:gdLst/>
            <a:ahLst/>
            <a:cxnLst>
              <a:cxn ang="0">
                <a:pos x="73" y="45"/>
              </a:cxn>
              <a:cxn ang="0">
                <a:pos x="72" y="46"/>
              </a:cxn>
              <a:cxn ang="0">
                <a:pos x="68" y="46"/>
              </a:cxn>
              <a:cxn ang="0">
                <a:pos x="68" y="51"/>
              </a:cxn>
              <a:cxn ang="0">
                <a:pos x="61" y="57"/>
              </a:cxn>
              <a:cxn ang="0">
                <a:pos x="55" y="51"/>
              </a:cxn>
              <a:cxn ang="0">
                <a:pos x="55" y="46"/>
              </a:cxn>
              <a:cxn ang="0">
                <a:pos x="18" y="46"/>
              </a:cxn>
              <a:cxn ang="0">
                <a:pos x="18" y="51"/>
              </a:cxn>
              <a:cxn ang="0">
                <a:pos x="11" y="57"/>
              </a:cxn>
              <a:cxn ang="0">
                <a:pos x="4" y="51"/>
              </a:cxn>
              <a:cxn ang="0">
                <a:pos x="4" y="46"/>
              </a:cxn>
              <a:cxn ang="0">
                <a:pos x="1" y="46"/>
              </a:cxn>
              <a:cxn ang="0">
                <a:pos x="0" y="45"/>
              </a:cxn>
              <a:cxn ang="0">
                <a:pos x="0" y="31"/>
              </a:cxn>
              <a:cxn ang="0">
                <a:pos x="8" y="23"/>
              </a:cxn>
              <a:cxn ang="0">
                <a:pos x="9" y="23"/>
              </a:cxn>
              <a:cxn ang="0">
                <a:pos x="13" y="8"/>
              </a:cxn>
              <a:cxn ang="0">
                <a:pos x="23" y="0"/>
              </a:cxn>
              <a:cxn ang="0">
                <a:pos x="50" y="0"/>
              </a:cxn>
              <a:cxn ang="0">
                <a:pos x="60" y="8"/>
              </a:cxn>
              <a:cxn ang="0">
                <a:pos x="64" y="23"/>
              </a:cxn>
              <a:cxn ang="0">
                <a:pos x="65" y="23"/>
              </a:cxn>
              <a:cxn ang="0">
                <a:pos x="73" y="31"/>
              </a:cxn>
              <a:cxn ang="0">
                <a:pos x="73" y="45"/>
              </a:cxn>
              <a:cxn ang="0">
                <a:pos x="11" y="29"/>
              </a:cxn>
              <a:cxn ang="0">
                <a:pos x="5" y="35"/>
              </a:cxn>
              <a:cxn ang="0">
                <a:pos x="11" y="40"/>
              </a:cxn>
              <a:cxn ang="0">
                <a:pos x="17" y="35"/>
              </a:cxn>
              <a:cxn ang="0">
                <a:pos x="11" y="29"/>
              </a:cxn>
              <a:cxn ang="0">
                <a:pos x="54" y="23"/>
              </a:cxn>
              <a:cxn ang="0">
                <a:pos x="51" y="10"/>
              </a:cxn>
              <a:cxn ang="0">
                <a:pos x="50" y="9"/>
              </a:cxn>
              <a:cxn ang="0">
                <a:pos x="23" y="9"/>
              </a:cxn>
              <a:cxn ang="0">
                <a:pos x="21" y="10"/>
              </a:cxn>
              <a:cxn ang="0">
                <a:pos x="18" y="23"/>
              </a:cxn>
              <a:cxn ang="0">
                <a:pos x="54" y="23"/>
              </a:cxn>
              <a:cxn ang="0">
                <a:pos x="61" y="29"/>
              </a:cxn>
              <a:cxn ang="0">
                <a:pos x="56" y="35"/>
              </a:cxn>
              <a:cxn ang="0">
                <a:pos x="61" y="40"/>
              </a:cxn>
              <a:cxn ang="0">
                <a:pos x="67" y="35"/>
              </a:cxn>
              <a:cxn ang="0">
                <a:pos x="61" y="29"/>
              </a:cxn>
            </a:cxnLst>
            <a:rect l="0" t="0" r="r" b="b"/>
            <a:pathLst>
              <a:path w="73" h="57">
                <a:moveTo>
                  <a:pt x="73" y="45"/>
                </a:moveTo>
                <a:cubicBezTo>
                  <a:pt x="73" y="46"/>
                  <a:pt x="72" y="46"/>
                  <a:pt x="72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4"/>
                  <a:pt x="65" y="57"/>
                  <a:pt x="61" y="57"/>
                </a:cubicBezTo>
                <a:cubicBezTo>
                  <a:pt x="58" y="57"/>
                  <a:pt x="55" y="54"/>
                  <a:pt x="55" y="51"/>
                </a:cubicBezTo>
                <a:cubicBezTo>
                  <a:pt x="55" y="46"/>
                  <a:pt x="55" y="46"/>
                  <a:pt x="55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4"/>
                  <a:pt x="15" y="57"/>
                  <a:pt x="11" y="57"/>
                </a:cubicBezTo>
                <a:cubicBezTo>
                  <a:pt x="7" y="57"/>
                  <a:pt x="4" y="54"/>
                  <a:pt x="4" y="51"/>
                </a:cubicBezTo>
                <a:cubicBezTo>
                  <a:pt x="4" y="46"/>
                  <a:pt x="4" y="46"/>
                  <a:pt x="4" y="46"/>
                </a:cubicBezTo>
                <a:cubicBezTo>
                  <a:pt x="1" y="46"/>
                  <a:pt x="1" y="46"/>
                  <a:pt x="1" y="46"/>
                </a:cubicBezTo>
                <a:cubicBezTo>
                  <a:pt x="0" y="46"/>
                  <a:pt x="0" y="46"/>
                  <a:pt x="0" y="4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7"/>
                  <a:pt x="3" y="23"/>
                  <a:pt x="8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4"/>
                  <a:pt x="18" y="0"/>
                  <a:pt x="23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5" y="0"/>
                  <a:pt x="59" y="4"/>
                  <a:pt x="60" y="8"/>
                </a:cubicBezTo>
                <a:cubicBezTo>
                  <a:pt x="64" y="23"/>
                  <a:pt x="64" y="23"/>
                  <a:pt x="64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9" y="23"/>
                  <a:pt x="73" y="27"/>
                  <a:pt x="73" y="31"/>
                </a:cubicBezTo>
                <a:lnTo>
                  <a:pt x="73" y="45"/>
                </a:lnTo>
                <a:close/>
                <a:moveTo>
                  <a:pt x="11" y="29"/>
                </a:moveTo>
                <a:cubicBezTo>
                  <a:pt x="8" y="29"/>
                  <a:pt x="5" y="31"/>
                  <a:pt x="5" y="35"/>
                </a:cubicBezTo>
                <a:cubicBezTo>
                  <a:pt x="5" y="38"/>
                  <a:pt x="8" y="40"/>
                  <a:pt x="11" y="40"/>
                </a:cubicBezTo>
                <a:cubicBezTo>
                  <a:pt x="14" y="40"/>
                  <a:pt x="17" y="38"/>
                  <a:pt x="17" y="35"/>
                </a:cubicBezTo>
                <a:cubicBezTo>
                  <a:pt x="17" y="31"/>
                  <a:pt x="14" y="29"/>
                  <a:pt x="11" y="29"/>
                </a:cubicBezTo>
                <a:close/>
                <a:moveTo>
                  <a:pt x="54" y="23"/>
                </a:moveTo>
                <a:cubicBezTo>
                  <a:pt x="51" y="10"/>
                  <a:pt x="51" y="10"/>
                  <a:pt x="51" y="10"/>
                </a:cubicBezTo>
                <a:cubicBezTo>
                  <a:pt x="51" y="10"/>
                  <a:pt x="50" y="9"/>
                  <a:pt x="50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22" y="9"/>
                  <a:pt x="21" y="10"/>
                  <a:pt x="21" y="10"/>
                </a:cubicBezTo>
                <a:cubicBezTo>
                  <a:pt x="18" y="23"/>
                  <a:pt x="18" y="23"/>
                  <a:pt x="18" y="23"/>
                </a:cubicBezTo>
                <a:lnTo>
                  <a:pt x="54" y="23"/>
                </a:lnTo>
                <a:close/>
                <a:moveTo>
                  <a:pt x="61" y="29"/>
                </a:moveTo>
                <a:cubicBezTo>
                  <a:pt x="58" y="29"/>
                  <a:pt x="56" y="31"/>
                  <a:pt x="56" y="35"/>
                </a:cubicBezTo>
                <a:cubicBezTo>
                  <a:pt x="56" y="38"/>
                  <a:pt x="58" y="40"/>
                  <a:pt x="61" y="40"/>
                </a:cubicBezTo>
                <a:cubicBezTo>
                  <a:pt x="65" y="40"/>
                  <a:pt x="67" y="38"/>
                  <a:pt x="67" y="35"/>
                </a:cubicBezTo>
                <a:cubicBezTo>
                  <a:pt x="67" y="31"/>
                  <a:pt x="65" y="29"/>
                  <a:pt x="61" y="29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9"/>
          <p:cNvSpPr>
            <a:spLocks/>
          </p:cNvSpPr>
          <p:nvPr/>
        </p:nvSpPr>
        <p:spPr bwMode="auto">
          <a:xfrm>
            <a:off x="8938007" y="1742061"/>
            <a:ext cx="71438" cy="127000"/>
          </a:xfrm>
          <a:custGeom>
            <a:avLst/>
            <a:gdLst/>
            <a:ahLst/>
            <a:cxnLst>
              <a:cxn ang="0">
                <a:pos x="21" y="35"/>
              </a:cxn>
              <a:cxn ang="0">
                <a:pos x="18" y="37"/>
              </a:cxn>
              <a:cxn ang="0">
                <a:pos x="17" y="36"/>
              </a:cxn>
              <a:cxn ang="0">
                <a:pos x="1" y="20"/>
              </a:cxn>
              <a:cxn ang="0">
                <a:pos x="0" y="19"/>
              </a:cxn>
              <a:cxn ang="0">
                <a:pos x="1" y="17"/>
              </a:cxn>
              <a:cxn ang="0">
                <a:pos x="17" y="1"/>
              </a:cxn>
              <a:cxn ang="0">
                <a:pos x="18" y="0"/>
              </a:cxn>
              <a:cxn ang="0">
                <a:pos x="21" y="3"/>
              </a:cxn>
              <a:cxn ang="0">
                <a:pos x="21" y="35"/>
              </a:cxn>
            </a:cxnLst>
            <a:rect l="0" t="0" r="r" b="b"/>
            <a:pathLst>
              <a:path w="21" h="37">
                <a:moveTo>
                  <a:pt x="21" y="35"/>
                </a:moveTo>
                <a:cubicBezTo>
                  <a:pt x="21" y="36"/>
                  <a:pt x="20" y="37"/>
                  <a:pt x="18" y="37"/>
                </a:cubicBezTo>
                <a:cubicBezTo>
                  <a:pt x="18" y="37"/>
                  <a:pt x="17" y="37"/>
                  <a:pt x="17" y="36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0" y="19"/>
                </a:cubicBezTo>
                <a:cubicBezTo>
                  <a:pt x="0" y="18"/>
                  <a:pt x="0" y="18"/>
                  <a:pt x="1" y="17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8" y="0"/>
                  <a:pt x="18" y="0"/>
                </a:cubicBezTo>
                <a:cubicBezTo>
                  <a:pt x="20" y="0"/>
                  <a:pt x="21" y="2"/>
                  <a:pt x="21" y="3"/>
                </a:cubicBezTo>
                <a:lnTo>
                  <a:pt x="21" y="35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0"/>
          <p:cNvSpPr>
            <a:spLocks noEditPoints="1"/>
          </p:cNvSpPr>
          <p:nvPr/>
        </p:nvSpPr>
        <p:spPr bwMode="auto">
          <a:xfrm>
            <a:off x="9425370" y="1711899"/>
            <a:ext cx="188913" cy="188913"/>
          </a:xfrm>
          <a:custGeom>
            <a:avLst/>
            <a:gdLst/>
            <a:ahLst/>
            <a:cxnLst>
              <a:cxn ang="0">
                <a:pos x="55" y="45"/>
              </a:cxn>
              <a:cxn ang="0">
                <a:pos x="44" y="55"/>
              </a:cxn>
              <a:cxn ang="0">
                <a:pos x="10" y="55"/>
              </a:cxn>
              <a:cxn ang="0">
                <a:pos x="0" y="45"/>
              </a:cxn>
              <a:cxn ang="0">
                <a:pos x="0" y="11"/>
              </a:cxn>
              <a:cxn ang="0">
                <a:pos x="10" y="0"/>
              </a:cxn>
              <a:cxn ang="0">
                <a:pos x="44" y="0"/>
              </a:cxn>
              <a:cxn ang="0">
                <a:pos x="55" y="11"/>
              </a:cxn>
              <a:cxn ang="0">
                <a:pos x="55" y="45"/>
              </a:cxn>
              <a:cxn ang="0">
                <a:pos x="45" y="11"/>
              </a:cxn>
              <a:cxn ang="0">
                <a:pos x="44" y="9"/>
              </a:cxn>
              <a:cxn ang="0">
                <a:pos x="10" y="9"/>
              </a:cxn>
              <a:cxn ang="0">
                <a:pos x="9" y="11"/>
              </a:cxn>
              <a:cxn ang="0">
                <a:pos x="9" y="45"/>
              </a:cxn>
              <a:cxn ang="0">
                <a:pos x="10" y="46"/>
              </a:cxn>
              <a:cxn ang="0">
                <a:pos x="44" y="46"/>
              </a:cxn>
              <a:cxn ang="0">
                <a:pos x="45" y="45"/>
              </a:cxn>
              <a:cxn ang="0">
                <a:pos x="45" y="11"/>
              </a:cxn>
              <a:cxn ang="0">
                <a:pos x="40" y="22"/>
              </a:cxn>
              <a:cxn ang="0">
                <a:pos x="29" y="38"/>
              </a:cxn>
              <a:cxn ang="0">
                <a:pos x="27" y="39"/>
              </a:cxn>
              <a:cxn ang="0">
                <a:pos x="25" y="38"/>
              </a:cxn>
              <a:cxn ang="0">
                <a:pos x="14" y="22"/>
              </a:cxn>
              <a:cxn ang="0">
                <a:pos x="14" y="20"/>
              </a:cxn>
              <a:cxn ang="0">
                <a:pos x="16" y="19"/>
              </a:cxn>
              <a:cxn ang="0">
                <a:pos x="39" y="19"/>
              </a:cxn>
              <a:cxn ang="0">
                <a:pos x="41" y="20"/>
              </a:cxn>
              <a:cxn ang="0">
                <a:pos x="40" y="22"/>
              </a:cxn>
            </a:cxnLst>
            <a:rect l="0" t="0" r="r" b="b"/>
            <a:pathLst>
              <a:path w="55" h="55">
                <a:moveTo>
                  <a:pt x="55" y="45"/>
                </a:moveTo>
                <a:cubicBezTo>
                  <a:pt x="55" y="51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1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1"/>
                </a:cubicBezTo>
                <a:lnTo>
                  <a:pt x="55" y="45"/>
                </a:lnTo>
                <a:close/>
                <a:moveTo>
                  <a:pt x="45" y="11"/>
                </a:moveTo>
                <a:cubicBezTo>
                  <a:pt x="45" y="10"/>
                  <a:pt x="45" y="9"/>
                  <a:pt x="44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9" y="9"/>
                  <a:pt x="9" y="10"/>
                  <a:pt x="9" y="11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5"/>
                  <a:pt x="9" y="46"/>
                  <a:pt x="10" y="46"/>
                </a:cubicBezTo>
                <a:cubicBezTo>
                  <a:pt x="44" y="46"/>
                  <a:pt x="44" y="46"/>
                  <a:pt x="44" y="46"/>
                </a:cubicBezTo>
                <a:cubicBezTo>
                  <a:pt x="45" y="46"/>
                  <a:pt x="45" y="45"/>
                  <a:pt x="45" y="45"/>
                </a:cubicBezTo>
                <a:lnTo>
                  <a:pt x="45" y="11"/>
                </a:lnTo>
                <a:close/>
                <a:moveTo>
                  <a:pt x="40" y="22"/>
                </a:moveTo>
                <a:cubicBezTo>
                  <a:pt x="29" y="38"/>
                  <a:pt x="29" y="38"/>
                  <a:pt x="29" y="38"/>
                </a:cubicBezTo>
                <a:cubicBezTo>
                  <a:pt x="29" y="39"/>
                  <a:pt x="28" y="39"/>
                  <a:pt x="27" y="39"/>
                </a:cubicBezTo>
                <a:cubicBezTo>
                  <a:pt x="26" y="39"/>
                  <a:pt x="26" y="39"/>
                  <a:pt x="25" y="38"/>
                </a:cubicBezTo>
                <a:cubicBezTo>
                  <a:pt x="14" y="22"/>
                  <a:pt x="14" y="22"/>
                  <a:pt x="14" y="22"/>
                </a:cubicBezTo>
                <a:cubicBezTo>
                  <a:pt x="13" y="22"/>
                  <a:pt x="13" y="21"/>
                  <a:pt x="14" y="20"/>
                </a:cubicBezTo>
                <a:cubicBezTo>
                  <a:pt x="14" y="19"/>
                  <a:pt x="15" y="19"/>
                  <a:pt x="16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19"/>
                  <a:pt x="40" y="19"/>
                  <a:pt x="41" y="20"/>
                </a:cubicBezTo>
                <a:cubicBezTo>
                  <a:pt x="41" y="21"/>
                  <a:pt x="41" y="22"/>
                  <a:pt x="40" y="2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41"/>
          <p:cNvSpPr>
            <a:spLocks noEditPoints="1"/>
          </p:cNvSpPr>
          <p:nvPr/>
        </p:nvSpPr>
        <p:spPr bwMode="auto">
          <a:xfrm>
            <a:off x="9920670" y="1711899"/>
            <a:ext cx="188913" cy="188913"/>
          </a:xfrm>
          <a:custGeom>
            <a:avLst/>
            <a:gdLst/>
            <a:ahLst/>
            <a:cxnLst>
              <a:cxn ang="0">
                <a:pos x="55" y="45"/>
              </a:cxn>
              <a:cxn ang="0">
                <a:pos x="44" y="55"/>
              </a:cxn>
              <a:cxn ang="0">
                <a:pos x="10" y="55"/>
              </a:cxn>
              <a:cxn ang="0">
                <a:pos x="0" y="45"/>
              </a:cxn>
              <a:cxn ang="0">
                <a:pos x="0" y="11"/>
              </a:cxn>
              <a:cxn ang="0">
                <a:pos x="10" y="0"/>
              </a:cxn>
              <a:cxn ang="0">
                <a:pos x="44" y="0"/>
              </a:cxn>
              <a:cxn ang="0">
                <a:pos x="55" y="11"/>
              </a:cxn>
              <a:cxn ang="0">
                <a:pos x="55" y="45"/>
              </a:cxn>
              <a:cxn ang="0">
                <a:pos x="45" y="11"/>
              </a:cxn>
              <a:cxn ang="0">
                <a:pos x="44" y="9"/>
              </a:cxn>
              <a:cxn ang="0">
                <a:pos x="10" y="9"/>
              </a:cxn>
              <a:cxn ang="0">
                <a:pos x="9" y="11"/>
              </a:cxn>
              <a:cxn ang="0">
                <a:pos x="9" y="45"/>
              </a:cxn>
              <a:cxn ang="0">
                <a:pos x="10" y="46"/>
              </a:cxn>
              <a:cxn ang="0">
                <a:pos x="44" y="46"/>
              </a:cxn>
              <a:cxn ang="0">
                <a:pos x="45" y="45"/>
              </a:cxn>
              <a:cxn ang="0">
                <a:pos x="45" y="11"/>
              </a:cxn>
              <a:cxn ang="0">
                <a:pos x="38" y="30"/>
              </a:cxn>
              <a:cxn ang="0">
                <a:pos x="22" y="41"/>
              </a:cxn>
              <a:cxn ang="0">
                <a:pos x="19" y="41"/>
              </a:cxn>
              <a:cxn ang="0">
                <a:pos x="18" y="39"/>
              </a:cxn>
              <a:cxn ang="0">
                <a:pos x="18" y="16"/>
              </a:cxn>
              <a:cxn ang="0">
                <a:pos x="19" y="14"/>
              </a:cxn>
              <a:cxn ang="0">
                <a:pos x="22" y="14"/>
              </a:cxn>
              <a:cxn ang="0">
                <a:pos x="38" y="26"/>
              </a:cxn>
              <a:cxn ang="0">
                <a:pos x="39" y="28"/>
              </a:cxn>
              <a:cxn ang="0">
                <a:pos x="38" y="30"/>
              </a:cxn>
            </a:cxnLst>
            <a:rect l="0" t="0" r="r" b="b"/>
            <a:pathLst>
              <a:path w="55" h="55">
                <a:moveTo>
                  <a:pt x="55" y="45"/>
                </a:moveTo>
                <a:cubicBezTo>
                  <a:pt x="55" y="51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1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1"/>
                </a:cubicBezTo>
                <a:lnTo>
                  <a:pt x="55" y="45"/>
                </a:lnTo>
                <a:close/>
                <a:moveTo>
                  <a:pt x="45" y="11"/>
                </a:moveTo>
                <a:cubicBezTo>
                  <a:pt x="45" y="10"/>
                  <a:pt x="45" y="9"/>
                  <a:pt x="44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9" y="9"/>
                  <a:pt x="9" y="10"/>
                  <a:pt x="9" y="11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6"/>
                  <a:pt x="9" y="46"/>
                  <a:pt x="10" y="46"/>
                </a:cubicBezTo>
                <a:cubicBezTo>
                  <a:pt x="44" y="46"/>
                  <a:pt x="44" y="46"/>
                  <a:pt x="44" y="46"/>
                </a:cubicBezTo>
                <a:cubicBezTo>
                  <a:pt x="45" y="46"/>
                  <a:pt x="45" y="46"/>
                  <a:pt x="45" y="45"/>
                </a:cubicBezTo>
                <a:lnTo>
                  <a:pt x="45" y="11"/>
                </a:lnTo>
                <a:close/>
                <a:moveTo>
                  <a:pt x="38" y="30"/>
                </a:moveTo>
                <a:cubicBezTo>
                  <a:pt x="22" y="41"/>
                  <a:pt x="22" y="41"/>
                  <a:pt x="22" y="41"/>
                </a:cubicBezTo>
                <a:cubicBezTo>
                  <a:pt x="21" y="42"/>
                  <a:pt x="20" y="42"/>
                  <a:pt x="19" y="41"/>
                </a:cubicBezTo>
                <a:cubicBezTo>
                  <a:pt x="19" y="41"/>
                  <a:pt x="18" y="40"/>
                  <a:pt x="18" y="39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15"/>
                  <a:pt x="19" y="15"/>
                  <a:pt x="19" y="14"/>
                </a:cubicBezTo>
                <a:cubicBezTo>
                  <a:pt x="20" y="14"/>
                  <a:pt x="21" y="14"/>
                  <a:pt x="22" y="14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9" y="27"/>
                  <a:pt x="39" y="28"/>
                </a:cubicBezTo>
                <a:cubicBezTo>
                  <a:pt x="39" y="28"/>
                  <a:pt x="38" y="29"/>
                  <a:pt x="38" y="3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2"/>
          <p:cNvSpPr>
            <a:spLocks/>
          </p:cNvSpPr>
          <p:nvPr/>
        </p:nvSpPr>
        <p:spPr bwMode="auto">
          <a:xfrm>
            <a:off x="10373930" y="1783336"/>
            <a:ext cx="123825" cy="68263"/>
          </a:xfrm>
          <a:custGeom>
            <a:avLst/>
            <a:gdLst/>
            <a:ahLst/>
            <a:cxnLst>
              <a:cxn ang="0">
                <a:pos x="34" y="20"/>
              </a:cxn>
              <a:cxn ang="0">
                <a:pos x="2" y="20"/>
              </a:cxn>
              <a:cxn ang="0">
                <a:pos x="0" y="18"/>
              </a:cxn>
              <a:cxn ang="0">
                <a:pos x="0" y="17"/>
              </a:cxn>
              <a:cxn ang="0">
                <a:pos x="16" y="1"/>
              </a:cxn>
              <a:cxn ang="0">
                <a:pos x="18" y="0"/>
              </a:cxn>
              <a:cxn ang="0">
                <a:pos x="20" y="1"/>
              </a:cxn>
              <a:cxn ang="0">
                <a:pos x="36" y="17"/>
              </a:cxn>
              <a:cxn ang="0">
                <a:pos x="36" y="18"/>
              </a:cxn>
              <a:cxn ang="0">
                <a:pos x="34" y="20"/>
              </a:cxn>
            </a:cxnLst>
            <a:rect l="0" t="0" r="r" b="b"/>
            <a:pathLst>
              <a:path w="36" h="20">
                <a:moveTo>
                  <a:pt x="34" y="20"/>
                </a:move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0" y="19"/>
                  <a:pt x="0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16" y="1"/>
                  <a:pt x="16" y="1"/>
                  <a:pt x="16" y="1"/>
                </a:cubicBezTo>
                <a:cubicBezTo>
                  <a:pt x="17" y="0"/>
                  <a:pt x="17" y="0"/>
                  <a:pt x="18" y="0"/>
                </a:cubicBezTo>
                <a:cubicBezTo>
                  <a:pt x="19" y="0"/>
                  <a:pt x="19" y="0"/>
                  <a:pt x="20" y="1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8"/>
                  <a:pt x="36" y="18"/>
                </a:cubicBezTo>
                <a:cubicBezTo>
                  <a:pt x="36" y="19"/>
                  <a:pt x="35" y="20"/>
                  <a:pt x="34" y="2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1584707" y="2140743"/>
            <a:ext cx="188913" cy="188913"/>
          </a:xfrm>
          <a:custGeom>
            <a:avLst/>
            <a:gdLst/>
            <a:ahLst/>
            <a:cxnLst>
              <a:cxn ang="0">
                <a:pos x="54" y="32"/>
              </a:cxn>
              <a:cxn ang="0">
                <a:pos x="55" y="35"/>
              </a:cxn>
              <a:cxn ang="0">
                <a:pos x="53" y="36"/>
              </a:cxn>
              <a:cxn ang="0">
                <a:pos x="46" y="38"/>
              </a:cxn>
              <a:cxn ang="0">
                <a:pos x="48" y="45"/>
              </a:cxn>
              <a:cxn ang="0">
                <a:pos x="47" y="47"/>
              </a:cxn>
              <a:cxn ang="0">
                <a:pos x="45" y="48"/>
              </a:cxn>
              <a:cxn ang="0">
                <a:pos x="38" y="46"/>
              </a:cxn>
              <a:cxn ang="0">
                <a:pos x="36" y="53"/>
              </a:cxn>
              <a:cxn ang="0">
                <a:pos x="35" y="55"/>
              </a:cxn>
              <a:cxn ang="0">
                <a:pos x="34" y="55"/>
              </a:cxn>
              <a:cxn ang="0">
                <a:pos x="32" y="54"/>
              </a:cxn>
              <a:cxn ang="0">
                <a:pos x="27" y="49"/>
              </a:cxn>
              <a:cxn ang="0">
                <a:pos x="22" y="54"/>
              </a:cxn>
              <a:cxn ang="0">
                <a:pos x="20" y="55"/>
              </a:cxn>
              <a:cxn ang="0">
                <a:pos x="18" y="53"/>
              </a:cxn>
              <a:cxn ang="0">
                <a:pos x="16" y="46"/>
              </a:cxn>
              <a:cxn ang="0">
                <a:pos x="10" y="48"/>
              </a:cxn>
              <a:cxn ang="0">
                <a:pos x="7" y="47"/>
              </a:cxn>
              <a:cxn ang="0">
                <a:pos x="7" y="45"/>
              </a:cxn>
              <a:cxn ang="0">
                <a:pos x="8" y="38"/>
              </a:cxn>
              <a:cxn ang="0">
                <a:pos x="2" y="36"/>
              </a:cxn>
              <a:cxn ang="0">
                <a:pos x="0" y="35"/>
              </a:cxn>
              <a:cxn ang="0">
                <a:pos x="1" y="32"/>
              </a:cxn>
              <a:cxn ang="0">
                <a:pos x="5" y="27"/>
              </a:cxn>
              <a:cxn ang="0">
                <a:pos x="1" y="23"/>
              </a:cxn>
              <a:cxn ang="0">
                <a:pos x="0" y="20"/>
              </a:cxn>
              <a:cxn ang="0">
                <a:pos x="2" y="18"/>
              </a:cxn>
              <a:cxn ang="0">
                <a:pos x="8" y="16"/>
              </a:cxn>
              <a:cxn ang="0">
                <a:pos x="7" y="10"/>
              </a:cxn>
              <a:cxn ang="0">
                <a:pos x="7" y="7"/>
              </a:cxn>
              <a:cxn ang="0">
                <a:pos x="10" y="7"/>
              </a:cxn>
              <a:cxn ang="0">
                <a:pos x="16" y="9"/>
              </a:cxn>
              <a:cxn ang="0">
                <a:pos x="18" y="2"/>
              </a:cxn>
              <a:cxn ang="0">
                <a:pos x="20" y="0"/>
              </a:cxn>
              <a:cxn ang="0">
                <a:pos x="22" y="1"/>
              </a:cxn>
              <a:cxn ang="0">
                <a:pos x="27" y="6"/>
              </a:cxn>
              <a:cxn ang="0">
                <a:pos x="32" y="1"/>
              </a:cxn>
              <a:cxn ang="0">
                <a:pos x="35" y="0"/>
              </a:cxn>
              <a:cxn ang="0">
                <a:pos x="36" y="2"/>
              </a:cxn>
              <a:cxn ang="0">
                <a:pos x="38" y="9"/>
              </a:cxn>
              <a:cxn ang="0">
                <a:pos x="45" y="7"/>
              </a:cxn>
              <a:cxn ang="0">
                <a:pos x="47" y="7"/>
              </a:cxn>
              <a:cxn ang="0">
                <a:pos x="48" y="10"/>
              </a:cxn>
              <a:cxn ang="0">
                <a:pos x="46" y="16"/>
              </a:cxn>
              <a:cxn ang="0">
                <a:pos x="53" y="18"/>
              </a:cxn>
              <a:cxn ang="0">
                <a:pos x="55" y="20"/>
              </a:cxn>
              <a:cxn ang="0">
                <a:pos x="54" y="23"/>
              </a:cxn>
              <a:cxn ang="0">
                <a:pos x="49" y="27"/>
              </a:cxn>
              <a:cxn ang="0">
                <a:pos x="54" y="32"/>
              </a:cxn>
            </a:cxnLst>
            <a:rect l="0" t="0" r="r" b="b"/>
            <a:pathLst>
              <a:path w="55" h="55">
                <a:moveTo>
                  <a:pt x="54" y="32"/>
                </a:moveTo>
                <a:cubicBezTo>
                  <a:pt x="54" y="33"/>
                  <a:pt x="55" y="34"/>
                  <a:pt x="55" y="35"/>
                </a:cubicBezTo>
                <a:cubicBezTo>
                  <a:pt x="54" y="36"/>
                  <a:pt x="54" y="36"/>
                  <a:pt x="53" y="36"/>
                </a:cubicBezTo>
                <a:cubicBezTo>
                  <a:pt x="46" y="38"/>
                  <a:pt x="46" y="38"/>
                  <a:pt x="46" y="38"/>
                </a:cubicBezTo>
                <a:cubicBezTo>
                  <a:pt x="48" y="45"/>
                  <a:pt x="48" y="45"/>
                  <a:pt x="48" y="45"/>
                </a:cubicBezTo>
                <a:cubicBezTo>
                  <a:pt x="48" y="46"/>
                  <a:pt x="48" y="47"/>
                  <a:pt x="47" y="47"/>
                </a:cubicBezTo>
                <a:cubicBezTo>
                  <a:pt x="47" y="48"/>
                  <a:pt x="46" y="48"/>
                  <a:pt x="45" y="48"/>
                </a:cubicBezTo>
                <a:cubicBezTo>
                  <a:pt x="38" y="46"/>
                  <a:pt x="38" y="46"/>
                  <a:pt x="38" y="46"/>
                </a:cubicBezTo>
                <a:cubicBezTo>
                  <a:pt x="36" y="53"/>
                  <a:pt x="36" y="53"/>
                  <a:pt x="36" y="53"/>
                </a:cubicBezTo>
                <a:cubicBezTo>
                  <a:pt x="36" y="54"/>
                  <a:pt x="35" y="54"/>
                  <a:pt x="35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3" y="55"/>
                  <a:pt x="32" y="54"/>
                  <a:pt x="32" y="54"/>
                </a:cubicBezTo>
                <a:cubicBezTo>
                  <a:pt x="27" y="49"/>
                  <a:pt x="27" y="49"/>
                  <a:pt x="27" y="49"/>
                </a:cubicBezTo>
                <a:cubicBezTo>
                  <a:pt x="22" y="54"/>
                  <a:pt x="22" y="54"/>
                  <a:pt x="22" y="54"/>
                </a:cubicBezTo>
                <a:cubicBezTo>
                  <a:pt x="22" y="55"/>
                  <a:pt x="21" y="55"/>
                  <a:pt x="20" y="55"/>
                </a:cubicBezTo>
                <a:cubicBezTo>
                  <a:pt x="19" y="54"/>
                  <a:pt x="18" y="54"/>
                  <a:pt x="18" y="53"/>
                </a:cubicBezTo>
                <a:cubicBezTo>
                  <a:pt x="16" y="46"/>
                  <a:pt x="16" y="46"/>
                  <a:pt x="16" y="46"/>
                </a:cubicBezTo>
                <a:cubicBezTo>
                  <a:pt x="10" y="48"/>
                  <a:pt x="10" y="48"/>
                  <a:pt x="10" y="48"/>
                </a:cubicBezTo>
                <a:cubicBezTo>
                  <a:pt x="9" y="48"/>
                  <a:pt x="8" y="48"/>
                  <a:pt x="7" y="47"/>
                </a:cubicBezTo>
                <a:cubicBezTo>
                  <a:pt x="7" y="47"/>
                  <a:pt x="6" y="46"/>
                  <a:pt x="7" y="45"/>
                </a:cubicBezTo>
                <a:cubicBezTo>
                  <a:pt x="8" y="38"/>
                  <a:pt x="8" y="38"/>
                  <a:pt x="8" y="38"/>
                </a:cubicBezTo>
                <a:cubicBezTo>
                  <a:pt x="2" y="36"/>
                  <a:pt x="2" y="36"/>
                  <a:pt x="2" y="36"/>
                </a:cubicBezTo>
                <a:cubicBezTo>
                  <a:pt x="1" y="36"/>
                  <a:pt x="0" y="36"/>
                  <a:pt x="0" y="35"/>
                </a:cubicBezTo>
                <a:cubicBezTo>
                  <a:pt x="0" y="34"/>
                  <a:pt x="0" y="33"/>
                  <a:pt x="1" y="32"/>
                </a:cubicBezTo>
                <a:cubicBezTo>
                  <a:pt x="5" y="27"/>
                  <a:pt x="5" y="27"/>
                  <a:pt x="5" y="27"/>
                </a:cubicBezTo>
                <a:cubicBezTo>
                  <a:pt x="1" y="23"/>
                  <a:pt x="1" y="23"/>
                  <a:pt x="1" y="23"/>
                </a:cubicBezTo>
                <a:cubicBezTo>
                  <a:pt x="0" y="22"/>
                  <a:pt x="0" y="21"/>
                  <a:pt x="0" y="20"/>
                </a:cubicBezTo>
                <a:cubicBezTo>
                  <a:pt x="0" y="19"/>
                  <a:pt x="1" y="18"/>
                  <a:pt x="2" y="18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0"/>
                  <a:pt x="7" y="10"/>
                  <a:pt x="7" y="10"/>
                </a:cubicBezTo>
                <a:cubicBezTo>
                  <a:pt x="6" y="9"/>
                  <a:pt x="7" y="8"/>
                  <a:pt x="7" y="7"/>
                </a:cubicBezTo>
                <a:cubicBezTo>
                  <a:pt x="8" y="7"/>
                  <a:pt x="9" y="6"/>
                  <a:pt x="10" y="7"/>
                </a:cubicBezTo>
                <a:cubicBezTo>
                  <a:pt x="16" y="9"/>
                  <a:pt x="16" y="9"/>
                  <a:pt x="16" y="9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1"/>
                  <a:pt x="19" y="0"/>
                  <a:pt x="20" y="0"/>
                </a:cubicBezTo>
                <a:cubicBezTo>
                  <a:pt x="21" y="0"/>
                  <a:pt x="22" y="0"/>
                  <a:pt x="22" y="1"/>
                </a:cubicBezTo>
                <a:cubicBezTo>
                  <a:pt x="27" y="6"/>
                  <a:pt x="27" y="6"/>
                  <a:pt x="27" y="6"/>
                </a:cubicBezTo>
                <a:cubicBezTo>
                  <a:pt x="32" y="1"/>
                  <a:pt x="32" y="1"/>
                  <a:pt x="32" y="1"/>
                </a:cubicBezTo>
                <a:cubicBezTo>
                  <a:pt x="33" y="0"/>
                  <a:pt x="34" y="0"/>
                  <a:pt x="35" y="0"/>
                </a:cubicBezTo>
                <a:cubicBezTo>
                  <a:pt x="35" y="0"/>
                  <a:pt x="36" y="1"/>
                  <a:pt x="36" y="2"/>
                </a:cubicBezTo>
                <a:cubicBezTo>
                  <a:pt x="38" y="9"/>
                  <a:pt x="38" y="9"/>
                  <a:pt x="38" y="9"/>
                </a:cubicBezTo>
                <a:cubicBezTo>
                  <a:pt x="45" y="7"/>
                  <a:pt x="45" y="7"/>
                  <a:pt x="45" y="7"/>
                </a:cubicBezTo>
                <a:cubicBezTo>
                  <a:pt x="46" y="6"/>
                  <a:pt x="47" y="7"/>
                  <a:pt x="47" y="7"/>
                </a:cubicBezTo>
                <a:cubicBezTo>
                  <a:pt x="48" y="8"/>
                  <a:pt x="48" y="9"/>
                  <a:pt x="48" y="10"/>
                </a:cubicBezTo>
                <a:cubicBezTo>
                  <a:pt x="46" y="16"/>
                  <a:pt x="46" y="16"/>
                  <a:pt x="46" y="16"/>
                </a:cubicBezTo>
                <a:cubicBezTo>
                  <a:pt x="53" y="18"/>
                  <a:pt x="53" y="18"/>
                  <a:pt x="53" y="18"/>
                </a:cubicBezTo>
                <a:cubicBezTo>
                  <a:pt x="54" y="18"/>
                  <a:pt x="54" y="19"/>
                  <a:pt x="55" y="20"/>
                </a:cubicBezTo>
                <a:cubicBezTo>
                  <a:pt x="55" y="21"/>
                  <a:pt x="54" y="22"/>
                  <a:pt x="54" y="23"/>
                </a:cubicBezTo>
                <a:cubicBezTo>
                  <a:pt x="49" y="27"/>
                  <a:pt x="49" y="27"/>
                  <a:pt x="49" y="27"/>
                </a:cubicBezTo>
                <a:lnTo>
                  <a:pt x="54" y="32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4"/>
          <p:cNvSpPr>
            <a:spLocks noEditPoints="1"/>
          </p:cNvSpPr>
          <p:nvPr/>
        </p:nvSpPr>
        <p:spPr bwMode="auto">
          <a:xfrm>
            <a:off x="2003807" y="2123281"/>
            <a:ext cx="201613" cy="206375"/>
          </a:xfrm>
          <a:custGeom>
            <a:avLst/>
            <a:gdLst/>
            <a:ahLst/>
            <a:cxnLst>
              <a:cxn ang="0">
                <a:pos x="1" y="40"/>
              </a:cxn>
              <a:cxn ang="0">
                <a:pos x="1" y="38"/>
              </a:cxn>
              <a:cxn ang="0">
                <a:pos x="13" y="39"/>
              </a:cxn>
              <a:cxn ang="0">
                <a:pos x="28" y="19"/>
              </a:cxn>
              <a:cxn ang="0">
                <a:pos x="16" y="8"/>
              </a:cxn>
              <a:cxn ang="0">
                <a:pos x="8" y="14"/>
              </a:cxn>
              <a:cxn ang="0">
                <a:pos x="8" y="19"/>
              </a:cxn>
              <a:cxn ang="0">
                <a:pos x="17" y="37"/>
              </a:cxn>
              <a:cxn ang="0">
                <a:pos x="3" y="24"/>
              </a:cxn>
              <a:cxn ang="0">
                <a:pos x="3" y="9"/>
              </a:cxn>
              <a:cxn ang="0">
                <a:pos x="16" y="1"/>
              </a:cxn>
              <a:cxn ang="0">
                <a:pos x="35" y="16"/>
              </a:cxn>
              <a:cxn ang="0">
                <a:pos x="28" y="19"/>
              </a:cxn>
              <a:cxn ang="0">
                <a:pos x="5" y="55"/>
              </a:cxn>
              <a:cxn ang="0">
                <a:pos x="5" y="53"/>
              </a:cxn>
              <a:cxn ang="0">
                <a:pos x="15" y="44"/>
              </a:cxn>
              <a:cxn ang="0">
                <a:pos x="6" y="55"/>
              </a:cxn>
              <a:cxn ang="0">
                <a:pos x="20" y="60"/>
              </a:cxn>
              <a:cxn ang="0">
                <a:pos x="19" y="47"/>
              </a:cxn>
              <a:cxn ang="0">
                <a:pos x="21" y="47"/>
              </a:cxn>
              <a:cxn ang="0">
                <a:pos x="56" y="51"/>
              </a:cxn>
              <a:cxn ang="0">
                <a:pos x="43" y="59"/>
              </a:cxn>
              <a:cxn ang="0">
                <a:pos x="24" y="44"/>
              </a:cxn>
              <a:cxn ang="0">
                <a:pos x="31" y="42"/>
              </a:cxn>
              <a:cxn ang="0">
                <a:pos x="45" y="51"/>
              </a:cxn>
              <a:cxn ang="0">
                <a:pos x="52" y="44"/>
              </a:cxn>
              <a:cxn ang="0">
                <a:pos x="41" y="32"/>
              </a:cxn>
              <a:cxn ang="0">
                <a:pos x="44" y="24"/>
              </a:cxn>
              <a:cxn ang="0">
                <a:pos x="59" y="44"/>
              </a:cxn>
              <a:cxn ang="0">
                <a:pos x="40" y="13"/>
              </a:cxn>
              <a:cxn ang="0">
                <a:pos x="37" y="13"/>
              </a:cxn>
              <a:cxn ang="0">
                <a:pos x="39" y="0"/>
              </a:cxn>
              <a:cxn ang="0">
                <a:pos x="40" y="13"/>
              </a:cxn>
              <a:cxn ang="0">
                <a:pos x="44" y="16"/>
              </a:cxn>
              <a:cxn ang="0">
                <a:pos x="43" y="14"/>
              </a:cxn>
              <a:cxn ang="0">
                <a:pos x="54" y="5"/>
              </a:cxn>
              <a:cxn ang="0">
                <a:pos x="45" y="16"/>
              </a:cxn>
              <a:cxn ang="0">
                <a:pos x="47" y="22"/>
              </a:cxn>
              <a:cxn ang="0">
                <a:pos x="47" y="20"/>
              </a:cxn>
              <a:cxn ang="0">
                <a:pos x="59" y="21"/>
              </a:cxn>
            </a:cxnLst>
            <a:rect l="0" t="0" r="r" b="b"/>
            <a:pathLst>
              <a:path w="59" h="60">
                <a:moveTo>
                  <a:pt x="12" y="40"/>
                </a:moveTo>
                <a:cubicBezTo>
                  <a:pt x="1" y="40"/>
                  <a:pt x="1" y="40"/>
                  <a:pt x="1" y="40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9"/>
                  <a:pt x="0" y="38"/>
                  <a:pt x="1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3" y="38"/>
                  <a:pt x="13" y="39"/>
                  <a:pt x="13" y="39"/>
                </a:cubicBezTo>
                <a:cubicBezTo>
                  <a:pt x="13" y="40"/>
                  <a:pt x="13" y="40"/>
                  <a:pt x="12" y="40"/>
                </a:cubicBezTo>
                <a:close/>
                <a:moveTo>
                  <a:pt x="28" y="19"/>
                </a:moveTo>
                <a:cubicBezTo>
                  <a:pt x="18" y="9"/>
                  <a:pt x="18" y="9"/>
                  <a:pt x="18" y="9"/>
                </a:cubicBezTo>
                <a:cubicBezTo>
                  <a:pt x="18" y="8"/>
                  <a:pt x="17" y="8"/>
                  <a:pt x="16" y="8"/>
                </a:cubicBezTo>
                <a:cubicBezTo>
                  <a:pt x="15" y="8"/>
                  <a:pt x="14" y="8"/>
                  <a:pt x="13" y="9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5"/>
                  <a:pt x="7" y="15"/>
                  <a:pt x="7" y="16"/>
                </a:cubicBezTo>
                <a:cubicBezTo>
                  <a:pt x="7" y="17"/>
                  <a:pt x="8" y="18"/>
                  <a:pt x="8" y="19"/>
                </a:cubicBezTo>
                <a:cubicBezTo>
                  <a:pt x="18" y="29"/>
                  <a:pt x="18" y="29"/>
                  <a:pt x="18" y="29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7"/>
                  <a:pt x="16" y="36"/>
                  <a:pt x="15" y="36"/>
                </a:cubicBezTo>
                <a:cubicBezTo>
                  <a:pt x="3" y="24"/>
                  <a:pt x="3" y="24"/>
                  <a:pt x="3" y="24"/>
                </a:cubicBezTo>
                <a:cubicBezTo>
                  <a:pt x="1" y="22"/>
                  <a:pt x="0" y="19"/>
                  <a:pt x="0" y="16"/>
                </a:cubicBezTo>
                <a:cubicBezTo>
                  <a:pt x="0" y="14"/>
                  <a:pt x="1" y="11"/>
                  <a:pt x="3" y="9"/>
                </a:cubicBezTo>
                <a:cubicBezTo>
                  <a:pt x="9" y="4"/>
                  <a:pt x="9" y="4"/>
                  <a:pt x="9" y="4"/>
                </a:cubicBezTo>
                <a:cubicBezTo>
                  <a:pt x="11" y="2"/>
                  <a:pt x="13" y="1"/>
                  <a:pt x="16" y="1"/>
                </a:cubicBezTo>
                <a:cubicBezTo>
                  <a:pt x="19" y="1"/>
                  <a:pt x="21" y="2"/>
                  <a:pt x="23" y="4"/>
                </a:cubicBezTo>
                <a:cubicBezTo>
                  <a:pt x="35" y="16"/>
                  <a:pt x="35" y="16"/>
                  <a:pt x="35" y="16"/>
                </a:cubicBezTo>
                <a:cubicBezTo>
                  <a:pt x="36" y="17"/>
                  <a:pt x="36" y="17"/>
                  <a:pt x="37" y="18"/>
                </a:cubicBezTo>
                <a:lnTo>
                  <a:pt x="28" y="19"/>
                </a:lnTo>
                <a:close/>
                <a:moveTo>
                  <a:pt x="6" y="55"/>
                </a:moveTo>
                <a:cubicBezTo>
                  <a:pt x="6" y="55"/>
                  <a:pt x="6" y="55"/>
                  <a:pt x="5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4" y="54"/>
                  <a:pt x="4" y="54"/>
                  <a:pt x="5" y="53"/>
                </a:cubicBezTo>
                <a:cubicBezTo>
                  <a:pt x="14" y="44"/>
                  <a:pt x="14" y="44"/>
                  <a:pt x="14" y="44"/>
                </a:cubicBezTo>
                <a:cubicBezTo>
                  <a:pt x="14" y="44"/>
                  <a:pt x="15" y="44"/>
                  <a:pt x="15" y="44"/>
                </a:cubicBezTo>
                <a:cubicBezTo>
                  <a:pt x="16" y="45"/>
                  <a:pt x="16" y="45"/>
                  <a:pt x="15" y="46"/>
                </a:cubicBezTo>
                <a:lnTo>
                  <a:pt x="6" y="55"/>
                </a:lnTo>
                <a:close/>
                <a:moveTo>
                  <a:pt x="21" y="59"/>
                </a:moveTo>
                <a:cubicBezTo>
                  <a:pt x="21" y="59"/>
                  <a:pt x="21" y="60"/>
                  <a:pt x="20" y="60"/>
                </a:cubicBezTo>
                <a:cubicBezTo>
                  <a:pt x="20" y="60"/>
                  <a:pt x="19" y="59"/>
                  <a:pt x="19" y="59"/>
                </a:cubicBezTo>
                <a:cubicBezTo>
                  <a:pt x="19" y="47"/>
                  <a:pt x="19" y="47"/>
                  <a:pt x="19" y="47"/>
                </a:cubicBezTo>
                <a:cubicBezTo>
                  <a:pt x="19" y="47"/>
                  <a:pt x="20" y="46"/>
                  <a:pt x="20" y="46"/>
                </a:cubicBezTo>
                <a:cubicBezTo>
                  <a:pt x="21" y="46"/>
                  <a:pt x="21" y="47"/>
                  <a:pt x="21" y="47"/>
                </a:cubicBezTo>
                <a:lnTo>
                  <a:pt x="21" y="59"/>
                </a:lnTo>
                <a:close/>
                <a:moveTo>
                  <a:pt x="56" y="51"/>
                </a:moveTo>
                <a:cubicBezTo>
                  <a:pt x="50" y="56"/>
                  <a:pt x="50" y="56"/>
                  <a:pt x="50" y="56"/>
                </a:cubicBezTo>
                <a:cubicBezTo>
                  <a:pt x="48" y="58"/>
                  <a:pt x="46" y="59"/>
                  <a:pt x="43" y="59"/>
                </a:cubicBezTo>
                <a:cubicBezTo>
                  <a:pt x="40" y="59"/>
                  <a:pt x="38" y="58"/>
                  <a:pt x="36" y="56"/>
                </a:cubicBezTo>
                <a:cubicBezTo>
                  <a:pt x="24" y="44"/>
                  <a:pt x="24" y="44"/>
                  <a:pt x="24" y="44"/>
                </a:cubicBezTo>
                <a:cubicBezTo>
                  <a:pt x="23" y="44"/>
                  <a:pt x="23" y="43"/>
                  <a:pt x="22" y="42"/>
                </a:cubicBezTo>
                <a:cubicBezTo>
                  <a:pt x="31" y="42"/>
                  <a:pt x="31" y="42"/>
                  <a:pt x="31" y="42"/>
                </a:cubicBezTo>
                <a:cubicBezTo>
                  <a:pt x="41" y="51"/>
                  <a:pt x="41" y="51"/>
                  <a:pt x="41" y="51"/>
                </a:cubicBezTo>
                <a:cubicBezTo>
                  <a:pt x="42" y="53"/>
                  <a:pt x="44" y="53"/>
                  <a:pt x="45" y="51"/>
                </a:cubicBezTo>
                <a:cubicBezTo>
                  <a:pt x="51" y="46"/>
                  <a:pt x="51" y="46"/>
                  <a:pt x="51" y="46"/>
                </a:cubicBezTo>
                <a:cubicBezTo>
                  <a:pt x="51" y="46"/>
                  <a:pt x="52" y="45"/>
                  <a:pt x="52" y="44"/>
                </a:cubicBezTo>
                <a:cubicBezTo>
                  <a:pt x="52" y="43"/>
                  <a:pt x="51" y="42"/>
                  <a:pt x="51" y="41"/>
                </a:cubicBezTo>
                <a:cubicBezTo>
                  <a:pt x="41" y="32"/>
                  <a:pt x="41" y="32"/>
                  <a:pt x="41" y="32"/>
                </a:cubicBezTo>
                <a:cubicBezTo>
                  <a:pt x="42" y="23"/>
                  <a:pt x="42" y="23"/>
                  <a:pt x="42" y="23"/>
                </a:cubicBezTo>
                <a:cubicBezTo>
                  <a:pt x="42" y="23"/>
                  <a:pt x="43" y="24"/>
                  <a:pt x="44" y="24"/>
                </a:cubicBezTo>
                <a:cubicBezTo>
                  <a:pt x="56" y="36"/>
                  <a:pt x="56" y="36"/>
                  <a:pt x="56" y="36"/>
                </a:cubicBezTo>
                <a:cubicBezTo>
                  <a:pt x="58" y="38"/>
                  <a:pt x="59" y="41"/>
                  <a:pt x="59" y="44"/>
                </a:cubicBezTo>
                <a:cubicBezTo>
                  <a:pt x="59" y="47"/>
                  <a:pt x="58" y="49"/>
                  <a:pt x="56" y="51"/>
                </a:cubicBezTo>
                <a:close/>
                <a:moveTo>
                  <a:pt x="40" y="13"/>
                </a:moveTo>
                <a:cubicBezTo>
                  <a:pt x="40" y="14"/>
                  <a:pt x="39" y="14"/>
                  <a:pt x="39" y="14"/>
                </a:cubicBezTo>
                <a:cubicBezTo>
                  <a:pt x="38" y="14"/>
                  <a:pt x="37" y="14"/>
                  <a:pt x="37" y="13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1"/>
                  <a:pt x="38" y="0"/>
                  <a:pt x="39" y="0"/>
                </a:cubicBezTo>
                <a:cubicBezTo>
                  <a:pt x="39" y="0"/>
                  <a:pt x="40" y="1"/>
                  <a:pt x="40" y="1"/>
                </a:cubicBezTo>
                <a:lnTo>
                  <a:pt x="40" y="13"/>
                </a:lnTo>
                <a:close/>
                <a:moveTo>
                  <a:pt x="45" y="16"/>
                </a:moveTo>
                <a:cubicBezTo>
                  <a:pt x="45" y="16"/>
                  <a:pt x="45" y="16"/>
                  <a:pt x="44" y="16"/>
                </a:cubicBezTo>
                <a:cubicBezTo>
                  <a:pt x="44" y="16"/>
                  <a:pt x="44" y="16"/>
                  <a:pt x="43" y="16"/>
                </a:cubicBezTo>
                <a:cubicBezTo>
                  <a:pt x="43" y="16"/>
                  <a:pt x="43" y="15"/>
                  <a:pt x="43" y="14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5"/>
                  <a:pt x="54" y="5"/>
                  <a:pt x="54" y="5"/>
                </a:cubicBezTo>
                <a:cubicBezTo>
                  <a:pt x="55" y="6"/>
                  <a:pt x="55" y="6"/>
                  <a:pt x="54" y="7"/>
                </a:cubicBezTo>
                <a:lnTo>
                  <a:pt x="45" y="16"/>
                </a:lnTo>
                <a:close/>
                <a:moveTo>
                  <a:pt x="58" y="22"/>
                </a:moveTo>
                <a:cubicBezTo>
                  <a:pt x="47" y="22"/>
                  <a:pt x="47" y="22"/>
                  <a:pt x="47" y="22"/>
                </a:cubicBezTo>
                <a:cubicBezTo>
                  <a:pt x="46" y="22"/>
                  <a:pt x="45" y="22"/>
                  <a:pt x="45" y="21"/>
                </a:cubicBezTo>
                <a:cubicBezTo>
                  <a:pt x="45" y="20"/>
                  <a:pt x="46" y="20"/>
                  <a:pt x="47" y="20"/>
                </a:cubicBezTo>
                <a:cubicBezTo>
                  <a:pt x="58" y="20"/>
                  <a:pt x="58" y="20"/>
                  <a:pt x="58" y="20"/>
                </a:cubicBezTo>
                <a:cubicBezTo>
                  <a:pt x="59" y="20"/>
                  <a:pt x="59" y="20"/>
                  <a:pt x="59" y="21"/>
                </a:cubicBezTo>
                <a:cubicBezTo>
                  <a:pt x="59" y="22"/>
                  <a:pt x="59" y="22"/>
                  <a:pt x="58" y="2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5"/>
          <p:cNvSpPr>
            <a:spLocks noEditPoints="1"/>
          </p:cNvSpPr>
          <p:nvPr/>
        </p:nvSpPr>
        <p:spPr bwMode="auto">
          <a:xfrm>
            <a:off x="2497520" y="2140743"/>
            <a:ext cx="188913" cy="18891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6"/>
          <p:cNvSpPr>
            <a:spLocks noEditPoints="1"/>
          </p:cNvSpPr>
          <p:nvPr/>
        </p:nvSpPr>
        <p:spPr bwMode="auto">
          <a:xfrm>
            <a:off x="2992820" y="2140743"/>
            <a:ext cx="188913" cy="188913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7"/>
          <p:cNvSpPr>
            <a:spLocks noEditPoints="1"/>
          </p:cNvSpPr>
          <p:nvPr/>
        </p:nvSpPr>
        <p:spPr bwMode="auto">
          <a:xfrm>
            <a:off x="3488120" y="2140743"/>
            <a:ext cx="188913" cy="18891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6"/>
              </a:cxn>
              <a:cxn ang="0">
                <a:pos x="45" y="22"/>
              </a:cxn>
              <a:cxn ang="0">
                <a:pos x="41" y="19"/>
              </a:cxn>
              <a:cxn ang="0">
                <a:pos x="38" y="19"/>
              </a:cxn>
              <a:cxn ang="0">
                <a:pos x="27" y="30"/>
              </a:cxn>
              <a:cxn ang="0">
                <a:pos x="16" y="19"/>
              </a:cxn>
              <a:cxn ang="0">
                <a:pos x="13" y="19"/>
              </a:cxn>
              <a:cxn ang="0">
                <a:pos x="9" y="22"/>
              </a:cxn>
              <a:cxn ang="0">
                <a:pos x="9" y="26"/>
              </a:cxn>
              <a:cxn ang="0">
                <a:pos x="26" y="42"/>
              </a:cxn>
              <a:cxn ang="0">
                <a:pos x="29" y="42"/>
              </a:cxn>
              <a:cxn ang="0">
                <a:pos x="45" y="26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6"/>
                </a:moveTo>
                <a:cubicBezTo>
                  <a:pt x="46" y="25"/>
                  <a:pt x="46" y="23"/>
                  <a:pt x="45" y="22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18"/>
                  <a:pt x="39" y="18"/>
                  <a:pt x="38" y="19"/>
                </a:cubicBezTo>
                <a:cubicBezTo>
                  <a:pt x="27" y="30"/>
                  <a:pt x="27" y="30"/>
                  <a:pt x="27" y="30"/>
                </a:cubicBezTo>
                <a:cubicBezTo>
                  <a:pt x="16" y="19"/>
                  <a:pt x="16" y="19"/>
                  <a:pt x="16" y="19"/>
                </a:cubicBezTo>
                <a:cubicBezTo>
                  <a:pt x="15" y="18"/>
                  <a:pt x="14" y="18"/>
                  <a:pt x="13" y="19"/>
                </a:cubicBezTo>
                <a:cubicBezTo>
                  <a:pt x="9" y="22"/>
                  <a:pt x="9" y="22"/>
                  <a:pt x="9" y="22"/>
                </a:cubicBezTo>
                <a:cubicBezTo>
                  <a:pt x="8" y="23"/>
                  <a:pt x="8" y="25"/>
                  <a:pt x="9" y="26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43"/>
                  <a:pt x="28" y="43"/>
                  <a:pt x="29" y="42"/>
                </a:cubicBezTo>
                <a:lnTo>
                  <a:pt x="45" y="2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8"/>
          <p:cNvSpPr>
            <a:spLocks noEditPoints="1"/>
          </p:cNvSpPr>
          <p:nvPr/>
        </p:nvSpPr>
        <p:spPr bwMode="auto">
          <a:xfrm>
            <a:off x="3983420" y="2140743"/>
            <a:ext cx="188913" cy="18891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2" y="29"/>
              </a:cxn>
              <a:cxn ang="0">
                <a:pos x="42" y="26"/>
              </a:cxn>
              <a:cxn ang="0">
                <a:pos x="25" y="10"/>
              </a:cxn>
              <a:cxn ang="0">
                <a:pos x="22" y="10"/>
              </a:cxn>
              <a:cxn ang="0">
                <a:pos x="19" y="13"/>
              </a:cxn>
              <a:cxn ang="0">
                <a:pos x="19" y="16"/>
              </a:cxn>
              <a:cxn ang="0">
                <a:pos x="29" y="27"/>
              </a:cxn>
              <a:cxn ang="0">
                <a:pos x="19" y="38"/>
              </a:cxn>
              <a:cxn ang="0">
                <a:pos x="19" y="42"/>
              </a:cxn>
              <a:cxn ang="0">
                <a:pos x="22" y="45"/>
              </a:cxn>
              <a:cxn ang="0">
                <a:pos x="25" y="45"/>
              </a:cxn>
              <a:cxn ang="0">
                <a:pos x="42" y="29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2" y="29"/>
                </a:moveTo>
                <a:cubicBezTo>
                  <a:pt x="42" y="28"/>
                  <a:pt x="42" y="27"/>
                  <a:pt x="42" y="26"/>
                </a:cubicBezTo>
                <a:cubicBezTo>
                  <a:pt x="25" y="10"/>
                  <a:pt x="25" y="10"/>
                  <a:pt x="25" y="10"/>
                </a:cubicBezTo>
                <a:cubicBezTo>
                  <a:pt x="24" y="9"/>
                  <a:pt x="23" y="9"/>
                  <a:pt x="22" y="10"/>
                </a:cubicBezTo>
                <a:cubicBezTo>
                  <a:pt x="19" y="13"/>
                  <a:pt x="19" y="13"/>
                  <a:pt x="19" y="13"/>
                </a:cubicBezTo>
                <a:cubicBezTo>
                  <a:pt x="18" y="14"/>
                  <a:pt x="18" y="15"/>
                  <a:pt x="19" y="16"/>
                </a:cubicBezTo>
                <a:cubicBezTo>
                  <a:pt x="29" y="27"/>
                  <a:pt x="29" y="27"/>
                  <a:pt x="29" y="27"/>
                </a:cubicBezTo>
                <a:cubicBezTo>
                  <a:pt x="19" y="38"/>
                  <a:pt x="19" y="38"/>
                  <a:pt x="19" y="38"/>
                </a:cubicBezTo>
                <a:cubicBezTo>
                  <a:pt x="18" y="39"/>
                  <a:pt x="18" y="41"/>
                  <a:pt x="19" y="42"/>
                </a:cubicBezTo>
                <a:cubicBezTo>
                  <a:pt x="22" y="45"/>
                  <a:pt x="22" y="45"/>
                  <a:pt x="22" y="45"/>
                </a:cubicBezTo>
                <a:cubicBezTo>
                  <a:pt x="23" y="46"/>
                  <a:pt x="24" y="46"/>
                  <a:pt x="25" y="45"/>
                </a:cubicBezTo>
                <a:lnTo>
                  <a:pt x="42" y="2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9"/>
          <p:cNvSpPr>
            <a:spLocks/>
          </p:cNvSpPr>
          <p:nvPr/>
        </p:nvSpPr>
        <p:spPr bwMode="auto">
          <a:xfrm>
            <a:off x="4488245" y="2189956"/>
            <a:ext cx="198438" cy="130175"/>
          </a:xfrm>
          <a:custGeom>
            <a:avLst/>
            <a:gdLst/>
            <a:ahLst/>
            <a:cxnLst>
              <a:cxn ang="0">
                <a:pos x="30" y="37"/>
              </a:cxn>
              <a:cxn ang="0">
                <a:pos x="27" y="37"/>
              </a:cxn>
              <a:cxn ang="0">
                <a:pos x="1" y="10"/>
              </a:cxn>
              <a:cxn ang="0">
                <a:pos x="1" y="7"/>
              </a:cxn>
              <a:cxn ang="0">
                <a:pos x="7" y="1"/>
              </a:cxn>
              <a:cxn ang="0">
                <a:pos x="10" y="1"/>
              </a:cxn>
              <a:cxn ang="0">
                <a:pos x="29" y="20"/>
              </a:cxn>
              <a:cxn ang="0">
                <a:pos x="48" y="1"/>
              </a:cxn>
              <a:cxn ang="0">
                <a:pos x="51" y="1"/>
              </a:cxn>
              <a:cxn ang="0">
                <a:pos x="57" y="7"/>
              </a:cxn>
              <a:cxn ang="0">
                <a:pos x="57" y="10"/>
              </a:cxn>
              <a:cxn ang="0">
                <a:pos x="30" y="37"/>
              </a:cxn>
            </a:cxnLst>
            <a:rect l="0" t="0" r="r" b="b"/>
            <a:pathLst>
              <a:path w="58" h="38">
                <a:moveTo>
                  <a:pt x="30" y="37"/>
                </a:moveTo>
                <a:cubicBezTo>
                  <a:pt x="29" y="38"/>
                  <a:pt x="28" y="38"/>
                  <a:pt x="27" y="37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0" y="8"/>
                  <a:pt x="1" y="7"/>
                </a:cubicBezTo>
                <a:cubicBezTo>
                  <a:pt x="7" y="1"/>
                  <a:pt x="7" y="1"/>
                  <a:pt x="7" y="1"/>
                </a:cubicBezTo>
                <a:cubicBezTo>
                  <a:pt x="7" y="0"/>
                  <a:pt x="9" y="0"/>
                  <a:pt x="10" y="1"/>
                </a:cubicBezTo>
                <a:cubicBezTo>
                  <a:pt x="29" y="20"/>
                  <a:pt x="29" y="20"/>
                  <a:pt x="29" y="20"/>
                </a:cubicBezTo>
                <a:cubicBezTo>
                  <a:pt x="48" y="1"/>
                  <a:pt x="48" y="1"/>
                  <a:pt x="48" y="1"/>
                </a:cubicBezTo>
                <a:cubicBezTo>
                  <a:pt x="49" y="0"/>
                  <a:pt x="50" y="0"/>
                  <a:pt x="51" y="1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8"/>
                  <a:pt x="58" y="9"/>
                  <a:pt x="57" y="10"/>
                </a:cubicBezTo>
                <a:lnTo>
                  <a:pt x="30" y="3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50"/>
          <p:cNvSpPr>
            <a:spLocks/>
          </p:cNvSpPr>
          <p:nvPr/>
        </p:nvSpPr>
        <p:spPr bwMode="auto">
          <a:xfrm>
            <a:off x="4981957" y="2128043"/>
            <a:ext cx="128588" cy="198438"/>
          </a:xfrm>
          <a:custGeom>
            <a:avLst/>
            <a:gdLst/>
            <a:ahLst/>
            <a:cxnLst>
              <a:cxn ang="0">
                <a:pos x="10" y="57"/>
              </a:cxn>
              <a:cxn ang="0">
                <a:pos x="7" y="57"/>
              </a:cxn>
              <a:cxn ang="0">
                <a:pos x="1" y="51"/>
              </a:cxn>
              <a:cxn ang="0">
                <a:pos x="1" y="48"/>
              </a:cxn>
              <a:cxn ang="0">
                <a:pos x="20" y="29"/>
              </a:cxn>
              <a:cxn ang="0">
                <a:pos x="1" y="10"/>
              </a:cxn>
              <a:cxn ang="0">
                <a:pos x="1" y="7"/>
              </a:cxn>
              <a:cxn ang="0">
                <a:pos x="7" y="1"/>
              </a:cxn>
              <a:cxn ang="0">
                <a:pos x="10" y="1"/>
              </a:cxn>
              <a:cxn ang="0">
                <a:pos x="36" y="27"/>
              </a:cxn>
              <a:cxn ang="0">
                <a:pos x="36" y="31"/>
              </a:cxn>
              <a:cxn ang="0">
                <a:pos x="10" y="57"/>
              </a:cxn>
            </a:cxnLst>
            <a:rect l="0" t="0" r="r" b="b"/>
            <a:pathLst>
              <a:path w="37" h="58">
                <a:moveTo>
                  <a:pt x="10" y="57"/>
                </a:moveTo>
                <a:cubicBezTo>
                  <a:pt x="9" y="58"/>
                  <a:pt x="7" y="58"/>
                  <a:pt x="7" y="57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0"/>
                  <a:pt x="0" y="49"/>
                  <a:pt x="1" y="48"/>
                </a:cubicBezTo>
                <a:cubicBezTo>
                  <a:pt x="20" y="29"/>
                  <a:pt x="20" y="29"/>
                  <a:pt x="20" y="29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0" y="8"/>
                  <a:pt x="1" y="7"/>
                </a:cubicBezTo>
                <a:cubicBezTo>
                  <a:pt x="7" y="1"/>
                  <a:pt x="7" y="1"/>
                  <a:pt x="7" y="1"/>
                </a:cubicBezTo>
                <a:cubicBezTo>
                  <a:pt x="7" y="0"/>
                  <a:pt x="9" y="0"/>
                  <a:pt x="10" y="1"/>
                </a:cubicBezTo>
                <a:cubicBezTo>
                  <a:pt x="36" y="27"/>
                  <a:pt x="36" y="27"/>
                  <a:pt x="36" y="27"/>
                </a:cubicBezTo>
                <a:cubicBezTo>
                  <a:pt x="37" y="28"/>
                  <a:pt x="37" y="30"/>
                  <a:pt x="36" y="31"/>
                </a:cubicBezTo>
                <a:lnTo>
                  <a:pt x="10" y="5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51"/>
          <p:cNvSpPr>
            <a:spLocks noEditPoints="1"/>
          </p:cNvSpPr>
          <p:nvPr/>
        </p:nvSpPr>
        <p:spPr bwMode="auto">
          <a:xfrm>
            <a:off x="5474082" y="2143918"/>
            <a:ext cx="141288" cy="200025"/>
          </a:xfrm>
          <a:custGeom>
            <a:avLst/>
            <a:gdLst/>
            <a:ahLst/>
            <a:cxnLst>
              <a:cxn ang="0">
                <a:pos x="30" y="24"/>
              </a:cxn>
              <a:cxn ang="0">
                <a:pos x="30" y="54"/>
              </a:cxn>
              <a:cxn ang="0">
                <a:pos x="26" y="58"/>
              </a:cxn>
              <a:cxn ang="0">
                <a:pos x="22" y="54"/>
              </a:cxn>
              <a:cxn ang="0">
                <a:pos x="22" y="40"/>
              </a:cxn>
              <a:cxn ang="0">
                <a:pos x="19" y="40"/>
              </a:cxn>
              <a:cxn ang="0">
                <a:pos x="19" y="54"/>
              </a:cxn>
              <a:cxn ang="0">
                <a:pos x="15" y="58"/>
              </a:cxn>
              <a:cxn ang="0">
                <a:pos x="11" y="54"/>
              </a:cxn>
              <a:cxn ang="0">
                <a:pos x="11" y="24"/>
              </a:cxn>
              <a:cxn ang="0">
                <a:pos x="1" y="14"/>
              </a:cxn>
              <a:cxn ang="0">
                <a:pos x="1" y="9"/>
              </a:cxn>
              <a:cxn ang="0">
                <a:pos x="6" y="9"/>
              </a:cxn>
              <a:cxn ang="0">
                <a:pos x="14" y="17"/>
              </a:cxn>
              <a:cxn ang="0">
                <a:pos x="27" y="17"/>
              </a:cxn>
              <a:cxn ang="0">
                <a:pos x="35" y="9"/>
              </a:cxn>
              <a:cxn ang="0">
                <a:pos x="40" y="9"/>
              </a:cxn>
              <a:cxn ang="0">
                <a:pos x="40" y="14"/>
              </a:cxn>
              <a:cxn ang="0">
                <a:pos x="30" y="24"/>
              </a:cxn>
              <a:cxn ang="0">
                <a:pos x="21" y="16"/>
              </a:cxn>
              <a:cxn ang="0">
                <a:pos x="13" y="8"/>
              </a:cxn>
              <a:cxn ang="0">
                <a:pos x="21" y="0"/>
              </a:cxn>
              <a:cxn ang="0">
                <a:pos x="29" y="8"/>
              </a:cxn>
              <a:cxn ang="0">
                <a:pos x="21" y="16"/>
              </a:cxn>
            </a:cxnLst>
            <a:rect l="0" t="0" r="r" b="b"/>
            <a:pathLst>
              <a:path w="41" h="58">
                <a:moveTo>
                  <a:pt x="30" y="24"/>
                </a:moveTo>
                <a:cubicBezTo>
                  <a:pt x="30" y="54"/>
                  <a:pt x="30" y="54"/>
                  <a:pt x="30" y="54"/>
                </a:cubicBezTo>
                <a:cubicBezTo>
                  <a:pt x="30" y="56"/>
                  <a:pt x="28" y="58"/>
                  <a:pt x="26" y="58"/>
                </a:cubicBezTo>
                <a:cubicBezTo>
                  <a:pt x="24" y="58"/>
                  <a:pt x="22" y="56"/>
                  <a:pt x="22" y="54"/>
                </a:cubicBezTo>
                <a:cubicBezTo>
                  <a:pt x="22" y="40"/>
                  <a:pt x="22" y="40"/>
                  <a:pt x="22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6"/>
                  <a:pt x="18" y="58"/>
                  <a:pt x="15" y="58"/>
                </a:cubicBezTo>
                <a:cubicBezTo>
                  <a:pt x="13" y="58"/>
                  <a:pt x="11" y="56"/>
                  <a:pt x="11" y="54"/>
                </a:cubicBezTo>
                <a:cubicBezTo>
                  <a:pt x="11" y="24"/>
                  <a:pt x="11" y="24"/>
                  <a:pt x="11" y="24"/>
                </a:cubicBezTo>
                <a:cubicBezTo>
                  <a:pt x="1" y="14"/>
                  <a:pt x="1" y="14"/>
                  <a:pt x="1" y="14"/>
                </a:cubicBezTo>
                <a:cubicBezTo>
                  <a:pt x="0" y="13"/>
                  <a:pt x="0" y="10"/>
                  <a:pt x="1" y="9"/>
                </a:cubicBezTo>
                <a:cubicBezTo>
                  <a:pt x="2" y="8"/>
                  <a:pt x="5" y="8"/>
                  <a:pt x="6" y="9"/>
                </a:cubicBezTo>
                <a:cubicBezTo>
                  <a:pt x="14" y="17"/>
                  <a:pt x="14" y="17"/>
                  <a:pt x="14" y="17"/>
                </a:cubicBezTo>
                <a:cubicBezTo>
                  <a:pt x="27" y="17"/>
                  <a:pt x="27" y="17"/>
                  <a:pt x="27" y="17"/>
                </a:cubicBezTo>
                <a:cubicBezTo>
                  <a:pt x="35" y="9"/>
                  <a:pt x="35" y="9"/>
                  <a:pt x="35" y="9"/>
                </a:cubicBezTo>
                <a:cubicBezTo>
                  <a:pt x="37" y="8"/>
                  <a:pt x="39" y="8"/>
                  <a:pt x="40" y="9"/>
                </a:cubicBezTo>
                <a:cubicBezTo>
                  <a:pt x="41" y="10"/>
                  <a:pt x="41" y="13"/>
                  <a:pt x="40" y="14"/>
                </a:cubicBezTo>
                <a:lnTo>
                  <a:pt x="30" y="24"/>
                </a:lnTo>
                <a:close/>
                <a:moveTo>
                  <a:pt x="21" y="16"/>
                </a:moveTo>
                <a:cubicBezTo>
                  <a:pt x="16" y="16"/>
                  <a:pt x="13" y="12"/>
                  <a:pt x="13" y="8"/>
                </a:cubicBezTo>
                <a:cubicBezTo>
                  <a:pt x="13" y="4"/>
                  <a:pt x="16" y="0"/>
                  <a:pt x="21" y="0"/>
                </a:cubicBezTo>
                <a:cubicBezTo>
                  <a:pt x="25" y="0"/>
                  <a:pt x="29" y="4"/>
                  <a:pt x="29" y="8"/>
                </a:cubicBezTo>
                <a:cubicBezTo>
                  <a:pt x="29" y="12"/>
                  <a:pt x="25" y="16"/>
                  <a:pt x="21" y="16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52"/>
          <p:cNvSpPr>
            <a:spLocks noEditPoints="1"/>
          </p:cNvSpPr>
          <p:nvPr/>
        </p:nvSpPr>
        <p:spPr bwMode="auto">
          <a:xfrm>
            <a:off x="5961445" y="2140743"/>
            <a:ext cx="188913" cy="18891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27" y="8"/>
              </a:cxn>
              <a:cxn ang="0">
                <a:pos x="8" y="27"/>
              </a:cxn>
              <a:cxn ang="0">
                <a:pos x="27" y="47"/>
              </a:cxn>
              <a:cxn ang="0">
                <a:pos x="47" y="27"/>
              </a:cxn>
              <a:cxn ang="0">
                <a:pos x="27" y="8"/>
              </a:cxn>
              <a:cxn ang="0">
                <a:pos x="32" y="31"/>
              </a:cxn>
              <a:cxn ang="0">
                <a:pos x="31" y="32"/>
              </a:cxn>
              <a:cxn ang="0">
                <a:pos x="19" y="32"/>
              </a:cxn>
              <a:cxn ang="0">
                <a:pos x="18" y="31"/>
              </a:cxn>
              <a:cxn ang="0">
                <a:pos x="18" y="28"/>
              </a:cxn>
              <a:cxn ang="0">
                <a:pos x="19" y="27"/>
              </a:cxn>
              <a:cxn ang="0">
                <a:pos x="27" y="27"/>
              </a:cxn>
              <a:cxn ang="0">
                <a:pos x="27" y="15"/>
              </a:cxn>
              <a:cxn ang="0">
                <a:pos x="28" y="14"/>
              </a:cxn>
              <a:cxn ang="0">
                <a:pos x="31" y="14"/>
              </a:cxn>
              <a:cxn ang="0">
                <a:pos x="32" y="15"/>
              </a:cxn>
              <a:cxn ang="0">
                <a:pos x="32" y="31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27" y="8"/>
                </a:moveTo>
                <a:cubicBezTo>
                  <a:pt x="16" y="8"/>
                  <a:pt x="8" y="17"/>
                  <a:pt x="8" y="27"/>
                </a:cubicBezTo>
                <a:cubicBezTo>
                  <a:pt x="8" y="38"/>
                  <a:pt x="16" y="47"/>
                  <a:pt x="27" y="47"/>
                </a:cubicBezTo>
                <a:cubicBezTo>
                  <a:pt x="38" y="47"/>
                  <a:pt x="47" y="38"/>
                  <a:pt x="47" y="27"/>
                </a:cubicBezTo>
                <a:cubicBezTo>
                  <a:pt x="47" y="17"/>
                  <a:pt x="38" y="8"/>
                  <a:pt x="27" y="8"/>
                </a:cubicBez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4"/>
                  <a:pt x="28" y="14"/>
                  <a:pt x="28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2" y="14"/>
                  <a:pt x="32" y="15"/>
                </a:cubicBezTo>
                <a:lnTo>
                  <a:pt x="32" y="31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53"/>
          <p:cNvSpPr>
            <a:spLocks/>
          </p:cNvSpPr>
          <p:nvPr/>
        </p:nvSpPr>
        <p:spPr bwMode="auto">
          <a:xfrm>
            <a:off x="6456745" y="2140743"/>
            <a:ext cx="233363" cy="173038"/>
          </a:xfrm>
          <a:custGeom>
            <a:avLst/>
            <a:gdLst/>
            <a:ahLst/>
            <a:cxnLst>
              <a:cxn ang="0">
                <a:pos x="55" y="50"/>
              </a:cxn>
              <a:cxn ang="0">
                <a:pos x="16" y="50"/>
              </a:cxn>
              <a:cxn ang="0">
                <a:pos x="0" y="34"/>
              </a:cxn>
              <a:cxn ang="0">
                <a:pos x="9" y="20"/>
              </a:cxn>
              <a:cxn ang="0">
                <a:pos x="9" y="18"/>
              </a:cxn>
              <a:cxn ang="0">
                <a:pos x="27" y="0"/>
              </a:cxn>
              <a:cxn ang="0">
                <a:pos x="44" y="11"/>
              </a:cxn>
              <a:cxn ang="0">
                <a:pos x="50" y="9"/>
              </a:cxn>
              <a:cxn ang="0">
                <a:pos x="59" y="18"/>
              </a:cxn>
              <a:cxn ang="0">
                <a:pos x="58" y="23"/>
              </a:cxn>
              <a:cxn ang="0">
                <a:pos x="68" y="36"/>
              </a:cxn>
              <a:cxn ang="0">
                <a:pos x="55" y="50"/>
              </a:cxn>
            </a:cxnLst>
            <a:rect l="0" t="0" r="r" b="b"/>
            <a:pathLst>
              <a:path w="68" h="50">
                <a:moveTo>
                  <a:pt x="55" y="50"/>
                </a:moveTo>
                <a:cubicBezTo>
                  <a:pt x="16" y="50"/>
                  <a:pt x="16" y="50"/>
                  <a:pt x="16" y="50"/>
                </a:cubicBezTo>
                <a:cubicBezTo>
                  <a:pt x="7" y="50"/>
                  <a:pt x="0" y="43"/>
                  <a:pt x="0" y="34"/>
                </a:cubicBezTo>
                <a:cubicBezTo>
                  <a:pt x="0" y="28"/>
                  <a:pt x="4" y="22"/>
                  <a:pt x="9" y="20"/>
                </a:cubicBezTo>
                <a:cubicBezTo>
                  <a:pt x="9" y="19"/>
                  <a:pt x="9" y="19"/>
                  <a:pt x="9" y="18"/>
                </a:cubicBezTo>
                <a:cubicBezTo>
                  <a:pt x="9" y="8"/>
                  <a:pt x="17" y="0"/>
                  <a:pt x="27" y="0"/>
                </a:cubicBezTo>
                <a:cubicBezTo>
                  <a:pt x="35" y="0"/>
                  <a:pt x="41" y="5"/>
                  <a:pt x="44" y="11"/>
                </a:cubicBezTo>
                <a:cubicBezTo>
                  <a:pt x="46" y="10"/>
                  <a:pt x="48" y="9"/>
                  <a:pt x="50" y="9"/>
                </a:cubicBezTo>
                <a:cubicBezTo>
                  <a:pt x="55" y="9"/>
                  <a:pt x="59" y="13"/>
                  <a:pt x="59" y="18"/>
                </a:cubicBezTo>
                <a:cubicBezTo>
                  <a:pt x="59" y="20"/>
                  <a:pt x="59" y="22"/>
                  <a:pt x="58" y="23"/>
                </a:cubicBezTo>
                <a:cubicBezTo>
                  <a:pt x="64" y="25"/>
                  <a:pt x="68" y="30"/>
                  <a:pt x="68" y="36"/>
                </a:cubicBezTo>
                <a:cubicBezTo>
                  <a:pt x="68" y="44"/>
                  <a:pt x="62" y="50"/>
                  <a:pt x="55" y="5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4"/>
          <p:cNvSpPr>
            <a:spLocks noEditPoints="1"/>
          </p:cNvSpPr>
          <p:nvPr/>
        </p:nvSpPr>
        <p:spPr bwMode="auto">
          <a:xfrm>
            <a:off x="6952045" y="2140743"/>
            <a:ext cx="233363" cy="173038"/>
          </a:xfrm>
          <a:custGeom>
            <a:avLst/>
            <a:gdLst/>
            <a:ahLst/>
            <a:cxnLst>
              <a:cxn ang="0">
                <a:pos x="55" y="50"/>
              </a:cxn>
              <a:cxn ang="0">
                <a:pos x="16" y="50"/>
              </a:cxn>
              <a:cxn ang="0">
                <a:pos x="0" y="34"/>
              </a:cxn>
              <a:cxn ang="0">
                <a:pos x="9" y="20"/>
              </a:cxn>
              <a:cxn ang="0">
                <a:pos x="9" y="18"/>
              </a:cxn>
              <a:cxn ang="0">
                <a:pos x="27" y="0"/>
              </a:cxn>
              <a:cxn ang="0">
                <a:pos x="44" y="11"/>
              </a:cxn>
              <a:cxn ang="0">
                <a:pos x="50" y="9"/>
              </a:cxn>
              <a:cxn ang="0">
                <a:pos x="59" y="18"/>
              </a:cxn>
              <a:cxn ang="0">
                <a:pos x="58" y="23"/>
              </a:cxn>
              <a:cxn ang="0">
                <a:pos x="68" y="36"/>
              </a:cxn>
              <a:cxn ang="0">
                <a:pos x="55" y="50"/>
              </a:cxn>
              <a:cxn ang="0">
                <a:pos x="45" y="25"/>
              </a:cxn>
              <a:cxn ang="0">
                <a:pos x="33" y="13"/>
              </a:cxn>
              <a:cxn ang="0">
                <a:pos x="32" y="12"/>
              </a:cxn>
              <a:cxn ang="0">
                <a:pos x="31" y="13"/>
              </a:cxn>
              <a:cxn ang="0">
                <a:pos x="18" y="25"/>
              </a:cxn>
              <a:cxn ang="0">
                <a:pos x="18" y="26"/>
              </a:cxn>
              <a:cxn ang="0">
                <a:pos x="19" y="27"/>
              </a:cxn>
              <a:cxn ang="0">
                <a:pos x="27" y="27"/>
              </a:cxn>
              <a:cxn ang="0">
                <a:pos x="27" y="40"/>
              </a:cxn>
              <a:cxn ang="0">
                <a:pos x="28" y="41"/>
              </a:cxn>
              <a:cxn ang="0">
                <a:pos x="35" y="41"/>
              </a:cxn>
              <a:cxn ang="0">
                <a:pos x="36" y="40"/>
              </a:cxn>
              <a:cxn ang="0">
                <a:pos x="36" y="27"/>
              </a:cxn>
              <a:cxn ang="0">
                <a:pos x="44" y="27"/>
              </a:cxn>
              <a:cxn ang="0">
                <a:pos x="45" y="26"/>
              </a:cxn>
              <a:cxn ang="0">
                <a:pos x="45" y="25"/>
              </a:cxn>
            </a:cxnLst>
            <a:rect l="0" t="0" r="r" b="b"/>
            <a:pathLst>
              <a:path w="68" h="50">
                <a:moveTo>
                  <a:pt x="55" y="50"/>
                </a:moveTo>
                <a:cubicBezTo>
                  <a:pt x="16" y="50"/>
                  <a:pt x="16" y="50"/>
                  <a:pt x="16" y="50"/>
                </a:cubicBezTo>
                <a:cubicBezTo>
                  <a:pt x="7" y="50"/>
                  <a:pt x="0" y="43"/>
                  <a:pt x="0" y="34"/>
                </a:cubicBezTo>
                <a:cubicBezTo>
                  <a:pt x="0" y="28"/>
                  <a:pt x="3" y="22"/>
                  <a:pt x="9" y="20"/>
                </a:cubicBezTo>
                <a:cubicBezTo>
                  <a:pt x="9" y="19"/>
                  <a:pt x="9" y="19"/>
                  <a:pt x="9" y="18"/>
                </a:cubicBezTo>
                <a:cubicBezTo>
                  <a:pt x="9" y="8"/>
                  <a:pt x="17" y="0"/>
                  <a:pt x="27" y="0"/>
                </a:cubicBezTo>
                <a:cubicBezTo>
                  <a:pt x="35" y="0"/>
                  <a:pt x="41" y="4"/>
                  <a:pt x="44" y="11"/>
                </a:cubicBezTo>
                <a:cubicBezTo>
                  <a:pt x="46" y="10"/>
                  <a:pt x="48" y="9"/>
                  <a:pt x="50" y="9"/>
                </a:cubicBezTo>
                <a:cubicBezTo>
                  <a:pt x="55" y="9"/>
                  <a:pt x="59" y="13"/>
                  <a:pt x="59" y="18"/>
                </a:cubicBezTo>
                <a:cubicBezTo>
                  <a:pt x="59" y="20"/>
                  <a:pt x="59" y="22"/>
                  <a:pt x="58" y="23"/>
                </a:cubicBezTo>
                <a:cubicBezTo>
                  <a:pt x="64" y="25"/>
                  <a:pt x="68" y="30"/>
                  <a:pt x="68" y="36"/>
                </a:cubicBezTo>
                <a:cubicBezTo>
                  <a:pt x="68" y="44"/>
                  <a:pt x="62" y="50"/>
                  <a:pt x="55" y="50"/>
                </a:cubicBezTo>
                <a:close/>
                <a:moveTo>
                  <a:pt x="45" y="25"/>
                </a:moveTo>
                <a:cubicBezTo>
                  <a:pt x="33" y="13"/>
                  <a:pt x="33" y="13"/>
                  <a:pt x="33" y="13"/>
                </a:cubicBezTo>
                <a:cubicBezTo>
                  <a:pt x="32" y="13"/>
                  <a:pt x="32" y="12"/>
                  <a:pt x="32" y="12"/>
                </a:cubicBezTo>
                <a:cubicBezTo>
                  <a:pt x="31" y="12"/>
                  <a:pt x="31" y="13"/>
                  <a:pt x="31" y="13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27"/>
                  <a:pt x="19" y="27"/>
                  <a:pt x="1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1"/>
                  <a:pt x="28" y="41"/>
                  <a:pt x="28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6" y="41"/>
                  <a:pt x="36" y="41"/>
                  <a:pt x="36" y="40"/>
                </a:cubicBezTo>
                <a:cubicBezTo>
                  <a:pt x="36" y="27"/>
                  <a:pt x="36" y="27"/>
                  <a:pt x="36" y="27"/>
                </a:cubicBezTo>
                <a:cubicBezTo>
                  <a:pt x="44" y="27"/>
                  <a:pt x="44" y="27"/>
                  <a:pt x="44" y="27"/>
                </a:cubicBezTo>
                <a:cubicBezTo>
                  <a:pt x="45" y="27"/>
                  <a:pt x="45" y="27"/>
                  <a:pt x="45" y="26"/>
                </a:cubicBezTo>
                <a:cubicBezTo>
                  <a:pt x="45" y="26"/>
                  <a:pt x="45" y="26"/>
                  <a:pt x="45" y="2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5"/>
          <p:cNvSpPr>
            <a:spLocks noEditPoints="1"/>
          </p:cNvSpPr>
          <p:nvPr/>
        </p:nvSpPr>
        <p:spPr bwMode="auto">
          <a:xfrm>
            <a:off x="7450520" y="2158206"/>
            <a:ext cx="225425" cy="168275"/>
          </a:xfrm>
          <a:custGeom>
            <a:avLst/>
            <a:gdLst/>
            <a:ahLst/>
            <a:cxnLst>
              <a:cxn ang="0">
                <a:pos x="19" y="42"/>
              </a:cxn>
              <a:cxn ang="0">
                <a:pos x="17" y="42"/>
              </a:cxn>
              <a:cxn ang="0">
                <a:pos x="1" y="25"/>
              </a:cxn>
              <a:cxn ang="0">
                <a:pos x="1" y="24"/>
              </a:cxn>
              <a:cxn ang="0">
                <a:pos x="17" y="7"/>
              </a:cxn>
              <a:cxn ang="0">
                <a:pos x="19" y="7"/>
              </a:cxn>
              <a:cxn ang="0">
                <a:pos x="21" y="9"/>
              </a:cxn>
              <a:cxn ang="0">
                <a:pos x="21" y="11"/>
              </a:cxn>
              <a:cxn ang="0">
                <a:pos x="7" y="25"/>
              </a:cxn>
              <a:cxn ang="0">
                <a:pos x="21" y="39"/>
              </a:cxn>
              <a:cxn ang="0">
                <a:pos x="21" y="40"/>
              </a:cxn>
              <a:cxn ang="0">
                <a:pos x="19" y="42"/>
              </a:cxn>
              <a:cxn ang="0">
                <a:pos x="29" y="48"/>
              </a:cxn>
              <a:cxn ang="0">
                <a:pos x="27" y="49"/>
              </a:cxn>
              <a:cxn ang="0">
                <a:pos x="25" y="48"/>
              </a:cxn>
              <a:cxn ang="0">
                <a:pos x="24" y="47"/>
              </a:cxn>
              <a:cxn ang="0">
                <a:pos x="38" y="1"/>
              </a:cxn>
              <a:cxn ang="0">
                <a:pos x="39" y="0"/>
              </a:cxn>
              <a:cxn ang="0">
                <a:pos x="41" y="1"/>
              </a:cxn>
              <a:cxn ang="0">
                <a:pos x="42" y="2"/>
              </a:cxn>
              <a:cxn ang="0">
                <a:pos x="29" y="48"/>
              </a:cxn>
              <a:cxn ang="0">
                <a:pos x="49" y="42"/>
              </a:cxn>
              <a:cxn ang="0">
                <a:pos x="47" y="42"/>
              </a:cxn>
              <a:cxn ang="0">
                <a:pos x="45" y="40"/>
              </a:cxn>
              <a:cxn ang="0">
                <a:pos x="45" y="39"/>
              </a:cxn>
              <a:cxn ang="0">
                <a:pos x="59" y="25"/>
              </a:cxn>
              <a:cxn ang="0">
                <a:pos x="45" y="11"/>
              </a:cxn>
              <a:cxn ang="0">
                <a:pos x="45" y="9"/>
              </a:cxn>
              <a:cxn ang="0">
                <a:pos x="47" y="7"/>
              </a:cxn>
              <a:cxn ang="0">
                <a:pos x="49" y="7"/>
              </a:cxn>
              <a:cxn ang="0">
                <a:pos x="65" y="24"/>
              </a:cxn>
              <a:cxn ang="0">
                <a:pos x="65" y="25"/>
              </a:cxn>
              <a:cxn ang="0">
                <a:pos x="49" y="42"/>
              </a:cxn>
            </a:cxnLst>
            <a:rect l="0" t="0" r="r" b="b"/>
            <a:pathLst>
              <a:path w="66" h="49">
                <a:moveTo>
                  <a:pt x="19" y="42"/>
                </a:moveTo>
                <a:cubicBezTo>
                  <a:pt x="19" y="43"/>
                  <a:pt x="18" y="43"/>
                  <a:pt x="17" y="42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4"/>
                  <a:pt x="1" y="24"/>
                </a:cubicBezTo>
                <a:cubicBezTo>
                  <a:pt x="17" y="7"/>
                  <a:pt x="17" y="7"/>
                  <a:pt x="17" y="7"/>
                </a:cubicBezTo>
                <a:cubicBezTo>
                  <a:pt x="18" y="7"/>
                  <a:pt x="19" y="7"/>
                  <a:pt x="19" y="7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10"/>
                  <a:pt x="21" y="11"/>
                </a:cubicBezTo>
                <a:cubicBezTo>
                  <a:pt x="7" y="25"/>
                  <a:pt x="7" y="25"/>
                  <a:pt x="7" y="25"/>
                </a:cubicBezTo>
                <a:cubicBezTo>
                  <a:pt x="21" y="39"/>
                  <a:pt x="21" y="39"/>
                  <a:pt x="21" y="39"/>
                </a:cubicBezTo>
                <a:cubicBezTo>
                  <a:pt x="21" y="39"/>
                  <a:pt x="21" y="40"/>
                  <a:pt x="21" y="40"/>
                </a:cubicBezTo>
                <a:lnTo>
                  <a:pt x="19" y="42"/>
                </a:lnTo>
                <a:close/>
                <a:moveTo>
                  <a:pt x="29" y="48"/>
                </a:moveTo>
                <a:cubicBezTo>
                  <a:pt x="28" y="49"/>
                  <a:pt x="28" y="49"/>
                  <a:pt x="27" y="49"/>
                </a:cubicBezTo>
                <a:cubicBezTo>
                  <a:pt x="25" y="48"/>
                  <a:pt x="25" y="48"/>
                  <a:pt x="25" y="48"/>
                </a:cubicBezTo>
                <a:cubicBezTo>
                  <a:pt x="24" y="48"/>
                  <a:pt x="24" y="48"/>
                  <a:pt x="24" y="47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0"/>
                  <a:pt x="38" y="0"/>
                  <a:pt x="39" y="0"/>
                </a:cubicBezTo>
                <a:cubicBezTo>
                  <a:pt x="41" y="1"/>
                  <a:pt x="41" y="1"/>
                  <a:pt x="41" y="1"/>
                </a:cubicBezTo>
                <a:cubicBezTo>
                  <a:pt x="42" y="1"/>
                  <a:pt x="42" y="2"/>
                  <a:pt x="42" y="2"/>
                </a:cubicBezTo>
                <a:lnTo>
                  <a:pt x="29" y="48"/>
                </a:lnTo>
                <a:close/>
                <a:moveTo>
                  <a:pt x="49" y="42"/>
                </a:moveTo>
                <a:cubicBezTo>
                  <a:pt x="48" y="43"/>
                  <a:pt x="48" y="43"/>
                  <a:pt x="47" y="42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40"/>
                  <a:pt x="45" y="39"/>
                  <a:pt x="45" y="39"/>
                </a:cubicBezTo>
                <a:cubicBezTo>
                  <a:pt x="59" y="25"/>
                  <a:pt x="59" y="25"/>
                  <a:pt x="59" y="25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5" y="9"/>
                  <a:pt x="45" y="9"/>
                </a:cubicBezTo>
                <a:cubicBezTo>
                  <a:pt x="47" y="7"/>
                  <a:pt x="47" y="7"/>
                  <a:pt x="47" y="7"/>
                </a:cubicBezTo>
                <a:cubicBezTo>
                  <a:pt x="48" y="7"/>
                  <a:pt x="48" y="7"/>
                  <a:pt x="49" y="7"/>
                </a:cubicBezTo>
                <a:cubicBezTo>
                  <a:pt x="65" y="24"/>
                  <a:pt x="65" y="24"/>
                  <a:pt x="65" y="24"/>
                </a:cubicBezTo>
                <a:cubicBezTo>
                  <a:pt x="66" y="24"/>
                  <a:pt x="66" y="25"/>
                  <a:pt x="65" y="25"/>
                </a:cubicBezTo>
                <a:lnTo>
                  <a:pt x="49" y="42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6"/>
          <p:cNvSpPr>
            <a:spLocks noEditPoints="1"/>
          </p:cNvSpPr>
          <p:nvPr/>
        </p:nvSpPr>
        <p:spPr bwMode="auto">
          <a:xfrm>
            <a:off x="7941057" y="2123281"/>
            <a:ext cx="220663" cy="220663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7"/>
          <p:cNvSpPr>
            <a:spLocks noEditPoints="1"/>
          </p:cNvSpPr>
          <p:nvPr/>
        </p:nvSpPr>
        <p:spPr bwMode="auto">
          <a:xfrm>
            <a:off x="8436357" y="2140743"/>
            <a:ext cx="188913" cy="188913"/>
          </a:xfrm>
          <a:custGeom>
            <a:avLst/>
            <a:gdLst/>
            <a:ahLst/>
            <a:cxnLst>
              <a:cxn ang="0">
                <a:pos x="55" y="31"/>
              </a:cxn>
              <a:cxn ang="0">
                <a:pos x="54" y="33"/>
              </a:cxn>
              <a:cxn ang="0">
                <a:pos x="47" y="34"/>
              </a:cxn>
              <a:cxn ang="0">
                <a:pos x="46" y="37"/>
              </a:cxn>
              <a:cxn ang="0">
                <a:pos x="49" y="42"/>
              </a:cxn>
              <a:cxn ang="0">
                <a:pos x="50" y="43"/>
              </a:cxn>
              <a:cxn ang="0">
                <a:pos x="49" y="44"/>
              </a:cxn>
              <a:cxn ang="0">
                <a:pos x="43" y="50"/>
              </a:cxn>
              <a:cxn ang="0">
                <a:pos x="42" y="50"/>
              </a:cxn>
              <a:cxn ang="0">
                <a:pos x="37" y="46"/>
              </a:cxn>
              <a:cxn ang="0">
                <a:pos x="33" y="47"/>
              </a:cxn>
              <a:cxn ang="0">
                <a:pos x="32" y="54"/>
              </a:cxn>
              <a:cxn ang="0">
                <a:pos x="31" y="55"/>
              </a:cxn>
              <a:cxn ang="0">
                <a:pos x="23" y="55"/>
              </a:cxn>
              <a:cxn ang="0">
                <a:pos x="22" y="54"/>
              </a:cxn>
              <a:cxn ang="0">
                <a:pos x="21" y="47"/>
              </a:cxn>
              <a:cxn ang="0">
                <a:pos x="18" y="46"/>
              </a:cxn>
              <a:cxn ang="0">
                <a:pos x="13" y="50"/>
              </a:cxn>
              <a:cxn ang="0">
                <a:pos x="12" y="50"/>
              </a:cxn>
              <a:cxn ang="0">
                <a:pos x="11" y="50"/>
              </a:cxn>
              <a:cxn ang="0">
                <a:pos x="5" y="44"/>
              </a:cxn>
              <a:cxn ang="0">
                <a:pos x="5" y="43"/>
              </a:cxn>
              <a:cxn ang="0">
                <a:pos x="5" y="42"/>
              </a:cxn>
              <a:cxn ang="0">
                <a:pos x="9" y="37"/>
              </a:cxn>
              <a:cxn ang="0">
                <a:pos x="7" y="33"/>
              </a:cxn>
              <a:cxn ang="0">
                <a:pos x="1" y="33"/>
              </a:cxn>
              <a:cxn ang="0">
                <a:pos x="0" y="31"/>
              </a:cxn>
              <a:cxn ang="0">
                <a:pos x="0" y="23"/>
              </a:cxn>
              <a:cxn ang="0">
                <a:pos x="1" y="22"/>
              </a:cxn>
              <a:cxn ang="0">
                <a:pos x="7" y="21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2" y="5"/>
              </a:cxn>
              <a:cxn ang="0">
                <a:pos x="13" y="5"/>
              </a:cxn>
              <a:cxn ang="0">
                <a:pos x="18" y="9"/>
              </a:cxn>
              <a:cxn ang="0">
                <a:pos x="21" y="8"/>
              </a:cxn>
              <a:cxn ang="0">
                <a:pos x="22" y="1"/>
              </a:cxn>
              <a:cxn ang="0">
                <a:pos x="23" y="0"/>
              </a:cxn>
              <a:cxn ang="0">
                <a:pos x="31" y="0"/>
              </a:cxn>
              <a:cxn ang="0">
                <a:pos x="32" y="1"/>
              </a:cxn>
              <a:cxn ang="0">
                <a:pos x="33" y="8"/>
              </a:cxn>
              <a:cxn ang="0">
                <a:pos x="37" y="9"/>
              </a:cxn>
              <a:cxn ang="0">
                <a:pos x="42" y="5"/>
              </a:cxn>
              <a:cxn ang="0">
                <a:pos x="43" y="5"/>
              </a:cxn>
              <a:cxn ang="0">
                <a:pos x="43" y="5"/>
              </a:cxn>
              <a:cxn ang="0">
                <a:pos x="49" y="11"/>
              </a:cxn>
              <a:cxn ang="0">
                <a:pos x="50" y="12"/>
              </a:cxn>
              <a:cxn ang="0">
                <a:pos x="49" y="13"/>
              </a:cxn>
              <a:cxn ang="0">
                <a:pos x="46" y="18"/>
              </a:cxn>
              <a:cxn ang="0">
                <a:pos x="47" y="21"/>
              </a:cxn>
              <a:cxn ang="0">
                <a:pos x="54" y="22"/>
              </a:cxn>
              <a:cxn ang="0">
                <a:pos x="55" y="23"/>
              </a:cxn>
              <a:cxn ang="0">
                <a:pos x="55" y="31"/>
              </a:cxn>
              <a:cxn ang="0">
                <a:pos x="27" y="18"/>
              </a:cxn>
              <a:cxn ang="0">
                <a:pos x="18" y="27"/>
              </a:cxn>
              <a:cxn ang="0">
                <a:pos x="27" y="36"/>
              </a:cxn>
              <a:cxn ang="0">
                <a:pos x="36" y="27"/>
              </a:cxn>
              <a:cxn ang="0">
                <a:pos x="27" y="18"/>
              </a:cxn>
            </a:cxnLst>
            <a:rect l="0" t="0" r="r" b="b"/>
            <a:pathLst>
              <a:path w="55" h="55">
                <a:moveTo>
                  <a:pt x="55" y="31"/>
                </a:moveTo>
                <a:cubicBezTo>
                  <a:pt x="55" y="32"/>
                  <a:pt x="54" y="33"/>
                  <a:pt x="54" y="33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5"/>
                  <a:pt x="46" y="36"/>
                  <a:pt x="46" y="37"/>
                </a:cubicBezTo>
                <a:cubicBezTo>
                  <a:pt x="47" y="39"/>
                  <a:pt x="48" y="40"/>
                  <a:pt x="49" y="42"/>
                </a:cubicBezTo>
                <a:cubicBezTo>
                  <a:pt x="50" y="42"/>
                  <a:pt x="50" y="42"/>
                  <a:pt x="50" y="43"/>
                </a:cubicBezTo>
                <a:cubicBezTo>
                  <a:pt x="50" y="43"/>
                  <a:pt x="50" y="43"/>
                  <a:pt x="49" y="44"/>
                </a:cubicBezTo>
                <a:cubicBezTo>
                  <a:pt x="49" y="45"/>
                  <a:pt x="44" y="50"/>
                  <a:pt x="43" y="50"/>
                </a:cubicBezTo>
                <a:cubicBezTo>
                  <a:pt x="42" y="50"/>
                  <a:pt x="42" y="50"/>
                  <a:pt x="42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6" y="46"/>
                  <a:pt x="35" y="47"/>
                  <a:pt x="33" y="47"/>
                </a:cubicBezTo>
                <a:cubicBezTo>
                  <a:pt x="33" y="49"/>
                  <a:pt x="33" y="52"/>
                  <a:pt x="32" y="54"/>
                </a:cubicBezTo>
                <a:cubicBezTo>
                  <a:pt x="32" y="54"/>
                  <a:pt x="32" y="55"/>
                  <a:pt x="31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2" y="54"/>
                  <a:pt x="22" y="54"/>
                </a:cubicBezTo>
                <a:cubicBezTo>
                  <a:pt x="21" y="47"/>
                  <a:pt x="21" y="47"/>
                  <a:pt x="21" y="47"/>
                </a:cubicBezTo>
                <a:cubicBezTo>
                  <a:pt x="20" y="47"/>
                  <a:pt x="19" y="46"/>
                  <a:pt x="18" y="46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9" y="48"/>
                  <a:pt x="7" y="46"/>
                  <a:pt x="5" y="44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2"/>
                  <a:pt x="5" y="42"/>
                  <a:pt x="5" y="42"/>
                </a:cubicBezTo>
                <a:cubicBezTo>
                  <a:pt x="6" y="40"/>
                  <a:pt x="8" y="39"/>
                  <a:pt x="9" y="37"/>
                </a:cubicBezTo>
                <a:cubicBezTo>
                  <a:pt x="8" y="36"/>
                  <a:pt x="8" y="35"/>
                  <a:pt x="7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2"/>
                  <a:pt x="0" y="32"/>
                  <a:pt x="0" y="3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1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8" y="20"/>
                  <a:pt x="8" y="19"/>
                  <a:pt x="9" y="18"/>
                </a:cubicBezTo>
                <a:cubicBezTo>
                  <a:pt x="8" y="16"/>
                  <a:pt x="6" y="14"/>
                  <a:pt x="5" y="13"/>
                </a:cubicBezTo>
                <a:cubicBezTo>
                  <a:pt x="5" y="13"/>
                  <a:pt x="5" y="12"/>
                  <a:pt x="5" y="12"/>
                </a:cubicBezTo>
                <a:cubicBezTo>
                  <a:pt x="5" y="12"/>
                  <a:pt x="5" y="11"/>
                  <a:pt x="5" y="11"/>
                </a:cubicBezTo>
                <a:cubicBezTo>
                  <a:pt x="6" y="10"/>
                  <a:pt x="11" y="5"/>
                  <a:pt x="12" y="5"/>
                </a:cubicBezTo>
                <a:cubicBezTo>
                  <a:pt x="12" y="5"/>
                  <a:pt x="12" y="5"/>
                  <a:pt x="13" y="5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8"/>
                  <a:pt x="20" y="8"/>
                  <a:pt x="21" y="8"/>
                </a:cubicBezTo>
                <a:cubicBezTo>
                  <a:pt x="21" y="5"/>
                  <a:pt x="21" y="3"/>
                  <a:pt x="22" y="1"/>
                </a:cubicBezTo>
                <a:cubicBezTo>
                  <a:pt x="22" y="0"/>
                  <a:pt x="23" y="0"/>
                  <a:pt x="2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2" y="0"/>
                  <a:pt x="32" y="1"/>
                </a:cubicBezTo>
                <a:cubicBezTo>
                  <a:pt x="33" y="8"/>
                  <a:pt x="33" y="8"/>
                  <a:pt x="33" y="8"/>
                </a:cubicBezTo>
                <a:cubicBezTo>
                  <a:pt x="35" y="8"/>
                  <a:pt x="36" y="8"/>
                  <a:pt x="37" y="9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5"/>
                  <a:pt x="42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5" y="7"/>
                  <a:pt x="48" y="9"/>
                  <a:pt x="49" y="11"/>
                </a:cubicBezTo>
                <a:cubicBezTo>
                  <a:pt x="50" y="11"/>
                  <a:pt x="50" y="12"/>
                  <a:pt x="50" y="12"/>
                </a:cubicBezTo>
                <a:cubicBezTo>
                  <a:pt x="50" y="12"/>
                  <a:pt x="49" y="13"/>
                  <a:pt x="49" y="13"/>
                </a:cubicBezTo>
                <a:cubicBezTo>
                  <a:pt x="48" y="14"/>
                  <a:pt x="47" y="16"/>
                  <a:pt x="46" y="18"/>
                </a:cubicBezTo>
                <a:cubicBezTo>
                  <a:pt x="46" y="19"/>
                  <a:pt x="47" y="20"/>
                  <a:pt x="47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5" y="23"/>
                  <a:pt x="55" y="23"/>
                </a:cubicBezTo>
                <a:lnTo>
                  <a:pt x="55" y="31"/>
                </a:lnTo>
                <a:close/>
                <a:moveTo>
                  <a:pt x="27" y="18"/>
                </a:moveTo>
                <a:cubicBezTo>
                  <a:pt x="22" y="18"/>
                  <a:pt x="18" y="22"/>
                  <a:pt x="18" y="27"/>
                </a:cubicBezTo>
                <a:cubicBezTo>
                  <a:pt x="18" y="32"/>
                  <a:pt x="22" y="36"/>
                  <a:pt x="27" y="36"/>
                </a:cubicBezTo>
                <a:cubicBezTo>
                  <a:pt x="32" y="36"/>
                  <a:pt x="36" y="32"/>
                  <a:pt x="36" y="27"/>
                </a:cubicBezTo>
                <a:cubicBezTo>
                  <a:pt x="36" y="22"/>
                  <a:pt x="32" y="18"/>
                  <a:pt x="27" y="1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8"/>
          <p:cNvSpPr>
            <a:spLocks noEditPoints="1"/>
          </p:cNvSpPr>
          <p:nvPr/>
        </p:nvSpPr>
        <p:spPr bwMode="auto">
          <a:xfrm>
            <a:off x="8931657" y="2140743"/>
            <a:ext cx="201613" cy="188913"/>
          </a:xfrm>
          <a:custGeom>
            <a:avLst/>
            <a:gdLst/>
            <a:ahLst/>
            <a:cxnLst>
              <a:cxn ang="0">
                <a:pos x="59" y="49"/>
              </a:cxn>
              <a:cxn ang="0">
                <a:pos x="53" y="55"/>
              </a:cxn>
              <a:cxn ang="0">
                <a:pos x="5" y="55"/>
              </a:cxn>
              <a:cxn ang="0">
                <a:pos x="0" y="49"/>
              </a:cxn>
              <a:cxn ang="0">
                <a:pos x="0" y="6"/>
              </a:cxn>
              <a:cxn ang="0">
                <a:pos x="5" y="0"/>
              </a:cxn>
              <a:cxn ang="0">
                <a:pos x="53" y="0"/>
              </a:cxn>
              <a:cxn ang="0">
                <a:pos x="59" y="6"/>
              </a:cxn>
              <a:cxn ang="0">
                <a:pos x="59" y="49"/>
              </a:cxn>
              <a:cxn ang="0">
                <a:pos x="27" y="50"/>
              </a:cxn>
              <a:cxn ang="0">
                <a:pos x="27" y="9"/>
              </a:cxn>
              <a:cxn ang="0">
                <a:pos x="4" y="9"/>
              </a:cxn>
              <a:cxn ang="0">
                <a:pos x="4" y="49"/>
              </a:cxn>
              <a:cxn ang="0">
                <a:pos x="5" y="50"/>
              </a:cxn>
              <a:cxn ang="0">
                <a:pos x="27" y="50"/>
              </a:cxn>
              <a:cxn ang="0">
                <a:pos x="55" y="9"/>
              </a:cxn>
              <a:cxn ang="0">
                <a:pos x="32" y="9"/>
              </a:cxn>
              <a:cxn ang="0">
                <a:pos x="32" y="50"/>
              </a:cxn>
              <a:cxn ang="0">
                <a:pos x="53" y="50"/>
              </a:cxn>
              <a:cxn ang="0">
                <a:pos x="55" y="49"/>
              </a:cxn>
              <a:cxn ang="0">
                <a:pos x="55" y="9"/>
              </a:cxn>
            </a:cxnLst>
            <a:rect l="0" t="0" r="r" b="b"/>
            <a:pathLst>
              <a:path w="59" h="55">
                <a:moveTo>
                  <a:pt x="59" y="49"/>
                </a:moveTo>
                <a:cubicBezTo>
                  <a:pt x="59" y="52"/>
                  <a:pt x="57" y="55"/>
                  <a:pt x="53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2"/>
                  <a:pt x="0" y="49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5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7" y="0"/>
                  <a:pt x="59" y="2"/>
                  <a:pt x="59" y="6"/>
                </a:cubicBezTo>
                <a:lnTo>
                  <a:pt x="59" y="49"/>
                </a:lnTo>
                <a:close/>
                <a:moveTo>
                  <a:pt x="27" y="50"/>
                </a:moveTo>
                <a:cubicBezTo>
                  <a:pt x="27" y="9"/>
                  <a:pt x="27" y="9"/>
                  <a:pt x="27" y="9"/>
                </a:cubicBezTo>
                <a:cubicBezTo>
                  <a:pt x="4" y="9"/>
                  <a:pt x="4" y="9"/>
                  <a:pt x="4" y="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0"/>
                  <a:pt x="5" y="50"/>
                  <a:pt x="5" y="50"/>
                </a:cubicBezTo>
                <a:lnTo>
                  <a:pt x="27" y="50"/>
                </a:lnTo>
                <a:close/>
                <a:moveTo>
                  <a:pt x="55" y="9"/>
                </a:moveTo>
                <a:cubicBezTo>
                  <a:pt x="32" y="9"/>
                  <a:pt x="32" y="9"/>
                  <a:pt x="32" y="9"/>
                </a:cubicBezTo>
                <a:cubicBezTo>
                  <a:pt x="32" y="50"/>
                  <a:pt x="32" y="50"/>
                  <a:pt x="32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54" y="50"/>
                  <a:pt x="55" y="50"/>
                  <a:pt x="55" y="49"/>
                </a:cubicBezTo>
                <a:lnTo>
                  <a:pt x="55" y="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9"/>
          <p:cNvSpPr>
            <a:spLocks noEditPoints="1"/>
          </p:cNvSpPr>
          <p:nvPr/>
        </p:nvSpPr>
        <p:spPr bwMode="auto">
          <a:xfrm>
            <a:off x="9425370" y="2155031"/>
            <a:ext cx="220663" cy="188913"/>
          </a:xfrm>
          <a:custGeom>
            <a:avLst/>
            <a:gdLst/>
            <a:ahLst/>
            <a:cxnLst>
              <a:cxn ang="0">
                <a:pos x="32" y="46"/>
              </a:cxn>
              <a:cxn ang="0">
                <a:pos x="27" y="46"/>
              </a:cxn>
              <a:cxn ang="0">
                <a:pos x="10" y="55"/>
              </a:cxn>
              <a:cxn ang="0">
                <a:pos x="6" y="55"/>
              </a:cxn>
              <a:cxn ang="0">
                <a:pos x="6" y="55"/>
              </a:cxn>
              <a:cxn ang="0">
                <a:pos x="4" y="54"/>
              </a:cxn>
              <a:cxn ang="0">
                <a:pos x="4" y="54"/>
              </a:cxn>
              <a:cxn ang="0">
                <a:pos x="5" y="52"/>
              </a:cxn>
              <a:cxn ang="0">
                <a:pos x="12" y="41"/>
              </a:cxn>
              <a:cxn ang="0">
                <a:pos x="0" y="23"/>
              </a:cxn>
              <a:cxn ang="0">
                <a:pos x="32" y="0"/>
              </a:cxn>
              <a:cxn ang="0">
                <a:pos x="64" y="23"/>
              </a:cxn>
              <a:cxn ang="0">
                <a:pos x="32" y="46"/>
              </a:cxn>
              <a:cxn ang="0">
                <a:pos x="4" y="23"/>
              </a:cxn>
              <a:cxn ang="0">
                <a:pos x="14" y="37"/>
              </a:cxn>
              <a:cxn ang="0">
                <a:pos x="17" y="39"/>
              </a:cxn>
              <a:cxn ang="0">
                <a:pos x="16" y="42"/>
              </a:cxn>
              <a:cxn ang="0">
                <a:pos x="14" y="49"/>
              </a:cxn>
              <a:cxn ang="0">
                <a:pos x="24" y="42"/>
              </a:cxn>
              <a:cxn ang="0">
                <a:pos x="25" y="41"/>
              </a:cxn>
              <a:cxn ang="0">
                <a:pos x="27" y="41"/>
              </a:cxn>
              <a:cxn ang="0">
                <a:pos x="32" y="42"/>
              </a:cxn>
              <a:cxn ang="0">
                <a:pos x="59" y="23"/>
              </a:cxn>
              <a:cxn ang="0">
                <a:pos x="32" y="5"/>
              </a:cxn>
              <a:cxn ang="0">
                <a:pos x="4" y="23"/>
              </a:cxn>
            </a:cxnLst>
            <a:rect l="0" t="0" r="r" b="b"/>
            <a:pathLst>
              <a:path w="64" h="55">
                <a:moveTo>
                  <a:pt x="32" y="46"/>
                </a:moveTo>
                <a:cubicBezTo>
                  <a:pt x="30" y="46"/>
                  <a:pt x="28" y="46"/>
                  <a:pt x="27" y="46"/>
                </a:cubicBezTo>
                <a:cubicBezTo>
                  <a:pt x="22" y="50"/>
                  <a:pt x="16" y="53"/>
                  <a:pt x="10" y="55"/>
                </a:cubicBezTo>
                <a:cubicBezTo>
                  <a:pt x="9" y="55"/>
                  <a:pt x="7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5" y="55"/>
                  <a:pt x="5" y="55"/>
                  <a:pt x="4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3"/>
                  <a:pt x="5" y="53"/>
                  <a:pt x="5" y="52"/>
                </a:cubicBezTo>
                <a:cubicBezTo>
                  <a:pt x="8" y="49"/>
                  <a:pt x="10" y="47"/>
                  <a:pt x="12" y="41"/>
                </a:cubicBezTo>
                <a:cubicBezTo>
                  <a:pt x="4" y="37"/>
                  <a:pt x="0" y="31"/>
                  <a:pt x="0" y="23"/>
                </a:cubicBezTo>
                <a:cubicBezTo>
                  <a:pt x="0" y="11"/>
                  <a:pt x="14" y="0"/>
                  <a:pt x="32" y="0"/>
                </a:cubicBezTo>
                <a:cubicBezTo>
                  <a:pt x="49" y="0"/>
                  <a:pt x="64" y="11"/>
                  <a:pt x="64" y="23"/>
                </a:cubicBezTo>
                <a:cubicBezTo>
                  <a:pt x="64" y="36"/>
                  <a:pt x="49" y="46"/>
                  <a:pt x="32" y="46"/>
                </a:cubicBezTo>
                <a:close/>
                <a:moveTo>
                  <a:pt x="4" y="23"/>
                </a:moveTo>
                <a:cubicBezTo>
                  <a:pt x="4" y="29"/>
                  <a:pt x="8" y="34"/>
                  <a:pt x="14" y="37"/>
                </a:cubicBezTo>
                <a:cubicBezTo>
                  <a:pt x="17" y="39"/>
                  <a:pt x="17" y="39"/>
                  <a:pt x="17" y="39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45"/>
                  <a:pt x="15" y="47"/>
                  <a:pt x="14" y="49"/>
                </a:cubicBezTo>
                <a:cubicBezTo>
                  <a:pt x="17" y="47"/>
                  <a:pt x="21" y="45"/>
                  <a:pt x="24" y="42"/>
                </a:cubicBezTo>
                <a:cubicBezTo>
                  <a:pt x="25" y="41"/>
                  <a:pt x="25" y="41"/>
                  <a:pt x="25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29" y="42"/>
                  <a:pt x="30" y="42"/>
                  <a:pt x="32" y="42"/>
                </a:cubicBezTo>
                <a:cubicBezTo>
                  <a:pt x="47" y="42"/>
                  <a:pt x="59" y="33"/>
                  <a:pt x="59" y="23"/>
                </a:cubicBezTo>
                <a:cubicBezTo>
                  <a:pt x="59" y="13"/>
                  <a:pt x="47" y="5"/>
                  <a:pt x="32" y="5"/>
                </a:cubicBezTo>
                <a:cubicBezTo>
                  <a:pt x="17" y="5"/>
                  <a:pt x="4" y="13"/>
                  <a:pt x="4" y="23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60"/>
          <p:cNvSpPr>
            <a:spLocks noEditPoints="1"/>
          </p:cNvSpPr>
          <p:nvPr/>
        </p:nvSpPr>
        <p:spPr bwMode="auto">
          <a:xfrm>
            <a:off x="9920670" y="2155031"/>
            <a:ext cx="219075" cy="174625"/>
          </a:xfrm>
          <a:custGeom>
            <a:avLst/>
            <a:gdLst/>
            <a:ahLst/>
            <a:cxnLst>
              <a:cxn ang="0">
                <a:pos x="50" y="19"/>
              </a:cxn>
              <a:cxn ang="0">
                <a:pos x="25" y="37"/>
              </a:cxn>
              <a:cxn ang="0">
                <a:pos x="19" y="36"/>
              </a:cxn>
              <a:cxn ang="0">
                <a:pos x="9" y="41"/>
              </a:cxn>
              <a:cxn ang="0">
                <a:pos x="6" y="42"/>
              </a:cxn>
              <a:cxn ang="0">
                <a:pos x="6" y="42"/>
              </a:cxn>
              <a:cxn ang="0">
                <a:pos x="4" y="41"/>
              </a:cxn>
              <a:cxn ang="0">
                <a:pos x="5" y="39"/>
              </a:cxn>
              <a:cxn ang="0">
                <a:pos x="9" y="33"/>
              </a:cxn>
              <a:cxn ang="0">
                <a:pos x="0" y="19"/>
              </a:cxn>
              <a:cxn ang="0">
                <a:pos x="25" y="0"/>
              </a:cxn>
              <a:cxn ang="0">
                <a:pos x="50" y="19"/>
              </a:cxn>
              <a:cxn ang="0">
                <a:pos x="4" y="19"/>
              </a:cxn>
              <a:cxn ang="0">
                <a:pos x="12" y="29"/>
              </a:cxn>
              <a:cxn ang="0">
                <a:pos x="15" y="31"/>
              </a:cxn>
              <a:cxn ang="0">
                <a:pos x="14" y="34"/>
              </a:cxn>
              <a:cxn ang="0">
                <a:pos x="16" y="33"/>
              </a:cxn>
              <a:cxn ang="0">
                <a:pos x="18" y="32"/>
              </a:cxn>
              <a:cxn ang="0">
                <a:pos x="19" y="32"/>
              </a:cxn>
              <a:cxn ang="0">
                <a:pos x="25" y="32"/>
              </a:cxn>
              <a:cxn ang="0">
                <a:pos x="45" y="19"/>
              </a:cxn>
              <a:cxn ang="0">
                <a:pos x="25" y="5"/>
              </a:cxn>
              <a:cxn ang="0">
                <a:pos x="4" y="19"/>
              </a:cxn>
              <a:cxn ang="0">
                <a:pos x="58" y="48"/>
              </a:cxn>
              <a:cxn ang="0">
                <a:pos x="59" y="50"/>
              </a:cxn>
              <a:cxn ang="0">
                <a:pos x="58" y="51"/>
              </a:cxn>
              <a:cxn ang="0">
                <a:pos x="55" y="50"/>
              </a:cxn>
              <a:cxn ang="0">
                <a:pos x="45" y="46"/>
              </a:cxn>
              <a:cxn ang="0">
                <a:pos x="39" y="46"/>
              </a:cxn>
              <a:cxn ang="0">
                <a:pos x="22" y="41"/>
              </a:cxn>
              <a:cxn ang="0">
                <a:pos x="25" y="42"/>
              </a:cxn>
              <a:cxn ang="0">
                <a:pos x="45" y="35"/>
              </a:cxn>
              <a:cxn ang="0">
                <a:pos x="55" y="19"/>
              </a:cxn>
              <a:cxn ang="0">
                <a:pos x="54" y="13"/>
              </a:cxn>
              <a:cxn ang="0">
                <a:pos x="64" y="28"/>
              </a:cxn>
              <a:cxn ang="0">
                <a:pos x="54" y="42"/>
              </a:cxn>
              <a:cxn ang="0">
                <a:pos x="58" y="48"/>
              </a:cxn>
            </a:cxnLst>
            <a:rect l="0" t="0" r="r" b="b"/>
            <a:pathLst>
              <a:path w="64" h="51">
                <a:moveTo>
                  <a:pt x="50" y="19"/>
                </a:moveTo>
                <a:cubicBezTo>
                  <a:pt x="50" y="29"/>
                  <a:pt x="39" y="37"/>
                  <a:pt x="25" y="37"/>
                </a:cubicBezTo>
                <a:cubicBezTo>
                  <a:pt x="23" y="37"/>
                  <a:pt x="21" y="37"/>
                  <a:pt x="19" y="36"/>
                </a:cubicBezTo>
                <a:cubicBezTo>
                  <a:pt x="16" y="39"/>
                  <a:pt x="12" y="40"/>
                  <a:pt x="9" y="41"/>
                </a:cubicBezTo>
                <a:cubicBezTo>
                  <a:pt x="8" y="41"/>
                  <a:pt x="7" y="41"/>
                  <a:pt x="6" y="42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42"/>
                  <a:pt x="4" y="41"/>
                  <a:pt x="4" y="41"/>
                </a:cubicBezTo>
                <a:cubicBezTo>
                  <a:pt x="4" y="40"/>
                  <a:pt x="5" y="39"/>
                  <a:pt x="5" y="39"/>
                </a:cubicBezTo>
                <a:cubicBezTo>
                  <a:pt x="6" y="37"/>
                  <a:pt x="8" y="36"/>
                  <a:pt x="9" y="33"/>
                </a:cubicBezTo>
                <a:cubicBezTo>
                  <a:pt x="3" y="30"/>
                  <a:pt x="0" y="25"/>
                  <a:pt x="0" y="19"/>
                </a:cubicBezTo>
                <a:cubicBezTo>
                  <a:pt x="0" y="9"/>
                  <a:pt x="11" y="0"/>
                  <a:pt x="25" y="0"/>
                </a:cubicBezTo>
                <a:cubicBezTo>
                  <a:pt x="39" y="0"/>
                  <a:pt x="50" y="9"/>
                  <a:pt x="50" y="19"/>
                </a:cubicBezTo>
                <a:close/>
                <a:moveTo>
                  <a:pt x="4" y="19"/>
                </a:moveTo>
                <a:cubicBezTo>
                  <a:pt x="4" y="23"/>
                  <a:pt x="7" y="26"/>
                  <a:pt x="12" y="29"/>
                </a:cubicBezTo>
                <a:cubicBezTo>
                  <a:pt x="15" y="31"/>
                  <a:pt x="15" y="31"/>
                  <a:pt x="15" y="31"/>
                </a:cubicBezTo>
                <a:cubicBezTo>
                  <a:pt x="14" y="34"/>
                  <a:pt x="14" y="34"/>
                  <a:pt x="14" y="34"/>
                </a:cubicBezTo>
                <a:cubicBezTo>
                  <a:pt x="15" y="34"/>
                  <a:pt x="15" y="33"/>
                  <a:pt x="16" y="33"/>
                </a:cubicBezTo>
                <a:cubicBezTo>
                  <a:pt x="18" y="32"/>
                  <a:pt x="18" y="32"/>
                  <a:pt x="18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1" y="32"/>
                  <a:pt x="23" y="32"/>
                  <a:pt x="25" y="32"/>
                </a:cubicBezTo>
                <a:cubicBezTo>
                  <a:pt x="36" y="32"/>
                  <a:pt x="45" y="26"/>
                  <a:pt x="45" y="19"/>
                </a:cubicBezTo>
                <a:cubicBezTo>
                  <a:pt x="45" y="11"/>
                  <a:pt x="36" y="5"/>
                  <a:pt x="25" y="5"/>
                </a:cubicBezTo>
                <a:cubicBezTo>
                  <a:pt x="14" y="5"/>
                  <a:pt x="4" y="11"/>
                  <a:pt x="4" y="19"/>
                </a:cubicBezTo>
                <a:close/>
                <a:moveTo>
                  <a:pt x="58" y="48"/>
                </a:moveTo>
                <a:cubicBezTo>
                  <a:pt x="59" y="49"/>
                  <a:pt x="59" y="49"/>
                  <a:pt x="59" y="50"/>
                </a:cubicBezTo>
                <a:cubicBezTo>
                  <a:pt x="59" y="50"/>
                  <a:pt x="58" y="51"/>
                  <a:pt x="58" y="51"/>
                </a:cubicBezTo>
                <a:cubicBezTo>
                  <a:pt x="57" y="51"/>
                  <a:pt x="56" y="50"/>
                  <a:pt x="55" y="50"/>
                </a:cubicBezTo>
                <a:cubicBezTo>
                  <a:pt x="51" y="49"/>
                  <a:pt x="48" y="48"/>
                  <a:pt x="45" y="46"/>
                </a:cubicBezTo>
                <a:cubicBezTo>
                  <a:pt x="43" y="46"/>
                  <a:pt x="41" y="46"/>
                  <a:pt x="39" y="46"/>
                </a:cubicBezTo>
                <a:cubicBezTo>
                  <a:pt x="32" y="46"/>
                  <a:pt x="26" y="44"/>
                  <a:pt x="22" y="41"/>
                </a:cubicBezTo>
                <a:cubicBezTo>
                  <a:pt x="23" y="42"/>
                  <a:pt x="24" y="42"/>
                  <a:pt x="25" y="42"/>
                </a:cubicBezTo>
                <a:cubicBezTo>
                  <a:pt x="33" y="42"/>
                  <a:pt x="40" y="39"/>
                  <a:pt x="45" y="35"/>
                </a:cubicBezTo>
                <a:cubicBezTo>
                  <a:pt x="51" y="31"/>
                  <a:pt x="55" y="25"/>
                  <a:pt x="55" y="19"/>
                </a:cubicBezTo>
                <a:cubicBezTo>
                  <a:pt x="55" y="17"/>
                  <a:pt x="54" y="15"/>
                  <a:pt x="54" y="13"/>
                </a:cubicBezTo>
                <a:cubicBezTo>
                  <a:pt x="60" y="17"/>
                  <a:pt x="64" y="22"/>
                  <a:pt x="64" y="28"/>
                </a:cubicBezTo>
                <a:cubicBezTo>
                  <a:pt x="64" y="34"/>
                  <a:pt x="60" y="39"/>
                  <a:pt x="54" y="42"/>
                </a:cubicBezTo>
                <a:cubicBezTo>
                  <a:pt x="55" y="45"/>
                  <a:pt x="57" y="47"/>
                  <a:pt x="58" y="4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61"/>
          <p:cNvSpPr>
            <a:spLocks noEditPoints="1"/>
          </p:cNvSpPr>
          <p:nvPr/>
        </p:nvSpPr>
        <p:spPr bwMode="auto">
          <a:xfrm>
            <a:off x="10373930" y="2140743"/>
            <a:ext cx="185738" cy="185738"/>
          </a:xfrm>
          <a:custGeom>
            <a:avLst/>
            <a:gdLst/>
            <a:ahLst/>
            <a:cxnLst>
              <a:cxn ang="0">
                <a:pos x="27" y="46"/>
              </a:cxn>
              <a:cxn ang="0">
                <a:pos x="25" y="48"/>
              </a:cxn>
              <a:cxn ang="0">
                <a:pos x="23" y="47"/>
              </a:cxn>
              <a:cxn ang="0">
                <a:pos x="18" y="42"/>
              </a:cxn>
              <a:cxn ang="0">
                <a:pos x="6" y="54"/>
              </a:cxn>
              <a:cxn ang="0">
                <a:pos x="5" y="54"/>
              </a:cxn>
              <a:cxn ang="0">
                <a:pos x="5" y="54"/>
              </a:cxn>
              <a:cxn ang="0">
                <a:pos x="1" y="50"/>
              </a:cxn>
              <a:cxn ang="0">
                <a:pos x="0" y="49"/>
              </a:cxn>
              <a:cxn ang="0">
                <a:pos x="1" y="48"/>
              </a:cxn>
              <a:cxn ang="0">
                <a:pos x="12" y="36"/>
              </a:cxn>
              <a:cxn ang="0">
                <a:pos x="7" y="31"/>
              </a:cxn>
              <a:cxn ang="0">
                <a:pos x="7" y="30"/>
              </a:cxn>
              <a:cxn ang="0">
                <a:pos x="9" y="27"/>
              </a:cxn>
              <a:cxn ang="0">
                <a:pos x="25" y="27"/>
              </a:cxn>
              <a:cxn ang="0">
                <a:pos x="27" y="30"/>
              </a:cxn>
              <a:cxn ang="0">
                <a:pos x="27" y="46"/>
              </a:cxn>
              <a:cxn ang="0">
                <a:pos x="54" y="6"/>
              </a:cxn>
              <a:cxn ang="0">
                <a:pos x="42" y="18"/>
              </a:cxn>
              <a:cxn ang="0">
                <a:pos x="47" y="23"/>
              </a:cxn>
              <a:cxn ang="0">
                <a:pos x="48" y="25"/>
              </a:cxn>
              <a:cxn ang="0">
                <a:pos x="45" y="27"/>
              </a:cxn>
              <a:cxn ang="0">
                <a:pos x="29" y="27"/>
              </a:cxn>
              <a:cxn ang="0">
                <a:pos x="27" y="25"/>
              </a:cxn>
              <a:cxn ang="0">
                <a:pos x="27" y="9"/>
              </a:cxn>
              <a:cxn ang="0">
                <a:pos x="29" y="7"/>
              </a:cxn>
              <a:cxn ang="0">
                <a:pos x="31" y="7"/>
              </a:cxn>
              <a:cxn ang="0">
                <a:pos x="36" y="13"/>
              </a:cxn>
              <a:cxn ang="0">
                <a:pos x="48" y="1"/>
              </a:cxn>
              <a:cxn ang="0">
                <a:pos x="49" y="0"/>
              </a:cxn>
              <a:cxn ang="0">
                <a:pos x="50" y="1"/>
              </a:cxn>
              <a:cxn ang="0">
                <a:pos x="54" y="5"/>
              </a:cxn>
              <a:cxn ang="0">
                <a:pos x="54" y="6"/>
              </a:cxn>
              <a:cxn ang="0">
                <a:pos x="54" y="6"/>
              </a:cxn>
            </a:cxnLst>
            <a:rect l="0" t="0" r="r" b="b"/>
            <a:pathLst>
              <a:path w="54" h="54">
                <a:moveTo>
                  <a:pt x="27" y="46"/>
                </a:moveTo>
                <a:cubicBezTo>
                  <a:pt x="27" y="47"/>
                  <a:pt x="26" y="48"/>
                  <a:pt x="25" y="48"/>
                </a:cubicBezTo>
                <a:cubicBezTo>
                  <a:pt x="24" y="48"/>
                  <a:pt x="24" y="48"/>
                  <a:pt x="23" y="47"/>
                </a:cubicBezTo>
                <a:cubicBezTo>
                  <a:pt x="18" y="42"/>
                  <a:pt x="18" y="42"/>
                  <a:pt x="18" y="42"/>
                </a:cubicBezTo>
                <a:cubicBezTo>
                  <a:pt x="6" y="54"/>
                  <a:pt x="6" y="54"/>
                  <a:pt x="6" y="54"/>
                </a:cubicBezTo>
                <a:cubicBezTo>
                  <a:pt x="6" y="54"/>
                  <a:pt x="6" y="54"/>
                  <a:pt x="5" y="54"/>
                </a:cubicBezTo>
                <a:cubicBezTo>
                  <a:pt x="5" y="54"/>
                  <a:pt x="5" y="54"/>
                  <a:pt x="5" y="54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0"/>
                  <a:pt x="0" y="49"/>
                  <a:pt x="0" y="49"/>
                </a:cubicBezTo>
                <a:cubicBezTo>
                  <a:pt x="0" y="49"/>
                  <a:pt x="0" y="48"/>
                  <a:pt x="1" y="48"/>
                </a:cubicBezTo>
                <a:cubicBezTo>
                  <a:pt x="12" y="36"/>
                  <a:pt x="12" y="36"/>
                  <a:pt x="12" y="36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0"/>
                  <a:pt x="7" y="30"/>
                </a:cubicBezTo>
                <a:cubicBezTo>
                  <a:pt x="7" y="28"/>
                  <a:pt x="8" y="27"/>
                  <a:pt x="9" y="27"/>
                </a:cubicBezTo>
                <a:cubicBezTo>
                  <a:pt x="25" y="27"/>
                  <a:pt x="25" y="27"/>
                  <a:pt x="25" y="27"/>
                </a:cubicBezTo>
                <a:cubicBezTo>
                  <a:pt x="26" y="27"/>
                  <a:pt x="27" y="28"/>
                  <a:pt x="27" y="30"/>
                </a:cubicBezTo>
                <a:lnTo>
                  <a:pt x="27" y="46"/>
                </a:lnTo>
                <a:close/>
                <a:moveTo>
                  <a:pt x="54" y="6"/>
                </a:moveTo>
                <a:cubicBezTo>
                  <a:pt x="42" y="18"/>
                  <a:pt x="42" y="18"/>
                  <a:pt x="42" y="18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7"/>
                  <a:pt x="45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8" y="27"/>
                  <a:pt x="27" y="26"/>
                  <a:pt x="27" y="25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8"/>
                  <a:pt x="28" y="7"/>
                  <a:pt x="29" y="7"/>
                </a:cubicBezTo>
                <a:cubicBezTo>
                  <a:pt x="30" y="7"/>
                  <a:pt x="31" y="7"/>
                  <a:pt x="31" y="7"/>
                </a:cubicBezTo>
                <a:cubicBezTo>
                  <a:pt x="36" y="13"/>
                  <a:pt x="36" y="13"/>
                  <a:pt x="36" y="13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1"/>
                  <a:pt x="49" y="0"/>
                  <a:pt x="49" y="0"/>
                </a:cubicBezTo>
                <a:cubicBezTo>
                  <a:pt x="49" y="0"/>
                  <a:pt x="49" y="1"/>
                  <a:pt x="50" y="1"/>
                </a:cubicBezTo>
                <a:cubicBezTo>
                  <a:pt x="54" y="5"/>
                  <a:pt x="54" y="5"/>
                  <a:pt x="54" y="5"/>
                </a:cubicBezTo>
                <a:cubicBezTo>
                  <a:pt x="54" y="5"/>
                  <a:pt x="54" y="5"/>
                  <a:pt x="54" y="6"/>
                </a:cubicBezTo>
                <a:cubicBezTo>
                  <a:pt x="54" y="6"/>
                  <a:pt x="54" y="6"/>
                  <a:pt x="54" y="6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62"/>
          <p:cNvSpPr>
            <a:spLocks noEditPoints="1"/>
          </p:cNvSpPr>
          <p:nvPr/>
        </p:nvSpPr>
        <p:spPr bwMode="auto">
          <a:xfrm>
            <a:off x="1584707" y="2597943"/>
            <a:ext cx="188913" cy="185738"/>
          </a:xfrm>
          <a:custGeom>
            <a:avLst/>
            <a:gdLst/>
            <a:ahLst/>
            <a:cxnLst>
              <a:cxn ang="0">
                <a:pos x="27" y="54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4"/>
              </a:cxn>
              <a:cxn ang="0">
                <a:pos x="4" y="27"/>
              </a:cxn>
              <a:cxn ang="0">
                <a:pos x="27" y="50"/>
              </a:cxn>
              <a:cxn ang="0">
                <a:pos x="50" y="27"/>
              </a:cxn>
              <a:cxn ang="0">
                <a:pos x="27" y="4"/>
              </a:cxn>
              <a:cxn ang="0">
                <a:pos x="4" y="27"/>
              </a:cxn>
              <a:cxn ang="0">
                <a:pos x="41" y="37"/>
              </a:cxn>
              <a:cxn ang="0">
                <a:pos x="28" y="44"/>
              </a:cxn>
              <a:cxn ang="0">
                <a:pos x="11" y="27"/>
              </a:cxn>
              <a:cxn ang="0">
                <a:pos x="28" y="10"/>
              </a:cxn>
              <a:cxn ang="0">
                <a:pos x="40" y="17"/>
              </a:cxn>
              <a:cxn ang="0">
                <a:pos x="40" y="21"/>
              </a:cxn>
              <a:cxn ang="0">
                <a:pos x="40" y="21"/>
              </a:cxn>
              <a:cxn ang="0">
                <a:pos x="36" y="21"/>
              </a:cxn>
              <a:cxn ang="0">
                <a:pos x="35" y="21"/>
              </a:cxn>
              <a:cxn ang="0">
                <a:pos x="35" y="18"/>
              </a:cxn>
              <a:cxn ang="0">
                <a:pos x="28" y="15"/>
              </a:cxn>
              <a:cxn ang="0">
                <a:pos x="16" y="27"/>
              </a:cxn>
              <a:cxn ang="0">
                <a:pos x="28" y="39"/>
              </a:cxn>
              <a:cxn ang="0">
                <a:pos x="35" y="36"/>
              </a:cxn>
              <a:cxn ang="0">
                <a:pos x="35" y="33"/>
              </a:cxn>
              <a:cxn ang="0">
                <a:pos x="36" y="33"/>
              </a:cxn>
              <a:cxn ang="0">
                <a:pos x="40" y="33"/>
              </a:cxn>
              <a:cxn ang="0">
                <a:pos x="41" y="33"/>
              </a:cxn>
              <a:cxn ang="0">
                <a:pos x="41" y="37"/>
              </a:cxn>
            </a:cxnLst>
            <a:rect l="0" t="0" r="r" b="b"/>
            <a:pathLst>
              <a:path w="55" h="54">
                <a:moveTo>
                  <a:pt x="27" y="54"/>
                </a:moveTo>
                <a:cubicBezTo>
                  <a:pt x="12" y="54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4"/>
                  <a:pt x="27" y="54"/>
                </a:cubicBezTo>
                <a:close/>
                <a:moveTo>
                  <a:pt x="4" y="27"/>
                </a:moveTo>
                <a:cubicBezTo>
                  <a:pt x="4" y="40"/>
                  <a:pt x="15" y="50"/>
                  <a:pt x="27" y="50"/>
                </a:cubicBezTo>
                <a:cubicBezTo>
                  <a:pt x="40" y="50"/>
                  <a:pt x="50" y="40"/>
                  <a:pt x="50" y="27"/>
                </a:cubicBezTo>
                <a:cubicBezTo>
                  <a:pt x="50" y="14"/>
                  <a:pt x="40" y="4"/>
                  <a:pt x="27" y="4"/>
                </a:cubicBezTo>
                <a:cubicBezTo>
                  <a:pt x="15" y="4"/>
                  <a:pt x="4" y="14"/>
                  <a:pt x="4" y="27"/>
                </a:cubicBezTo>
                <a:close/>
                <a:moveTo>
                  <a:pt x="41" y="37"/>
                </a:moveTo>
                <a:cubicBezTo>
                  <a:pt x="41" y="42"/>
                  <a:pt x="33" y="44"/>
                  <a:pt x="28" y="44"/>
                </a:cubicBezTo>
                <a:cubicBezTo>
                  <a:pt x="18" y="44"/>
                  <a:pt x="11" y="37"/>
                  <a:pt x="11" y="27"/>
                </a:cubicBezTo>
                <a:cubicBezTo>
                  <a:pt x="11" y="17"/>
                  <a:pt x="18" y="10"/>
                  <a:pt x="28" y="10"/>
                </a:cubicBezTo>
                <a:cubicBezTo>
                  <a:pt x="31" y="10"/>
                  <a:pt x="40" y="11"/>
                  <a:pt x="40" y="17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6"/>
                  <a:pt x="31" y="15"/>
                  <a:pt x="28" y="15"/>
                </a:cubicBezTo>
                <a:cubicBezTo>
                  <a:pt x="21" y="15"/>
                  <a:pt x="16" y="20"/>
                  <a:pt x="16" y="27"/>
                </a:cubicBezTo>
                <a:cubicBezTo>
                  <a:pt x="16" y="34"/>
                  <a:pt x="21" y="39"/>
                  <a:pt x="28" y="39"/>
                </a:cubicBezTo>
                <a:cubicBezTo>
                  <a:pt x="31" y="39"/>
                  <a:pt x="35" y="38"/>
                  <a:pt x="35" y="36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33"/>
                  <a:pt x="36" y="33"/>
                  <a:pt x="36" y="33"/>
                </a:cubicBezTo>
                <a:cubicBezTo>
                  <a:pt x="40" y="33"/>
                  <a:pt x="40" y="33"/>
                  <a:pt x="40" y="33"/>
                </a:cubicBezTo>
                <a:cubicBezTo>
                  <a:pt x="41" y="33"/>
                  <a:pt x="41" y="33"/>
                  <a:pt x="41" y="33"/>
                </a:cubicBezTo>
                <a:lnTo>
                  <a:pt x="41" y="3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3"/>
          <p:cNvSpPr>
            <a:spLocks noEditPoints="1"/>
          </p:cNvSpPr>
          <p:nvPr/>
        </p:nvSpPr>
        <p:spPr bwMode="auto">
          <a:xfrm>
            <a:off x="2003807" y="2594768"/>
            <a:ext cx="201613" cy="206375"/>
          </a:xfrm>
          <a:custGeom>
            <a:avLst/>
            <a:gdLst/>
            <a:ahLst/>
            <a:cxnLst>
              <a:cxn ang="0">
                <a:pos x="59" y="50"/>
              </a:cxn>
              <a:cxn ang="0">
                <a:pos x="58" y="51"/>
              </a:cxn>
              <a:cxn ang="0">
                <a:pos x="50" y="51"/>
              </a:cxn>
              <a:cxn ang="0">
                <a:pos x="50" y="59"/>
              </a:cxn>
              <a:cxn ang="0">
                <a:pos x="49" y="60"/>
              </a:cxn>
              <a:cxn ang="0">
                <a:pos x="42" y="60"/>
              </a:cxn>
              <a:cxn ang="0">
                <a:pos x="41" y="59"/>
              </a:cxn>
              <a:cxn ang="0">
                <a:pos x="41" y="51"/>
              </a:cxn>
              <a:cxn ang="0">
                <a:pos x="10" y="51"/>
              </a:cxn>
              <a:cxn ang="0">
                <a:pos x="9" y="50"/>
              </a:cxn>
              <a:cxn ang="0">
                <a:pos x="9" y="19"/>
              </a:cxn>
              <a:cxn ang="0">
                <a:pos x="1" y="19"/>
              </a:cxn>
              <a:cxn ang="0">
                <a:pos x="0" y="18"/>
              </a:cxn>
              <a:cxn ang="0">
                <a:pos x="0" y="11"/>
              </a:cxn>
              <a:cxn ang="0">
                <a:pos x="1" y="10"/>
              </a:cxn>
              <a:cxn ang="0">
                <a:pos x="9" y="10"/>
              </a:cxn>
              <a:cxn ang="0">
                <a:pos x="9" y="2"/>
              </a:cxn>
              <a:cxn ang="0">
                <a:pos x="10" y="1"/>
              </a:cxn>
              <a:cxn ang="0">
                <a:pos x="17" y="1"/>
              </a:cxn>
              <a:cxn ang="0">
                <a:pos x="18" y="2"/>
              </a:cxn>
              <a:cxn ang="0">
                <a:pos x="18" y="10"/>
              </a:cxn>
              <a:cxn ang="0">
                <a:pos x="48" y="10"/>
              </a:cxn>
              <a:cxn ang="0">
                <a:pos x="57" y="1"/>
              </a:cxn>
              <a:cxn ang="0">
                <a:pos x="59" y="1"/>
              </a:cxn>
              <a:cxn ang="0">
                <a:pos x="59" y="2"/>
              </a:cxn>
              <a:cxn ang="0">
                <a:pos x="50" y="11"/>
              </a:cxn>
              <a:cxn ang="0">
                <a:pos x="50" y="42"/>
              </a:cxn>
              <a:cxn ang="0">
                <a:pos x="58" y="42"/>
              </a:cxn>
              <a:cxn ang="0">
                <a:pos x="59" y="43"/>
              </a:cxn>
              <a:cxn ang="0">
                <a:pos x="59" y="50"/>
              </a:cxn>
              <a:cxn ang="0">
                <a:pos x="39" y="19"/>
              </a:cxn>
              <a:cxn ang="0">
                <a:pos x="18" y="19"/>
              </a:cxn>
              <a:cxn ang="0">
                <a:pos x="18" y="40"/>
              </a:cxn>
              <a:cxn ang="0">
                <a:pos x="39" y="19"/>
              </a:cxn>
              <a:cxn ang="0">
                <a:pos x="41" y="42"/>
              </a:cxn>
              <a:cxn ang="0">
                <a:pos x="41" y="20"/>
              </a:cxn>
              <a:cxn ang="0">
                <a:pos x="20" y="42"/>
              </a:cxn>
              <a:cxn ang="0">
                <a:pos x="41" y="42"/>
              </a:cxn>
            </a:cxnLst>
            <a:rect l="0" t="0" r="r" b="b"/>
            <a:pathLst>
              <a:path w="59" h="60">
                <a:moveTo>
                  <a:pt x="59" y="50"/>
                </a:moveTo>
                <a:cubicBezTo>
                  <a:pt x="59" y="50"/>
                  <a:pt x="59" y="51"/>
                  <a:pt x="58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9"/>
                  <a:pt x="50" y="59"/>
                  <a:pt x="50" y="59"/>
                </a:cubicBezTo>
                <a:cubicBezTo>
                  <a:pt x="50" y="59"/>
                  <a:pt x="50" y="60"/>
                  <a:pt x="49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1" y="60"/>
                  <a:pt x="41" y="59"/>
                  <a:pt x="41" y="59"/>
                </a:cubicBezTo>
                <a:cubicBezTo>
                  <a:pt x="41" y="51"/>
                  <a:pt x="41" y="51"/>
                  <a:pt x="41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9" y="51"/>
                  <a:pt x="9" y="50"/>
                  <a:pt x="9" y="50"/>
                </a:cubicBezTo>
                <a:cubicBezTo>
                  <a:pt x="9" y="19"/>
                  <a:pt x="9" y="19"/>
                  <a:pt x="9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2"/>
                  <a:pt x="9" y="2"/>
                  <a:pt x="9" y="2"/>
                </a:cubicBezTo>
                <a:cubicBezTo>
                  <a:pt x="9" y="1"/>
                  <a:pt x="9" y="1"/>
                  <a:pt x="10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8" y="1"/>
                  <a:pt x="18" y="1"/>
                  <a:pt x="18" y="2"/>
                </a:cubicBezTo>
                <a:cubicBezTo>
                  <a:pt x="18" y="10"/>
                  <a:pt x="18" y="10"/>
                  <a:pt x="1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57" y="1"/>
                  <a:pt x="57" y="1"/>
                  <a:pt x="57" y="1"/>
                </a:cubicBezTo>
                <a:cubicBezTo>
                  <a:pt x="58" y="0"/>
                  <a:pt x="58" y="0"/>
                  <a:pt x="59" y="1"/>
                </a:cubicBezTo>
                <a:cubicBezTo>
                  <a:pt x="59" y="1"/>
                  <a:pt x="59" y="2"/>
                  <a:pt x="59" y="2"/>
                </a:cubicBezTo>
                <a:cubicBezTo>
                  <a:pt x="50" y="11"/>
                  <a:pt x="50" y="11"/>
                  <a:pt x="50" y="11"/>
                </a:cubicBezTo>
                <a:cubicBezTo>
                  <a:pt x="50" y="42"/>
                  <a:pt x="50" y="42"/>
                  <a:pt x="50" y="42"/>
                </a:cubicBezTo>
                <a:cubicBezTo>
                  <a:pt x="58" y="42"/>
                  <a:pt x="58" y="42"/>
                  <a:pt x="58" y="42"/>
                </a:cubicBezTo>
                <a:cubicBezTo>
                  <a:pt x="59" y="42"/>
                  <a:pt x="59" y="42"/>
                  <a:pt x="59" y="43"/>
                </a:cubicBezTo>
                <a:lnTo>
                  <a:pt x="59" y="50"/>
                </a:lnTo>
                <a:close/>
                <a:moveTo>
                  <a:pt x="39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8" y="40"/>
                  <a:pt x="18" y="40"/>
                  <a:pt x="18" y="40"/>
                </a:cubicBezTo>
                <a:lnTo>
                  <a:pt x="39" y="19"/>
                </a:lnTo>
                <a:close/>
                <a:moveTo>
                  <a:pt x="41" y="42"/>
                </a:moveTo>
                <a:cubicBezTo>
                  <a:pt x="41" y="20"/>
                  <a:pt x="41" y="20"/>
                  <a:pt x="41" y="20"/>
                </a:cubicBezTo>
                <a:cubicBezTo>
                  <a:pt x="20" y="42"/>
                  <a:pt x="20" y="42"/>
                  <a:pt x="20" y="42"/>
                </a:cubicBezTo>
                <a:lnTo>
                  <a:pt x="41" y="42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64"/>
          <p:cNvSpPr>
            <a:spLocks noEditPoints="1"/>
          </p:cNvSpPr>
          <p:nvPr/>
        </p:nvSpPr>
        <p:spPr bwMode="auto">
          <a:xfrm>
            <a:off x="2497520" y="2580481"/>
            <a:ext cx="265113" cy="220663"/>
          </a:xfrm>
          <a:custGeom>
            <a:avLst/>
            <a:gdLst/>
            <a:ahLst/>
            <a:cxnLst>
              <a:cxn ang="0">
                <a:pos x="77" y="51"/>
              </a:cxn>
              <a:cxn ang="0">
                <a:pos x="75" y="55"/>
              </a:cxn>
              <a:cxn ang="0">
                <a:pos x="59" y="63"/>
              </a:cxn>
              <a:cxn ang="0">
                <a:pos x="57" y="64"/>
              </a:cxn>
              <a:cxn ang="0">
                <a:pos x="55" y="63"/>
              </a:cxn>
              <a:cxn ang="0">
                <a:pos x="39" y="55"/>
              </a:cxn>
              <a:cxn ang="0">
                <a:pos x="39" y="55"/>
              </a:cxn>
              <a:cxn ang="0">
                <a:pos x="38" y="55"/>
              </a:cxn>
              <a:cxn ang="0">
                <a:pos x="22" y="63"/>
              </a:cxn>
              <a:cxn ang="0">
                <a:pos x="20" y="64"/>
              </a:cxn>
              <a:cxn ang="0">
                <a:pos x="18" y="63"/>
              </a:cxn>
              <a:cxn ang="0">
                <a:pos x="2" y="55"/>
              </a:cxn>
              <a:cxn ang="0">
                <a:pos x="0" y="51"/>
              </a:cxn>
              <a:cxn ang="0">
                <a:pos x="0" y="37"/>
              </a:cxn>
              <a:cxn ang="0">
                <a:pos x="3" y="32"/>
              </a:cxn>
              <a:cxn ang="0">
                <a:pos x="18" y="26"/>
              </a:cxn>
              <a:cxn ang="0">
                <a:pos x="18" y="11"/>
              </a:cxn>
              <a:cxn ang="0">
                <a:pos x="21" y="7"/>
              </a:cxn>
              <a:cxn ang="0">
                <a:pos x="37" y="0"/>
              </a:cxn>
              <a:cxn ang="0">
                <a:pos x="39" y="0"/>
              </a:cxn>
              <a:cxn ang="0">
                <a:pos x="40" y="0"/>
              </a:cxn>
              <a:cxn ang="0">
                <a:pos x="56" y="7"/>
              </a:cxn>
              <a:cxn ang="0">
                <a:pos x="59" y="11"/>
              </a:cxn>
              <a:cxn ang="0">
                <a:pos x="59" y="26"/>
              </a:cxn>
              <a:cxn ang="0">
                <a:pos x="75" y="32"/>
              </a:cxn>
              <a:cxn ang="0">
                <a:pos x="77" y="37"/>
              </a:cxn>
              <a:cxn ang="0">
                <a:pos x="77" y="51"/>
              </a:cxn>
              <a:cxn ang="0">
                <a:pos x="35" y="36"/>
              </a:cxn>
              <a:cxn ang="0">
                <a:pos x="20" y="30"/>
              </a:cxn>
              <a:cxn ang="0">
                <a:pos x="6" y="36"/>
              </a:cxn>
              <a:cxn ang="0">
                <a:pos x="20" y="42"/>
              </a:cxn>
              <a:cxn ang="0">
                <a:pos x="35" y="36"/>
              </a:cxn>
              <a:cxn ang="0">
                <a:pos x="36" y="51"/>
              </a:cxn>
              <a:cxn ang="0">
                <a:pos x="36" y="40"/>
              </a:cxn>
              <a:cxn ang="0">
                <a:pos x="23" y="46"/>
              </a:cxn>
              <a:cxn ang="0">
                <a:pos x="23" y="58"/>
              </a:cxn>
              <a:cxn ang="0">
                <a:pos x="36" y="51"/>
              </a:cxn>
              <a:cxn ang="0">
                <a:pos x="54" y="11"/>
              </a:cxn>
              <a:cxn ang="0">
                <a:pos x="39" y="5"/>
              </a:cxn>
              <a:cxn ang="0">
                <a:pos x="23" y="11"/>
              </a:cxn>
              <a:cxn ang="0">
                <a:pos x="39" y="18"/>
              </a:cxn>
              <a:cxn ang="0">
                <a:pos x="54" y="11"/>
              </a:cxn>
              <a:cxn ang="0">
                <a:pos x="55" y="26"/>
              </a:cxn>
              <a:cxn ang="0">
                <a:pos x="55" y="16"/>
              </a:cxn>
              <a:cxn ang="0">
                <a:pos x="41" y="22"/>
              </a:cxn>
              <a:cxn ang="0">
                <a:pos x="41" y="32"/>
              </a:cxn>
              <a:cxn ang="0">
                <a:pos x="55" y="26"/>
              </a:cxn>
              <a:cxn ang="0">
                <a:pos x="71" y="36"/>
              </a:cxn>
              <a:cxn ang="0">
                <a:pos x="57" y="30"/>
              </a:cxn>
              <a:cxn ang="0">
                <a:pos x="42" y="36"/>
              </a:cxn>
              <a:cxn ang="0">
                <a:pos x="57" y="42"/>
              </a:cxn>
              <a:cxn ang="0">
                <a:pos x="71" y="36"/>
              </a:cxn>
              <a:cxn ang="0">
                <a:pos x="73" y="51"/>
              </a:cxn>
              <a:cxn ang="0">
                <a:pos x="73" y="40"/>
              </a:cxn>
              <a:cxn ang="0">
                <a:pos x="59" y="46"/>
              </a:cxn>
              <a:cxn ang="0">
                <a:pos x="59" y="58"/>
              </a:cxn>
              <a:cxn ang="0">
                <a:pos x="73" y="51"/>
              </a:cxn>
            </a:cxnLst>
            <a:rect l="0" t="0" r="r" b="b"/>
            <a:pathLst>
              <a:path w="77" h="64">
                <a:moveTo>
                  <a:pt x="77" y="51"/>
                </a:moveTo>
                <a:cubicBezTo>
                  <a:pt x="77" y="53"/>
                  <a:pt x="76" y="55"/>
                  <a:pt x="75" y="55"/>
                </a:cubicBezTo>
                <a:cubicBezTo>
                  <a:pt x="59" y="63"/>
                  <a:pt x="59" y="63"/>
                  <a:pt x="59" y="63"/>
                </a:cubicBezTo>
                <a:cubicBezTo>
                  <a:pt x="58" y="64"/>
                  <a:pt x="58" y="64"/>
                  <a:pt x="57" y="64"/>
                </a:cubicBezTo>
                <a:cubicBezTo>
                  <a:pt x="56" y="64"/>
                  <a:pt x="55" y="64"/>
                  <a:pt x="55" y="63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8" y="55"/>
                  <a:pt x="38" y="55"/>
                </a:cubicBezTo>
                <a:cubicBezTo>
                  <a:pt x="22" y="63"/>
                  <a:pt x="22" y="63"/>
                  <a:pt x="22" y="63"/>
                </a:cubicBezTo>
                <a:cubicBezTo>
                  <a:pt x="22" y="64"/>
                  <a:pt x="21" y="64"/>
                  <a:pt x="20" y="64"/>
                </a:cubicBezTo>
                <a:cubicBezTo>
                  <a:pt x="20" y="64"/>
                  <a:pt x="19" y="64"/>
                  <a:pt x="18" y="63"/>
                </a:cubicBezTo>
                <a:cubicBezTo>
                  <a:pt x="2" y="55"/>
                  <a:pt x="2" y="55"/>
                  <a:pt x="2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5"/>
                  <a:pt x="1" y="33"/>
                  <a:pt x="3" y="32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0"/>
                  <a:pt x="19" y="8"/>
                  <a:pt x="21" y="7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8" y="0"/>
                  <a:pt x="39" y="0"/>
                </a:cubicBezTo>
                <a:cubicBezTo>
                  <a:pt x="39" y="0"/>
                  <a:pt x="40" y="0"/>
                  <a:pt x="40" y="0"/>
                </a:cubicBezTo>
                <a:cubicBezTo>
                  <a:pt x="56" y="7"/>
                  <a:pt x="56" y="7"/>
                  <a:pt x="56" y="7"/>
                </a:cubicBezTo>
                <a:cubicBezTo>
                  <a:pt x="58" y="8"/>
                  <a:pt x="59" y="10"/>
                  <a:pt x="59" y="11"/>
                </a:cubicBezTo>
                <a:cubicBezTo>
                  <a:pt x="59" y="26"/>
                  <a:pt x="59" y="26"/>
                  <a:pt x="59" y="26"/>
                </a:cubicBezTo>
                <a:cubicBezTo>
                  <a:pt x="75" y="32"/>
                  <a:pt x="75" y="32"/>
                  <a:pt x="75" y="32"/>
                </a:cubicBezTo>
                <a:cubicBezTo>
                  <a:pt x="76" y="33"/>
                  <a:pt x="77" y="35"/>
                  <a:pt x="77" y="37"/>
                </a:cubicBezTo>
                <a:lnTo>
                  <a:pt x="77" y="51"/>
                </a:lnTo>
                <a:close/>
                <a:moveTo>
                  <a:pt x="35" y="36"/>
                </a:moveTo>
                <a:cubicBezTo>
                  <a:pt x="20" y="30"/>
                  <a:pt x="20" y="30"/>
                  <a:pt x="20" y="30"/>
                </a:cubicBezTo>
                <a:cubicBezTo>
                  <a:pt x="6" y="36"/>
                  <a:pt x="6" y="36"/>
                  <a:pt x="6" y="36"/>
                </a:cubicBezTo>
                <a:cubicBezTo>
                  <a:pt x="20" y="42"/>
                  <a:pt x="20" y="42"/>
                  <a:pt x="20" y="42"/>
                </a:cubicBezTo>
                <a:lnTo>
                  <a:pt x="35" y="36"/>
                </a:lnTo>
                <a:close/>
                <a:moveTo>
                  <a:pt x="36" y="51"/>
                </a:moveTo>
                <a:cubicBezTo>
                  <a:pt x="36" y="40"/>
                  <a:pt x="36" y="40"/>
                  <a:pt x="36" y="4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58"/>
                  <a:pt x="23" y="58"/>
                  <a:pt x="23" y="58"/>
                </a:cubicBezTo>
                <a:lnTo>
                  <a:pt x="36" y="51"/>
                </a:lnTo>
                <a:close/>
                <a:moveTo>
                  <a:pt x="54" y="11"/>
                </a:moveTo>
                <a:cubicBezTo>
                  <a:pt x="39" y="5"/>
                  <a:pt x="39" y="5"/>
                  <a:pt x="39" y="5"/>
                </a:cubicBezTo>
                <a:cubicBezTo>
                  <a:pt x="23" y="11"/>
                  <a:pt x="23" y="11"/>
                  <a:pt x="23" y="11"/>
                </a:cubicBezTo>
                <a:cubicBezTo>
                  <a:pt x="39" y="18"/>
                  <a:pt x="39" y="18"/>
                  <a:pt x="39" y="18"/>
                </a:cubicBezTo>
                <a:lnTo>
                  <a:pt x="54" y="11"/>
                </a:lnTo>
                <a:close/>
                <a:moveTo>
                  <a:pt x="55" y="26"/>
                </a:moveTo>
                <a:cubicBezTo>
                  <a:pt x="55" y="16"/>
                  <a:pt x="55" y="16"/>
                  <a:pt x="55" y="16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32"/>
                  <a:pt x="41" y="32"/>
                  <a:pt x="41" y="32"/>
                </a:cubicBezTo>
                <a:lnTo>
                  <a:pt x="55" y="26"/>
                </a:lnTo>
                <a:close/>
                <a:moveTo>
                  <a:pt x="71" y="36"/>
                </a:moveTo>
                <a:cubicBezTo>
                  <a:pt x="57" y="30"/>
                  <a:pt x="57" y="30"/>
                  <a:pt x="57" y="30"/>
                </a:cubicBezTo>
                <a:cubicBezTo>
                  <a:pt x="42" y="36"/>
                  <a:pt x="42" y="36"/>
                  <a:pt x="42" y="36"/>
                </a:cubicBezTo>
                <a:cubicBezTo>
                  <a:pt x="57" y="42"/>
                  <a:pt x="57" y="42"/>
                  <a:pt x="57" y="42"/>
                </a:cubicBezTo>
                <a:lnTo>
                  <a:pt x="71" y="36"/>
                </a:lnTo>
                <a:close/>
                <a:moveTo>
                  <a:pt x="73" y="51"/>
                </a:moveTo>
                <a:cubicBezTo>
                  <a:pt x="73" y="40"/>
                  <a:pt x="73" y="40"/>
                  <a:pt x="73" y="4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58"/>
                  <a:pt x="59" y="58"/>
                  <a:pt x="59" y="58"/>
                </a:cubicBezTo>
                <a:lnTo>
                  <a:pt x="73" y="51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65"/>
          <p:cNvSpPr>
            <a:spLocks noEditPoints="1"/>
          </p:cNvSpPr>
          <p:nvPr/>
        </p:nvSpPr>
        <p:spPr bwMode="auto">
          <a:xfrm>
            <a:off x="2992820" y="2580481"/>
            <a:ext cx="171450" cy="220663"/>
          </a:xfrm>
          <a:custGeom>
            <a:avLst/>
            <a:gdLst/>
            <a:ahLst/>
            <a:cxnLst>
              <a:cxn ang="0">
                <a:pos x="23" y="25"/>
              </a:cxn>
              <a:cxn ang="0">
                <a:pos x="18" y="32"/>
              </a:cxn>
              <a:cxn ang="0">
                <a:pos x="18" y="59"/>
              </a:cxn>
              <a:cxn ang="0">
                <a:pos x="13" y="64"/>
              </a:cxn>
              <a:cxn ang="0">
                <a:pos x="9" y="64"/>
              </a:cxn>
              <a:cxn ang="0">
                <a:pos x="4" y="59"/>
              </a:cxn>
              <a:cxn ang="0">
                <a:pos x="4" y="32"/>
              </a:cxn>
              <a:cxn ang="0">
                <a:pos x="0" y="25"/>
              </a:cxn>
              <a:cxn ang="0">
                <a:pos x="0" y="2"/>
              </a:cxn>
              <a:cxn ang="0">
                <a:pos x="2" y="0"/>
              </a:cxn>
              <a:cxn ang="0">
                <a:pos x="4" y="2"/>
              </a:cxn>
              <a:cxn ang="0">
                <a:pos x="4" y="17"/>
              </a:cxn>
              <a:cxn ang="0">
                <a:pos x="7" y="19"/>
              </a:cxn>
              <a:cxn ang="0">
                <a:pos x="9" y="17"/>
              </a:cxn>
              <a:cxn ang="0">
                <a:pos x="9" y="2"/>
              </a:cxn>
              <a:cxn ang="0">
                <a:pos x="11" y="0"/>
              </a:cxn>
              <a:cxn ang="0">
                <a:pos x="13" y="2"/>
              </a:cxn>
              <a:cxn ang="0">
                <a:pos x="13" y="17"/>
              </a:cxn>
              <a:cxn ang="0">
                <a:pos x="16" y="19"/>
              </a:cxn>
              <a:cxn ang="0">
                <a:pos x="18" y="17"/>
              </a:cxn>
              <a:cxn ang="0">
                <a:pos x="18" y="2"/>
              </a:cxn>
              <a:cxn ang="0">
                <a:pos x="20" y="0"/>
              </a:cxn>
              <a:cxn ang="0">
                <a:pos x="23" y="2"/>
              </a:cxn>
              <a:cxn ang="0">
                <a:pos x="23" y="25"/>
              </a:cxn>
              <a:cxn ang="0">
                <a:pos x="50" y="59"/>
              </a:cxn>
              <a:cxn ang="0">
                <a:pos x="45" y="64"/>
              </a:cxn>
              <a:cxn ang="0">
                <a:pos x="41" y="64"/>
              </a:cxn>
              <a:cxn ang="0">
                <a:pos x="36" y="59"/>
              </a:cxn>
              <a:cxn ang="0">
                <a:pos x="36" y="41"/>
              </a:cxn>
              <a:cxn ang="0">
                <a:pos x="28" y="41"/>
              </a:cxn>
              <a:cxn ang="0">
                <a:pos x="27" y="40"/>
              </a:cxn>
              <a:cxn ang="0">
                <a:pos x="27" y="11"/>
              </a:cxn>
              <a:cxn ang="0">
                <a:pos x="39" y="0"/>
              </a:cxn>
              <a:cxn ang="0">
                <a:pos x="48" y="0"/>
              </a:cxn>
              <a:cxn ang="0">
                <a:pos x="50" y="2"/>
              </a:cxn>
              <a:cxn ang="0">
                <a:pos x="50" y="59"/>
              </a:cxn>
            </a:cxnLst>
            <a:rect l="0" t="0" r="r" b="b"/>
            <a:pathLst>
              <a:path w="50" h="64">
                <a:moveTo>
                  <a:pt x="23" y="25"/>
                </a:moveTo>
                <a:cubicBezTo>
                  <a:pt x="23" y="28"/>
                  <a:pt x="21" y="31"/>
                  <a:pt x="18" y="32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62"/>
                  <a:pt x="16" y="64"/>
                  <a:pt x="13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6" y="64"/>
                  <a:pt x="4" y="62"/>
                  <a:pt x="4" y="59"/>
                </a:cubicBezTo>
                <a:cubicBezTo>
                  <a:pt x="4" y="32"/>
                  <a:pt x="4" y="32"/>
                  <a:pt x="4" y="32"/>
                </a:cubicBezTo>
                <a:cubicBezTo>
                  <a:pt x="2" y="31"/>
                  <a:pt x="0" y="28"/>
                  <a:pt x="0" y="25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8"/>
                  <a:pt x="5" y="19"/>
                  <a:pt x="7" y="19"/>
                </a:cubicBezTo>
                <a:cubicBezTo>
                  <a:pt x="8" y="19"/>
                  <a:pt x="9" y="18"/>
                  <a:pt x="9" y="17"/>
                </a:cubicBezTo>
                <a:cubicBezTo>
                  <a:pt x="9" y="2"/>
                  <a:pt x="9" y="2"/>
                  <a:pt x="9" y="2"/>
                </a:cubicBezTo>
                <a:cubicBezTo>
                  <a:pt x="9" y="1"/>
                  <a:pt x="10" y="0"/>
                  <a:pt x="11" y="0"/>
                </a:cubicBezTo>
                <a:cubicBezTo>
                  <a:pt x="12" y="0"/>
                  <a:pt x="13" y="1"/>
                  <a:pt x="13" y="2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8"/>
                  <a:pt x="15" y="19"/>
                  <a:pt x="16" y="19"/>
                </a:cubicBezTo>
                <a:cubicBezTo>
                  <a:pt x="17" y="19"/>
                  <a:pt x="18" y="18"/>
                  <a:pt x="18" y="17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1"/>
                  <a:pt x="19" y="0"/>
                  <a:pt x="20" y="0"/>
                </a:cubicBezTo>
                <a:cubicBezTo>
                  <a:pt x="22" y="0"/>
                  <a:pt x="23" y="1"/>
                  <a:pt x="23" y="2"/>
                </a:cubicBezTo>
                <a:lnTo>
                  <a:pt x="23" y="25"/>
                </a:lnTo>
                <a:close/>
                <a:moveTo>
                  <a:pt x="50" y="59"/>
                </a:moveTo>
                <a:cubicBezTo>
                  <a:pt x="50" y="62"/>
                  <a:pt x="48" y="64"/>
                  <a:pt x="45" y="64"/>
                </a:cubicBezTo>
                <a:cubicBezTo>
                  <a:pt x="41" y="64"/>
                  <a:pt x="41" y="64"/>
                  <a:pt x="41" y="64"/>
                </a:cubicBezTo>
                <a:cubicBezTo>
                  <a:pt x="38" y="64"/>
                  <a:pt x="36" y="62"/>
                  <a:pt x="36" y="59"/>
                </a:cubicBezTo>
                <a:cubicBezTo>
                  <a:pt x="36" y="41"/>
                  <a:pt x="36" y="41"/>
                  <a:pt x="36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1"/>
                  <a:pt x="27" y="41"/>
                  <a:pt x="27" y="40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5"/>
                  <a:pt x="32" y="0"/>
                  <a:pt x="39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50" y="1"/>
                  <a:pt x="50" y="2"/>
                </a:cubicBezTo>
                <a:lnTo>
                  <a:pt x="50" y="5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6"/>
          <p:cNvSpPr>
            <a:spLocks noEditPoints="1"/>
          </p:cNvSpPr>
          <p:nvPr/>
        </p:nvSpPr>
        <p:spPr bwMode="auto">
          <a:xfrm>
            <a:off x="3488120" y="2580481"/>
            <a:ext cx="188913" cy="220663"/>
          </a:xfrm>
          <a:custGeom>
            <a:avLst/>
            <a:gdLst/>
            <a:ahLst/>
            <a:cxnLst>
              <a:cxn ang="0">
                <a:pos x="55" y="9"/>
              </a:cxn>
              <a:cxn ang="0">
                <a:pos x="55" y="14"/>
              </a:cxn>
              <a:cxn ang="0">
                <a:pos x="27" y="23"/>
              </a:cxn>
              <a:cxn ang="0">
                <a:pos x="0" y="14"/>
              </a:cxn>
              <a:cxn ang="0">
                <a:pos x="0" y="9"/>
              </a:cxn>
              <a:cxn ang="0">
                <a:pos x="27" y="0"/>
              </a:cxn>
              <a:cxn ang="0">
                <a:pos x="55" y="9"/>
              </a:cxn>
              <a:cxn ang="0">
                <a:pos x="55" y="21"/>
              </a:cxn>
              <a:cxn ang="0">
                <a:pos x="55" y="27"/>
              </a:cxn>
              <a:cxn ang="0">
                <a:pos x="27" y="37"/>
              </a:cxn>
              <a:cxn ang="0">
                <a:pos x="0" y="27"/>
              </a:cxn>
              <a:cxn ang="0">
                <a:pos x="0" y="21"/>
              </a:cxn>
              <a:cxn ang="0">
                <a:pos x="27" y="27"/>
              </a:cxn>
              <a:cxn ang="0">
                <a:pos x="55" y="21"/>
              </a:cxn>
              <a:cxn ang="0">
                <a:pos x="55" y="35"/>
              </a:cxn>
              <a:cxn ang="0">
                <a:pos x="55" y="41"/>
              </a:cxn>
              <a:cxn ang="0">
                <a:pos x="27" y="50"/>
              </a:cxn>
              <a:cxn ang="0">
                <a:pos x="0" y="41"/>
              </a:cxn>
              <a:cxn ang="0">
                <a:pos x="0" y="35"/>
              </a:cxn>
              <a:cxn ang="0">
                <a:pos x="27" y="41"/>
              </a:cxn>
              <a:cxn ang="0">
                <a:pos x="55" y="35"/>
              </a:cxn>
              <a:cxn ang="0">
                <a:pos x="55" y="49"/>
              </a:cxn>
              <a:cxn ang="0">
                <a:pos x="55" y="55"/>
              </a:cxn>
              <a:cxn ang="0">
                <a:pos x="27" y="64"/>
              </a:cxn>
              <a:cxn ang="0">
                <a:pos x="0" y="55"/>
              </a:cxn>
              <a:cxn ang="0">
                <a:pos x="0" y="49"/>
              </a:cxn>
              <a:cxn ang="0">
                <a:pos x="27" y="55"/>
              </a:cxn>
              <a:cxn ang="0">
                <a:pos x="55" y="49"/>
              </a:cxn>
            </a:cxnLst>
            <a:rect l="0" t="0" r="r" b="b"/>
            <a:pathLst>
              <a:path w="55" h="64">
                <a:moveTo>
                  <a:pt x="55" y="9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9"/>
                  <a:pt x="42" y="23"/>
                  <a:pt x="27" y="23"/>
                </a:cubicBezTo>
                <a:cubicBezTo>
                  <a:pt x="12" y="23"/>
                  <a:pt x="0" y="19"/>
                  <a:pt x="0" y="14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12" y="0"/>
                  <a:pt x="27" y="0"/>
                </a:cubicBezTo>
                <a:cubicBezTo>
                  <a:pt x="42" y="0"/>
                  <a:pt x="55" y="4"/>
                  <a:pt x="55" y="9"/>
                </a:cubicBezTo>
                <a:close/>
                <a:moveTo>
                  <a:pt x="55" y="21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2"/>
                  <a:pt x="42" y="37"/>
                  <a:pt x="27" y="37"/>
                </a:cubicBezTo>
                <a:cubicBezTo>
                  <a:pt x="12" y="37"/>
                  <a:pt x="0" y="32"/>
                  <a:pt x="0" y="27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25"/>
                  <a:pt x="16" y="27"/>
                  <a:pt x="27" y="27"/>
                </a:cubicBezTo>
                <a:cubicBezTo>
                  <a:pt x="38" y="27"/>
                  <a:pt x="49" y="25"/>
                  <a:pt x="55" y="21"/>
                </a:cubicBezTo>
                <a:close/>
                <a:moveTo>
                  <a:pt x="55" y="35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6"/>
                  <a:pt x="42" y="50"/>
                  <a:pt x="27" y="50"/>
                </a:cubicBezTo>
                <a:cubicBezTo>
                  <a:pt x="12" y="50"/>
                  <a:pt x="0" y="46"/>
                  <a:pt x="0" y="41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39"/>
                  <a:pt x="16" y="41"/>
                  <a:pt x="27" y="41"/>
                </a:cubicBezTo>
                <a:cubicBezTo>
                  <a:pt x="38" y="41"/>
                  <a:pt x="49" y="39"/>
                  <a:pt x="55" y="35"/>
                </a:cubicBezTo>
                <a:close/>
                <a:moveTo>
                  <a:pt x="55" y="49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60"/>
                  <a:pt x="42" y="64"/>
                  <a:pt x="27" y="64"/>
                </a:cubicBezTo>
                <a:cubicBezTo>
                  <a:pt x="12" y="64"/>
                  <a:pt x="0" y="60"/>
                  <a:pt x="0" y="55"/>
                </a:cubicBezTo>
                <a:cubicBezTo>
                  <a:pt x="0" y="49"/>
                  <a:pt x="0" y="49"/>
                  <a:pt x="0" y="49"/>
                </a:cubicBezTo>
                <a:cubicBezTo>
                  <a:pt x="6" y="53"/>
                  <a:pt x="16" y="55"/>
                  <a:pt x="27" y="55"/>
                </a:cubicBezTo>
                <a:cubicBezTo>
                  <a:pt x="38" y="55"/>
                  <a:pt x="49" y="53"/>
                  <a:pt x="55" y="49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67"/>
          <p:cNvSpPr>
            <a:spLocks noEditPoints="1"/>
          </p:cNvSpPr>
          <p:nvPr/>
        </p:nvSpPr>
        <p:spPr bwMode="auto">
          <a:xfrm>
            <a:off x="3983420" y="2597943"/>
            <a:ext cx="188913" cy="185738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4"/>
              </a:cxn>
              <a:cxn ang="0">
                <a:pos x="10" y="54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52" y="27"/>
              </a:cxn>
              <a:cxn ang="0">
                <a:pos x="27" y="27"/>
              </a:cxn>
              <a:cxn ang="0">
                <a:pos x="27" y="2"/>
              </a:cxn>
              <a:cxn ang="0">
                <a:pos x="10" y="2"/>
              </a:cxn>
              <a:cxn ang="0">
                <a:pos x="2" y="10"/>
              </a:cxn>
              <a:cxn ang="0">
                <a:pos x="2" y="27"/>
              </a:cxn>
              <a:cxn ang="0">
                <a:pos x="27" y="27"/>
              </a:cxn>
              <a:cxn ang="0">
                <a:pos x="27" y="52"/>
              </a:cxn>
              <a:cxn ang="0">
                <a:pos x="44" y="52"/>
              </a:cxn>
              <a:cxn ang="0">
                <a:pos x="52" y="44"/>
              </a:cxn>
              <a:cxn ang="0">
                <a:pos x="52" y="27"/>
              </a:cxn>
            </a:cxnLst>
            <a:rect l="0" t="0" r="r" b="b"/>
            <a:pathLst>
              <a:path w="55" h="54">
                <a:moveTo>
                  <a:pt x="55" y="44"/>
                </a:moveTo>
                <a:cubicBezTo>
                  <a:pt x="55" y="50"/>
                  <a:pt x="50" y="54"/>
                  <a:pt x="44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4"/>
                  <a:pt x="55" y="10"/>
                </a:cubicBezTo>
                <a:lnTo>
                  <a:pt x="55" y="44"/>
                </a:lnTo>
                <a:close/>
                <a:moveTo>
                  <a:pt x="52" y="27"/>
                </a:moveTo>
                <a:cubicBezTo>
                  <a:pt x="27" y="27"/>
                  <a:pt x="27" y="27"/>
                  <a:pt x="27" y="27"/>
                </a:cubicBezTo>
                <a:cubicBezTo>
                  <a:pt x="27" y="2"/>
                  <a:pt x="27" y="2"/>
                  <a:pt x="27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6" y="2"/>
                  <a:pt x="2" y="5"/>
                  <a:pt x="2" y="10"/>
                </a:cubicBezTo>
                <a:cubicBezTo>
                  <a:pt x="2" y="27"/>
                  <a:pt x="2" y="27"/>
                  <a:pt x="2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52"/>
                  <a:pt x="27" y="52"/>
                  <a:pt x="27" y="52"/>
                </a:cubicBezTo>
                <a:cubicBezTo>
                  <a:pt x="44" y="52"/>
                  <a:pt x="44" y="52"/>
                  <a:pt x="44" y="52"/>
                </a:cubicBezTo>
                <a:cubicBezTo>
                  <a:pt x="49" y="52"/>
                  <a:pt x="52" y="49"/>
                  <a:pt x="52" y="44"/>
                </a:cubicBezTo>
                <a:lnTo>
                  <a:pt x="52" y="2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68"/>
          <p:cNvSpPr>
            <a:spLocks noEditPoints="1"/>
          </p:cNvSpPr>
          <p:nvPr/>
        </p:nvSpPr>
        <p:spPr bwMode="auto">
          <a:xfrm>
            <a:off x="4477132" y="2597943"/>
            <a:ext cx="188913" cy="185738"/>
          </a:xfrm>
          <a:custGeom>
            <a:avLst/>
            <a:gdLst/>
            <a:ahLst/>
            <a:cxnLst>
              <a:cxn ang="0">
                <a:pos x="55" y="4"/>
              </a:cxn>
              <a:cxn ang="0">
                <a:pos x="55" y="49"/>
              </a:cxn>
              <a:cxn ang="0">
                <a:pos x="50" y="54"/>
              </a:cxn>
              <a:cxn ang="0">
                <a:pos x="5" y="54"/>
              </a:cxn>
              <a:cxn ang="0">
                <a:pos x="0" y="49"/>
              </a:cxn>
              <a:cxn ang="0">
                <a:pos x="0" y="4"/>
              </a:cxn>
              <a:cxn ang="0">
                <a:pos x="5" y="0"/>
              </a:cxn>
              <a:cxn ang="0">
                <a:pos x="50" y="0"/>
              </a:cxn>
              <a:cxn ang="0">
                <a:pos x="55" y="4"/>
              </a:cxn>
              <a:cxn ang="0">
                <a:pos x="52" y="4"/>
              </a:cxn>
              <a:cxn ang="0">
                <a:pos x="50" y="2"/>
              </a:cxn>
              <a:cxn ang="0">
                <a:pos x="5" y="2"/>
              </a:cxn>
              <a:cxn ang="0">
                <a:pos x="2" y="4"/>
              </a:cxn>
              <a:cxn ang="0">
                <a:pos x="2" y="49"/>
              </a:cxn>
              <a:cxn ang="0">
                <a:pos x="5" y="52"/>
              </a:cxn>
              <a:cxn ang="0">
                <a:pos x="50" y="52"/>
              </a:cxn>
              <a:cxn ang="0">
                <a:pos x="52" y="49"/>
              </a:cxn>
              <a:cxn ang="0">
                <a:pos x="52" y="4"/>
              </a:cxn>
              <a:cxn ang="0">
                <a:pos x="50" y="4"/>
              </a:cxn>
              <a:cxn ang="0">
                <a:pos x="50" y="20"/>
              </a:cxn>
              <a:cxn ang="0">
                <a:pos x="44" y="18"/>
              </a:cxn>
              <a:cxn ang="0">
                <a:pos x="21" y="17"/>
              </a:cxn>
              <a:cxn ang="0">
                <a:pos x="20" y="18"/>
              </a:cxn>
              <a:cxn ang="0">
                <a:pos x="18" y="13"/>
              </a:cxn>
              <a:cxn ang="0">
                <a:pos x="9" y="13"/>
              </a:cxn>
              <a:cxn ang="0">
                <a:pos x="12" y="20"/>
              </a:cxn>
              <a:cxn ang="0">
                <a:pos x="4" y="24"/>
              </a:cxn>
              <a:cxn ang="0">
                <a:pos x="4" y="4"/>
              </a:cxn>
              <a:cxn ang="0">
                <a:pos x="5" y="4"/>
              </a:cxn>
              <a:cxn ang="0">
                <a:pos x="50" y="4"/>
              </a:cxn>
              <a:cxn ang="0">
                <a:pos x="50" y="4"/>
              </a:cxn>
              <a:cxn ang="0">
                <a:pos x="31" y="37"/>
              </a:cxn>
              <a:cxn ang="0">
                <a:pos x="50" y="32"/>
              </a:cxn>
              <a:cxn ang="0">
                <a:pos x="50" y="49"/>
              </a:cxn>
              <a:cxn ang="0">
                <a:pos x="50" y="50"/>
              </a:cxn>
              <a:cxn ang="0">
                <a:pos x="5" y="50"/>
              </a:cxn>
              <a:cxn ang="0">
                <a:pos x="4" y="49"/>
              </a:cxn>
              <a:cxn ang="0">
                <a:pos x="4" y="44"/>
              </a:cxn>
              <a:cxn ang="0">
                <a:pos x="29" y="37"/>
              </a:cxn>
              <a:cxn ang="0">
                <a:pos x="22" y="22"/>
              </a:cxn>
              <a:cxn ang="0">
                <a:pos x="23" y="22"/>
              </a:cxn>
              <a:cxn ang="0">
                <a:pos x="47" y="26"/>
              </a:cxn>
              <a:cxn ang="0">
                <a:pos x="46" y="27"/>
              </a:cxn>
              <a:cxn ang="0">
                <a:pos x="37" y="30"/>
              </a:cxn>
              <a:cxn ang="0">
                <a:pos x="33" y="22"/>
              </a:cxn>
              <a:cxn ang="0">
                <a:pos x="25" y="23"/>
              </a:cxn>
              <a:cxn ang="0">
                <a:pos x="31" y="37"/>
              </a:cxn>
              <a:cxn ang="0">
                <a:pos x="9" y="35"/>
              </a:cxn>
              <a:cxn ang="0">
                <a:pos x="14" y="24"/>
              </a:cxn>
              <a:cxn ang="0">
                <a:pos x="19" y="34"/>
              </a:cxn>
              <a:cxn ang="0">
                <a:pos x="10" y="36"/>
              </a:cxn>
              <a:cxn ang="0">
                <a:pos x="9" y="35"/>
              </a:cxn>
            </a:cxnLst>
            <a:rect l="0" t="0" r="r" b="b"/>
            <a:pathLst>
              <a:path w="55" h="54">
                <a:moveTo>
                  <a:pt x="55" y="4"/>
                </a:moveTo>
                <a:cubicBezTo>
                  <a:pt x="55" y="49"/>
                  <a:pt x="55" y="49"/>
                  <a:pt x="55" y="49"/>
                </a:cubicBezTo>
                <a:cubicBezTo>
                  <a:pt x="55" y="52"/>
                  <a:pt x="52" y="54"/>
                  <a:pt x="50" y="54"/>
                </a:cubicBezTo>
                <a:cubicBezTo>
                  <a:pt x="5" y="54"/>
                  <a:pt x="5" y="54"/>
                  <a:pt x="5" y="54"/>
                </a:cubicBezTo>
                <a:cubicBezTo>
                  <a:pt x="2" y="54"/>
                  <a:pt x="0" y="52"/>
                  <a:pt x="0" y="4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5" y="2"/>
                  <a:pt x="55" y="4"/>
                </a:cubicBezTo>
                <a:close/>
                <a:moveTo>
                  <a:pt x="52" y="4"/>
                </a:moveTo>
                <a:cubicBezTo>
                  <a:pt x="52" y="3"/>
                  <a:pt x="51" y="2"/>
                  <a:pt x="50" y="2"/>
                </a:cubicBezTo>
                <a:cubicBezTo>
                  <a:pt x="5" y="2"/>
                  <a:pt x="5" y="2"/>
                  <a:pt x="5" y="2"/>
                </a:cubicBezTo>
                <a:cubicBezTo>
                  <a:pt x="3" y="2"/>
                  <a:pt x="2" y="3"/>
                  <a:pt x="2" y="4"/>
                </a:cubicBezTo>
                <a:cubicBezTo>
                  <a:pt x="2" y="49"/>
                  <a:pt x="2" y="49"/>
                  <a:pt x="2" y="49"/>
                </a:cubicBezTo>
                <a:cubicBezTo>
                  <a:pt x="2" y="51"/>
                  <a:pt x="3" y="52"/>
                  <a:pt x="5" y="52"/>
                </a:cubicBezTo>
                <a:cubicBezTo>
                  <a:pt x="50" y="52"/>
                  <a:pt x="50" y="52"/>
                  <a:pt x="50" y="52"/>
                </a:cubicBezTo>
                <a:cubicBezTo>
                  <a:pt x="51" y="52"/>
                  <a:pt x="52" y="51"/>
                  <a:pt x="52" y="49"/>
                </a:cubicBezTo>
                <a:lnTo>
                  <a:pt x="52" y="4"/>
                </a:lnTo>
                <a:close/>
                <a:moveTo>
                  <a:pt x="50" y="4"/>
                </a:moveTo>
                <a:cubicBezTo>
                  <a:pt x="50" y="20"/>
                  <a:pt x="50" y="20"/>
                  <a:pt x="50" y="20"/>
                </a:cubicBezTo>
                <a:cubicBezTo>
                  <a:pt x="48" y="19"/>
                  <a:pt x="46" y="18"/>
                  <a:pt x="44" y="18"/>
                </a:cubicBezTo>
                <a:cubicBezTo>
                  <a:pt x="36" y="16"/>
                  <a:pt x="29" y="16"/>
                  <a:pt x="21" y="17"/>
                </a:cubicBezTo>
                <a:cubicBezTo>
                  <a:pt x="20" y="18"/>
                  <a:pt x="20" y="18"/>
                  <a:pt x="20" y="18"/>
                </a:cubicBezTo>
                <a:cubicBezTo>
                  <a:pt x="18" y="13"/>
                  <a:pt x="18" y="13"/>
                  <a:pt x="18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12" y="20"/>
                  <a:pt x="12" y="20"/>
                  <a:pt x="12" y="20"/>
                </a:cubicBezTo>
                <a:cubicBezTo>
                  <a:pt x="9" y="21"/>
                  <a:pt x="6" y="23"/>
                  <a:pt x="4" y="24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4" y="4"/>
                  <a:pt x="5" y="4"/>
                </a:cubicBezTo>
                <a:cubicBezTo>
                  <a:pt x="50" y="4"/>
                  <a:pt x="50" y="4"/>
                  <a:pt x="50" y="4"/>
                </a:cubicBezTo>
                <a:cubicBezTo>
                  <a:pt x="50" y="4"/>
                  <a:pt x="50" y="4"/>
                  <a:pt x="50" y="4"/>
                </a:cubicBezTo>
                <a:close/>
                <a:moveTo>
                  <a:pt x="31" y="37"/>
                </a:moveTo>
                <a:cubicBezTo>
                  <a:pt x="50" y="32"/>
                  <a:pt x="50" y="32"/>
                  <a:pt x="50" y="32"/>
                </a:cubicBezTo>
                <a:cubicBezTo>
                  <a:pt x="50" y="49"/>
                  <a:pt x="50" y="49"/>
                  <a:pt x="50" y="49"/>
                </a:cubicBezTo>
                <a:cubicBezTo>
                  <a:pt x="50" y="50"/>
                  <a:pt x="50" y="50"/>
                  <a:pt x="50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4" y="50"/>
                  <a:pt x="4" y="50"/>
                  <a:pt x="4" y="49"/>
                </a:cubicBezTo>
                <a:cubicBezTo>
                  <a:pt x="4" y="44"/>
                  <a:pt x="4" y="44"/>
                  <a:pt x="4" y="44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3" y="22"/>
                </a:cubicBezTo>
                <a:cubicBezTo>
                  <a:pt x="35" y="19"/>
                  <a:pt x="43" y="22"/>
                  <a:pt x="47" y="26"/>
                </a:cubicBezTo>
                <a:cubicBezTo>
                  <a:pt x="47" y="27"/>
                  <a:pt x="47" y="27"/>
                  <a:pt x="46" y="27"/>
                </a:cubicBezTo>
                <a:cubicBezTo>
                  <a:pt x="46" y="27"/>
                  <a:pt x="43" y="28"/>
                  <a:pt x="37" y="30"/>
                </a:cubicBezTo>
                <a:cubicBezTo>
                  <a:pt x="33" y="22"/>
                  <a:pt x="33" y="22"/>
                  <a:pt x="33" y="22"/>
                </a:cubicBezTo>
                <a:cubicBezTo>
                  <a:pt x="31" y="22"/>
                  <a:pt x="28" y="22"/>
                  <a:pt x="25" y="23"/>
                </a:cubicBezTo>
                <a:lnTo>
                  <a:pt x="31" y="37"/>
                </a:lnTo>
                <a:close/>
                <a:moveTo>
                  <a:pt x="9" y="35"/>
                </a:moveTo>
                <a:cubicBezTo>
                  <a:pt x="8" y="31"/>
                  <a:pt x="9" y="27"/>
                  <a:pt x="14" y="24"/>
                </a:cubicBezTo>
                <a:cubicBezTo>
                  <a:pt x="19" y="34"/>
                  <a:pt x="19" y="34"/>
                  <a:pt x="19" y="34"/>
                </a:cubicBezTo>
                <a:cubicBezTo>
                  <a:pt x="10" y="36"/>
                  <a:pt x="10" y="36"/>
                  <a:pt x="10" y="36"/>
                </a:cubicBezTo>
                <a:cubicBezTo>
                  <a:pt x="9" y="36"/>
                  <a:pt x="9" y="36"/>
                  <a:pt x="9" y="3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69"/>
          <p:cNvSpPr>
            <a:spLocks/>
          </p:cNvSpPr>
          <p:nvPr/>
        </p:nvSpPr>
        <p:spPr bwMode="auto">
          <a:xfrm>
            <a:off x="4975607" y="2580481"/>
            <a:ext cx="117475" cy="220663"/>
          </a:xfrm>
          <a:custGeom>
            <a:avLst/>
            <a:gdLst/>
            <a:ahLst/>
            <a:cxnLst>
              <a:cxn ang="0">
                <a:pos x="21" y="57"/>
              </a:cxn>
              <a:cxn ang="0">
                <a:pos x="21" y="63"/>
              </a:cxn>
              <a:cxn ang="0">
                <a:pos x="20" y="64"/>
              </a:cxn>
              <a:cxn ang="0">
                <a:pos x="15" y="64"/>
              </a:cxn>
              <a:cxn ang="0">
                <a:pos x="14" y="63"/>
              </a:cxn>
              <a:cxn ang="0">
                <a:pos x="14" y="57"/>
              </a:cxn>
              <a:cxn ang="0">
                <a:pos x="1" y="50"/>
              </a:cxn>
              <a:cxn ang="0">
                <a:pos x="1" y="49"/>
              </a:cxn>
              <a:cxn ang="0">
                <a:pos x="4" y="44"/>
              </a:cxn>
              <a:cxn ang="0">
                <a:pos x="5" y="43"/>
              </a:cxn>
              <a:cxn ang="0">
                <a:pos x="6" y="44"/>
              </a:cxn>
              <a:cxn ang="0">
                <a:pos x="17" y="49"/>
              </a:cxn>
              <a:cxn ang="0">
                <a:pos x="25" y="43"/>
              </a:cxn>
              <a:cxn ang="0">
                <a:pos x="16" y="36"/>
              </a:cxn>
              <a:cxn ang="0">
                <a:pos x="1" y="21"/>
              </a:cxn>
              <a:cxn ang="0">
                <a:pos x="14" y="8"/>
              </a:cxn>
              <a:cxn ang="0">
                <a:pos x="14" y="1"/>
              </a:cxn>
              <a:cxn ang="0">
                <a:pos x="15" y="0"/>
              </a:cxn>
              <a:cxn ang="0">
                <a:pos x="20" y="0"/>
              </a:cxn>
              <a:cxn ang="0">
                <a:pos x="21" y="1"/>
              </a:cxn>
              <a:cxn ang="0">
                <a:pos x="21" y="7"/>
              </a:cxn>
              <a:cxn ang="0">
                <a:pos x="32" y="12"/>
              </a:cxn>
              <a:cxn ang="0">
                <a:pos x="32" y="14"/>
              </a:cxn>
              <a:cxn ang="0">
                <a:pos x="29" y="19"/>
              </a:cxn>
              <a:cxn ang="0">
                <a:pos x="29" y="19"/>
              </a:cxn>
              <a:cxn ang="0">
                <a:pos x="28" y="19"/>
              </a:cxn>
              <a:cxn ang="0">
                <a:pos x="18" y="15"/>
              </a:cxn>
              <a:cxn ang="0">
                <a:pos x="10" y="21"/>
              </a:cxn>
              <a:cxn ang="0">
                <a:pos x="20" y="28"/>
              </a:cxn>
              <a:cxn ang="0">
                <a:pos x="34" y="42"/>
              </a:cxn>
              <a:cxn ang="0">
                <a:pos x="21" y="57"/>
              </a:cxn>
            </a:cxnLst>
            <a:rect l="0" t="0" r="r" b="b"/>
            <a:pathLst>
              <a:path w="34" h="64">
                <a:moveTo>
                  <a:pt x="21" y="57"/>
                </a:moveTo>
                <a:cubicBezTo>
                  <a:pt x="21" y="63"/>
                  <a:pt x="21" y="63"/>
                  <a:pt x="21" y="63"/>
                </a:cubicBezTo>
                <a:cubicBezTo>
                  <a:pt x="21" y="63"/>
                  <a:pt x="20" y="64"/>
                  <a:pt x="20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4" y="64"/>
                  <a:pt x="14" y="63"/>
                  <a:pt x="14" y="63"/>
                </a:cubicBezTo>
                <a:cubicBezTo>
                  <a:pt x="14" y="57"/>
                  <a:pt x="14" y="57"/>
                  <a:pt x="14" y="57"/>
                </a:cubicBezTo>
                <a:cubicBezTo>
                  <a:pt x="5" y="55"/>
                  <a:pt x="1" y="50"/>
                  <a:pt x="1" y="50"/>
                </a:cubicBezTo>
                <a:cubicBezTo>
                  <a:pt x="0" y="50"/>
                  <a:pt x="0" y="49"/>
                  <a:pt x="1" y="49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44"/>
                  <a:pt x="5" y="43"/>
                  <a:pt x="5" y="43"/>
                </a:cubicBezTo>
                <a:cubicBezTo>
                  <a:pt x="5" y="43"/>
                  <a:pt x="6" y="44"/>
                  <a:pt x="6" y="44"/>
                </a:cubicBezTo>
                <a:cubicBezTo>
                  <a:pt x="6" y="44"/>
                  <a:pt x="11" y="49"/>
                  <a:pt x="17" y="49"/>
                </a:cubicBezTo>
                <a:cubicBezTo>
                  <a:pt x="21" y="49"/>
                  <a:pt x="25" y="47"/>
                  <a:pt x="25" y="43"/>
                </a:cubicBezTo>
                <a:cubicBezTo>
                  <a:pt x="25" y="39"/>
                  <a:pt x="20" y="38"/>
                  <a:pt x="16" y="36"/>
                </a:cubicBezTo>
                <a:cubicBezTo>
                  <a:pt x="9" y="33"/>
                  <a:pt x="1" y="30"/>
                  <a:pt x="1" y="21"/>
                </a:cubicBezTo>
                <a:cubicBezTo>
                  <a:pt x="1" y="14"/>
                  <a:pt x="6" y="9"/>
                  <a:pt x="14" y="8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4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1" y="0"/>
                  <a:pt x="21" y="1"/>
                </a:cubicBezTo>
                <a:cubicBezTo>
                  <a:pt x="21" y="7"/>
                  <a:pt x="21" y="7"/>
                  <a:pt x="21" y="7"/>
                </a:cubicBezTo>
                <a:cubicBezTo>
                  <a:pt x="28" y="8"/>
                  <a:pt x="32" y="12"/>
                  <a:pt x="32" y="12"/>
                </a:cubicBezTo>
                <a:cubicBezTo>
                  <a:pt x="33" y="13"/>
                  <a:pt x="33" y="13"/>
                  <a:pt x="32" y="14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19"/>
                  <a:pt x="23" y="15"/>
                  <a:pt x="18" y="15"/>
                </a:cubicBezTo>
                <a:cubicBezTo>
                  <a:pt x="13" y="15"/>
                  <a:pt x="10" y="18"/>
                  <a:pt x="10" y="21"/>
                </a:cubicBezTo>
                <a:cubicBezTo>
                  <a:pt x="10" y="25"/>
                  <a:pt x="15" y="26"/>
                  <a:pt x="20" y="28"/>
                </a:cubicBezTo>
                <a:cubicBezTo>
                  <a:pt x="26" y="31"/>
                  <a:pt x="34" y="34"/>
                  <a:pt x="34" y="42"/>
                </a:cubicBezTo>
                <a:cubicBezTo>
                  <a:pt x="34" y="50"/>
                  <a:pt x="28" y="55"/>
                  <a:pt x="21" y="5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70"/>
          <p:cNvSpPr>
            <a:spLocks noEditPoints="1"/>
          </p:cNvSpPr>
          <p:nvPr/>
        </p:nvSpPr>
        <p:spPr bwMode="auto">
          <a:xfrm>
            <a:off x="5467732" y="2580481"/>
            <a:ext cx="201613" cy="188913"/>
          </a:xfrm>
          <a:custGeom>
            <a:avLst/>
            <a:gdLst/>
            <a:ahLst/>
            <a:cxnLst>
              <a:cxn ang="0">
                <a:pos x="59" y="51"/>
              </a:cxn>
              <a:cxn ang="0">
                <a:pos x="56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7"/>
              </a:cxn>
              <a:cxn ang="0">
                <a:pos x="20" y="37"/>
              </a:cxn>
              <a:cxn ang="0">
                <a:pos x="25" y="41"/>
              </a:cxn>
              <a:cxn ang="0">
                <a:pos x="29" y="43"/>
              </a:cxn>
              <a:cxn ang="0">
                <a:pos x="34" y="41"/>
              </a:cxn>
              <a:cxn ang="0">
                <a:pos x="39" y="37"/>
              </a:cxn>
              <a:cxn ang="0">
                <a:pos x="56" y="37"/>
              </a:cxn>
              <a:cxn ang="0">
                <a:pos x="59" y="40"/>
              </a:cxn>
              <a:cxn ang="0">
                <a:pos x="59" y="51"/>
              </a:cxn>
              <a:cxn ang="0">
                <a:pos x="47" y="22"/>
              </a:cxn>
              <a:cxn ang="0">
                <a:pos x="31" y="38"/>
              </a:cxn>
              <a:cxn ang="0">
                <a:pos x="29" y="39"/>
              </a:cxn>
              <a:cxn ang="0">
                <a:pos x="28" y="38"/>
              </a:cxn>
              <a:cxn ang="0">
                <a:pos x="12" y="22"/>
              </a:cxn>
              <a:cxn ang="0">
                <a:pos x="11" y="20"/>
              </a:cxn>
              <a:cxn ang="0">
                <a:pos x="13" y="18"/>
              </a:cxn>
              <a:cxn ang="0">
                <a:pos x="23" y="18"/>
              </a:cxn>
              <a:cxn ang="0">
                <a:pos x="23" y="2"/>
              </a:cxn>
              <a:cxn ang="0">
                <a:pos x="25" y="0"/>
              </a:cxn>
              <a:cxn ang="0">
                <a:pos x="34" y="0"/>
              </a:cxn>
              <a:cxn ang="0">
                <a:pos x="36" y="2"/>
              </a:cxn>
              <a:cxn ang="0">
                <a:pos x="36" y="18"/>
              </a:cxn>
              <a:cxn ang="0">
                <a:pos x="45" y="18"/>
              </a:cxn>
              <a:cxn ang="0">
                <a:pos x="48" y="20"/>
              </a:cxn>
              <a:cxn ang="0">
                <a:pos x="47" y="22"/>
              </a:cxn>
              <a:cxn ang="0">
                <a:pos x="43" y="46"/>
              </a:cxn>
              <a:cxn ang="0">
                <a:pos x="41" y="48"/>
              </a:cxn>
              <a:cxn ang="0">
                <a:pos x="43" y="50"/>
              </a:cxn>
              <a:cxn ang="0">
                <a:pos x="45" y="48"/>
              </a:cxn>
              <a:cxn ang="0">
                <a:pos x="43" y="46"/>
              </a:cxn>
              <a:cxn ang="0">
                <a:pos x="52" y="46"/>
              </a:cxn>
              <a:cxn ang="0">
                <a:pos x="50" y="48"/>
              </a:cxn>
              <a:cxn ang="0">
                <a:pos x="52" y="50"/>
              </a:cxn>
              <a:cxn ang="0">
                <a:pos x="55" y="48"/>
              </a:cxn>
              <a:cxn ang="0">
                <a:pos x="52" y="46"/>
              </a:cxn>
            </a:cxnLst>
            <a:rect l="0" t="0" r="r" b="b"/>
            <a:pathLst>
              <a:path w="59" h="55">
                <a:moveTo>
                  <a:pt x="59" y="51"/>
                </a:moveTo>
                <a:cubicBezTo>
                  <a:pt x="59" y="53"/>
                  <a:pt x="58" y="55"/>
                  <a:pt x="56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7"/>
                  <a:pt x="3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25" y="41"/>
                  <a:pt x="25" y="41"/>
                  <a:pt x="25" y="41"/>
                </a:cubicBezTo>
                <a:cubicBezTo>
                  <a:pt x="26" y="43"/>
                  <a:pt x="28" y="43"/>
                  <a:pt x="29" y="43"/>
                </a:cubicBezTo>
                <a:cubicBezTo>
                  <a:pt x="31" y="43"/>
                  <a:pt x="33" y="43"/>
                  <a:pt x="34" y="41"/>
                </a:cubicBezTo>
                <a:cubicBezTo>
                  <a:pt x="39" y="37"/>
                  <a:pt x="39" y="37"/>
                  <a:pt x="39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8" y="37"/>
                  <a:pt x="59" y="38"/>
                  <a:pt x="59" y="40"/>
                </a:cubicBezTo>
                <a:lnTo>
                  <a:pt x="59" y="51"/>
                </a:lnTo>
                <a:close/>
                <a:moveTo>
                  <a:pt x="47" y="22"/>
                </a:moveTo>
                <a:cubicBezTo>
                  <a:pt x="31" y="38"/>
                  <a:pt x="31" y="38"/>
                  <a:pt x="31" y="38"/>
                </a:cubicBezTo>
                <a:cubicBezTo>
                  <a:pt x="31" y="39"/>
                  <a:pt x="30" y="39"/>
                  <a:pt x="29" y="39"/>
                </a:cubicBezTo>
                <a:cubicBezTo>
                  <a:pt x="29" y="39"/>
                  <a:pt x="28" y="39"/>
                  <a:pt x="28" y="38"/>
                </a:cubicBezTo>
                <a:cubicBezTo>
                  <a:pt x="12" y="22"/>
                  <a:pt x="12" y="22"/>
                  <a:pt x="12" y="22"/>
                </a:cubicBezTo>
                <a:cubicBezTo>
                  <a:pt x="11" y="21"/>
                  <a:pt x="11" y="20"/>
                  <a:pt x="11" y="20"/>
                </a:cubicBezTo>
                <a:cubicBezTo>
                  <a:pt x="12" y="19"/>
                  <a:pt x="13" y="18"/>
                  <a:pt x="13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3" y="2"/>
                  <a:pt x="23" y="2"/>
                  <a:pt x="23" y="2"/>
                </a:cubicBezTo>
                <a:cubicBezTo>
                  <a:pt x="23" y="1"/>
                  <a:pt x="24" y="0"/>
                  <a:pt x="25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5" y="0"/>
                  <a:pt x="36" y="1"/>
                  <a:pt x="36" y="2"/>
                </a:cubicBezTo>
                <a:cubicBezTo>
                  <a:pt x="36" y="18"/>
                  <a:pt x="36" y="18"/>
                  <a:pt x="36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46" y="18"/>
                  <a:pt x="47" y="19"/>
                  <a:pt x="48" y="20"/>
                </a:cubicBezTo>
                <a:cubicBezTo>
                  <a:pt x="48" y="20"/>
                  <a:pt x="48" y="21"/>
                  <a:pt x="47" y="22"/>
                </a:cubicBezTo>
                <a:close/>
                <a:moveTo>
                  <a:pt x="43" y="46"/>
                </a:moveTo>
                <a:cubicBezTo>
                  <a:pt x="42" y="46"/>
                  <a:pt x="41" y="47"/>
                  <a:pt x="41" y="48"/>
                </a:cubicBezTo>
                <a:cubicBezTo>
                  <a:pt x="41" y="49"/>
                  <a:pt x="42" y="50"/>
                  <a:pt x="43" y="50"/>
                </a:cubicBezTo>
                <a:cubicBezTo>
                  <a:pt x="44" y="50"/>
                  <a:pt x="45" y="49"/>
                  <a:pt x="45" y="48"/>
                </a:cubicBezTo>
                <a:cubicBezTo>
                  <a:pt x="45" y="47"/>
                  <a:pt x="44" y="46"/>
                  <a:pt x="43" y="46"/>
                </a:cubicBezTo>
                <a:close/>
                <a:moveTo>
                  <a:pt x="52" y="46"/>
                </a:moveTo>
                <a:cubicBezTo>
                  <a:pt x="51" y="46"/>
                  <a:pt x="50" y="47"/>
                  <a:pt x="50" y="48"/>
                </a:cubicBezTo>
                <a:cubicBezTo>
                  <a:pt x="50" y="49"/>
                  <a:pt x="51" y="50"/>
                  <a:pt x="52" y="50"/>
                </a:cubicBezTo>
                <a:cubicBezTo>
                  <a:pt x="54" y="50"/>
                  <a:pt x="55" y="49"/>
                  <a:pt x="55" y="48"/>
                </a:cubicBezTo>
                <a:cubicBezTo>
                  <a:pt x="55" y="47"/>
                  <a:pt x="54" y="46"/>
                  <a:pt x="52" y="46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71"/>
          <p:cNvSpPr>
            <a:spLocks noEditPoints="1"/>
          </p:cNvSpPr>
          <p:nvPr/>
        </p:nvSpPr>
        <p:spPr bwMode="auto">
          <a:xfrm>
            <a:off x="5969382" y="2594768"/>
            <a:ext cx="201613" cy="188913"/>
          </a:xfrm>
          <a:custGeom>
            <a:avLst/>
            <a:gdLst/>
            <a:ahLst/>
            <a:cxnLst>
              <a:cxn ang="0">
                <a:pos x="65" y="22"/>
              </a:cxn>
              <a:cxn ang="0">
                <a:pos x="26" y="45"/>
              </a:cxn>
              <a:cxn ang="0">
                <a:pos x="0" y="26"/>
              </a:cxn>
              <a:cxn ang="0">
                <a:pos x="39" y="0"/>
              </a:cxn>
              <a:cxn ang="0">
                <a:pos x="65" y="22"/>
              </a:cxn>
              <a:cxn ang="0">
                <a:pos x="65" y="69"/>
              </a:cxn>
              <a:cxn ang="0">
                <a:pos x="39" y="91"/>
              </a:cxn>
              <a:cxn ang="0">
                <a:pos x="0" y="67"/>
              </a:cxn>
              <a:cxn ang="0">
                <a:pos x="26" y="45"/>
              </a:cxn>
              <a:cxn ang="0">
                <a:pos x="65" y="69"/>
              </a:cxn>
              <a:cxn ang="0">
                <a:pos x="101" y="97"/>
              </a:cxn>
              <a:cxn ang="0">
                <a:pos x="65" y="119"/>
              </a:cxn>
              <a:cxn ang="0">
                <a:pos x="65" y="119"/>
              </a:cxn>
              <a:cxn ang="0">
                <a:pos x="65" y="119"/>
              </a:cxn>
              <a:cxn ang="0">
                <a:pos x="65" y="119"/>
              </a:cxn>
              <a:cxn ang="0">
                <a:pos x="65" y="119"/>
              </a:cxn>
              <a:cxn ang="0">
                <a:pos x="26" y="97"/>
              </a:cxn>
              <a:cxn ang="0">
                <a:pos x="26" y="89"/>
              </a:cxn>
              <a:cxn ang="0">
                <a:pos x="39" y="95"/>
              </a:cxn>
              <a:cxn ang="0">
                <a:pos x="65" y="74"/>
              </a:cxn>
              <a:cxn ang="0">
                <a:pos x="65" y="74"/>
              </a:cxn>
              <a:cxn ang="0">
                <a:pos x="65" y="74"/>
              </a:cxn>
              <a:cxn ang="0">
                <a:pos x="65" y="74"/>
              </a:cxn>
              <a:cxn ang="0">
                <a:pos x="65" y="74"/>
              </a:cxn>
              <a:cxn ang="0">
                <a:pos x="91" y="95"/>
              </a:cxn>
              <a:cxn ang="0">
                <a:pos x="101" y="89"/>
              </a:cxn>
              <a:cxn ang="0">
                <a:pos x="101" y="97"/>
              </a:cxn>
              <a:cxn ang="0">
                <a:pos x="127" y="26"/>
              </a:cxn>
              <a:cxn ang="0">
                <a:pos x="101" y="45"/>
              </a:cxn>
              <a:cxn ang="0">
                <a:pos x="65" y="22"/>
              </a:cxn>
              <a:cxn ang="0">
                <a:pos x="91" y="0"/>
              </a:cxn>
              <a:cxn ang="0">
                <a:pos x="127" y="26"/>
              </a:cxn>
              <a:cxn ang="0">
                <a:pos x="127" y="67"/>
              </a:cxn>
              <a:cxn ang="0">
                <a:pos x="91" y="91"/>
              </a:cxn>
              <a:cxn ang="0">
                <a:pos x="65" y="69"/>
              </a:cxn>
              <a:cxn ang="0">
                <a:pos x="101" y="45"/>
              </a:cxn>
              <a:cxn ang="0">
                <a:pos x="127" y="67"/>
              </a:cxn>
            </a:cxnLst>
            <a:rect l="0" t="0" r="r" b="b"/>
            <a:pathLst>
              <a:path w="127" h="119">
                <a:moveTo>
                  <a:pt x="65" y="22"/>
                </a:moveTo>
                <a:lnTo>
                  <a:pt x="26" y="45"/>
                </a:lnTo>
                <a:lnTo>
                  <a:pt x="0" y="26"/>
                </a:lnTo>
                <a:lnTo>
                  <a:pt x="39" y="0"/>
                </a:lnTo>
                <a:lnTo>
                  <a:pt x="65" y="22"/>
                </a:lnTo>
                <a:close/>
                <a:moveTo>
                  <a:pt x="65" y="69"/>
                </a:moveTo>
                <a:lnTo>
                  <a:pt x="39" y="91"/>
                </a:lnTo>
                <a:lnTo>
                  <a:pt x="0" y="67"/>
                </a:lnTo>
                <a:lnTo>
                  <a:pt x="26" y="45"/>
                </a:lnTo>
                <a:lnTo>
                  <a:pt x="65" y="69"/>
                </a:lnTo>
                <a:close/>
                <a:moveTo>
                  <a:pt x="101" y="97"/>
                </a:moveTo>
                <a:lnTo>
                  <a:pt x="65" y="119"/>
                </a:lnTo>
                <a:lnTo>
                  <a:pt x="65" y="119"/>
                </a:lnTo>
                <a:lnTo>
                  <a:pt x="65" y="119"/>
                </a:lnTo>
                <a:lnTo>
                  <a:pt x="65" y="119"/>
                </a:lnTo>
                <a:lnTo>
                  <a:pt x="65" y="119"/>
                </a:lnTo>
                <a:lnTo>
                  <a:pt x="26" y="97"/>
                </a:lnTo>
                <a:lnTo>
                  <a:pt x="26" y="89"/>
                </a:lnTo>
                <a:lnTo>
                  <a:pt x="39" y="95"/>
                </a:lnTo>
                <a:lnTo>
                  <a:pt x="65" y="74"/>
                </a:lnTo>
                <a:lnTo>
                  <a:pt x="65" y="74"/>
                </a:lnTo>
                <a:lnTo>
                  <a:pt x="65" y="74"/>
                </a:lnTo>
                <a:lnTo>
                  <a:pt x="65" y="74"/>
                </a:lnTo>
                <a:lnTo>
                  <a:pt x="65" y="74"/>
                </a:lnTo>
                <a:lnTo>
                  <a:pt x="91" y="95"/>
                </a:lnTo>
                <a:lnTo>
                  <a:pt x="101" y="89"/>
                </a:lnTo>
                <a:lnTo>
                  <a:pt x="101" y="97"/>
                </a:lnTo>
                <a:close/>
                <a:moveTo>
                  <a:pt x="127" y="26"/>
                </a:moveTo>
                <a:lnTo>
                  <a:pt x="101" y="45"/>
                </a:lnTo>
                <a:lnTo>
                  <a:pt x="65" y="22"/>
                </a:lnTo>
                <a:lnTo>
                  <a:pt x="91" y="0"/>
                </a:lnTo>
                <a:lnTo>
                  <a:pt x="127" y="26"/>
                </a:lnTo>
                <a:close/>
                <a:moveTo>
                  <a:pt x="127" y="67"/>
                </a:moveTo>
                <a:lnTo>
                  <a:pt x="91" y="91"/>
                </a:lnTo>
                <a:lnTo>
                  <a:pt x="65" y="69"/>
                </a:lnTo>
                <a:lnTo>
                  <a:pt x="101" y="45"/>
                </a:lnTo>
                <a:lnTo>
                  <a:pt x="127" y="6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72"/>
          <p:cNvSpPr>
            <a:spLocks noEditPoints="1"/>
          </p:cNvSpPr>
          <p:nvPr/>
        </p:nvSpPr>
        <p:spPr bwMode="auto">
          <a:xfrm>
            <a:off x="6456745" y="2594768"/>
            <a:ext cx="220663" cy="174625"/>
          </a:xfrm>
          <a:custGeom>
            <a:avLst/>
            <a:gdLst/>
            <a:ahLst/>
            <a:cxnLst>
              <a:cxn ang="0">
                <a:pos x="50" y="41"/>
              </a:cxn>
              <a:cxn ang="0">
                <a:pos x="40" y="51"/>
              </a:cxn>
              <a:cxn ang="0">
                <a:pos x="10" y="51"/>
              </a:cxn>
              <a:cxn ang="0">
                <a:pos x="0" y="41"/>
              </a:cxn>
              <a:cxn ang="0">
                <a:pos x="0" y="11"/>
              </a:cxn>
              <a:cxn ang="0">
                <a:pos x="10" y="1"/>
              </a:cxn>
              <a:cxn ang="0">
                <a:pos x="40" y="1"/>
              </a:cxn>
              <a:cxn ang="0">
                <a:pos x="44" y="1"/>
              </a:cxn>
              <a:cxn ang="0">
                <a:pos x="45" y="2"/>
              </a:cxn>
              <a:cxn ang="0">
                <a:pos x="44" y="3"/>
              </a:cxn>
              <a:cxn ang="0">
                <a:pos x="43" y="5"/>
              </a:cxn>
              <a:cxn ang="0">
                <a:pos x="41" y="5"/>
              </a:cxn>
              <a:cxn ang="0">
                <a:pos x="40" y="5"/>
              </a:cxn>
              <a:cxn ang="0">
                <a:pos x="10" y="5"/>
              </a:cxn>
              <a:cxn ang="0">
                <a:pos x="4" y="11"/>
              </a:cxn>
              <a:cxn ang="0">
                <a:pos x="4" y="41"/>
              </a:cxn>
              <a:cxn ang="0">
                <a:pos x="10" y="46"/>
              </a:cxn>
              <a:cxn ang="0">
                <a:pos x="40" y="46"/>
              </a:cxn>
              <a:cxn ang="0">
                <a:pos x="45" y="41"/>
              </a:cxn>
              <a:cxn ang="0">
                <a:pos x="45" y="36"/>
              </a:cxn>
              <a:cxn ang="0">
                <a:pos x="46" y="35"/>
              </a:cxn>
              <a:cxn ang="0">
                <a:pos x="48" y="33"/>
              </a:cxn>
              <a:cxn ang="0">
                <a:pos x="49" y="33"/>
              </a:cxn>
              <a:cxn ang="0">
                <a:pos x="50" y="34"/>
              </a:cxn>
              <a:cxn ang="0">
                <a:pos x="50" y="41"/>
              </a:cxn>
              <a:cxn ang="0">
                <a:pos x="57" y="18"/>
              </a:cxn>
              <a:cxn ang="0">
                <a:pos x="33" y="42"/>
              </a:cxn>
              <a:cxn ang="0">
                <a:pos x="23" y="42"/>
              </a:cxn>
              <a:cxn ang="0">
                <a:pos x="23" y="31"/>
              </a:cxn>
              <a:cxn ang="0">
                <a:pos x="47" y="7"/>
              </a:cxn>
              <a:cxn ang="0">
                <a:pos x="57" y="18"/>
              </a:cxn>
              <a:cxn ang="0">
                <a:pos x="36" y="34"/>
              </a:cxn>
              <a:cxn ang="0">
                <a:pos x="30" y="29"/>
              </a:cxn>
              <a:cxn ang="0">
                <a:pos x="26" y="33"/>
              </a:cxn>
              <a:cxn ang="0">
                <a:pos x="26" y="35"/>
              </a:cxn>
              <a:cxn ang="0">
                <a:pos x="29" y="35"/>
              </a:cxn>
              <a:cxn ang="0">
                <a:pos x="29" y="38"/>
              </a:cxn>
              <a:cxn ang="0">
                <a:pos x="31" y="38"/>
              </a:cxn>
              <a:cxn ang="0">
                <a:pos x="36" y="34"/>
              </a:cxn>
              <a:cxn ang="0">
                <a:pos x="46" y="13"/>
              </a:cxn>
              <a:cxn ang="0">
                <a:pos x="34" y="25"/>
              </a:cxn>
              <a:cxn ang="0">
                <a:pos x="33" y="26"/>
              </a:cxn>
              <a:cxn ang="0">
                <a:pos x="35" y="26"/>
              </a:cxn>
              <a:cxn ang="0">
                <a:pos x="47" y="14"/>
              </a:cxn>
              <a:cxn ang="0">
                <a:pos x="47" y="13"/>
              </a:cxn>
              <a:cxn ang="0">
                <a:pos x="46" y="13"/>
              </a:cxn>
              <a:cxn ang="0">
                <a:pos x="59" y="15"/>
              </a:cxn>
              <a:cxn ang="0">
                <a:pos x="49" y="5"/>
              </a:cxn>
              <a:cxn ang="0">
                <a:pos x="52" y="2"/>
              </a:cxn>
              <a:cxn ang="0">
                <a:pos x="57" y="2"/>
              </a:cxn>
              <a:cxn ang="0">
                <a:pos x="62" y="7"/>
              </a:cxn>
              <a:cxn ang="0">
                <a:pos x="62" y="12"/>
              </a:cxn>
              <a:cxn ang="0">
                <a:pos x="59" y="15"/>
              </a:cxn>
            </a:cxnLst>
            <a:rect l="0" t="0" r="r" b="b"/>
            <a:pathLst>
              <a:path w="64" h="51">
                <a:moveTo>
                  <a:pt x="50" y="41"/>
                </a:moveTo>
                <a:cubicBezTo>
                  <a:pt x="50" y="46"/>
                  <a:pt x="45" y="51"/>
                  <a:pt x="40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4" y="51"/>
                  <a:pt x="0" y="46"/>
                  <a:pt x="0" y="4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1"/>
                  <a:pt x="10" y="1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1"/>
                  <a:pt x="43" y="1"/>
                  <a:pt x="44" y="1"/>
                </a:cubicBezTo>
                <a:cubicBezTo>
                  <a:pt x="44" y="2"/>
                  <a:pt x="44" y="2"/>
                  <a:pt x="45" y="2"/>
                </a:cubicBezTo>
                <a:cubicBezTo>
                  <a:pt x="45" y="3"/>
                  <a:pt x="45" y="3"/>
                  <a:pt x="44" y="3"/>
                </a:cubicBezTo>
                <a:cubicBezTo>
                  <a:pt x="43" y="5"/>
                  <a:pt x="43" y="5"/>
                  <a:pt x="43" y="5"/>
                </a:cubicBezTo>
                <a:cubicBezTo>
                  <a:pt x="42" y="5"/>
                  <a:pt x="42" y="5"/>
                  <a:pt x="41" y="5"/>
                </a:cubicBezTo>
                <a:cubicBezTo>
                  <a:pt x="41" y="5"/>
                  <a:pt x="40" y="5"/>
                  <a:pt x="4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7" y="5"/>
                  <a:pt x="4" y="8"/>
                  <a:pt x="4" y="11"/>
                </a:cubicBezTo>
                <a:cubicBezTo>
                  <a:pt x="4" y="41"/>
                  <a:pt x="4" y="41"/>
                  <a:pt x="4" y="41"/>
                </a:cubicBezTo>
                <a:cubicBezTo>
                  <a:pt x="4" y="44"/>
                  <a:pt x="7" y="46"/>
                  <a:pt x="10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3" y="46"/>
                  <a:pt x="45" y="44"/>
                  <a:pt x="45" y="41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6" y="35"/>
                  <a:pt x="46" y="35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9" y="33"/>
                  <a:pt x="49" y="33"/>
                </a:cubicBezTo>
                <a:cubicBezTo>
                  <a:pt x="50" y="33"/>
                  <a:pt x="50" y="33"/>
                  <a:pt x="50" y="34"/>
                </a:cubicBezTo>
                <a:lnTo>
                  <a:pt x="50" y="41"/>
                </a:lnTo>
                <a:close/>
                <a:moveTo>
                  <a:pt x="57" y="18"/>
                </a:moveTo>
                <a:cubicBezTo>
                  <a:pt x="33" y="42"/>
                  <a:pt x="33" y="42"/>
                  <a:pt x="33" y="42"/>
                </a:cubicBezTo>
                <a:cubicBezTo>
                  <a:pt x="23" y="42"/>
                  <a:pt x="23" y="42"/>
                  <a:pt x="23" y="42"/>
                </a:cubicBezTo>
                <a:cubicBezTo>
                  <a:pt x="23" y="31"/>
                  <a:pt x="23" y="31"/>
                  <a:pt x="23" y="31"/>
                </a:cubicBezTo>
                <a:cubicBezTo>
                  <a:pt x="47" y="7"/>
                  <a:pt x="47" y="7"/>
                  <a:pt x="47" y="7"/>
                </a:cubicBezTo>
                <a:lnTo>
                  <a:pt x="57" y="18"/>
                </a:lnTo>
                <a:close/>
                <a:moveTo>
                  <a:pt x="36" y="34"/>
                </a:moveTo>
                <a:cubicBezTo>
                  <a:pt x="30" y="29"/>
                  <a:pt x="30" y="29"/>
                  <a:pt x="30" y="29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5"/>
                  <a:pt x="26" y="35"/>
                  <a:pt x="26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29" y="38"/>
                  <a:pt x="29" y="38"/>
                  <a:pt x="29" y="38"/>
                </a:cubicBezTo>
                <a:cubicBezTo>
                  <a:pt x="31" y="38"/>
                  <a:pt x="31" y="38"/>
                  <a:pt x="31" y="38"/>
                </a:cubicBezTo>
                <a:lnTo>
                  <a:pt x="36" y="34"/>
                </a:lnTo>
                <a:close/>
                <a:moveTo>
                  <a:pt x="46" y="13"/>
                </a:moveTo>
                <a:cubicBezTo>
                  <a:pt x="34" y="25"/>
                  <a:pt x="34" y="25"/>
                  <a:pt x="34" y="25"/>
                </a:cubicBezTo>
                <a:cubicBezTo>
                  <a:pt x="33" y="25"/>
                  <a:pt x="33" y="26"/>
                  <a:pt x="33" y="26"/>
                </a:cubicBezTo>
                <a:cubicBezTo>
                  <a:pt x="34" y="27"/>
                  <a:pt x="34" y="27"/>
                  <a:pt x="35" y="26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2"/>
                  <a:pt x="46" y="12"/>
                  <a:pt x="46" y="13"/>
                </a:cubicBezTo>
                <a:close/>
                <a:moveTo>
                  <a:pt x="59" y="15"/>
                </a:moveTo>
                <a:cubicBezTo>
                  <a:pt x="49" y="5"/>
                  <a:pt x="49" y="5"/>
                  <a:pt x="49" y="5"/>
                </a:cubicBezTo>
                <a:cubicBezTo>
                  <a:pt x="52" y="2"/>
                  <a:pt x="52" y="2"/>
                  <a:pt x="52" y="2"/>
                </a:cubicBezTo>
                <a:cubicBezTo>
                  <a:pt x="53" y="0"/>
                  <a:pt x="56" y="0"/>
                  <a:pt x="57" y="2"/>
                </a:cubicBezTo>
                <a:cubicBezTo>
                  <a:pt x="62" y="7"/>
                  <a:pt x="62" y="7"/>
                  <a:pt x="62" y="7"/>
                </a:cubicBezTo>
                <a:cubicBezTo>
                  <a:pt x="64" y="9"/>
                  <a:pt x="64" y="11"/>
                  <a:pt x="62" y="12"/>
                </a:cubicBezTo>
                <a:lnTo>
                  <a:pt x="59" y="15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73"/>
          <p:cNvSpPr>
            <a:spLocks noEditPoints="1"/>
          </p:cNvSpPr>
          <p:nvPr/>
        </p:nvSpPr>
        <p:spPr bwMode="auto">
          <a:xfrm>
            <a:off x="6952045" y="2659856"/>
            <a:ext cx="171450" cy="47625"/>
          </a:xfrm>
          <a:custGeom>
            <a:avLst/>
            <a:gdLst/>
            <a:ahLst/>
            <a:cxnLst>
              <a:cxn ang="0">
                <a:pos x="13" y="10"/>
              </a:cxn>
              <a:cxn ang="0">
                <a:pos x="10" y="14"/>
              </a:cxn>
              <a:cxn ang="0">
                <a:pos x="3" y="14"/>
              </a:cxn>
              <a:cxn ang="0">
                <a:pos x="0" y="10"/>
              </a:cxn>
              <a:cxn ang="0">
                <a:pos x="0" y="3"/>
              </a:cxn>
              <a:cxn ang="0">
                <a:pos x="3" y="0"/>
              </a:cxn>
              <a:cxn ang="0">
                <a:pos x="10" y="0"/>
              </a:cxn>
              <a:cxn ang="0">
                <a:pos x="13" y="3"/>
              </a:cxn>
              <a:cxn ang="0">
                <a:pos x="13" y="10"/>
              </a:cxn>
              <a:cxn ang="0">
                <a:pos x="32" y="10"/>
              </a:cxn>
              <a:cxn ang="0">
                <a:pos x="28" y="14"/>
              </a:cxn>
              <a:cxn ang="0">
                <a:pos x="21" y="14"/>
              </a:cxn>
              <a:cxn ang="0">
                <a:pos x="18" y="10"/>
              </a:cxn>
              <a:cxn ang="0">
                <a:pos x="18" y="3"/>
              </a:cxn>
              <a:cxn ang="0">
                <a:pos x="21" y="0"/>
              </a:cxn>
              <a:cxn ang="0">
                <a:pos x="28" y="0"/>
              </a:cxn>
              <a:cxn ang="0">
                <a:pos x="32" y="3"/>
              </a:cxn>
              <a:cxn ang="0">
                <a:pos x="32" y="10"/>
              </a:cxn>
              <a:cxn ang="0">
                <a:pos x="50" y="10"/>
              </a:cxn>
              <a:cxn ang="0">
                <a:pos x="47" y="14"/>
              </a:cxn>
              <a:cxn ang="0">
                <a:pos x="40" y="14"/>
              </a:cxn>
              <a:cxn ang="0">
                <a:pos x="36" y="10"/>
              </a:cxn>
              <a:cxn ang="0">
                <a:pos x="36" y="3"/>
              </a:cxn>
              <a:cxn ang="0">
                <a:pos x="40" y="0"/>
              </a:cxn>
              <a:cxn ang="0">
                <a:pos x="47" y="0"/>
              </a:cxn>
              <a:cxn ang="0">
                <a:pos x="50" y="3"/>
              </a:cxn>
              <a:cxn ang="0">
                <a:pos x="50" y="10"/>
              </a:cxn>
            </a:cxnLst>
            <a:rect l="0" t="0" r="r" b="b"/>
            <a:pathLst>
              <a:path w="50" h="14">
                <a:moveTo>
                  <a:pt x="13" y="10"/>
                </a:moveTo>
                <a:cubicBezTo>
                  <a:pt x="13" y="12"/>
                  <a:pt x="12" y="14"/>
                  <a:pt x="10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1" y="14"/>
                  <a:pt x="0" y="12"/>
                  <a:pt x="0" y="1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2" y="0"/>
                  <a:pt x="13" y="1"/>
                  <a:pt x="13" y="3"/>
                </a:cubicBezTo>
                <a:lnTo>
                  <a:pt x="13" y="10"/>
                </a:lnTo>
                <a:close/>
                <a:moveTo>
                  <a:pt x="32" y="10"/>
                </a:moveTo>
                <a:cubicBezTo>
                  <a:pt x="32" y="12"/>
                  <a:pt x="30" y="14"/>
                  <a:pt x="28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20" y="14"/>
                  <a:pt x="18" y="12"/>
                  <a:pt x="18" y="10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1"/>
                  <a:pt x="20" y="0"/>
                  <a:pt x="21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0" y="0"/>
                  <a:pt x="32" y="1"/>
                  <a:pt x="32" y="3"/>
                </a:cubicBezTo>
                <a:lnTo>
                  <a:pt x="32" y="10"/>
                </a:lnTo>
                <a:close/>
                <a:moveTo>
                  <a:pt x="50" y="10"/>
                </a:moveTo>
                <a:cubicBezTo>
                  <a:pt x="50" y="12"/>
                  <a:pt x="48" y="14"/>
                  <a:pt x="47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38" y="14"/>
                  <a:pt x="36" y="12"/>
                  <a:pt x="36" y="10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1"/>
                  <a:pt x="38" y="0"/>
                  <a:pt x="40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8" y="0"/>
                  <a:pt x="50" y="1"/>
                  <a:pt x="50" y="3"/>
                </a:cubicBezTo>
                <a:lnTo>
                  <a:pt x="50" y="1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74"/>
          <p:cNvSpPr>
            <a:spLocks noEditPoints="1"/>
          </p:cNvSpPr>
          <p:nvPr/>
        </p:nvSpPr>
        <p:spPr bwMode="auto">
          <a:xfrm>
            <a:off x="7445757" y="2580481"/>
            <a:ext cx="220663" cy="220663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64" y="32"/>
              </a:cxn>
              <a:cxn ang="0">
                <a:pos x="32" y="2"/>
              </a:cxn>
              <a:cxn ang="0">
                <a:pos x="32" y="62"/>
              </a:cxn>
              <a:cxn ang="0">
                <a:pos x="32" y="2"/>
              </a:cxn>
              <a:cxn ang="0">
                <a:pos x="8" y="45"/>
              </a:cxn>
              <a:cxn ang="0">
                <a:pos x="3" y="32"/>
              </a:cxn>
              <a:cxn ang="0">
                <a:pos x="8" y="19"/>
              </a:cxn>
              <a:cxn ang="0">
                <a:pos x="10" y="24"/>
              </a:cxn>
              <a:cxn ang="0">
                <a:pos x="10" y="40"/>
              </a:cxn>
              <a:cxn ang="0">
                <a:pos x="31" y="61"/>
              </a:cxn>
              <a:cxn ang="0">
                <a:pos x="9" y="46"/>
              </a:cxn>
              <a:cxn ang="0">
                <a:pos x="14" y="47"/>
              </a:cxn>
              <a:cxn ang="0">
                <a:pos x="27" y="58"/>
              </a:cxn>
              <a:cxn ang="0">
                <a:pos x="31" y="61"/>
              </a:cxn>
              <a:cxn ang="0">
                <a:pos x="27" y="6"/>
              </a:cxn>
              <a:cxn ang="0">
                <a:pos x="14" y="17"/>
              </a:cxn>
              <a:cxn ang="0">
                <a:pos x="9" y="18"/>
              </a:cxn>
              <a:cxn ang="0">
                <a:pos x="31" y="3"/>
              </a:cxn>
              <a:cxn ang="0">
                <a:pos x="41" y="29"/>
              </a:cxn>
              <a:cxn ang="0">
                <a:pos x="41" y="35"/>
              </a:cxn>
              <a:cxn ang="0">
                <a:pos x="45" y="44"/>
              </a:cxn>
              <a:cxn ang="0">
                <a:pos x="34" y="41"/>
              </a:cxn>
              <a:cxn ang="0">
                <a:pos x="32" y="50"/>
              </a:cxn>
              <a:cxn ang="0">
                <a:pos x="30" y="41"/>
              </a:cxn>
              <a:cxn ang="0">
                <a:pos x="18" y="44"/>
              </a:cxn>
              <a:cxn ang="0">
                <a:pos x="23" y="35"/>
              </a:cxn>
              <a:cxn ang="0">
                <a:pos x="23" y="29"/>
              </a:cxn>
              <a:cxn ang="0">
                <a:pos x="18" y="20"/>
              </a:cxn>
              <a:cxn ang="0">
                <a:pos x="30" y="23"/>
              </a:cxn>
              <a:cxn ang="0">
                <a:pos x="32" y="14"/>
              </a:cxn>
              <a:cxn ang="0">
                <a:pos x="34" y="23"/>
              </a:cxn>
              <a:cxn ang="0">
                <a:pos x="45" y="20"/>
              </a:cxn>
              <a:cxn ang="0">
                <a:pos x="41" y="29"/>
              </a:cxn>
              <a:cxn ang="0">
                <a:pos x="52" y="15"/>
              </a:cxn>
              <a:cxn ang="0">
                <a:pos x="36" y="9"/>
              </a:cxn>
              <a:cxn ang="0">
                <a:pos x="33" y="5"/>
              </a:cxn>
              <a:cxn ang="0">
                <a:pos x="56" y="17"/>
              </a:cxn>
              <a:cxn ang="0">
                <a:pos x="56" y="47"/>
              </a:cxn>
              <a:cxn ang="0">
                <a:pos x="33" y="58"/>
              </a:cxn>
              <a:cxn ang="0">
                <a:pos x="36" y="55"/>
              </a:cxn>
              <a:cxn ang="0">
                <a:pos x="52" y="49"/>
              </a:cxn>
              <a:cxn ang="0">
                <a:pos x="56" y="47"/>
              </a:cxn>
              <a:cxn ang="0">
                <a:pos x="55" y="45"/>
              </a:cxn>
              <a:cxn ang="0">
                <a:pos x="54" y="40"/>
              </a:cxn>
              <a:cxn ang="0">
                <a:pos x="54" y="24"/>
              </a:cxn>
              <a:cxn ang="0">
                <a:pos x="55" y="19"/>
              </a:cxn>
              <a:cxn ang="0">
                <a:pos x="61" y="32"/>
              </a:cxn>
            </a:cxnLst>
            <a:rect l="0" t="0" r="r" b="b"/>
            <a:pathLst>
              <a:path w="64" h="64">
                <a:moveTo>
                  <a:pt x="32" y="64"/>
                </a:moveTo>
                <a:cubicBezTo>
                  <a:pt x="14" y="64"/>
                  <a:pt x="0" y="50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4" y="14"/>
                  <a:pt x="64" y="32"/>
                </a:cubicBezTo>
                <a:cubicBezTo>
                  <a:pt x="64" y="50"/>
                  <a:pt x="49" y="64"/>
                  <a:pt x="32" y="64"/>
                </a:cubicBezTo>
                <a:close/>
                <a:moveTo>
                  <a:pt x="32" y="2"/>
                </a:moveTo>
                <a:cubicBezTo>
                  <a:pt x="15" y="2"/>
                  <a:pt x="1" y="15"/>
                  <a:pt x="1" y="32"/>
                </a:cubicBezTo>
                <a:cubicBezTo>
                  <a:pt x="1" y="49"/>
                  <a:pt x="15" y="62"/>
                  <a:pt x="32" y="62"/>
                </a:cubicBezTo>
                <a:cubicBezTo>
                  <a:pt x="49" y="62"/>
                  <a:pt x="62" y="49"/>
                  <a:pt x="62" y="32"/>
                </a:cubicBezTo>
                <a:cubicBezTo>
                  <a:pt x="62" y="15"/>
                  <a:pt x="49" y="2"/>
                  <a:pt x="32" y="2"/>
                </a:cubicBezTo>
                <a:close/>
                <a:moveTo>
                  <a:pt x="7" y="41"/>
                </a:moveTo>
                <a:cubicBezTo>
                  <a:pt x="7" y="42"/>
                  <a:pt x="8" y="43"/>
                  <a:pt x="8" y="45"/>
                </a:cubicBezTo>
                <a:cubicBezTo>
                  <a:pt x="6" y="46"/>
                  <a:pt x="6" y="46"/>
                  <a:pt x="6" y="46"/>
                </a:cubicBezTo>
                <a:cubicBezTo>
                  <a:pt x="4" y="42"/>
                  <a:pt x="3" y="37"/>
                  <a:pt x="3" y="32"/>
                </a:cubicBezTo>
                <a:cubicBezTo>
                  <a:pt x="3" y="27"/>
                  <a:pt x="4" y="22"/>
                  <a:pt x="6" y="18"/>
                </a:cubicBezTo>
                <a:cubicBezTo>
                  <a:pt x="8" y="19"/>
                  <a:pt x="8" y="19"/>
                  <a:pt x="8" y="19"/>
                </a:cubicBezTo>
                <a:cubicBezTo>
                  <a:pt x="8" y="21"/>
                  <a:pt x="7" y="22"/>
                  <a:pt x="7" y="23"/>
                </a:cubicBezTo>
                <a:cubicBezTo>
                  <a:pt x="10" y="24"/>
                  <a:pt x="10" y="24"/>
                  <a:pt x="10" y="24"/>
                </a:cubicBezTo>
                <a:cubicBezTo>
                  <a:pt x="9" y="27"/>
                  <a:pt x="8" y="29"/>
                  <a:pt x="8" y="32"/>
                </a:cubicBezTo>
                <a:cubicBezTo>
                  <a:pt x="8" y="35"/>
                  <a:pt x="9" y="37"/>
                  <a:pt x="10" y="40"/>
                </a:cubicBezTo>
                <a:lnTo>
                  <a:pt x="7" y="41"/>
                </a:lnTo>
                <a:close/>
                <a:moveTo>
                  <a:pt x="31" y="61"/>
                </a:moveTo>
                <a:cubicBezTo>
                  <a:pt x="21" y="61"/>
                  <a:pt x="12" y="55"/>
                  <a:pt x="7" y="47"/>
                </a:cubicBezTo>
                <a:cubicBezTo>
                  <a:pt x="9" y="46"/>
                  <a:pt x="9" y="46"/>
                  <a:pt x="9" y="46"/>
                </a:cubicBezTo>
                <a:cubicBezTo>
                  <a:pt x="10" y="47"/>
                  <a:pt x="11" y="48"/>
                  <a:pt x="12" y="49"/>
                </a:cubicBezTo>
                <a:cubicBezTo>
                  <a:pt x="14" y="47"/>
                  <a:pt x="14" y="47"/>
                  <a:pt x="14" y="47"/>
                </a:cubicBezTo>
                <a:cubicBezTo>
                  <a:pt x="17" y="51"/>
                  <a:pt x="22" y="54"/>
                  <a:pt x="27" y="55"/>
                </a:cubicBezTo>
                <a:cubicBezTo>
                  <a:pt x="27" y="58"/>
                  <a:pt x="27" y="58"/>
                  <a:pt x="27" y="58"/>
                </a:cubicBezTo>
                <a:cubicBezTo>
                  <a:pt x="28" y="58"/>
                  <a:pt x="30" y="58"/>
                  <a:pt x="31" y="58"/>
                </a:cubicBezTo>
                <a:lnTo>
                  <a:pt x="31" y="61"/>
                </a:lnTo>
                <a:close/>
                <a:moveTo>
                  <a:pt x="31" y="5"/>
                </a:moveTo>
                <a:cubicBezTo>
                  <a:pt x="30" y="5"/>
                  <a:pt x="28" y="6"/>
                  <a:pt x="27" y="6"/>
                </a:cubicBezTo>
                <a:cubicBezTo>
                  <a:pt x="27" y="9"/>
                  <a:pt x="27" y="9"/>
                  <a:pt x="27" y="9"/>
                </a:cubicBezTo>
                <a:cubicBezTo>
                  <a:pt x="22" y="10"/>
                  <a:pt x="17" y="13"/>
                  <a:pt x="14" y="17"/>
                </a:cubicBezTo>
                <a:cubicBezTo>
                  <a:pt x="12" y="15"/>
                  <a:pt x="12" y="15"/>
                  <a:pt x="12" y="15"/>
                </a:cubicBezTo>
                <a:cubicBezTo>
                  <a:pt x="11" y="16"/>
                  <a:pt x="10" y="17"/>
                  <a:pt x="9" y="18"/>
                </a:cubicBezTo>
                <a:cubicBezTo>
                  <a:pt x="7" y="17"/>
                  <a:pt x="7" y="17"/>
                  <a:pt x="7" y="17"/>
                </a:cubicBezTo>
                <a:cubicBezTo>
                  <a:pt x="12" y="9"/>
                  <a:pt x="21" y="3"/>
                  <a:pt x="31" y="3"/>
                </a:cubicBezTo>
                <a:lnTo>
                  <a:pt x="31" y="5"/>
                </a:lnTo>
                <a:close/>
                <a:moveTo>
                  <a:pt x="41" y="29"/>
                </a:moveTo>
                <a:cubicBezTo>
                  <a:pt x="41" y="30"/>
                  <a:pt x="41" y="31"/>
                  <a:pt x="41" y="32"/>
                </a:cubicBezTo>
                <a:cubicBezTo>
                  <a:pt x="41" y="33"/>
                  <a:pt x="41" y="34"/>
                  <a:pt x="41" y="35"/>
                </a:cubicBezTo>
                <a:cubicBezTo>
                  <a:pt x="49" y="38"/>
                  <a:pt x="49" y="38"/>
                  <a:pt x="49" y="38"/>
                </a:cubicBezTo>
                <a:cubicBezTo>
                  <a:pt x="48" y="40"/>
                  <a:pt x="47" y="42"/>
                  <a:pt x="45" y="44"/>
                </a:cubicBezTo>
                <a:cubicBezTo>
                  <a:pt x="39" y="38"/>
                  <a:pt x="39" y="38"/>
                  <a:pt x="39" y="38"/>
                </a:cubicBezTo>
                <a:cubicBezTo>
                  <a:pt x="37" y="40"/>
                  <a:pt x="36" y="41"/>
                  <a:pt x="34" y="41"/>
                </a:cubicBezTo>
                <a:cubicBezTo>
                  <a:pt x="35" y="50"/>
                  <a:pt x="35" y="50"/>
                  <a:pt x="35" y="50"/>
                </a:cubicBezTo>
                <a:cubicBezTo>
                  <a:pt x="34" y="50"/>
                  <a:pt x="33" y="50"/>
                  <a:pt x="32" y="50"/>
                </a:cubicBezTo>
                <a:cubicBezTo>
                  <a:pt x="31" y="50"/>
                  <a:pt x="29" y="50"/>
                  <a:pt x="28" y="50"/>
                </a:cubicBezTo>
                <a:cubicBezTo>
                  <a:pt x="30" y="41"/>
                  <a:pt x="30" y="41"/>
                  <a:pt x="30" y="41"/>
                </a:cubicBezTo>
                <a:cubicBezTo>
                  <a:pt x="28" y="41"/>
                  <a:pt x="26" y="40"/>
                  <a:pt x="25" y="38"/>
                </a:cubicBezTo>
                <a:cubicBezTo>
                  <a:pt x="18" y="44"/>
                  <a:pt x="18" y="44"/>
                  <a:pt x="18" y="44"/>
                </a:cubicBezTo>
                <a:cubicBezTo>
                  <a:pt x="17" y="42"/>
                  <a:pt x="15" y="40"/>
                  <a:pt x="15" y="38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4"/>
                  <a:pt x="22" y="33"/>
                  <a:pt x="22" y="32"/>
                </a:cubicBezTo>
                <a:cubicBezTo>
                  <a:pt x="22" y="31"/>
                  <a:pt x="23" y="30"/>
                  <a:pt x="23" y="29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4"/>
                  <a:pt x="17" y="22"/>
                  <a:pt x="18" y="20"/>
                </a:cubicBezTo>
                <a:cubicBezTo>
                  <a:pt x="25" y="26"/>
                  <a:pt x="25" y="26"/>
                  <a:pt x="25" y="26"/>
                </a:cubicBezTo>
                <a:cubicBezTo>
                  <a:pt x="26" y="24"/>
                  <a:pt x="28" y="23"/>
                  <a:pt x="30" y="23"/>
                </a:cubicBezTo>
                <a:cubicBezTo>
                  <a:pt x="28" y="14"/>
                  <a:pt x="28" y="14"/>
                  <a:pt x="28" y="14"/>
                </a:cubicBezTo>
                <a:cubicBezTo>
                  <a:pt x="29" y="14"/>
                  <a:pt x="31" y="14"/>
                  <a:pt x="32" y="14"/>
                </a:cubicBezTo>
                <a:cubicBezTo>
                  <a:pt x="33" y="14"/>
                  <a:pt x="34" y="14"/>
                  <a:pt x="35" y="14"/>
                </a:cubicBezTo>
                <a:cubicBezTo>
                  <a:pt x="34" y="23"/>
                  <a:pt x="34" y="23"/>
                  <a:pt x="34" y="23"/>
                </a:cubicBezTo>
                <a:cubicBezTo>
                  <a:pt x="36" y="23"/>
                  <a:pt x="37" y="24"/>
                  <a:pt x="39" y="26"/>
                </a:cubicBezTo>
                <a:cubicBezTo>
                  <a:pt x="45" y="20"/>
                  <a:pt x="45" y="20"/>
                  <a:pt x="45" y="20"/>
                </a:cubicBezTo>
                <a:cubicBezTo>
                  <a:pt x="47" y="22"/>
                  <a:pt x="48" y="24"/>
                  <a:pt x="49" y="26"/>
                </a:cubicBezTo>
                <a:lnTo>
                  <a:pt x="41" y="29"/>
                </a:lnTo>
                <a:close/>
                <a:moveTo>
                  <a:pt x="54" y="18"/>
                </a:moveTo>
                <a:cubicBezTo>
                  <a:pt x="54" y="17"/>
                  <a:pt x="53" y="16"/>
                  <a:pt x="52" y="15"/>
                </a:cubicBezTo>
                <a:cubicBezTo>
                  <a:pt x="49" y="17"/>
                  <a:pt x="49" y="17"/>
                  <a:pt x="49" y="17"/>
                </a:cubicBezTo>
                <a:cubicBezTo>
                  <a:pt x="46" y="13"/>
                  <a:pt x="41" y="10"/>
                  <a:pt x="36" y="9"/>
                </a:cubicBezTo>
                <a:cubicBezTo>
                  <a:pt x="37" y="6"/>
                  <a:pt x="37" y="6"/>
                  <a:pt x="37" y="6"/>
                </a:cubicBezTo>
                <a:cubicBezTo>
                  <a:pt x="35" y="6"/>
                  <a:pt x="34" y="5"/>
                  <a:pt x="33" y="5"/>
                </a:cubicBezTo>
                <a:cubicBezTo>
                  <a:pt x="33" y="3"/>
                  <a:pt x="33" y="3"/>
                  <a:pt x="33" y="3"/>
                </a:cubicBezTo>
                <a:cubicBezTo>
                  <a:pt x="43" y="3"/>
                  <a:pt x="51" y="9"/>
                  <a:pt x="56" y="17"/>
                </a:cubicBezTo>
                <a:lnTo>
                  <a:pt x="54" y="18"/>
                </a:lnTo>
                <a:close/>
                <a:moveTo>
                  <a:pt x="56" y="47"/>
                </a:moveTo>
                <a:cubicBezTo>
                  <a:pt x="51" y="55"/>
                  <a:pt x="43" y="61"/>
                  <a:pt x="33" y="61"/>
                </a:cubicBezTo>
                <a:cubicBezTo>
                  <a:pt x="33" y="58"/>
                  <a:pt x="33" y="58"/>
                  <a:pt x="33" y="58"/>
                </a:cubicBezTo>
                <a:cubicBezTo>
                  <a:pt x="34" y="58"/>
                  <a:pt x="35" y="58"/>
                  <a:pt x="37" y="58"/>
                </a:cubicBezTo>
                <a:cubicBezTo>
                  <a:pt x="36" y="55"/>
                  <a:pt x="36" y="55"/>
                  <a:pt x="36" y="55"/>
                </a:cubicBezTo>
                <a:cubicBezTo>
                  <a:pt x="41" y="54"/>
                  <a:pt x="46" y="51"/>
                  <a:pt x="49" y="47"/>
                </a:cubicBezTo>
                <a:cubicBezTo>
                  <a:pt x="52" y="49"/>
                  <a:pt x="52" y="49"/>
                  <a:pt x="52" y="49"/>
                </a:cubicBezTo>
                <a:cubicBezTo>
                  <a:pt x="53" y="48"/>
                  <a:pt x="54" y="47"/>
                  <a:pt x="54" y="46"/>
                </a:cubicBezTo>
                <a:lnTo>
                  <a:pt x="56" y="47"/>
                </a:lnTo>
                <a:close/>
                <a:moveTo>
                  <a:pt x="57" y="46"/>
                </a:moveTo>
                <a:cubicBezTo>
                  <a:pt x="55" y="45"/>
                  <a:pt x="55" y="45"/>
                  <a:pt x="55" y="45"/>
                </a:cubicBezTo>
                <a:cubicBezTo>
                  <a:pt x="56" y="43"/>
                  <a:pt x="56" y="42"/>
                  <a:pt x="57" y="41"/>
                </a:cubicBezTo>
                <a:cubicBezTo>
                  <a:pt x="54" y="40"/>
                  <a:pt x="54" y="40"/>
                  <a:pt x="54" y="40"/>
                </a:cubicBezTo>
                <a:cubicBezTo>
                  <a:pt x="55" y="37"/>
                  <a:pt x="55" y="35"/>
                  <a:pt x="55" y="32"/>
                </a:cubicBezTo>
                <a:cubicBezTo>
                  <a:pt x="55" y="29"/>
                  <a:pt x="55" y="27"/>
                  <a:pt x="54" y="24"/>
                </a:cubicBezTo>
                <a:cubicBezTo>
                  <a:pt x="57" y="23"/>
                  <a:pt x="57" y="23"/>
                  <a:pt x="57" y="23"/>
                </a:cubicBezTo>
                <a:cubicBezTo>
                  <a:pt x="56" y="22"/>
                  <a:pt x="56" y="21"/>
                  <a:pt x="55" y="19"/>
                </a:cubicBezTo>
                <a:cubicBezTo>
                  <a:pt x="57" y="18"/>
                  <a:pt x="57" y="18"/>
                  <a:pt x="57" y="18"/>
                </a:cubicBezTo>
                <a:cubicBezTo>
                  <a:pt x="59" y="22"/>
                  <a:pt x="61" y="27"/>
                  <a:pt x="61" y="32"/>
                </a:cubicBezTo>
                <a:cubicBezTo>
                  <a:pt x="61" y="37"/>
                  <a:pt x="59" y="42"/>
                  <a:pt x="57" y="46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75"/>
          <p:cNvSpPr>
            <a:spLocks noEditPoints="1"/>
          </p:cNvSpPr>
          <p:nvPr/>
        </p:nvSpPr>
        <p:spPr bwMode="auto">
          <a:xfrm>
            <a:off x="7941057" y="2612231"/>
            <a:ext cx="220663" cy="171450"/>
          </a:xfrm>
          <a:custGeom>
            <a:avLst/>
            <a:gdLst/>
            <a:ahLst/>
            <a:cxnLst>
              <a:cxn ang="0">
                <a:pos x="64" y="45"/>
              </a:cxn>
              <a:cxn ang="0">
                <a:pos x="58" y="50"/>
              </a:cxn>
              <a:cxn ang="0">
                <a:pos x="5" y="50"/>
              </a:cxn>
              <a:cxn ang="0">
                <a:pos x="0" y="45"/>
              </a:cxn>
              <a:cxn ang="0">
                <a:pos x="0" y="6"/>
              </a:cxn>
              <a:cxn ang="0">
                <a:pos x="5" y="0"/>
              </a:cxn>
              <a:cxn ang="0">
                <a:pos x="58" y="0"/>
              </a:cxn>
              <a:cxn ang="0">
                <a:pos x="64" y="6"/>
              </a:cxn>
              <a:cxn ang="0">
                <a:pos x="64" y="45"/>
              </a:cxn>
              <a:cxn ang="0">
                <a:pos x="58" y="5"/>
              </a:cxn>
              <a:cxn ang="0">
                <a:pos x="5" y="5"/>
              </a:cxn>
              <a:cxn ang="0">
                <a:pos x="4" y="6"/>
              </a:cxn>
              <a:cxn ang="0">
                <a:pos x="10" y="16"/>
              </a:cxn>
              <a:cxn ang="0">
                <a:pos x="24" y="27"/>
              </a:cxn>
              <a:cxn ang="0">
                <a:pos x="32" y="32"/>
              </a:cxn>
              <a:cxn ang="0">
                <a:pos x="32" y="32"/>
              </a:cxn>
              <a:cxn ang="0">
                <a:pos x="32" y="32"/>
              </a:cxn>
              <a:cxn ang="0">
                <a:pos x="40" y="27"/>
              </a:cxn>
              <a:cxn ang="0">
                <a:pos x="54" y="16"/>
              </a:cxn>
              <a:cxn ang="0">
                <a:pos x="59" y="7"/>
              </a:cxn>
              <a:cxn ang="0">
                <a:pos x="58" y="5"/>
              </a:cxn>
              <a:cxn ang="0">
                <a:pos x="59" y="17"/>
              </a:cxn>
              <a:cxn ang="0">
                <a:pos x="57" y="20"/>
              </a:cxn>
              <a:cxn ang="0">
                <a:pos x="41" y="32"/>
              </a:cxn>
              <a:cxn ang="0">
                <a:pos x="32" y="37"/>
              </a:cxn>
              <a:cxn ang="0">
                <a:pos x="32" y="37"/>
              </a:cxn>
              <a:cxn ang="0">
                <a:pos x="32" y="37"/>
              </a:cxn>
              <a:cxn ang="0">
                <a:pos x="22" y="32"/>
              </a:cxn>
              <a:cxn ang="0">
                <a:pos x="7" y="20"/>
              </a:cxn>
              <a:cxn ang="0">
                <a:pos x="4" y="17"/>
              </a:cxn>
              <a:cxn ang="0">
                <a:pos x="4" y="45"/>
              </a:cxn>
              <a:cxn ang="0">
                <a:pos x="5" y="46"/>
              </a:cxn>
              <a:cxn ang="0">
                <a:pos x="58" y="46"/>
              </a:cxn>
              <a:cxn ang="0">
                <a:pos x="59" y="45"/>
              </a:cxn>
              <a:cxn ang="0">
                <a:pos x="59" y="17"/>
              </a:cxn>
            </a:cxnLst>
            <a:rect l="0" t="0" r="r" b="b"/>
            <a:pathLst>
              <a:path w="64" h="50">
                <a:moveTo>
                  <a:pt x="64" y="45"/>
                </a:moveTo>
                <a:cubicBezTo>
                  <a:pt x="64" y="48"/>
                  <a:pt x="61" y="50"/>
                  <a:pt x="58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2" y="50"/>
                  <a:pt x="0" y="48"/>
                  <a:pt x="0" y="45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61" y="0"/>
                  <a:pt x="64" y="3"/>
                  <a:pt x="64" y="6"/>
                </a:cubicBezTo>
                <a:lnTo>
                  <a:pt x="64" y="45"/>
                </a:lnTo>
                <a:close/>
                <a:moveTo>
                  <a:pt x="58" y="5"/>
                </a:moveTo>
                <a:cubicBezTo>
                  <a:pt x="5" y="5"/>
                  <a:pt x="5" y="5"/>
                  <a:pt x="5" y="5"/>
                </a:cubicBezTo>
                <a:cubicBezTo>
                  <a:pt x="5" y="5"/>
                  <a:pt x="4" y="5"/>
                  <a:pt x="4" y="6"/>
                </a:cubicBezTo>
                <a:cubicBezTo>
                  <a:pt x="4" y="10"/>
                  <a:pt x="6" y="13"/>
                  <a:pt x="10" y="16"/>
                </a:cubicBezTo>
                <a:cubicBezTo>
                  <a:pt x="14" y="20"/>
                  <a:pt x="19" y="23"/>
                  <a:pt x="24" y="27"/>
                </a:cubicBezTo>
                <a:cubicBezTo>
                  <a:pt x="26" y="29"/>
                  <a:pt x="29" y="32"/>
                  <a:pt x="32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4" y="32"/>
                  <a:pt x="38" y="29"/>
                  <a:pt x="40" y="27"/>
                </a:cubicBezTo>
                <a:cubicBezTo>
                  <a:pt x="44" y="23"/>
                  <a:pt x="49" y="20"/>
                  <a:pt x="54" y="16"/>
                </a:cubicBezTo>
                <a:cubicBezTo>
                  <a:pt x="56" y="14"/>
                  <a:pt x="59" y="10"/>
                  <a:pt x="59" y="7"/>
                </a:cubicBezTo>
                <a:cubicBezTo>
                  <a:pt x="59" y="6"/>
                  <a:pt x="59" y="5"/>
                  <a:pt x="58" y="5"/>
                </a:cubicBezTo>
                <a:close/>
                <a:moveTo>
                  <a:pt x="59" y="17"/>
                </a:moveTo>
                <a:cubicBezTo>
                  <a:pt x="58" y="18"/>
                  <a:pt x="58" y="19"/>
                  <a:pt x="57" y="20"/>
                </a:cubicBezTo>
                <a:cubicBezTo>
                  <a:pt x="52" y="24"/>
                  <a:pt x="46" y="28"/>
                  <a:pt x="41" y="32"/>
                </a:cubicBezTo>
                <a:cubicBezTo>
                  <a:pt x="39" y="34"/>
                  <a:pt x="36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28" y="37"/>
                  <a:pt x="25" y="34"/>
                  <a:pt x="22" y="32"/>
                </a:cubicBezTo>
                <a:cubicBezTo>
                  <a:pt x="17" y="28"/>
                  <a:pt x="12" y="24"/>
                  <a:pt x="7" y="20"/>
                </a:cubicBezTo>
                <a:cubicBezTo>
                  <a:pt x="6" y="19"/>
                  <a:pt x="5" y="18"/>
                  <a:pt x="4" y="17"/>
                </a:cubicBezTo>
                <a:cubicBezTo>
                  <a:pt x="4" y="45"/>
                  <a:pt x="4" y="45"/>
                  <a:pt x="4" y="45"/>
                </a:cubicBezTo>
                <a:cubicBezTo>
                  <a:pt x="4" y="45"/>
                  <a:pt x="5" y="46"/>
                  <a:pt x="5" y="46"/>
                </a:cubicBezTo>
                <a:cubicBezTo>
                  <a:pt x="58" y="46"/>
                  <a:pt x="58" y="46"/>
                  <a:pt x="58" y="46"/>
                </a:cubicBezTo>
                <a:cubicBezTo>
                  <a:pt x="59" y="46"/>
                  <a:pt x="59" y="45"/>
                  <a:pt x="59" y="45"/>
                </a:cubicBezTo>
                <a:lnTo>
                  <a:pt x="59" y="1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6"/>
          <p:cNvSpPr>
            <a:spLocks noEditPoints="1"/>
          </p:cNvSpPr>
          <p:nvPr/>
        </p:nvSpPr>
        <p:spPr bwMode="auto">
          <a:xfrm>
            <a:off x="8433182" y="2612231"/>
            <a:ext cx="239713" cy="157163"/>
          </a:xfrm>
          <a:custGeom>
            <a:avLst/>
            <a:gdLst/>
            <a:ahLst/>
            <a:cxnLst>
              <a:cxn ang="0">
                <a:pos x="68" y="8"/>
              </a:cxn>
              <a:cxn ang="0">
                <a:pos x="36" y="44"/>
              </a:cxn>
              <a:cxn ang="0">
                <a:pos x="33" y="46"/>
              </a:cxn>
              <a:cxn ang="0">
                <a:pos x="5" y="46"/>
              </a:cxn>
              <a:cxn ang="0">
                <a:pos x="1" y="43"/>
              </a:cxn>
              <a:cxn ang="0">
                <a:pos x="2" y="38"/>
              </a:cxn>
              <a:cxn ang="0">
                <a:pos x="34" y="2"/>
              </a:cxn>
              <a:cxn ang="0">
                <a:pos x="37" y="0"/>
              </a:cxn>
              <a:cxn ang="0">
                <a:pos x="65" y="0"/>
              </a:cxn>
              <a:cxn ang="0">
                <a:pos x="69" y="3"/>
              </a:cxn>
              <a:cxn ang="0">
                <a:pos x="68" y="8"/>
              </a:cxn>
              <a:cxn ang="0">
                <a:pos x="45" y="28"/>
              </a:cxn>
              <a:cxn ang="0">
                <a:pos x="17" y="28"/>
              </a:cxn>
              <a:cxn ang="0">
                <a:pos x="5" y="41"/>
              </a:cxn>
              <a:cxn ang="0">
                <a:pos x="33" y="41"/>
              </a:cxn>
              <a:cxn ang="0">
                <a:pos x="45" y="28"/>
              </a:cxn>
            </a:cxnLst>
            <a:rect l="0" t="0" r="r" b="b"/>
            <a:pathLst>
              <a:path w="70" h="46">
                <a:moveTo>
                  <a:pt x="68" y="8"/>
                </a:moveTo>
                <a:cubicBezTo>
                  <a:pt x="36" y="44"/>
                  <a:pt x="36" y="44"/>
                  <a:pt x="36" y="44"/>
                </a:cubicBezTo>
                <a:cubicBezTo>
                  <a:pt x="35" y="45"/>
                  <a:pt x="34" y="46"/>
                  <a:pt x="33" y="46"/>
                </a:cubicBezTo>
                <a:cubicBezTo>
                  <a:pt x="5" y="46"/>
                  <a:pt x="5" y="46"/>
                  <a:pt x="5" y="46"/>
                </a:cubicBezTo>
                <a:cubicBezTo>
                  <a:pt x="4" y="46"/>
                  <a:pt x="2" y="45"/>
                  <a:pt x="1" y="43"/>
                </a:cubicBezTo>
                <a:cubicBezTo>
                  <a:pt x="0" y="41"/>
                  <a:pt x="1" y="40"/>
                  <a:pt x="2" y="38"/>
                </a:cubicBezTo>
                <a:cubicBezTo>
                  <a:pt x="34" y="2"/>
                  <a:pt x="34" y="2"/>
                  <a:pt x="34" y="2"/>
                </a:cubicBezTo>
                <a:cubicBezTo>
                  <a:pt x="35" y="1"/>
                  <a:pt x="36" y="0"/>
                  <a:pt x="3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1"/>
                  <a:pt x="69" y="3"/>
                </a:cubicBezTo>
                <a:cubicBezTo>
                  <a:pt x="70" y="4"/>
                  <a:pt x="69" y="6"/>
                  <a:pt x="68" y="8"/>
                </a:cubicBezTo>
                <a:close/>
                <a:moveTo>
                  <a:pt x="45" y="28"/>
                </a:moveTo>
                <a:cubicBezTo>
                  <a:pt x="17" y="28"/>
                  <a:pt x="17" y="28"/>
                  <a:pt x="17" y="28"/>
                </a:cubicBezTo>
                <a:cubicBezTo>
                  <a:pt x="5" y="41"/>
                  <a:pt x="5" y="41"/>
                  <a:pt x="5" y="41"/>
                </a:cubicBezTo>
                <a:cubicBezTo>
                  <a:pt x="33" y="41"/>
                  <a:pt x="33" y="41"/>
                  <a:pt x="33" y="41"/>
                </a:cubicBezTo>
                <a:lnTo>
                  <a:pt x="45" y="2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77"/>
          <p:cNvSpPr>
            <a:spLocks/>
          </p:cNvSpPr>
          <p:nvPr/>
        </p:nvSpPr>
        <p:spPr bwMode="auto">
          <a:xfrm>
            <a:off x="8931657" y="2597943"/>
            <a:ext cx="122238" cy="171450"/>
          </a:xfrm>
          <a:custGeom>
            <a:avLst/>
            <a:gdLst/>
            <a:ahLst/>
            <a:cxnLst>
              <a:cxn ang="0">
                <a:pos x="36" y="47"/>
              </a:cxn>
              <a:cxn ang="0">
                <a:pos x="35" y="49"/>
              </a:cxn>
              <a:cxn ang="0">
                <a:pos x="27" y="50"/>
              </a:cxn>
              <a:cxn ang="0">
                <a:pos x="4" y="33"/>
              </a:cxn>
              <a:cxn ang="0">
                <a:pos x="1" y="33"/>
              </a:cxn>
              <a:cxn ang="0">
                <a:pos x="0" y="31"/>
              </a:cxn>
              <a:cxn ang="0">
                <a:pos x="0" y="27"/>
              </a:cxn>
              <a:cxn ang="0">
                <a:pos x="1" y="26"/>
              </a:cxn>
              <a:cxn ang="0">
                <a:pos x="3" y="26"/>
              </a:cxn>
              <a:cxn ang="0">
                <a:pos x="3" y="23"/>
              </a:cxn>
              <a:cxn ang="0">
                <a:pos x="1" y="23"/>
              </a:cxn>
              <a:cxn ang="0">
                <a:pos x="0" y="21"/>
              </a:cxn>
              <a:cxn ang="0">
                <a:pos x="0" y="17"/>
              </a:cxn>
              <a:cxn ang="0">
                <a:pos x="1" y="16"/>
              </a:cxn>
              <a:cxn ang="0">
                <a:pos x="4" y="16"/>
              </a:cxn>
              <a:cxn ang="0">
                <a:pos x="27" y="0"/>
              </a:cxn>
              <a:cxn ang="0">
                <a:pos x="34" y="0"/>
              </a:cxn>
              <a:cxn ang="0">
                <a:pos x="35" y="1"/>
              </a:cxn>
              <a:cxn ang="0">
                <a:pos x="35" y="2"/>
              </a:cxn>
              <a:cxn ang="0">
                <a:pos x="34" y="7"/>
              </a:cxn>
              <a:cxn ang="0">
                <a:pos x="32" y="8"/>
              </a:cxn>
              <a:cxn ang="0">
                <a:pos x="27" y="8"/>
              </a:cxn>
              <a:cxn ang="0">
                <a:pos x="14" y="16"/>
              </a:cxn>
              <a:cxn ang="0">
                <a:pos x="31" y="16"/>
              </a:cxn>
              <a:cxn ang="0">
                <a:pos x="31" y="17"/>
              </a:cxn>
              <a:cxn ang="0">
                <a:pos x="32" y="18"/>
              </a:cxn>
              <a:cxn ang="0">
                <a:pos x="31" y="22"/>
              </a:cxn>
              <a:cxn ang="0">
                <a:pos x="30" y="23"/>
              </a:cxn>
              <a:cxn ang="0">
                <a:pos x="12" y="23"/>
              </a:cxn>
              <a:cxn ang="0">
                <a:pos x="12" y="26"/>
              </a:cxn>
              <a:cxn ang="0">
                <a:pos x="29" y="26"/>
              </a:cxn>
              <a:cxn ang="0">
                <a:pos x="30" y="27"/>
              </a:cxn>
              <a:cxn ang="0">
                <a:pos x="30" y="28"/>
              </a:cxn>
              <a:cxn ang="0">
                <a:pos x="29" y="32"/>
              </a:cxn>
              <a:cxn ang="0">
                <a:pos x="28" y="33"/>
              </a:cxn>
              <a:cxn ang="0">
                <a:pos x="14" y="33"/>
              </a:cxn>
              <a:cxn ang="0">
                <a:pos x="27" y="42"/>
              </a:cxn>
              <a:cxn ang="0">
                <a:pos x="33" y="41"/>
              </a:cxn>
              <a:cxn ang="0">
                <a:pos x="34" y="41"/>
              </a:cxn>
              <a:cxn ang="0">
                <a:pos x="35" y="42"/>
              </a:cxn>
              <a:cxn ang="0">
                <a:pos x="36" y="47"/>
              </a:cxn>
            </a:cxnLst>
            <a:rect l="0" t="0" r="r" b="b"/>
            <a:pathLst>
              <a:path w="36" h="50">
                <a:moveTo>
                  <a:pt x="36" y="47"/>
                </a:moveTo>
                <a:cubicBezTo>
                  <a:pt x="36" y="48"/>
                  <a:pt x="36" y="48"/>
                  <a:pt x="35" y="49"/>
                </a:cubicBezTo>
                <a:cubicBezTo>
                  <a:pt x="35" y="49"/>
                  <a:pt x="32" y="50"/>
                  <a:pt x="27" y="50"/>
                </a:cubicBezTo>
                <a:cubicBezTo>
                  <a:pt x="16" y="50"/>
                  <a:pt x="7" y="43"/>
                  <a:pt x="4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3"/>
                  <a:pt x="0" y="32"/>
                  <a:pt x="0" y="3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26"/>
                  <a:pt x="1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25"/>
                  <a:pt x="3" y="24"/>
                  <a:pt x="3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6"/>
                  <a:pt x="1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8" y="6"/>
                  <a:pt x="17" y="0"/>
                  <a:pt x="27" y="0"/>
                </a:cubicBezTo>
                <a:cubicBezTo>
                  <a:pt x="31" y="0"/>
                  <a:pt x="34" y="0"/>
                  <a:pt x="34" y="0"/>
                </a:cubicBezTo>
                <a:cubicBezTo>
                  <a:pt x="35" y="0"/>
                  <a:pt x="35" y="1"/>
                  <a:pt x="35" y="1"/>
                </a:cubicBezTo>
                <a:cubicBezTo>
                  <a:pt x="35" y="1"/>
                  <a:pt x="35" y="1"/>
                  <a:pt x="35" y="2"/>
                </a:cubicBezTo>
                <a:cubicBezTo>
                  <a:pt x="34" y="7"/>
                  <a:pt x="34" y="7"/>
                  <a:pt x="34" y="7"/>
                </a:cubicBezTo>
                <a:cubicBezTo>
                  <a:pt x="33" y="8"/>
                  <a:pt x="33" y="8"/>
                  <a:pt x="32" y="8"/>
                </a:cubicBezTo>
                <a:cubicBezTo>
                  <a:pt x="32" y="8"/>
                  <a:pt x="30" y="8"/>
                  <a:pt x="27" y="8"/>
                </a:cubicBezTo>
                <a:cubicBezTo>
                  <a:pt x="21" y="8"/>
                  <a:pt x="16" y="11"/>
                  <a:pt x="14" y="16"/>
                </a:cubicBezTo>
                <a:cubicBezTo>
                  <a:pt x="31" y="16"/>
                  <a:pt x="31" y="16"/>
                  <a:pt x="31" y="16"/>
                </a:cubicBezTo>
                <a:cubicBezTo>
                  <a:pt x="31" y="16"/>
                  <a:pt x="31" y="16"/>
                  <a:pt x="31" y="17"/>
                </a:cubicBezTo>
                <a:cubicBezTo>
                  <a:pt x="32" y="17"/>
                  <a:pt x="32" y="17"/>
                  <a:pt x="32" y="18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0" y="23"/>
                  <a:pt x="30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4"/>
                  <a:pt x="12" y="25"/>
                  <a:pt x="12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9" y="26"/>
                  <a:pt x="30" y="27"/>
                </a:cubicBezTo>
                <a:cubicBezTo>
                  <a:pt x="30" y="27"/>
                  <a:pt x="30" y="27"/>
                  <a:pt x="30" y="28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32"/>
                  <a:pt x="28" y="33"/>
                  <a:pt x="28" y="33"/>
                </a:cubicBezTo>
                <a:cubicBezTo>
                  <a:pt x="14" y="33"/>
                  <a:pt x="14" y="33"/>
                  <a:pt x="14" y="33"/>
                </a:cubicBezTo>
                <a:cubicBezTo>
                  <a:pt x="16" y="38"/>
                  <a:pt x="21" y="42"/>
                  <a:pt x="27" y="42"/>
                </a:cubicBezTo>
                <a:cubicBezTo>
                  <a:pt x="31" y="42"/>
                  <a:pt x="33" y="41"/>
                  <a:pt x="33" y="41"/>
                </a:cubicBezTo>
                <a:cubicBezTo>
                  <a:pt x="33" y="41"/>
                  <a:pt x="34" y="41"/>
                  <a:pt x="34" y="41"/>
                </a:cubicBezTo>
                <a:cubicBezTo>
                  <a:pt x="34" y="41"/>
                  <a:pt x="35" y="41"/>
                  <a:pt x="35" y="42"/>
                </a:cubicBezTo>
                <a:lnTo>
                  <a:pt x="36" y="4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78"/>
          <p:cNvSpPr>
            <a:spLocks noEditPoints="1"/>
          </p:cNvSpPr>
          <p:nvPr/>
        </p:nvSpPr>
        <p:spPr bwMode="auto">
          <a:xfrm>
            <a:off x="9436482" y="2597943"/>
            <a:ext cx="53975" cy="171450"/>
          </a:xfrm>
          <a:custGeom>
            <a:avLst/>
            <a:gdLst/>
            <a:ahLst/>
            <a:cxnLst>
              <a:cxn ang="0">
                <a:pos x="15" y="29"/>
              </a:cxn>
              <a:cxn ang="0">
                <a:pos x="13" y="32"/>
              </a:cxn>
              <a:cxn ang="0">
                <a:pos x="4" y="32"/>
              </a:cxn>
              <a:cxn ang="0">
                <a:pos x="1" y="29"/>
              </a:cxn>
              <a:cxn ang="0">
                <a:pos x="0" y="2"/>
              </a:cxn>
              <a:cxn ang="0">
                <a:pos x="2" y="0"/>
              </a:cxn>
              <a:cxn ang="0">
                <a:pos x="14" y="0"/>
              </a:cxn>
              <a:cxn ang="0">
                <a:pos x="16" y="2"/>
              </a:cxn>
              <a:cxn ang="0">
                <a:pos x="15" y="29"/>
              </a:cxn>
              <a:cxn ang="0">
                <a:pos x="15" y="48"/>
              </a:cxn>
              <a:cxn ang="0">
                <a:pos x="13" y="50"/>
              </a:cxn>
              <a:cxn ang="0">
                <a:pos x="4" y="50"/>
              </a:cxn>
              <a:cxn ang="0">
                <a:pos x="1" y="48"/>
              </a:cxn>
              <a:cxn ang="0">
                <a:pos x="1" y="40"/>
              </a:cxn>
              <a:cxn ang="0">
                <a:pos x="4" y="37"/>
              </a:cxn>
              <a:cxn ang="0">
                <a:pos x="13" y="37"/>
              </a:cxn>
              <a:cxn ang="0">
                <a:pos x="15" y="40"/>
              </a:cxn>
              <a:cxn ang="0">
                <a:pos x="15" y="48"/>
              </a:cxn>
            </a:cxnLst>
            <a:rect l="0" t="0" r="r" b="b"/>
            <a:pathLst>
              <a:path w="16" h="50">
                <a:moveTo>
                  <a:pt x="15" y="29"/>
                </a:moveTo>
                <a:cubicBezTo>
                  <a:pt x="15" y="30"/>
                  <a:pt x="14" y="32"/>
                  <a:pt x="13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2" y="32"/>
                  <a:pt x="1" y="30"/>
                  <a:pt x="1" y="29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5" y="0"/>
                  <a:pt x="16" y="1"/>
                  <a:pt x="16" y="2"/>
                </a:cubicBezTo>
                <a:lnTo>
                  <a:pt x="15" y="29"/>
                </a:lnTo>
                <a:close/>
                <a:moveTo>
                  <a:pt x="15" y="48"/>
                </a:moveTo>
                <a:cubicBezTo>
                  <a:pt x="15" y="49"/>
                  <a:pt x="14" y="50"/>
                  <a:pt x="13" y="50"/>
                </a:cubicBezTo>
                <a:cubicBezTo>
                  <a:pt x="4" y="50"/>
                  <a:pt x="4" y="50"/>
                  <a:pt x="4" y="50"/>
                </a:cubicBezTo>
                <a:cubicBezTo>
                  <a:pt x="2" y="50"/>
                  <a:pt x="1" y="49"/>
                  <a:pt x="1" y="48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38"/>
                  <a:pt x="2" y="37"/>
                  <a:pt x="4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4" y="37"/>
                  <a:pt x="15" y="38"/>
                  <a:pt x="15" y="40"/>
                </a:cubicBezTo>
                <a:lnTo>
                  <a:pt x="15" y="4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79"/>
          <p:cNvSpPr>
            <a:spLocks noEditPoints="1"/>
          </p:cNvSpPr>
          <p:nvPr/>
        </p:nvSpPr>
        <p:spPr bwMode="auto">
          <a:xfrm>
            <a:off x="9920670" y="2580481"/>
            <a:ext cx="219075" cy="203200"/>
          </a:xfrm>
          <a:custGeom>
            <a:avLst/>
            <a:gdLst/>
            <a:ahLst/>
            <a:cxnLst>
              <a:cxn ang="0">
                <a:pos x="63" y="53"/>
              </a:cxn>
              <a:cxn ang="0">
                <a:pos x="63" y="57"/>
              </a:cxn>
              <a:cxn ang="0">
                <a:pos x="59" y="59"/>
              </a:cxn>
              <a:cxn ang="0">
                <a:pos x="4" y="59"/>
              </a:cxn>
              <a:cxn ang="0">
                <a:pos x="0" y="57"/>
              </a:cxn>
              <a:cxn ang="0">
                <a:pos x="0" y="53"/>
              </a:cxn>
              <a:cxn ang="0">
                <a:pos x="28" y="2"/>
              </a:cxn>
              <a:cxn ang="0">
                <a:pos x="32" y="0"/>
              </a:cxn>
              <a:cxn ang="0">
                <a:pos x="36" y="2"/>
              </a:cxn>
              <a:cxn ang="0">
                <a:pos x="63" y="53"/>
              </a:cxn>
              <a:cxn ang="0">
                <a:pos x="37" y="19"/>
              </a:cxn>
              <a:cxn ang="0">
                <a:pos x="37" y="19"/>
              </a:cxn>
              <a:cxn ang="0">
                <a:pos x="36" y="18"/>
              </a:cxn>
              <a:cxn ang="0">
                <a:pos x="28" y="18"/>
              </a:cxn>
              <a:cxn ang="0">
                <a:pos x="27" y="19"/>
              </a:cxn>
              <a:cxn ang="0">
                <a:pos x="27" y="19"/>
              </a:cxn>
              <a:cxn ang="0">
                <a:pos x="27" y="36"/>
              </a:cxn>
              <a:cxn ang="0">
                <a:pos x="28" y="37"/>
              </a:cxn>
              <a:cxn ang="0">
                <a:pos x="35" y="37"/>
              </a:cxn>
              <a:cxn ang="0">
                <a:pos x="36" y="36"/>
              </a:cxn>
              <a:cxn ang="0">
                <a:pos x="37" y="19"/>
              </a:cxn>
              <a:cxn ang="0">
                <a:pos x="36" y="42"/>
              </a:cxn>
              <a:cxn ang="0">
                <a:pos x="35" y="41"/>
              </a:cxn>
              <a:cxn ang="0">
                <a:pos x="28" y="41"/>
              </a:cxn>
              <a:cxn ang="0">
                <a:pos x="27" y="42"/>
              </a:cxn>
              <a:cxn ang="0">
                <a:pos x="27" y="49"/>
              </a:cxn>
              <a:cxn ang="0">
                <a:pos x="28" y="50"/>
              </a:cxn>
              <a:cxn ang="0">
                <a:pos x="35" y="50"/>
              </a:cxn>
              <a:cxn ang="0">
                <a:pos x="36" y="49"/>
              </a:cxn>
              <a:cxn ang="0">
                <a:pos x="36" y="42"/>
              </a:cxn>
            </a:cxnLst>
            <a:rect l="0" t="0" r="r" b="b"/>
            <a:pathLst>
              <a:path w="64" h="59">
                <a:moveTo>
                  <a:pt x="63" y="53"/>
                </a:moveTo>
                <a:cubicBezTo>
                  <a:pt x="64" y="54"/>
                  <a:pt x="64" y="56"/>
                  <a:pt x="63" y="57"/>
                </a:cubicBezTo>
                <a:cubicBezTo>
                  <a:pt x="62" y="59"/>
                  <a:pt x="61" y="59"/>
                  <a:pt x="59" y="59"/>
                </a:cubicBezTo>
                <a:cubicBezTo>
                  <a:pt x="4" y="59"/>
                  <a:pt x="4" y="59"/>
                  <a:pt x="4" y="59"/>
                </a:cubicBezTo>
                <a:cubicBezTo>
                  <a:pt x="3" y="59"/>
                  <a:pt x="1" y="59"/>
                  <a:pt x="0" y="57"/>
                </a:cubicBezTo>
                <a:cubicBezTo>
                  <a:pt x="0" y="56"/>
                  <a:pt x="0" y="54"/>
                  <a:pt x="0" y="53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1"/>
                  <a:pt x="30" y="0"/>
                  <a:pt x="32" y="0"/>
                </a:cubicBezTo>
                <a:cubicBezTo>
                  <a:pt x="33" y="0"/>
                  <a:pt x="35" y="1"/>
                  <a:pt x="36" y="2"/>
                </a:cubicBezTo>
                <a:lnTo>
                  <a:pt x="63" y="53"/>
                </a:lnTo>
                <a:close/>
                <a:moveTo>
                  <a:pt x="37" y="19"/>
                </a:moveTo>
                <a:cubicBezTo>
                  <a:pt x="37" y="19"/>
                  <a:pt x="37" y="19"/>
                  <a:pt x="37" y="19"/>
                </a:cubicBezTo>
                <a:cubicBezTo>
                  <a:pt x="36" y="18"/>
                  <a:pt x="36" y="18"/>
                  <a:pt x="36" y="18"/>
                </a:cubicBezTo>
                <a:cubicBezTo>
                  <a:pt x="28" y="18"/>
                  <a:pt x="28" y="18"/>
                  <a:pt x="28" y="18"/>
                </a:cubicBezTo>
                <a:cubicBezTo>
                  <a:pt x="28" y="18"/>
                  <a:pt x="27" y="18"/>
                  <a:pt x="2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36"/>
                  <a:pt x="28" y="37"/>
                  <a:pt x="28" y="37"/>
                </a:cubicBezTo>
                <a:cubicBezTo>
                  <a:pt x="35" y="37"/>
                  <a:pt x="35" y="37"/>
                  <a:pt x="35" y="37"/>
                </a:cubicBezTo>
                <a:cubicBezTo>
                  <a:pt x="36" y="37"/>
                  <a:pt x="36" y="36"/>
                  <a:pt x="36" y="36"/>
                </a:cubicBezTo>
                <a:lnTo>
                  <a:pt x="37" y="19"/>
                </a:lnTo>
                <a:close/>
                <a:moveTo>
                  <a:pt x="36" y="42"/>
                </a:moveTo>
                <a:cubicBezTo>
                  <a:pt x="36" y="42"/>
                  <a:pt x="36" y="41"/>
                  <a:pt x="35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1"/>
                  <a:pt x="27" y="42"/>
                  <a:pt x="27" y="42"/>
                </a:cubicBezTo>
                <a:cubicBezTo>
                  <a:pt x="27" y="49"/>
                  <a:pt x="27" y="49"/>
                  <a:pt x="27" y="49"/>
                </a:cubicBezTo>
                <a:cubicBezTo>
                  <a:pt x="27" y="50"/>
                  <a:pt x="28" y="50"/>
                  <a:pt x="28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6" y="50"/>
                  <a:pt x="36" y="50"/>
                  <a:pt x="36" y="49"/>
                </a:cubicBezTo>
                <a:lnTo>
                  <a:pt x="36" y="42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80"/>
          <p:cNvSpPr>
            <a:spLocks noEditPoints="1"/>
          </p:cNvSpPr>
          <p:nvPr/>
        </p:nvSpPr>
        <p:spPr bwMode="auto">
          <a:xfrm>
            <a:off x="10373930" y="2580481"/>
            <a:ext cx="219075" cy="188913"/>
          </a:xfrm>
          <a:custGeom>
            <a:avLst/>
            <a:gdLst/>
            <a:ahLst/>
            <a:cxnLst>
              <a:cxn ang="0">
                <a:pos x="50" y="45"/>
              </a:cxn>
              <a:cxn ang="0">
                <a:pos x="40" y="55"/>
              </a:cxn>
              <a:cxn ang="0">
                <a:pos x="10" y="55"/>
              </a:cxn>
              <a:cxn ang="0">
                <a:pos x="0" y="45"/>
              </a:cxn>
              <a:cxn ang="0">
                <a:pos x="0" y="15"/>
              </a:cxn>
              <a:cxn ang="0">
                <a:pos x="10" y="5"/>
              </a:cxn>
              <a:cxn ang="0">
                <a:pos x="35" y="5"/>
              </a:cxn>
              <a:cxn ang="0">
                <a:pos x="36" y="6"/>
              </a:cxn>
              <a:cxn ang="0">
                <a:pos x="36" y="8"/>
              </a:cxn>
              <a:cxn ang="0">
                <a:pos x="35" y="9"/>
              </a:cxn>
              <a:cxn ang="0">
                <a:pos x="10" y="9"/>
              </a:cxn>
              <a:cxn ang="0">
                <a:pos x="4" y="15"/>
              </a:cxn>
              <a:cxn ang="0">
                <a:pos x="4" y="45"/>
              </a:cxn>
              <a:cxn ang="0">
                <a:pos x="10" y="50"/>
              </a:cxn>
              <a:cxn ang="0">
                <a:pos x="40" y="50"/>
              </a:cxn>
              <a:cxn ang="0">
                <a:pos x="45" y="45"/>
              </a:cxn>
              <a:cxn ang="0">
                <a:pos x="45" y="33"/>
              </a:cxn>
              <a:cxn ang="0">
                <a:pos x="47" y="32"/>
              </a:cxn>
              <a:cxn ang="0">
                <a:pos x="49" y="32"/>
              </a:cxn>
              <a:cxn ang="0">
                <a:pos x="50" y="33"/>
              </a:cxn>
              <a:cxn ang="0">
                <a:pos x="50" y="45"/>
              </a:cxn>
              <a:cxn ang="0">
                <a:pos x="64" y="21"/>
              </a:cxn>
              <a:cxn ang="0">
                <a:pos x="61" y="23"/>
              </a:cxn>
              <a:cxn ang="0">
                <a:pos x="60" y="22"/>
              </a:cxn>
              <a:cxn ang="0">
                <a:pos x="54" y="16"/>
              </a:cxn>
              <a:cxn ang="0">
                <a:pos x="30" y="39"/>
              </a:cxn>
              <a:cxn ang="0">
                <a:pos x="29" y="39"/>
              </a:cxn>
              <a:cxn ang="0">
                <a:pos x="29" y="39"/>
              </a:cxn>
              <a:cxn ang="0">
                <a:pos x="25" y="35"/>
              </a:cxn>
              <a:cxn ang="0">
                <a:pos x="24" y="34"/>
              </a:cxn>
              <a:cxn ang="0">
                <a:pos x="25" y="33"/>
              </a:cxn>
              <a:cxn ang="0">
                <a:pos x="48" y="10"/>
              </a:cxn>
              <a:cxn ang="0">
                <a:pos x="42" y="4"/>
              </a:cxn>
              <a:cxn ang="0">
                <a:pos x="41" y="2"/>
              </a:cxn>
              <a:cxn ang="0">
                <a:pos x="43" y="0"/>
              </a:cxn>
              <a:cxn ang="0">
                <a:pos x="61" y="0"/>
              </a:cxn>
              <a:cxn ang="0">
                <a:pos x="64" y="2"/>
              </a:cxn>
              <a:cxn ang="0">
                <a:pos x="64" y="21"/>
              </a:cxn>
            </a:cxnLst>
            <a:rect l="0" t="0" r="r" b="b"/>
            <a:pathLst>
              <a:path w="64" h="55">
                <a:moveTo>
                  <a:pt x="50" y="45"/>
                </a:moveTo>
                <a:cubicBezTo>
                  <a:pt x="50" y="50"/>
                  <a:pt x="45" y="55"/>
                  <a:pt x="40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9"/>
                  <a:pt x="4" y="5"/>
                  <a:pt x="10" y="5"/>
                </a:cubicBezTo>
                <a:cubicBezTo>
                  <a:pt x="35" y="5"/>
                  <a:pt x="35" y="5"/>
                  <a:pt x="35" y="5"/>
                </a:cubicBezTo>
                <a:cubicBezTo>
                  <a:pt x="36" y="5"/>
                  <a:pt x="36" y="5"/>
                  <a:pt x="36" y="6"/>
                </a:cubicBezTo>
                <a:cubicBezTo>
                  <a:pt x="36" y="8"/>
                  <a:pt x="36" y="8"/>
                  <a:pt x="36" y="8"/>
                </a:cubicBezTo>
                <a:cubicBezTo>
                  <a:pt x="36" y="9"/>
                  <a:pt x="36" y="9"/>
                  <a:pt x="35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7" y="9"/>
                  <a:pt x="4" y="12"/>
                  <a:pt x="4" y="15"/>
                </a:cubicBezTo>
                <a:cubicBezTo>
                  <a:pt x="4" y="45"/>
                  <a:pt x="4" y="45"/>
                  <a:pt x="4" y="45"/>
                </a:cubicBezTo>
                <a:cubicBezTo>
                  <a:pt x="4" y="48"/>
                  <a:pt x="7" y="50"/>
                  <a:pt x="10" y="50"/>
                </a:cubicBezTo>
                <a:cubicBezTo>
                  <a:pt x="40" y="50"/>
                  <a:pt x="40" y="50"/>
                  <a:pt x="40" y="50"/>
                </a:cubicBezTo>
                <a:cubicBezTo>
                  <a:pt x="43" y="50"/>
                  <a:pt x="45" y="48"/>
                  <a:pt x="45" y="45"/>
                </a:cubicBezTo>
                <a:cubicBezTo>
                  <a:pt x="45" y="33"/>
                  <a:pt x="45" y="33"/>
                  <a:pt x="45" y="33"/>
                </a:cubicBezTo>
                <a:cubicBezTo>
                  <a:pt x="45" y="32"/>
                  <a:pt x="46" y="32"/>
                  <a:pt x="47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0" y="32"/>
                  <a:pt x="50" y="32"/>
                  <a:pt x="50" y="33"/>
                </a:cubicBezTo>
                <a:lnTo>
                  <a:pt x="50" y="45"/>
                </a:lnTo>
                <a:close/>
                <a:moveTo>
                  <a:pt x="64" y="21"/>
                </a:moveTo>
                <a:cubicBezTo>
                  <a:pt x="64" y="22"/>
                  <a:pt x="63" y="23"/>
                  <a:pt x="61" y="23"/>
                </a:cubicBezTo>
                <a:cubicBezTo>
                  <a:pt x="61" y="23"/>
                  <a:pt x="60" y="23"/>
                  <a:pt x="60" y="22"/>
                </a:cubicBezTo>
                <a:cubicBezTo>
                  <a:pt x="54" y="16"/>
                  <a:pt x="54" y="16"/>
                  <a:pt x="54" y="16"/>
                </a:cubicBezTo>
                <a:cubicBezTo>
                  <a:pt x="30" y="39"/>
                  <a:pt x="30" y="39"/>
                  <a:pt x="30" y="39"/>
                </a:cubicBezTo>
                <a:cubicBezTo>
                  <a:pt x="30" y="39"/>
                  <a:pt x="30" y="39"/>
                  <a:pt x="29" y="39"/>
                </a:cubicBezTo>
                <a:cubicBezTo>
                  <a:pt x="29" y="39"/>
                  <a:pt x="29" y="39"/>
                  <a:pt x="29" y="39"/>
                </a:cubicBezTo>
                <a:cubicBezTo>
                  <a:pt x="25" y="35"/>
                  <a:pt x="25" y="35"/>
                  <a:pt x="25" y="35"/>
                </a:cubicBezTo>
                <a:cubicBezTo>
                  <a:pt x="24" y="35"/>
                  <a:pt x="24" y="35"/>
                  <a:pt x="24" y="34"/>
                </a:cubicBezTo>
                <a:cubicBezTo>
                  <a:pt x="24" y="34"/>
                  <a:pt x="24" y="34"/>
                  <a:pt x="25" y="33"/>
                </a:cubicBezTo>
                <a:cubicBezTo>
                  <a:pt x="48" y="10"/>
                  <a:pt x="48" y="10"/>
                  <a:pt x="48" y="10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3"/>
                  <a:pt x="41" y="3"/>
                  <a:pt x="41" y="2"/>
                </a:cubicBezTo>
                <a:cubicBezTo>
                  <a:pt x="41" y="1"/>
                  <a:pt x="42" y="0"/>
                  <a:pt x="43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3" y="0"/>
                  <a:pt x="64" y="1"/>
                  <a:pt x="64" y="2"/>
                </a:cubicBezTo>
                <a:lnTo>
                  <a:pt x="64" y="21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81"/>
          <p:cNvSpPr>
            <a:spLocks noEditPoints="1"/>
          </p:cNvSpPr>
          <p:nvPr/>
        </p:nvSpPr>
        <p:spPr bwMode="auto">
          <a:xfrm>
            <a:off x="1584707" y="3088481"/>
            <a:ext cx="220663" cy="141288"/>
          </a:xfrm>
          <a:custGeom>
            <a:avLst/>
            <a:gdLst/>
            <a:ahLst/>
            <a:cxnLst>
              <a:cxn ang="0">
                <a:pos x="63" y="23"/>
              </a:cxn>
              <a:cxn ang="0">
                <a:pos x="32" y="41"/>
              </a:cxn>
              <a:cxn ang="0">
                <a:pos x="0" y="23"/>
              </a:cxn>
              <a:cxn ang="0">
                <a:pos x="0" y="21"/>
              </a:cxn>
              <a:cxn ang="0">
                <a:pos x="0" y="18"/>
              </a:cxn>
              <a:cxn ang="0">
                <a:pos x="32" y="0"/>
              </a:cxn>
              <a:cxn ang="0">
                <a:pos x="63" y="18"/>
              </a:cxn>
              <a:cxn ang="0">
                <a:pos x="64" y="21"/>
              </a:cxn>
              <a:cxn ang="0">
                <a:pos x="63" y="23"/>
              </a:cxn>
              <a:cxn ang="0">
                <a:pos x="46" y="8"/>
              </a:cxn>
              <a:cxn ang="0">
                <a:pos x="48" y="16"/>
              </a:cxn>
              <a:cxn ang="0">
                <a:pos x="32" y="32"/>
              </a:cxn>
              <a:cxn ang="0">
                <a:pos x="16" y="16"/>
              </a:cxn>
              <a:cxn ang="0">
                <a:pos x="18" y="8"/>
              </a:cxn>
              <a:cxn ang="0">
                <a:pos x="4" y="21"/>
              </a:cxn>
              <a:cxn ang="0">
                <a:pos x="32" y="37"/>
              </a:cxn>
              <a:cxn ang="0">
                <a:pos x="59" y="21"/>
              </a:cxn>
              <a:cxn ang="0">
                <a:pos x="46" y="8"/>
              </a:cxn>
              <a:cxn ang="0">
                <a:pos x="32" y="5"/>
              </a:cxn>
              <a:cxn ang="0">
                <a:pos x="21" y="16"/>
              </a:cxn>
              <a:cxn ang="0">
                <a:pos x="23" y="18"/>
              </a:cxn>
              <a:cxn ang="0">
                <a:pos x="24" y="16"/>
              </a:cxn>
              <a:cxn ang="0">
                <a:pos x="32" y="9"/>
              </a:cxn>
              <a:cxn ang="0">
                <a:pos x="33" y="7"/>
              </a:cxn>
              <a:cxn ang="0">
                <a:pos x="32" y="5"/>
              </a:cxn>
            </a:cxnLst>
            <a:rect l="0" t="0" r="r" b="b"/>
            <a:pathLst>
              <a:path w="64" h="41">
                <a:moveTo>
                  <a:pt x="63" y="23"/>
                </a:moveTo>
                <a:cubicBezTo>
                  <a:pt x="56" y="34"/>
                  <a:pt x="44" y="41"/>
                  <a:pt x="32" y="41"/>
                </a:cubicBezTo>
                <a:cubicBezTo>
                  <a:pt x="19" y="41"/>
                  <a:pt x="7" y="34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0" y="20"/>
                  <a:pt x="0" y="19"/>
                  <a:pt x="0" y="18"/>
                </a:cubicBezTo>
                <a:cubicBezTo>
                  <a:pt x="7" y="8"/>
                  <a:pt x="19" y="0"/>
                  <a:pt x="32" y="0"/>
                </a:cubicBezTo>
                <a:cubicBezTo>
                  <a:pt x="44" y="0"/>
                  <a:pt x="56" y="8"/>
                  <a:pt x="63" y="18"/>
                </a:cubicBezTo>
                <a:cubicBezTo>
                  <a:pt x="63" y="19"/>
                  <a:pt x="64" y="20"/>
                  <a:pt x="64" y="21"/>
                </a:cubicBezTo>
                <a:cubicBezTo>
                  <a:pt x="64" y="22"/>
                  <a:pt x="63" y="23"/>
                  <a:pt x="63" y="23"/>
                </a:cubicBezTo>
                <a:close/>
                <a:moveTo>
                  <a:pt x="46" y="8"/>
                </a:moveTo>
                <a:cubicBezTo>
                  <a:pt x="47" y="11"/>
                  <a:pt x="48" y="13"/>
                  <a:pt x="48" y="16"/>
                </a:cubicBezTo>
                <a:cubicBezTo>
                  <a:pt x="48" y="25"/>
                  <a:pt x="41" y="32"/>
                  <a:pt x="32" y="32"/>
                </a:cubicBezTo>
                <a:cubicBezTo>
                  <a:pt x="23" y="32"/>
                  <a:pt x="16" y="25"/>
                  <a:pt x="16" y="16"/>
                </a:cubicBezTo>
                <a:cubicBezTo>
                  <a:pt x="16" y="13"/>
                  <a:pt x="17" y="11"/>
                  <a:pt x="18" y="8"/>
                </a:cubicBezTo>
                <a:cubicBezTo>
                  <a:pt x="12" y="11"/>
                  <a:pt x="8" y="16"/>
                  <a:pt x="4" y="21"/>
                </a:cubicBezTo>
                <a:cubicBezTo>
                  <a:pt x="10" y="30"/>
                  <a:pt x="20" y="37"/>
                  <a:pt x="32" y="37"/>
                </a:cubicBezTo>
                <a:cubicBezTo>
                  <a:pt x="43" y="37"/>
                  <a:pt x="53" y="30"/>
                  <a:pt x="59" y="21"/>
                </a:cubicBezTo>
                <a:cubicBezTo>
                  <a:pt x="56" y="16"/>
                  <a:pt x="51" y="11"/>
                  <a:pt x="46" y="8"/>
                </a:cubicBezTo>
                <a:close/>
                <a:moveTo>
                  <a:pt x="32" y="5"/>
                </a:moveTo>
                <a:cubicBezTo>
                  <a:pt x="26" y="5"/>
                  <a:pt x="21" y="10"/>
                  <a:pt x="21" y="16"/>
                </a:cubicBezTo>
                <a:cubicBezTo>
                  <a:pt x="21" y="17"/>
                  <a:pt x="22" y="18"/>
                  <a:pt x="23" y="18"/>
                </a:cubicBezTo>
                <a:cubicBezTo>
                  <a:pt x="24" y="18"/>
                  <a:pt x="24" y="17"/>
                  <a:pt x="24" y="16"/>
                </a:cubicBezTo>
                <a:cubicBezTo>
                  <a:pt x="24" y="12"/>
                  <a:pt x="28" y="9"/>
                  <a:pt x="32" y="9"/>
                </a:cubicBezTo>
                <a:cubicBezTo>
                  <a:pt x="33" y="9"/>
                  <a:pt x="33" y="8"/>
                  <a:pt x="33" y="7"/>
                </a:cubicBezTo>
                <a:cubicBezTo>
                  <a:pt x="33" y="6"/>
                  <a:pt x="33" y="5"/>
                  <a:pt x="32" y="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82"/>
          <p:cNvSpPr>
            <a:spLocks noEditPoints="1"/>
          </p:cNvSpPr>
          <p:nvPr/>
        </p:nvSpPr>
        <p:spPr bwMode="auto">
          <a:xfrm>
            <a:off x="2003807" y="3037681"/>
            <a:ext cx="222250" cy="227013"/>
          </a:xfrm>
          <a:custGeom>
            <a:avLst/>
            <a:gdLst/>
            <a:ahLst/>
            <a:cxnLst>
              <a:cxn ang="0">
                <a:pos x="60" y="21"/>
              </a:cxn>
              <a:cxn ang="0">
                <a:pos x="52" y="29"/>
              </a:cxn>
              <a:cxn ang="0">
                <a:pos x="56" y="33"/>
              </a:cxn>
              <a:cxn ang="0">
                <a:pos x="56" y="34"/>
              </a:cxn>
              <a:cxn ang="0">
                <a:pos x="49" y="42"/>
              </a:cxn>
              <a:cxn ang="0">
                <a:pos x="47" y="42"/>
              </a:cxn>
              <a:cxn ang="0">
                <a:pos x="43" y="38"/>
              </a:cxn>
              <a:cxn ang="0">
                <a:pos x="22" y="60"/>
              </a:cxn>
              <a:cxn ang="0">
                <a:pos x="18" y="61"/>
              </a:cxn>
              <a:cxn ang="0">
                <a:pos x="11" y="61"/>
              </a:cxn>
              <a:cxn ang="0">
                <a:pos x="2" y="66"/>
              </a:cxn>
              <a:cxn ang="0">
                <a:pos x="0" y="63"/>
              </a:cxn>
              <a:cxn ang="0">
                <a:pos x="4" y="54"/>
              </a:cxn>
              <a:cxn ang="0">
                <a:pos x="4" y="47"/>
              </a:cxn>
              <a:cxn ang="0">
                <a:pos x="6" y="44"/>
              </a:cxn>
              <a:cxn ang="0">
                <a:pos x="27" y="22"/>
              </a:cxn>
              <a:cxn ang="0">
                <a:pos x="23" y="18"/>
              </a:cxn>
              <a:cxn ang="0">
                <a:pos x="23" y="17"/>
              </a:cxn>
              <a:cxn ang="0">
                <a:pos x="31" y="9"/>
              </a:cxn>
              <a:cxn ang="0">
                <a:pos x="33" y="9"/>
              </a:cxn>
              <a:cxn ang="0">
                <a:pos x="36" y="13"/>
              </a:cxn>
              <a:cxn ang="0">
                <a:pos x="44" y="5"/>
              </a:cxn>
              <a:cxn ang="0">
                <a:pos x="60" y="5"/>
              </a:cxn>
              <a:cxn ang="0">
                <a:pos x="60" y="21"/>
              </a:cxn>
              <a:cxn ang="0">
                <a:pos x="39" y="34"/>
              </a:cxn>
              <a:cxn ang="0">
                <a:pos x="32" y="27"/>
              </a:cxn>
              <a:cxn ang="0">
                <a:pos x="11" y="47"/>
              </a:cxn>
              <a:cxn ang="0">
                <a:pos x="11" y="54"/>
              </a:cxn>
              <a:cxn ang="0">
                <a:pos x="18" y="54"/>
              </a:cxn>
              <a:cxn ang="0">
                <a:pos x="39" y="34"/>
              </a:cxn>
            </a:cxnLst>
            <a:rect l="0" t="0" r="r" b="b"/>
            <a:pathLst>
              <a:path w="65" h="66">
                <a:moveTo>
                  <a:pt x="60" y="21"/>
                </a:moveTo>
                <a:cubicBezTo>
                  <a:pt x="52" y="29"/>
                  <a:pt x="52" y="29"/>
                  <a:pt x="52" y="29"/>
                </a:cubicBezTo>
                <a:cubicBezTo>
                  <a:pt x="56" y="33"/>
                  <a:pt x="56" y="33"/>
                  <a:pt x="56" y="33"/>
                </a:cubicBezTo>
                <a:cubicBezTo>
                  <a:pt x="57" y="33"/>
                  <a:pt x="57" y="34"/>
                  <a:pt x="56" y="34"/>
                </a:cubicBezTo>
                <a:cubicBezTo>
                  <a:pt x="49" y="42"/>
                  <a:pt x="49" y="42"/>
                  <a:pt x="49" y="42"/>
                </a:cubicBezTo>
                <a:cubicBezTo>
                  <a:pt x="48" y="42"/>
                  <a:pt x="47" y="42"/>
                  <a:pt x="47" y="42"/>
                </a:cubicBezTo>
                <a:cubicBezTo>
                  <a:pt x="43" y="38"/>
                  <a:pt x="43" y="38"/>
                  <a:pt x="43" y="38"/>
                </a:cubicBezTo>
                <a:cubicBezTo>
                  <a:pt x="22" y="60"/>
                  <a:pt x="22" y="60"/>
                  <a:pt x="22" y="60"/>
                </a:cubicBezTo>
                <a:cubicBezTo>
                  <a:pt x="21" y="61"/>
                  <a:pt x="20" y="61"/>
                  <a:pt x="18" y="61"/>
                </a:cubicBezTo>
                <a:cubicBezTo>
                  <a:pt x="11" y="61"/>
                  <a:pt x="11" y="61"/>
                  <a:pt x="11" y="61"/>
                </a:cubicBezTo>
                <a:cubicBezTo>
                  <a:pt x="2" y="66"/>
                  <a:pt x="2" y="66"/>
                  <a:pt x="2" y="66"/>
                </a:cubicBezTo>
                <a:cubicBezTo>
                  <a:pt x="0" y="63"/>
                  <a:pt x="0" y="63"/>
                  <a:pt x="0" y="63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47"/>
                  <a:pt x="4" y="47"/>
                  <a:pt x="4" y="47"/>
                </a:cubicBezTo>
                <a:cubicBezTo>
                  <a:pt x="4" y="46"/>
                  <a:pt x="5" y="45"/>
                  <a:pt x="6" y="44"/>
                </a:cubicBezTo>
                <a:cubicBezTo>
                  <a:pt x="27" y="22"/>
                  <a:pt x="27" y="22"/>
                  <a:pt x="27" y="22"/>
                </a:cubicBezTo>
                <a:cubicBezTo>
                  <a:pt x="23" y="18"/>
                  <a:pt x="23" y="18"/>
                  <a:pt x="23" y="18"/>
                </a:cubicBezTo>
                <a:cubicBezTo>
                  <a:pt x="23" y="18"/>
                  <a:pt x="23" y="17"/>
                  <a:pt x="23" y="17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2" y="9"/>
                  <a:pt x="33" y="9"/>
                </a:cubicBezTo>
                <a:cubicBezTo>
                  <a:pt x="36" y="13"/>
                  <a:pt x="36" y="13"/>
                  <a:pt x="36" y="13"/>
                </a:cubicBezTo>
                <a:cubicBezTo>
                  <a:pt x="44" y="5"/>
                  <a:pt x="44" y="5"/>
                  <a:pt x="44" y="5"/>
                </a:cubicBezTo>
                <a:cubicBezTo>
                  <a:pt x="49" y="0"/>
                  <a:pt x="56" y="0"/>
                  <a:pt x="60" y="5"/>
                </a:cubicBezTo>
                <a:cubicBezTo>
                  <a:pt x="65" y="9"/>
                  <a:pt x="65" y="17"/>
                  <a:pt x="60" y="21"/>
                </a:cubicBezTo>
                <a:close/>
                <a:moveTo>
                  <a:pt x="39" y="34"/>
                </a:moveTo>
                <a:cubicBezTo>
                  <a:pt x="32" y="27"/>
                  <a:pt x="32" y="27"/>
                  <a:pt x="32" y="27"/>
                </a:cubicBezTo>
                <a:cubicBezTo>
                  <a:pt x="11" y="47"/>
                  <a:pt x="11" y="47"/>
                  <a:pt x="11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18" y="54"/>
                  <a:pt x="18" y="54"/>
                  <a:pt x="18" y="54"/>
                </a:cubicBezTo>
                <a:lnTo>
                  <a:pt x="39" y="34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83"/>
          <p:cNvSpPr>
            <a:spLocks/>
          </p:cNvSpPr>
          <p:nvPr/>
        </p:nvSpPr>
        <p:spPr bwMode="auto">
          <a:xfrm>
            <a:off x="2497520" y="3058318"/>
            <a:ext cx="188913" cy="188913"/>
          </a:xfrm>
          <a:custGeom>
            <a:avLst/>
            <a:gdLst/>
            <a:ahLst/>
            <a:cxnLst>
              <a:cxn ang="0">
                <a:pos x="44" y="55"/>
              </a:cxn>
              <a:cxn ang="0">
                <a:pos x="37" y="55"/>
              </a:cxn>
              <a:cxn ang="0">
                <a:pos x="37" y="33"/>
              </a:cxn>
              <a:cxn ang="0">
                <a:pos x="45" y="33"/>
              </a:cxn>
              <a:cxn ang="0">
                <a:pos x="46" y="25"/>
              </a:cxn>
              <a:cxn ang="0">
                <a:pos x="37" y="25"/>
              </a:cxn>
              <a:cxn ang="0">
                <a:pos x="37" y="20"/>
              </a:cxn>
              <a:cxn ang="0">
                <a:pos x="42" y="16"/>
              </a:cxn>
              <a:cxn ang="0">
                <a:pos x="47" y="16"/>
              </a:cxn>
              <a:cxn ang="0">
                <a:pos x="47" y="9"/>
              </a:cxn>
              <a:cxn ang="0">
                <a:pos x="40" y="8"/>
              </a:cxn>
              <a:cxn ang="0">
                <a:pos x="29" y="19"/>
              </a:cxn>
              <a:cxn ang="0">
                <a:pos x="29" y="25"/>
              </a:cxn>
              <a:cxn ang="0">
                <a:pos x="21" y="25"/>
              </a:cxn>
              <a:cxn ang="0">
                <a:pos x="21" y="33"/>
              </a:cxn>
              <a:cxn ang="0">
                <a:pos x="29" y="33"/>
              </a:cxn>
              <a:cxn ang="0">
                <a:pos x="29" y="55"/>
              </a:cxn>
              <a:cxn ang="0">
                <a:pos x="10" y="55"/>
              </a:cxn>
              <a:cxn ang="0">
                <a:pos x="0" y="45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5"/>
              </a:cxn>
              <a:cxn ang="0">
                <a:pos x="44" y="55"/>
              </a:cxn>
            </a:cxnLst>
            <a:rect l="0" t="0" r="r" b="b"/>
            <a:pathLst>
              <a:path w="55" h="55">
                <a:moveTo>
                  <a:pt x="44" y="55"/>
                </a:moveTo>
                <a:cubicBezTo>
                  <a:pt x="37" y="55"/>
                  <a:pt x="37" y="55"/>
                  <a:pt x="37" y="55"/>
                </a:cubicBezTo>
                <a:cubicBezTo>
                  <a:pt x="37" y="33"/>
                  <a:pt x="37" y="33"/>
                  <a:pt x="37" y="33"/>
                </a:cubicBezTo>
                <a:cubicBezTo>
                  <a:pt x="45" y="33"/>
                  <a:pt x="45" y="33"/>
                  <a:pt x="45" y="33"/>
                </a:cubicBezTo>
                <a:cubicBezTo>
                  <a:pt x="46" y="25"/>
                  <a:pt x="46" y="25"/>
                  <a:pt x="4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18"/>
                  <a:pt x="38" y="16"/>
                  <a:pt x="42" y="16"/>
                </a:cubicBezTo>
                <a:cubicBezTo>
                  <a:pt x="47" y="16"/>
                  <a:pt x="47" y="16"/>
                  <a:pt x="47" y="16"/>
                </a:cubicBezTo>
                <a:cubicBezTo>
                  <a:pt x="47" y="9"/>
                  <a:pt x="47" y="9"/>
                  <a:pt x="47" y="9"/>
                </a:cubicBezTo>
                <a:cubicBezTo>
                  <a:pt x="45" y="9"/>
                  <a:pt x="43" y="8"/>
                  <a:pt x="40" y="8"/>
                </a:cubicBezTo>
                <a:cubicBezTo>
                  <a:pt x="34" y="8"/>
                  <a:pt x="29" y="12"/>
                  <a:pt x="29" y="19"/>
                </a:cubicBezTo>
                <a:cubicBezTo>
                  <a:pt x="29" y="25"/>
                  <a:pt x="29" y="25"/>
                  <a:pt x="29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1" y="33"/>
                  <a:pt x="21" y="33"/>
                  <a:pt x="21" y="33"/>
                </a:cubicBezTo>
                <a:cubicBezTo>
                  <a:pt x="29" y="33"/>
                  <a:pt x="29" y="33"/>
                  <a:pt x="29" y="33"/>
                </a:cubicBezTo>
                <a:cubicBezTo>
                  <a:pt x="29" y="55"/>
                  <a:pt x="29" y="55"/>
                  <a:pt x="29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50"/>
                  <a:pt x="50" y="55"/>
                  <a:pt x="44" y="5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84"/>
          <p:cNvSpPr>
            <a:spLocks/>
          </p:cNvSpPr>
          <p:nvPr/>
        </p:nvSpPr>
        <p:spPr bwMode="auto">
          <a:xfrm>
            <a:off x="2992820" y="3058318"/>
            <a:ext cx="220663" cy="188913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0" y="1"/>
              </a:cxn>
              <a:cxn ang="0">
                <a:pos x="1" y="1"/>
              </a:cxn>
              <a:cxn ang="0">
                <a:pos x="27" y="26"/>
              </a:cxn>
              <a:cxn ang="0">
                <a:pos x="27" y="27"/>
              </a:cxn>
              <a:cxn ang="0">
                <a:pos x="27" y="1"/>
              </a:cxn>
              <a:cxn ang="0">
                <a:pos x="29" y="1"/>
              </a:cxn>
              <a:cxn ang="0">
                <a:pos x="54" y="26"/>
              </a:cxn>
              <a:cxn ang="0">
                <a:pos x="55" y="27"/>
              </a:cxn>
              <a:cxn ang="0">
                <a:pos x="55" y="2"/>
              </a:cxn>
              <a:cxn ang="0">
                <a:pos x="57" y="0"/>
              </a:cxn>
              <a:cxn ang="0">
                <a:pos x="61" y="0"/>
              </a:cxn>
              <a:cxn ang="0">
                <a:pos x="64" y="2"/>
              </a:cxn>
              <a:cxn ang="0">
                <a:pos x="64" y="53"/>
              </a:cxn>
              <a:cxn ang="0">
                <a:pos x="61" y="55"/>
              </a:cxn>
              <a:cxn ang="0">
                <a:pos x="57" y="55"/>
              </a:cxn>
              <a:cxn ang="0">
                <a:pos x="55" y="53"/>
              </a:cxn>
              <a:cxn ang="0">
                <a:pos x="55" y="28"/>
              </a:cxn>
              <a:cxn ang="0">
                <a:pos x="54" y="29"/>
              </a:cxn>
              <a:cxn ang="0">
                <a:pos x="29" y="55"/>
              </a:cxn>
              <a:cxn ang="0">
                <a:pos x="27" y="54"/>
              </a:cxn>
              <a:cxn ang="0">
                <a:pos x="27" y="28"/>
              </a:cxn>
              <a:cxn ang="0">
                <a:pos x="27" y="29"/>
              </a:cxn>
              <a:cxn ang="0">
                <a:pos x="1" y="55"/>
              </a:cxn>
              <a:cxn ang="0">
                <a:pos x="0" y="54"/>
              </a:cxn>
            </a:cxnLst>
            <a:rect l="0" t="0" r="r" b="b"/>
            <a:pathLst>
              <a:path w="64" h="55">
                <a:moveTo>
                  <a:pt x="0" y="54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1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7"/>
                </a:cubicBezTo>
                <a:cubicBezTo>
                  <a:pt x="27" y="1"/>
                  <a:pt x="27" y="1"/>
                  <a:pt x="27" y="1"/>
                </a:cubicBezTo>
                <a:cubicBezTo>
                  <a:pt x="27" y="0"/>
                  <a:pt x="28" y="0"/>
                  <a:pt x="29" y="1"/>
                </a:cubicBezTo>
                <a:cubicBezTo>
                  <a:pt x="54" y="26"/>
                  <a:pt x="54" y="26"/>
                  <a:pt x="54" y="26"/>
                </a:cubicBezTo>
                <a:cubicBezTo>
                  <a:pt x="54" y="26"/>
                  <a:pt x="54" y="26"/>
                  <a:pt x="55" y="27"/>
                </a:cubicBezTo>
                <a:cubicBezTo>
                  <a:pt x="55" y="2"/>
                  <a:pt x="55" y="2"/>
                  <a:pt x="55" y="2"/>
                </a:cubicBezTo>
                <a:cubicBezTo>
                  <a:pt x="55" y="1"/>
                  <a:pt x="56" y="0"/>
                  <a:pt x="57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3" y="0"/>
                  <a:pt x="64" y="1"/>
                  <a:pt x="64" y="2"/>
                </a:cubicBezTo>
                <a:cubicBezTo>
                  <a:pt x="64" y="53"/>
                  <a:pt x="64" y="53"/>
                  <a:pt x="64" y="53"/>
                </a:cubicBezTo>
                <a:cubicBezTo>
                  <a:pt x="64" y="54"/>
                  <a:pt x="63" y="55"/>
                  <a:pt x="61" y="55"/>
                </a:cubicBezTo>
                <a:cubicBezTo>
                  <a:pt x="57" y="55"/>
                  <a:pt x="57" y="55"/>
                  <a:pt x="57" y="55"/>
                </a:cubicBezTo>
                <a:cubicBezTo>
                  <a:pt x="56" y="55"/>
                  <a:pt x="55" y="54"/>
                  <a:pt x="55" y="53"/>
                </a:cubicBezTo>
                <a:cubicBezTo>
                  <a:pt x="55" y="28"/>
                  <a:pt x="55" y="28"/>
                  <a:pt x="55" y="28"/>
                </a:cubicBezTo>
                <a:cubicBezTo>
                  <a:pt x="54" y="29"/>
                  <a:pt x="54" y="29"/>
                  <a:pt x="54" y="29"/>
                </a:cubicBezTo>
                <a:cubicBezTo>
                  <a:pt x="29" y="55"/>
                  <a:pt x="29" y="55"/>
                  <a:pt x="29" y="55"/>
                </a:cubicBezTo>
                <a:cubicBezTo>
                  <a:pt x="28" y="55"/>
                  <a:pt x="27" y="55"/>
                  <a:pt x="27" y="54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9"/>
                  <a:pt x="27" y="29"/>
                  <a:pt x="27" y="29"/>
                </a:cubicBezTo>
                <a:cubicBezTo>
                  <a:pt x="1" y="55"/>
                  <a:pt x="1" y="55"/>
                  <a:pt x="1" y="55"/>
                </a:cubicBezTo>
                <a:cubicBezTo>
                  <a:pt x="0" y="55"/>
                  <a:pt x="0" y="55"/>
                  <a:pt x="0" y="54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85"/>
          <p:cNvSpPr>
            <a:spLocks noEditPoints="1"/>
          </p:cNvSpPr>
          <p:nvPr/>
        </p:nvSpPr>
        <p:spPr bwMode="auto">
          <a:xfrm>
            <a:off x="3488120" y="3047206"/>
            <a:ext cx="153988" cy="217488"/>
          </a:xfrm>
          <a:custGeom>
            <a:avLst/>
            <a:gdLst/>
            <a:ahLst/>
            <a:cxnLst>
              <a:cxn ang="0">
                <a:pos x="42" y="40"/>
              </a:cxn>
              <a:cxn ang="0">
                <a:pos x="39" y="38"/>
              </a:cxn>
              <a:cxn ang="0">
                <a:pos x="31" y="26"/>
              </a:cxn>
              <a:cxn ang="0">
                <a:pos x="29" y="26"/>
              </a:cxn>
              <a:cxn ang="0">
                <a:pos x="29" y="31"/>
              </a:cxn>
              <a:cxn ang="0">
                <a:pos x="38" y="45"/>
              </a:cxn>
              <a:cxn ang="0">
                <a:pos x="39" y="47"/>
              </a:cxn>
              <a:cxn ang="0">
                <a:pos x="36" y="49"/>
              </a:cxn>
              <a:cxn ang="0">
                <a:pos x="29" y="49"/>
              </a:cxn>
              <a:cxn ang="0">
                <a:pos x="29" y="59"/>
              </a:cxn>
              <a:cxn ang="0">
                <a:pos x="25" y="63"/>
              </a:cxn>
              <a:cxn ang="0">
                <a:pos x="20" y="63"/>
              </a:cxn>
              <a:cxn ang="0">
                <a:pos x="16" y="59"/>
              </a:cxn>
              <a:cxn ang="0">
                <a:pos x="16" y="49"/>
              </a:cxn>
              <a:cxn ang="0">
                <a:pos x="9" y="49"/>
              </a:cxn>
              <a:cxn ang="0">
                <a:pos x="7" y="47"/>
              </a:cxn>
              <a:cxn ang="0">
                <a:pos x="7" y="45"/>
              </a:cxn>
              <a:cxn ang="0">
                <a:pos x="16" y="31"/>
              </a:cxn>
              <a:cxn ang="0">
                <a:pos x="16" y="26"/>
              </a:cxn>
              <a:cxn ang="0">
                <a:pos x="14" y="26"/>
              </a:cxn>
              <a:cxn ang="0">
                <a:pos x="6" y="38"/>
              </a:cxn>
              <a:cxn ang="0">
                <a:pos x="3" y="40"/>
              </a:cxn>
              <a:cxn ang="0">
                <a:pos x="0" y="36"/>
              </a:cxn>
              <a:cxn ang="0">
                <a:pos x="0" y="34"/>
              </a:cxn>
              <a:cxn ang="0">
                <a:pos x="9" y="21"/>
              </a:cxn>
              <a:cxn ang="0">
                <a:pos x="16" y="17"/>
              </a:cxn>
              <a:cxn ang="0">
                <a:pos x="29" y="17"/>
              </a:cxn>
              <a:cxn ang="0">
                <a:pos x="36" y="21"/>
              </a:cxn>
              <a:cxn ang="0">
                <a:pos x="45" y="34"/>
              </a:cxn>
              <a:cxn ang="0">
                <a:pos x="45" y="36"/>
              </a:cxn>
              <a:cxn ang="0">
                <a:pos x="42" y="40"/>
              </a:cxn>
              <a:cxn ang="0">
                <a:pos x="23" y="16"/>
              </a:cxn>
              <a:cxn ang="0">
                <a:pos x="15" y="8"/>
              </a:cxn>
              <a:cxn ang="0">
                <a:pos x="23" y="0"/>
              </a:cxn>
              <a:cxn ang="0">
                <a:pos x="31" y="8"/>
              </a:cxn>
              <a:cxn ang="0">
                <a:pos x="23" y="16"/>
              </a:cxn>
            </a:cxnLst>
            <a:rect l="0" t="0" r="r" b="b"/>
            <a:pathLst>
              <a:path w="45" h="63">
                <a:moveTo>
                  <a:pt x="42" y="40"/>
                </a:moveTo>
                <a:cubicBezTo>
                  <a:pt x="41" y="40"/>
                  <a:pt x="40" y="39"/>
                  <a:pt x="39" y="38"/>
                </a:cubicBezTo>
                <a:cubicBezTo>
                  <a:pt x="31" y="26"/>
                  <a:pt x="31" y="26"/>
                  <a:pt x="31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31"/>
                  <a:pt x="29" y="31"/>
                  <a:pt x="29" y="31"/>
                </a:cubicBezTo>
                <a:cubicBezTo>
                  <a:pt x="38" y="45"/>
                  <a:pt x="38" y="45"/>
                  <a:pt x="38" y="45"/>
                </a:cubicBezTo>
                <a:cubicBezTo>
                  <a:pt x="38" y="46"/>
                  <a:pt x="39" y="46"/>
                  <a:pt x="39" y="47"/>
                </a:cubicBezTo>
                <a:cubicBezTo>
                  <a:pt x="39" y="48"/>
                  <a:pt x="38" y="49"/>
                  <a:pt x="36" y="49"/>
                </a:cubicBezTo>
                <a:cubicBezTo>
                  <a:pt x="29" y="49"/>
                  <a:pt x="29" y="49"/>
                  <a:pt x="29" y="49"/>
                </a:cubicBezTo>
                <a:cubicBezTo>
                  <a:pt x="29" y="59"/>
                  <a:pt x="29" y="59"/>
                  <a:pt x="29" y="59"/>
                </a:cubicBezTo>
                <a:cubicBezTo>
                  <a:pt x="29" y="61"/>
                  <a:pt x="28" y="63"/>
                  <a:pt x="25" y="63"/>
                </a:cubicBezTo>
                <a:cubicBezTo>
                  <a:pt x="20" y="63"/>
                  <a:pt x="20" y="63"/>
                  <a:pt x="20" y="63"/>
                </a:cubicBezTo>
                <a:cubicBezTo>
                  <a:pt x="18" y="63"/>
                  <a:pt x="16" y="61"/>
                  <a:pt x="16" y="59"/>
                </a:cubicBezTo>
                <a:cubicBezTo>
                  <a:pt x="16" y="49"/>
                  <a:pt x="16" y="49"/>
                  <a:pt x="16" y="49"/>
                </a:cubicBezTo>
                <a:cubicBezTo>
                  <a:pt x="9" y="49"/>
                  <a:pt x="9" y="49"/>
                  <a:pt x="9" y="49"/>
                </a:cubicBezTo>
                <a:cubicBezTo>
                  <a:pt x="8" y="49"/>
                  <a:pt x="7" y="48"/>
                  <a:pt x="7" y="47"/>
                </a:cubicBezTo>
                <a:cubicBezTo>
                  <a:pt x="7" y="46"/>
                  <a:pt x="7" y="46"/>
                  <a:pt x="7" y="45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26"/>
                  <a:pt x="16" y="26"/>
                  <a:pt x="16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6" y="38"/>
                  <a:pt x="6" y="38"/>
                  <a:pt x="6" y="38"/>
                </a:cubicBezTo>
                <a:cubicBezTo>
                  <a:pt x="5" y="39"/>
                  <a:pt x="4" y="40"/>
                  <a:pt x="3" y="40"/>
                </a:cubicBezTo>
                <a:cubicBezTo>
                  <a:pt x="1" y="40"/>
                  <a:pt x="0" y="38"/>
                  <a:pt x="0" y="36"/>
                </a:cubicBezTo>
                <a:cubicBezTo>
                  <a:pt x="0" y="36"/>
                  <a:pt x="0" y="35"/>
                  <a:pt x="0" y="34"/>
                </a:cubicBezTo>
                <a:cubicBezTo>
                  <a:pt x="9" y="21"/>
                  <a:pt x="9" y="21"/>
                  <a:pt x="9" y="21"/>
                </a:cubicBezTo>
                <a:cubicBezTo>
                  <a:pt x="11" y="19"/>
                  <a:pt x="13" y="17"/>
                  <a:pt x="16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32" y="17"/>
                  <a:pt x="34" y="19"/>
                  <a:pt x="36" y="21"/>
                </a:cubicBezTo>
                <a:cubicBezTo>
                  <a:pt x="45" y="34"/>
                  <a:pt x="45" y="34"/>
                  <a:pt x="45" y="34"/>
                </a:cubicBezTo>
                <a:cubicBezTo>
                  <a:pt x="45" y="35"/>
                  <a:pt x="45" y="36"/>
                  <a:pt x="45" y="36"/>
                </a:cubicBezTo>
                <a:cubicBezTo>
                  <a:pt x="45" y="38"/>
                  <a:pt x="44" y="40"/>
                  <a:pt x="42" y="40"/>
                </a:cubicBezTo>
                <a:close/>
                <a:moveTo>
                  <a:pt x="23" y="16"/>
                </a:moveTo>
                <a:cubicBezTo>
                  <a:pt x="18" y="16"/>
                  <a:pt x="15" y="12"/>
                  <a:pt x="15" y="8"/>
                </a:cubicBezTo>
                <a:cubicBezTo>
                  <a:pt x="15" y="3"/>
                  <a:pt x="18" y="0"/>
                  <a:pt x="23" y="0"/>
                </a:cubicBezTo>
                <a:cubicBezTo>
                  <a:pt x="27" y="0"/>
                  <a:pt x="31" y="3"/>
                  <a:pt x="31" y="8"/>
                </a:cubicBezTo>
                <a:cubicBezTo>
                  <a:pt x="31" y="12"/>
                  <a:pt x="27" y="16"/>
                  <a:pt x="23" y="16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6"/>
          <p:cNvSpPr>
            <a:spLocks noEditPoints="1"/>
          </p:cNvSpPr>
          <p:nvPr/>
        </p:nvSpPr>
        <p:spPr bwMode="auto">
          <a:xfrm>
            <a:off x="3983420" y="3044031"/>
            <a:ext cx="188913" cy="220663"/>
          </a:xfrm>
          <a:custGeom>
            <a:avLst/>
            <a:gdLst/>
            <a:ahLst/>
            <a:cxnLst>
              <a:cxn ang="0">
                <a:pos x="35" y="22"/>
              </a:cxn>
              <a:cxn ang="0">
                <a:pos x="55" y="22"/>
              </a:cxn>
              <a:cxn ang="0">
                <a:pos x="55" y="60"/>
              </a:cxn>
              <a:cxn ang="0">
                <a:pos x="51" y="64"/>
              </a:cxn>
              <a:cxn ang="0">
                <a:pos x="3" y="64"/>
              </a:cxn>
              <a:cxn ang="0">
                <a:pos x="0" y="60"/>
              </a:cxn>
              <a:cxn ang="0">
                <a:pos x="0" y="3"/>
              </a:cxn>
              <a:cxn ang="0">
                <a:pos x="3" y="0"/>
              </a:cxn>
              <a:cxn ang="0">
                <a:pos x="32" y="0"/>
              </a:cxn>
              <a:cxn ang="0">
                <a:pos x="32" y="19"/>
              </a:cxn>
              <a:cxn ang="0">
                <a:pos x="35" y="22"/>
              </a:cxn>
              <a:cxn ang="0">
                <a:pos x="36" y="1"/>
              </a:cxn>
              <a:cxn ang="0">
                <a:pos x="38" y="2"/>
              </a:cxn>
              <a:cxn ang="0">
                <a:pos x="52" y="17"/>
              </a:cxn>
              <a:cxn ang="0">
                <a:pos x="53" y="18"/>
              </a:cxn>
              <a:cxn ang="0">
                <a:pos x="36" y="18"/>
              </a:cxn>
              <a:cxn ang="0">
                <a:pos x="36" y="1"/>
              </a:cxn>
            </a:cxnLst>
            <a:rect l="0" t="0" r="r" b="b"/>
            <a:pathLst>
              <a:path w="55" h="64">
                <a:moveTo>
                  <a:pt x="35" y="22"/>
                </a:moveTo>
                <a:cubicBezTo>
                  <a:pt x="55" y="22"/>
                  <a:pt x="55" y="22"/>
                  <a:pt x="55" y="22"/>
                </a:cubicBezTo>
                <a:cubicBezTo>
                  <a:pt x="55" y="60"/>
                  <a:pt x="55" y="60"/>
                  <a:pt x="55" y="60"/>
                </a:cubicBezTo>
                <a:cubicBezTo>
                  <a:pt x="55" y="62"/>
                  <a:pt x="53" y="64"/>
                  <a:pt x="51" y="64"/>
                </a:cubicBezTo>
                <a:cubicBezTo>
                  <a:pt x="3" y="64"/>
                  <a:pt x="3" y="64"/>
                  <a:pt x="3" y="64"/>
                </a:cubicBezTo>
                <a:cubicBezTo>
                  <a:pt x="1" y="64"/>
                  <a:pt x="0" y="62"/>
                  <a:pt x="0" y="6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21"/>
                  <a:pt x="33" y="22"/>
                  <a:pt x="35" y="22"/>
                </a:cubicBezTo>
                <a:close/>
                <a:moveTo>
                  <a:pt x="36" y="1"/>
                </a:moveTo>
                <a:cubicBezTo>
                  <a:pt x="37" y="1"/>
                  <a:pt x="37" y="2"/>
                  <a:pt x="38" y="2"/>
                </a:cubicBezTo>
                <a:cubicBezTo>
                  <a:pt x="52" y="17"/>
                  <a:pt x="52" y="17"/>
                  <a:pt x="52" y="17"/>
                </a:cubicBezTo>
                <a:cubicBezTo>
                  <a:pt x="53" y="17"/>
                  <a:pt x="53" y="17"/>
                  <a:pt x="53" y="18"/>
                </a:cubicBezTo>
                <a:cubicBezTo>
                  <a:pt x="36" y="18"/>
                  <a:pt x="36" y="18"/>
                  <a:pt x="36" y="18"/>
                </a:cubicBezTo>
                <a:lnTo>
                  <a:pt x="36" y="1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7"/>
          <p:cNvSpPr>
            <a:spLocks noEditPoints="1"/>
          </p:cNvSpPr>
          <p:nvPr/>
        </p:nvSpPr>
        <p:spPr bwMode="auto">
          <a:xfrm>
            <a:off x="4477132" y="3044031"/>
            <a:ext cx="188913" cy="220663"/>
          </a:xfrm>
          <a:custGeom>
            <a:avLst/>
            <a:gdLst/>
            <a:ahLst/>
            <a:cxnLst>
              <a:cxn ang="0">
                <a:pos x="55" y="19"/>
              </a:cxn>
              <a:cxn ang="0">
                <a:pos x="55" y="60"/>
              </a:cxn>
              <a:cxn ang="0">
                <a:pos x="51" y="64"/>
              </a:cxn>
              <a:cxn ang="0">
                <a:pos x="3" y="64"/>
              </a:cxn>
              <a:cxn ang="0">
                <a:pos x="0" y="60"/>
              </a:cxn>
              <a:cxn ang="0">
                <a:pos x="0" y="3"/>
              </a:cxn>
              <a:cxn ang="0">
                <a:pos x="3" y="0"/>
              </a:cxn>
              <a:cxn ang="0">
                <a:pos x="35" y="0"/>
              </a:cxn>
              <a:cxn ang="0">
                <a:pos x="41" y="2"/>
              </a:cxn>
              <a:cxn ang="0">
                <a:pos x="52" y="13"/>
              </a:cxn>
              <a:cxn ang="0">
                <a:pos x="55" y="19"/>
              </a:cxn>
              <a:cxn ang="0">
                <a:pos x="50" y="22"/>
              </a:cxn>
              <a:cxn ang="0">
                <a:pos x="35" y="22"/>
              </a:cxn>
              <a:cxn ang="0">
                <a:pos x="32" y="19"/>
              </a:cxn>
              <a:cxn ang="0">
                <a:pos x="32" y="4"/>
              </a:cxn>
              <a:cxn ang="0">
                <a:pos x="4" y="4"/>
              </a:cxn>
              <a:cxn ang="0">
                <a:pos x="4" y="59"/>
              </a:cxn>
              <a:cxn ang="0">
                <a:pos x="50" y="59"/>
              </a:cxn>
              <a:cxn ang="0">
                <a:pos x="50" y="22"/>
              </a:cxn>
              <a:cxn ang="0">
                <a:pos x="23" y="31"/>
              </a:cxn>
              <a:cxn ang="0">
                <a:pos x="23" y="50"/>
              </a:cxn>
              <a:cxn ang="0">
                <a:pos x="22" y="51"/>
              </a:cxn>
              <a:cxn ang="0">
                <a:pos x="21" y="52"/>
              </a:cxn>
              <a:cxn ang="0">
                <a:pos x="21" y="51"/>
              </a:cxn>
              <a:cxn ang="0">
                <a:pos x="15" y="45"/>
              </a:cxn>
              <a:cxn ang="0">
                <a:pos x="10" y="45"/>
              </a:cxn>
              <a:cxn ang="0">
                <a:pos x="9" y="44"/>
              </a:cxn>
              <a:cxn ang="0">
                <a:pos x="9" y="37"/>
              </a:cxn>
              <a:cxn ang="0">
                <a:pos x="10" y="36"/>
              </a:cxn>
              <a:cxn ang="0">
                <a:pos x="15" y="36"/>
              </a:cxn>
              <a:cxn ang="0">
                <a:pos x="21" y="30"/>
              </a:cxn>
              <a:cxn ang="0">
                <a:pos x="22" y="30"/>
              </a:cxn>
              <a:cxn ang="0">
                <a:pos x="23" y="31"/>
              </a:cxn>
              <a:cxn ang="0">
                <a:pos x="31" y="49"/>
              </a:cxn>
              <a:cxn ang="0">
                <a:pos x="34" y="41"/>
              </a:cxn>
              <a:cxn ang="0">
                <a:pos x="31" y="33"/>
              </a:cxn>
              <a:cxn ang="0">
                <a:pos x="28" y="33"/>
              </a:cxn>
              <a:cxn ang="0">
                <a:pos x="28" y="36"/>
              </a:cxn>
              <a:cxn ang="0">
                <a:pos x="29" y="41"/>
              </a:cxn>
              <a:cxn ang="0">
                <a:pos x="28" y="45"/>
              </a:cxn>
              <a:cxn ang="0">
                <a:pos x="28" y="49"/>
              </a:cxn>
              <a:cxn ang="0">
                <a:pos x="29" y="49"/>
              </a:cxn>
              <a:cxn ang="0">
                <a:pos x="31" y="49"/>
              </a:cxn>
              <a:cxn ang="0">
                <a:pos x="39" y="54"/>
              </a:cxn>
              <a:cxn ang="0">
                <a:pos x="43" y="41"/>
              </a:cxn>
              <a:cxn ang="0">
                <a:pos x="39" y="28"/>
              </a:cxn>
              <a:cxn ang="0">
                <a:pos x="35" y="27"/>
              </a:cxn>
              <a:cxn ang="0">
                <a:pos x="35" y="31"/>
              </a:cxn>
              <a:cxn ang="0">
                <a:pos x="39" y="41"/>
              </a:cxn>
              <a:cxn ang="0">
                <a:pos x="35" y="51"/>
              </a:cxn>
              <a:cxn ang="0">
                <a:pos x="35" y="54"/>
              </a:cxn>
              <a:cxn ang="0">
                <a:pos x="37" y="55"/>
              </a:cxn>
              <a:cxn ang="0">
                <a:pos x="39" y="54"/>
              </a:cxn>
              <a:cxn ang="0">
                <a:pos x="36" y="18"/>
              </a:cxn>
              <a:cxn ang="0">
                <a:pos x="50" y="18"/>
              </a:cxn>
              <a:cxn ang="0">
                <a:pos x="49" y="16"/>
              </a:cxn>
              <a:cxn ang="0">
                <a:pos x="38" y="5"/>
              </a:cxn>
              <a:cxn ang="0">
                <a:pos x="36" y="4"/>
              </a:cxn>
              <a:cxn ang="0">
                <a:pos x="36" y="18"/>
              </a:cxn>
            </a:cxnLst>
            <a:rect l="0" t="0" r="r" b="b"/>
            <a:pathLst>
              <a:path w="55" h="64">
                <a:moveTo>
                  <a:pt x="55" y="19"/>
                </a:moveTo>
                <a:cubicBezTo>
                  <a:pt x="55" y="60"/>
                  <a:pt x="55" y="60"/>
                  <a:pt x="55" y="60"/>
                </a:cubicBezTo>
                <a:cubicBezTo>
                  <a:pt x="55" y="62"/>
                  <a:pt x="53" y="64"/>
                  <a:pt x="51" y="64"/>
                </a:cubicBezTo>
                <a:cubicBezTo>
                  <a:pt x="3" y="64"/>
                  <a:pt x="3" y="64"/>
                  <a:pt x="3" y="64"/>
                </a:cubicBezTo>
                <a:cubicBezTo>
                  <a:pt x="1" y="64"/>
                  <a:pt x="0" y="62"/>
                  <a:pt x="0" y="6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40" y="1"/>
                  <a:pt x="41" y="2"/>
                </a:cubicBezTo>
                <a:cubicBezTo>
                  <a:pt x="52" y="13"/>
                  <a:pt x="52" y="13"/>
                  <a:pt x="52" y="13"/>
                </a:cubicBezTo>
                <a:cubicBezTo>
                  <a:pt x="53" y="14"/>
                  <a:pt x="55" y="17"/>
                  <a:pt x="55" y="19"/>
                </a:cubicBezTo>
                <a:close/>
                <a:moveTo>
                  <a:pt x="50" y="22"/>
                </a:moveTo>
                <a:cubicBezTo>
                  <a:pt x="35" y="22"/>
                  <a:pt x="35" y="22"/>
                  <a:pt x="35" y="22"/>
                </a:cubicBezTo>
                <a:cubicBezTo>
                  <a:pt x="33" y="22"/>
                  <a:pt x="32" y="21"/>
                  <a:pt x="32" y="19"/>
                </a:cubicBezTo>
                <a:cubicBezTo>
                  <a:pt x="32" y="4"/>
                  <a:pt x="32" y="4"/>
                  <a:pt x="32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cubicBezTo>
                  <a:pt x="50" y="59"/>
                  <a:pt x="50" y="59"/>
                  <a:pt x="50" y="59"/>
                </a:cubicBezTo>
                <a:lnTo>
                  <a:pt x="50" y="22"/>
                </a:lnTo>
                <a:close/>
                <a:moveTo>
                  <a:pt x="23" y="31"/>
                </a:moveTo>
                <a:cubicBezTo>
                  <a:pt x="23" y="50"/>
                  <a:pt x="23" y="50"/>
                  <a:pt x="23" y="50"/>
                </a:cubicBezTo>
                <a:cubicBezTo>
                  <a:pt x="23" y="51"/>
                  <a:pt x="22" y="51"/>
                  <a:pt x="22" y="51"/>
                </a:cubicBezTo>
                <a:cubicBezTo>
                  <a:pt x="22" y="52"/>
                  <a:pt x="22" y="52"/>
                  <a:pt x="21" y="52"/>
                </a:cubicBezTo>
                <a:cubicBezTo>
                  <a:pt x="21" y="52"/>
                  <a:pt x="21" y="51"/>
                  <a:pt x="21" y="51"/>
                </a:cubicBezTo>
                <a:cubicBezTo>
                  <a:pt x="15" y="45"/>
                  <a:pt x="15" y="45"/>
                  <a:pt x="15" y="45"/>
                </a:cubicBezTo>
                <a:cubicBezTo>
                  <a:pt x="10" y="45"/>
                  <a:pt x="10" y="45"/>
                  <a:pt x="10" y="45"/>
                </a:cubicBezTo>
                <a:cubicBezTo>
                  <a:pt x="9" y="45"/>
                  <a:pt x="9" y="45"/>
                  <a:pt x="9" y="44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7"/>
                  <a:pt x="9" y="36"/>
                  <a:pt x="10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2" y="30"/>
                </a:cubicBezTo>
                <a:cubicBezTo>
                  <a:pt x="22" y="30"/>
                  <a:pt x="23" y="31"/>
                  <a:pt x="23" y="31"/>
                </a:cubicBezTo>
                <a:close/>
                <a:moveTo>
                  <a:pt x="31" y="49"/>
                </a:moveTo>
                <a:cubicBezTo>
                  <a:pt x="33" y="46"/>
                  <a:pt x="34" y="44"/>
                  <a:pt x="34" y="41"/>
                </a:cubicBezTo>
                <a:cubicBezTo>
                  <a:pt x="34" y="38"/>
                  <a:pt x="33" y="35"/>
                  <a:pt x="31" y="33"/>
                </a:cubicBezTo>
                <a:cubicBezTo>
                  <a:pt x="30" y="32"/>
                  <a:pt x="29" y="32"/>
                  <a:pt x="28" y="33"/>
                </a:cubicBezTo>
                <a:cubicBezTo>
                  <a:pt x="27" y="34"/>
                  <a:pt x="27" y="35"/>
                  <a:pt x="28" y="36"/>
                </a:cubicBezTo>
                <a:cubicBezTo>
                  <a:pt x="29" y="37"/>
                  <a:pt x="29" y="39"/>
                  <a:pt x="29" y="41"/>
                </a:cubicBezTo>
                <a:cubicBezTo>
                  <a:pt x="29" y="42"/>
                  <a:pt x="29" y="44"/>
                  <a:pt x="28" y="45"/>
                </a:cubicBezTo>
                <a:cubicBezTo>
                  <a:pt x="27" y="46"/>
                  <a:pt x="27" y="48"/>
                  <a:pt x="28" y="49"/>
                </a:cubicBezTo>
                <a:cubicBezTo>
                  <a:pt x="28" y="49"/>
                  <a:pt x="29" y="49"/>
                  <a:pt x="29" y="49"/>
                </a:cubicBezTo>
                <a:cubicBezTo>
                  <a:pt x="30" y="49"/>
                  <a:pt x="30" y="49"/>
                  <a:pt x="31" y="49"/>
                </a:cubicBezTo>
                <a:close/>
                <a:moveTo>
                  <a:pt x="39" y="54"/>
                </a:moveTo>
                <a:cubicBezTo>
                  <a:pt x="42" y="50"/>
                  <a:pt x="43" y="45"/>
                  <a:pt x="43" y="41"/>
                </a:cubicBezTo>
                <a:cubicBezTo>
                  <a:pt x="43" y="36"/>
                  <a:pt x="42" y="31"/>
                  <a:pt x="39" y="28"/>
                </a:cubicBezTo>
                <a:cubicBezTo>
                  <a:pt x="38" y="27"/>
                  <a:pt x="36" y="27"/>
                  <a:pt x="35" y="27"/>
                </a:cubicBezTo>
                <a:cubicBezTo>
                  <a:pt x="34" y="28"/>
                  <a:pt x="34" y="30"/>
                  <a:pt x="35" y="31"/>
                </a:cubicBezTo>
                <a:cubicBezTo>
                  <a:pt x="37" y="33"/>
                  <a:pt x="39" y="37"/>
                  <a:pt x="39" y="41"/>
                </a:cubicBezTo>
                <a:cubicBezTo>
                  <a:pt x="39" y="44"/>
                  <a:pt x="37" y="48"/>
                  <a:pt x="35" y="51"/>
                </a:cubicBezTo>
                <a:cubicBezTo>
                  <a:pt x="34" y="52"/>
                  <a:pt x="34" y="53"/>
                  <a:pt x="35" y="54"/>
                </a:cubicBezTo>
                <a:cubicBezTo>
                  <a:pt x="36" y="54"/>
                  <a:pt x="36" y="55"/>
                  <a:pt x="37" y="55"/>
                </a:cubicBezTo>
                <a:cubicBezTo>
                  <a:pt x="37" y="55"/>
                  <a:pt x="38" y="54"/>
                  <a:pt x="39" y="54"/>
                </a:cubicBezTo>
                <a:close/>
                <a:moveTo>
                  <a:pt x="36" y="18"/>
                </a:moveTo>
                <a:cubicBezTo>
                  <a:pt x="50" y="18"/>
                  <a:pt x="50" y="18"/>
                  <a:pt x="50" y="18"/>
                </a:cubicBezTo>
                <a:cubicBezTo>
                  <a:pt x="50" y="17"/>
                  <a:pt x="49" y="17"/>
                  <a:pt x="49" y="16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7" y="5"/>
                  <a:pt x="36" y="4"/>
                </a:cubicBezTo>
                <a:lnTo>
                  <a:pt x="36" y="1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8"/>
          <p:cNvSpPr>
            <a:spLocks noEditPoints="1"/>
          </p:cNvSpPr>
          <p:nvPr/>
        </p:nvSpPr>
        <p:spPr bwMode="auto">
          <a:xfrm>
            <a:off x="4972432" y="3044031"/>
            <a:ext cx="188913" cy="220663"/>
          </a:xfrm>
          <a:custGeom>
            <a:avLst/>
            <a:gdLst/>
            <a:ahLst/>
            <a:cxnLst>
              <a:cxn ang="0">
                <a:pos x="55" y="19"/>
              </a:cxn>
              <a:cxn ang="0">
                <a:pos x="55" y="60"/>
              </a:cxn>
              <a:cxn ang="0">
                <a:pos x="51" y="64"/>
              </a:cxn>
              <a:cxn ang="0">
                <a:pos x="3" y="64"/>
              </a:cxn>
              <a:cxn ang="0">
                <a:pos x="0" y="60"/>
              </a:cxn>
              <a:cxn ang="0">
                <a:pos x="0" y="3"/>
              </a:cxn>
              <a:cxn ang="0">
                <a:pos x="3" y="0"/>
              </a:cxn>
              <a:cxn ang="0">
                <a:pos x="35" y="0"/>
              </a:cxn>
              <a:cxn ang="0">
                <a:pos x="41" y="2"/>
              </a:cxn>
              <a:cxn ang="0">
                <a:pos x="52" y="13"/>
              </a:cxn>
              <a:cxn ang="0">
                <a:pos x="55" y="19"/>
              </a:cxn>
              <a:cxn ang="0">
                <a:pos x="50" y="22"/>
              </a:cxn>
              <a:cxn ang="0">
                <a:pos x="35" y="22"/>
              </a:cxn>
              <a:cxn ang="0">
                <a:pos x="32" y="19"/>
              </a:cxn>
              <a:cxn ang="0">
                <a:pos x="32" y="4"/>
              </a:cxn>
              <a:cxn ang="0">
                <a:pos x="4" y="4"/>
              </a:cxn>
              <a:cxn ang="0">
                <a:pos x="4" y="59"/>
              </a:cxn>
              <a:cxn ang="0">
                <a:pos x="50" y="59"/>
              </a:cxn>
              <a:cxn ang="0">
                <a:pos x="50" y="22"/>
              </a:cxn>
              <a:cxn ang="0">
                <a:pos x="15" y="54"/>
              </a:cxn>
              <a:cxn ang="0">
                <a:pos x="25" y="54"/>
              </a:cxn>
              <a:cxn ang="0">
                <a:pos x="25" y="51"/>
              </a:cxn>
              <a:cxn ang="0">
                <a:pos x="22" y="51"/>
              </a:cxn>
              <a:cxn ang="0">
                <a:pos x="26" y="45"/>
              </a:cxn>
              <a:cxn ang="0">
                <a:pos x="27" y="44"/>
              </a:cxn>
              <a:cxn ang="0">
                <a:pos x="27" y="44"/>
              </a:cxn>
              <a:cxn ang="0">
                <a:pos x="27" y="44"/>
              </a:cxn>
              <a:cxn ang="0">
                <a:pos x="28" y="45"/>
              </a:cxn>
              <a:cxn ang="0">
                <a:pos x="32" y="51"/>
              </a:cxn>
              <a:cxn ang="0">
                <a:pos x="29" y="51"/>
              </a:cxn>
              <a:cxn ang="0">
                <a:pos x="29" y="54"/>
              </a:cxn>
              <a:cxn ang="0">
                <a:pos x="39" y="54"/>
              </a:cxn>
              <a:cxn ang="0">
                <a:pos x="39" y="51"/>
              </a:cxn>
              <a:cxn ang="0">
                <a:pos x="37" y="51"/>
              </a:cxn>
              <a:cxn ang="0">
                <a:pos x="30" y="41"/>
              </a:cxn>
              <a:cxn ang="0">
                <a:pos x="37" y="31"/>
              </a:cxn>
              <a:cxn ang="0">
                <a:pos x="39" y="31"/>
              </a:cxn>
              <a:cxn ang="0">
                <a:pos x="39" y="27"/>
              </a:cxn>
              <a:cxn ang="0">
                <a:pos x="29" y="27"/>
              </a:cxn>
              <a:cxn ang="0">
                <a:pos x="29" y="31"/>
              </a:cxn>
              <a:cxn ang="0">
                <a:pos x="32" y="31"/>
              </a:cxn>
              <a:cxn ang="0">
                <a:pos x="28" y="36"/>
              </a:cxn>
              <a:cxn ang="0">
                <a:pos x="28" y="38"/>
              </a:cxn>
              <a:cxn ang="0">
                <a:pos x="27" y="38"/>
              </a:cxn>
              <a:cxn ang="0">
                <a:pos x="27" y="37"/>
              </a:cxn>
              <a:cxn ang="0">
                <a:pos x="27" y="36"/>
              </a:cxn>
              <a:cxn ang="0">
                <a:pos x="23" y="31"/>
              </a:cxn>
              <a:cxn ang="0">
                <a:pos x="26" y="31"/>
              </a:cxn>
              <a:cxn ang="0">
                <a:pos x="26" y="27"/>
              </a:cxn>
              <a:cxn ang="0">
                <a:pos x="15" y="27"/>
              </a:cxn>
              <a:cxn ang="0">
                <a:pos x="15" y="31"/>
              </a:cxn>
              <a:cxn ang="0">
                <a:pos x="18" y="31"/>
              </a:cxn>
              <a:cxn ang="0">
                <a:pos x="24" y="41"/>
              </a:cxn>
              <a:cxn ang="0">
                <a:pos x="18" y="51"/>
              </a:cxn>
              <a:cxn ang="0">
                <a:pos x="15" y="51"/>
              </a:cxn>
              <a:cxn ang="0">
                <a:pos x="15" y="54"/>
              </a:cxn>
              <a:cxn ang="0">
                <a:pos x="36" y="18"/>
              </a:cxn>
              <a:cxn ang="0">
                <a:pos x="50" y="18"/>
              </a:cxn>
              <a:cxn ang="0">
                <a:pos x="49" y="16"/>
              </a:cxn>
              <a:cxn ang="0">
                <a:pos x="38" y="5"/>
              </a:cxn>
              <a:cxn ang="0">
                <a:pos x="36" y="4"/>
              </a:cxn>
              <a:cxn ang="0">
                <a:pos x="36" y="18"/>
              </a:cxn>
            </a:cxnLst>
            <a:rect l="0" t="0" r="r" b="b"/>
            <a:pathLst>
              <a:path w="55" h="64">
                <a:moveTo>
                  <a:pt x="55" y="19"/>
                </a:moveTo>
                <a:cubicBezTo>
                  <a:pt x="55" y="60"/>
                  <a:pt x="55" y="60"/>
                  <a:pt x="55" y="60"/>
                </a:cubicBezTo>
                <a:cubicBezTo>
                  <a:pt x="55" y="62"/>
                  <a:pt x="53" y="64"/>
                  <a:pt x="51" y="64"/>
                </a:cubicBezTo>
                <a:cubicBezTo>
                  <a:pt x="3" y="64"/>
                  <a:pt x="3" y="64"/>
                  <a:pt x="3" y="64"/>
                </a:cubicBezTo>
                <a:cubicBezTo>
                  <a:pt x="1" y="64"/>
                  <a:pt x="0" y="62"/>
                  <a:pt x="0" y="6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40" y="1"/>
                  <a:pt x="41" y="2"/>
                </a:cubicBezTo>
                <a:cubicBezTo>
                  <a:pt x="52" y="13"/>
                  <a:pt x="52" y="13"/>
                  <a:pt x="52" y="13"/>
                </a:cubicBezTo>
                <a:cubicBezTo>
                  <a:pt x="53" y="14"/>
                  <a:pt x="55" y="17"/>
                  <a:pt x="55" y="19"/>
                </a:cubicBezTo>
                <a:close/>
                <a:moveTo>
                  <a:pt x="50" y="22"/>
                </a:moveTo>
                <a:cubicBezTo>
                  <a:pt x="35" y="22"/>
                  <a:pt x="35" y="22"/>
                  <a:pt x="35" y="22"/>
                </a:cubicBezTo>
                <a:cubicBezTo>
                  <a:pt x="33" y="22"/>
                  <a:pt x="32" y="21"/>
                  <a:pt x="32" y="19"/>
                </a:cubicBezTo>
                <a:cubicBezTo>
                  <a:pt x="32" y="4"/>
                  <a:pt x="32" y="4"/>
                  <a:pt x="32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cubicBezTo>
                  <a:pt x="50" y="59"/>
                  <a:pt x="50" y="59"/>
                  <a:pt x="50" y="59"/>
                </a:cubicBezTo>
                <a:lnTo>
                  <a:pt x="50" y="22"/>
                </a:lnTo>
                <a:close/>
                <a:moveTo>
                  <a:pt x="15" y="54"/>
                </a:moveTo>
                <a:cubicBezTo>
                  <a:pt x="25" y="54"/>
                  <a:pt x="25" y="54"/>
                  <a:pt x="25" y="54"/>
                </a:cubicBezTo>
                <a:cubicBezTo>
                  <a:pt x="25" y="51"/>
                  <a:pt x="25" y="51"/>
                  <a:pt x="25" y="51"/>
                </a:cubicBezTo>
                <a:cubicBezTo>
                  <a:pt x="22" y="51"/>
                  <a:pt x="22" y="51"/>
                  <a:pt x="22" y="51"/>
                </a:cubicBezTo>
                <a:cubicBezTo>
                  <a:pt x="26" y="45"/>
                  <a:pt x="26" y="45"/>
                  <a:pt x="26" y="45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44"/>
                  <a:pt x="27" y="45"/>
                  <a:pt x="28" y="45"/>
                </a:cubicBezTo>
                <a:cubicBezTo>
                  <a:pt x="32" y="51"/>
                  <a:pt x="32" y="51"/>
                  <a:pt x="32" y="51"/>
                </a:cubicBezTo>
                <a:cubicBezTo>
                  <a:pt x="29" y="51"/>
                  <a:pt x="29" y="51"/>
                  <a:pt x="29" y="51"/>
                </a:cubicBezTo>
                <a:cubicBezTo>
                  <a:pt x="29" y="54"/>
                  <a:pt x="29" y="54"/>
                  <a:pt x="29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51"/>
                  <a:pt x="39" y="51"/>
                  <a:pt x="39" y="51"/>
                </a:cubicBezTo>
                <a:cubicBezTo>
                  <a:pt x="37" y="51"/>
                  <a:pt x="37" y="51"/>
                  <a:pt x="37" y="51"/>
                </a:cubicBezTo>
                <a:cubicBezTo>
                  <a:pt x="30" y="41"/>
                  <a:pt x="30" y="41"/>
                  <a:pt x="30" y="41"/>
                </a:cubicBezTo>
                <a:cubicBezTo>
                  <a:pt x="37" y="31"/>
                  <a:pt x="37" y="31"/>
                  <a:pt x="37" y="31"/>
                </a:cubicBezTo>
                <a:cubicBezTo>
                  <a:pt x="39" y="31"/>
                  <a:pt x="39" y="31"/>
                  <a:pt x="39" y="31"/>
                </a:cubicBezTo>
                <a:cubicBezTo>
                  <a:pt x="39" y="27"/>
                  <a:pt x="39" y="27"/>
                  <a:pt x="3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31"/>
                  <a:pt x="29" y="31"/>
                  <a:pt x="29" y="31"/>
                </a:cubicBezTo>
                <a:cubicBezTo>
                  <a:pt x="32" y="31"/>
                  <a:pt x="32" y="31"/>
                  <a:pt x="32" y="31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7"/>
                  <a:pt x="28" y="38"/>
                  <a:pt x="28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27" y="37"/>
                  <a:pt x="27" y="37"/>
                </a:cubicBezTo>
                <a:cubicBezTo>
                  <a:pt x="27" y="37"/>
                  <a:pt x="27" y="37"/>
                  <a:pt x="27" y="36"/>
                </a:cubicBezTo>
                <a:cubicBezTo>
                  <a:pt x="23" y="31"/>
                  <a:pt x="23" y="31"/>
                  <a:pt x="23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6" y="27"/>
                  <a:pt x="26" y="27"/>
                  <a:pt x="26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31"/>
                  <a:pt x="15" y="31"/>
                  <a:pt x="15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24" y="41"/>
                  <a:pt x="24" y="41"/>
                  <a:pt x="24" y="41"/>
                </a:cubicBezTo>
                <a:cubicBezTo>
                  <a:pt x="18" y="51"/>
                  <a:pt x="18" y="51"/>
                  <a:pt x="18" y="51"/>
                </a:cubicBezTo>
                <a:cubicBezTo>
                  <a:pt x="15" y="51"/>
                  <a:pt x="15" y="51"/>
                  <a:pt x="15" y="51"/>
                </a:cubicBezTo>
                <a:lnTo>
                  <a:pt x="15" y="54"/>
                </a:lnTo>
                <a:close/>
                <a:moveTo>
                  <a:pt x="36" y="18"/>
                </a:moveTo>
                <a:cubicBezTo>
                  <a:pt x="50" y="18"/>
                  <a:pt x="50" y="18"/>
                  <a:pt x="50" y="18"/>
                </a:cubicBezTo>
                <a:cubicBezTo>
                  <a:pt x="50" y="17"/>
                  <a:pt x="49" y="17"/>
                  <a:pt x="49" y="16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7" y="5"/>
                  <a:pt x="36" y="4"/>
                </a:cubicBezTo>
                <a:lnTo>
                  <a:pt x="36" y="1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9"/>
          <p:cNvSpPr>
            <a:spLocks noEditPoints="1"/>
          </p:cNvSpPr>
          <p:nvPr/>
        </p:nvSpPr>
        <p:spPr bwMode="auto">
          <a:xfrm>
            <a:off x="5467732" y="3044031"/>
            <a:ext cx="188913" cy="220663"/>
          </a:xfrm>
          <a:custGeom>
            <a:avLst/>
            <a:gdLst/>
            <a:ahLst/>
            <a:cxnLst>
              <a:cxn ang="0">
                <a:pos x="55" y="19"/>
              </a:cxn>
              <a:cxn ang="0">
                <a:pos x="55" y="60"/>
              </a:cxn>
              <a:cxn ang="0">
                <a:pos x="51" y="64"/>
              </a:cxn>
              <a:cxn ang="0">
                <a:pos x="3" y="64"/>
              </a:cxn>
              <a:cxn ang="0">
                <a:pos x="0" y="60"/>
              </a:cxn>
              <a:cxn ang="0">
                <a:pos x="0" y="3"/>
              </a:cxn>
              <a:cxn ang="0">
                <a:pos x="3" y="0"/>
              </a:cxn>
              <a:cxn ang="0">
                <a:pos x="35" y="0"/>
              </a:cxn>
              <a:cxn ang="0">
                <a:pos x="41" y="2"/>
              </a:cxn>
              <a:cxn ang="0">
                <a:pos x="52" y="13"/>
              </a:cxn>
              <a:cxn ang="0">
                <a:pos x="55" y="19"/>
              </a:cxn>
              <a:cxn ang="0">
                <a:pos x="50" y="22"/>
              </a:cxn>
              <a:cxn ang="0">
                <a:pos x="35" y="22"/>
              </a:cxn>
              <a:cxn ang="0">
                <a:pos x="32" y="19"/>
              </a:cxn>
              <a:cxn ang="0">
                <a:pos x="32" y="4"/>
              </a:cxn>
              <a:cxn ang="0">
                <a:pos x="4" y="4"/>
              </a:cxn>
              <a:cxn ang="0">
                <a:pos x="4" y="59"/>
              </a:cxn>
              <a:cxn ang="0">
                <a:pos x="50" y="59"/>
              </a:cxn>
              <a:cxn ang="0">
                <a:pos x="50" y="22"/>
              </a:cxn>
              <a:cxn ang="0">
                <a:pos x="32" y="32"/>
              </a:cxn>
              <a:cxn ang="0">
                <a:pos x="32" y="45"/>
              </a:cxn>
              <a:cxn ang="0">
                <a:pos x="27" y="50"/>
              </a:cxn>
              <a:cxn ang="0">
                <a:pos x="13" y="50"/>
              </a:cxn>
              <a:cxn ang="0">
                <a:pos x="9" y="45"/>
              </a:cxn>
              <a:cxn ang="0">
                <a:pos x="9" y="32"/>
              </a:cxn>
              <a:cxn ang="0">
                <a:pos x="13" y="27"/>
              </a:cxn>
              <a:cxn ang="0">
                <a:pos x="27" y="27"/>
              </a:cxn>
              <a:cxn ang="0">
                <a:pos x="32" y="32"/>
              </a:cxn>
              <a:cxn ang="0">
                <a:pos x="45" y="28"/>
              </a:cxn>
              <a:cxn ang="0">
                <a:pos x="45" y="49"/>
              </a:cxn>
              <a:cxn ang="0">
                <a:pos x="45" y="50"/>
              </a:cxn>
              <a:cxn ang="0">
                <a:pos x="44" y="50"/>
              </a:cxn>
              <a:cxn ang="0">
                <a:pos x="43" y="50"/>
              </a:cxn>
              <a:cxn ang="0">
                <a:pos x="34" y="40"/>
              </a:cxn>
              <a:cxn ang="0">
                <a:pos x="34" y="37"/>
              </a:cxn>
              <a:cxn ang="0">
                <a:pos x="43" y="27"/>
              </a:cxn>
              <a:cxn ang="0">
                <a:pos x="44" y="27"/>
              </a:cxn>
              <a:cxn ang="0">
                <a:pos x="45" y="27"/>
              </a:cxn>
              <a:cxn ang="0">
                <a:pos x="45" y="28"/>
              </a:cxn>
              <a:cxn ang="0">
                <a:pos x="36" y="18"/>
              </a:cxn>
              <a:cxn ang="0">
                <a:pos x="50" y="18"/>
              </a:cxn>
              <a:cxn ang="0">
                <a:pos x="49" y="16"/>
              </a:cxn>
              <a:cxn ang="0">
                <a:pos x="38" y="5"/>
              </a:cxn>
              <a:cxn ang="0">
                <a:pos x="36" y="4"/>
              </a:cxn>
              <a:cxn ang="0">
                <a:pos x="36" y="18"/>
              </a:cxn>
            </a:cxnLst>
            <a:rect l="0" t="0" r="r" b="b"/>
            <a:pathLst>
              <a:path w="55" h="64">
                <a:moveTo>
                  <a:pt x="55" y="19"/>
                </a:moveTo>
                <a:cubicBezTo>
                  <a:pt x="55" y="60"/>
                  <a:pt x="55" y="60"/>
                  <a:pt x="55" y="60"/>
                </a:cubicBezTo>
                <a:cubicBezTo>
                  <a:pt x="55" y="62"/>
                  <a:pt x="53" y="64"/>
                  <a:pt x="51" y="64"/>
                </a:cubicBezTo>
                <a:cubicBezTo>
                  <a:pt x="3" y="64"/>
                  <a:pt x="3" y="64"/>
                  <a:pt x="3" y="64"/>
                </a:cubicBezTo>
                <a:cubicBezTo>
                  <a:pt x="1" y="64"/>
                  <a:pt x="0" y="62"/>
                  <a:pt x="0" y="6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40" y="1"/>
                  <a:pt x="41" y="2"/>
                </a:cubicBezTo>
                <a:cubicBezTo>
                  <a:pt x="52" y="13"/>
                  <a:pt x="52" y="13"/>
                  <a:pt x="52" y="13"/>
                </a:cubicBezTo>
                <a:cubicBezTo>
                  <a:pt x="53" y="14"/>
                  <a:pt x="55" y="17"/>
                  <a:pt x="55" y="19"/>
                </a:cubicBezTo>
                <a:close/>
                <a:moveTo>
                  <a:pt x="50" y="22"/>
                </a:moveTo>
                <a:cubicBezTo>
                  <a:pt x="35" y="22"/>
                  <a:pt x="35" y="22"/>
                  <a:pt x="35" y="22"/>
                </a:cubicBezTo>
                <a:cubicBezTo>
                  <a:pt x="33" y="22"/>
                  <a:pt x="32" y="21"/>
                  <a:pt x="32" y="19"/>
                </a:cubicBezTo>
                <a:cubicBezTo>
                  <a:pt x="32" y="4"/>
                  <a:pt x="32" y="4"/>
                  <a:pt x="32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cubicBezTo>
                  <a:pt x="50" y="59"/>
                  <a:pt x="50" y="59"/>
                  <a:pt x="50" y="59"/>
                </a:cubicBezTo>
                <a:lnTo>
                  <a:pt x="50" y="22"/>
                </a:lnTo>
                <a:close/>
                <a:moveTo>
                  <a:pt x="32" y="32"/>
                </a:moveTo>
                <a:cubicBezTo>
                  <a:pt x="32" y="45"/>
                  <a:pt x="32" y="45"/>
                  <a:pt x="32" y="45"/>
                </a:cubicBezTo>
                <a:cubicBezTo>
                  <a:pt x="32" y="48"/>
                  <a:pt x="30" y="50"/>
                  <a:pt x="27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1" y="50"/>
                  <a:pt x="9" y="48"/>
                  <a:pt x="9" y="45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29"/>
                  <a:pt x="11" y="27"/>
                  <a:pt x="13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30" y="27"/>
                  <a:pt x="32" y="29"/>
                  <a:pt x="32" y="32"/>
                </a:cubicBezTo>
                <a:close/>
                <a:moveTo>
                  <a:pt x="45" y="28"/>
                </a:moveTo>
                <a:cubicBezTo>
                  <a:pt x="45" y="49"/>
                  <a:pt x="45" y="49"/>
                  <a:pt x="45" y="49"/>
                </a:cubicBezTo>
                <a:cubicBezTo>
                  <a:pt x="45" y="49"/>
                  <a:pt x="45" y="50"/>
                  <a:pt x="45" y="50"/>
                </a:cubicBezTo>
                <a:cubicBezTo>
                  <a:pt x="45" y="50"/>
                  <a:pt x="44" y="50"/>
                  <a:pt x="44" y="50"/>
                </a:cubicBezTo>
                <a:cubicBezTo>
                  <a:pt x="44" y="50"/>
                  <a:pt x="44" y="50"/>
                  <a:pt x="43" y="50"/>
                </a:cubicBezTo>
                <a:cubicBezTo>
                  <a:pt x="34" y="40"/>
                  <a:pt x="34" y="40"/>
                  <a:pt x="34" y="40"/>
                </a:cubicBezTo>
                <a:cubicBezTo>
                  <a:pt x="34" y="37"/>
                  <a:pt x="34" y="37"/>
                  <a:pt x="34" y="37"/>
                </a:cubicBezTo>
                <a:cubicBezTo>
                  <a:pt x="43" y="27"/>
                  <a:pt x="43" y="27"/>
                  <a:pt x="43" y="27"/>
                </a:cubicBezTo>
                <a:cubicBezTo>
                  <a:pt x="44" y="27"/>
                  <a:pt x="44" y="27"/>
                  <a:pt x="44" y="27"/>
                </a:cubicBezTo>
                <a:cubicBezTo>
                  <a:pt x="44" y="27"/>
                  <a:pt x="45" y="27"/>
                  <a:pt x="45" y="27"/>
                </a:cubicBezTo>
                <a:cubicBezTo>
                  <a:pt x="45" y="27"/>
                  <a:pt x="45" y="28"/>
                  <a:pt x="45" y="28"/>
                </a:cubicBezTo>
                <a:close/>
                <a:moveTo>
                  <a:pt x="36" y="18"/>
                </a:moveTo>
                <a:cubicBezTo>
                  <a:pt x="50" y="18"/>
                  <a:pt x="50" y="18"/>
                  <a:pt x="50" y="18"/>
                </a:cubicBezTo>
                <a:cubicBezTo>
                  <a:pt x="50" y="17"/>
                  <a:pt x="49" y="17"/>
                  <a:pt x="49" y="16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7" y="5"/>
                  <a:pt x="36" y="4"/>
                </a:cubicBezTo>
                <a:lnTo>
                  <a:pt x="36" y="1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90"/>
          <p:cNvSpPr>
            <a:spLocks noEditPoints="1"/>
          </p:cNvSpPr>
          <p:nvPr/>
        </p:nvSpPr>
        <p:spPr bwMode="auto">
          <a:xfrm>
            <a:off x="5961445" y="3044031"/>
            <a:ext cx="188913" cy="220663"/>
          </a:xfrm>
          <a:custGeom>
            <a:avLst/>
            <a:gdLst/>
            <a:ahLst/>
            <a:cxnLst>
              <a:cxn ang="0">
                <a:pos x="55" y="60"/>
              </a:cxn>
              <a:cxn ang="0">
                <a:pos x="3" y="64"/>
              </a:cxn>
              <a:cxn ang="0">
                <a:pos x="0" y="3"/>
              </a:cxn>
              <a:cxn ang="0">
                <a:pos x="35" y="0"/>
              </a:cxn>
              <a:cxn ang="0">
                <a:pos x="52" y="13"/>
              </a:cxn>
              <a:cxn ang="0">
                <a:pos x="50" y="22"/>
              </a:cxn>
              <a:cxn ang="0">
                <a:pos x="32" y="19"/>
              </a:cxn>
              <a:cxn ang="0">
                <a:pos x="4" y="4"/>
              </a:cxn>
              <a:cxn ang="0">
                <a:pos x="50" y="59"/>
              </a:cxn>
              <a:cxn ang="0">
                <a:pos x="35" y="40"/>
              </a:cxn>
              <a:cxn ang="0">
                <a:pos x="45" y="41"/>
              </a:cxn>
              <a:cxn ang="0">
                <a:pos x="45" y="43"/>
              </a:cxn>
              <a:cxn ang="0">
                <a:pos x="43" y="45"/>
              </a:cxn>
              <a:cxn ang="0">
                <a:pos x="20" y="45"/>
              </a:cxn>
              <a:cxn ang="0">
                <a:pos x="10" y="54"/>
              </a:cxn>
              <a:cxn ang="0">
                <a:pos x="9" y="54"/>
              </a:cxn>
              <a:cxn ang="0">
                <a:pos x="16" y="46"/>
              </a:cxn>
              <a:cxn ang="0">
                <a:pos x="17" y="46"/>
              </a:cxn>
              <a:cxn ang="0">
                <a:pos x="24" y="30"/>
              </a:cxn>
              <a:cxn ang="0">
                <a:pos x="25" y="18"/>
              </a:cxn>
              <a:cxn ang="0">
                <a:pos x="26" y="18"/>
              </a:cxn>
              <a:cxn ang="0">
                <a:pos x="27" y="21"/>
              </a:cxn>
              <a:cxn ang="0">
                <a:pos x="27" y="21"/>
              </a:cxn>
              <a:cxn ang="0">
                <a:pos x="26" y="29"/>
              </a:cxn>
              <a:cxn ang="0">
                <a:pos x="35" y="40"/>
              </a:cxn>
              <a:cxn ang="0">
                <a:pos x="11" y="52"/>
              </a:cxn>
              <a:cxn ang="0">
                <a:pos x="31" y="40"/>
              </a:cxn>
              <a:cxn ang="0">
                <a:pos x="25" y="33"/>
              </a:cxn>
              <a:cxn ang="0">
                <a:pos x="21" y="43"/>
              </a:cxn>
              <a:cxn ang="0">
                <a:pos x="25" y="24"/>
              </a:cxn>
              <a:cxn ang="0">
                <a:pos x="26" y="21"/>
              </a:cxn>
              <a:cxn ang="0">
                <a:pos x="26" y="21"/>
              </a:cxn>
              <a:cxn ang="0">
                <a:pos x="25" y="20"/>
              </a:cxn>
              <a:cxn ang="0">
                <a:pos x="36" y="18"/>
              </a:cxn>
              <a:cxn ang="0">
                <a:pos x="49" y="16"/>
              </a:cxn>
              <a:cxn ang="0">
                <a:pos x="36" y="4"/>
              </a:cxn>
              <a:cxn ang="0">
                <a:pos x="39" y="42"/>
              </a:cxn>
              <a:cxn ang="0">
                <a:pos x="44" y="43"/>
              </a:cxn>
              <a:cxn ang="0">
                <a:pos x="39" y="42"/>
              </a:cxn>
            </a:cxnLst>
            <a:rect l="0" t="0" r="r" b="b"/>
            <a:pathLst>
              <a:path w="55" h="64">
                <a:moveTo>
                  <a:pt x="55" y="19"/>
                </a:moveTo>
                <a:cubicBezTo>
                  <a:pt x="55" y="60"/>
                  <a:pt x="55" y="60"/>
                  <a:pt x="55" y="60"/>
                </a:cubicBezTo>
                <a:cubicBezTo>
                  <a:pt x="55" y="62"/>
                  <a:pt x="53" y="64"/>
                  <a:pt x="51" y="64"/>
                </a:cubicBezTo>
                <a:cubicBezTo>
                  <a:pt x="3" y="64"/>
                  <a:pt x="3" y="64"/>
                  <a:pt x="3" y="64"/>
                </a:cubicBezTo>
                <a:cubicBezTo>
                  <a:pt x="1" y="64"/>
                  <a:pt x="0" y="62"/>
                  <a:pt x="0" y="6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40" y="1"/>
                  <a:pt x="41" y="2"/>
                </a:cubicBezTo>
                <a:cubicBezTo>
                  <a:pt x="52" y="13"/>
                  <a:pt x="52" y="13"/>
                  <a:pt x="52" y="13"/>
                </a:cubicBezTo>
                <a:cubicBezTo>
                  <a:pt x="53" y="14"/>
                  <a:pt x="55" y="17"/>
                  <a:pt x="55" y="19"/>
                </a:cubicBezTo>
                <a:close/>
                <a:moveTo>
                  <a:pt x="50" y="22"/>
                </a:moveTo>
                <a:cubicBezTo>
                  <a:pt x="35" y="22"/>
                  <a:pt x="35" y="22"/>
                  <a:pt x="35" y="22"/>
                </a:cubicBezTo>
                <a:cubicBezTo>
                  <a:pt x="33" y="22"/>
                  <a:pt x="32" y="21"/>
                  <a:pt x="32" y="19"/>
                </a:cubicBezTo>
                <a:cubicBezTo>
                  <a:pt x="32" y="4"/>
                  <a:pt x="32" y="4"/>
                  <a:pt x="32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cubicBezTo>
                  <a:pt x="50" y="59"/>
                  <a:pt x="50" y="59"/>
                  <a:pt x="50" y="59"/>
                </a:cubicBezTo>
                <a:lnTo>
                  <a:pt x="50" y="22"/>
                </a:lnTo>
                <a:close/>
                <a:moveTo>
                  <a:pt x="35" y="40"/>
                </a:moveTo>
                <a:cubicBezTo>
                  <a:pt x="36" y="40"/>
                  <a:pt x="38" y="40"/>
                  <a:pt x="39" y="40"/>
                </a:cubicBezTo>
                <a:cubicBezTo>
                  <a:pt x="41" y="40"/>
                  <a:pt x="44" y="40"/>
                  <a:pt x="45" y="41"/>
                </a:cubicBezTo>
                <a:cubicBezTo>
                  <a:pt x="45" y="42"/>
                  <a:pt x="46" y="42"/>
                  <a:pt x="45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5" y="44"/>
                  <a:pt x="44" y="45"/>
                  <a:pt x="43" y="45"/>
                </a:cubicBezTo>
                <a:cubicBezTo>
                  <a:pt x="40" y="45"/>
                  <a:pt x="37" y="44"/>
                  <a:pt x="34" y="42"/>
                </a:cubicBezTo>
                <a:cubicBezTo>
                  <a:pt x="29" y="43"/>
                  <a:pt x="24" y="44"/>
                  <a:pt x="20" y="45"/>
                </a:cubicBezTo>
                <a:cubicBezTo>
                  <a:pt x="16" y="51"/>
                  <a:pt x="13" y="54"/>
                  <a:pt x="11" y="54"/>
                </a:cubicBezTo>
                <a:cubicBezTo>
                  <a:pt x="11" y="54"/>
                  <a:pt x="11" y="54"/>
                  <a:pt x="10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9" y="53"/>
                  <a:pt x="9" y="53"/>
                  <a:pt x="9" y="52"/>
                </a:cubicBezTo>
                <a:cubicBezTo>
                  <a:pt x="9" y="51"/>
                  <a:pt x="11" y="48"/>
                  <a:pt x="16" y="46"/>
                </a:cubicBezTo>
                <a:cubicBezTo>
                  <a:pt x="16" y="45"/>
                  <a:pt x="16" y="45"/>
                  <a:pt x="16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8" y="44"/>
                  <a:pt x="19" y="42"/>
                  <a:pt x="20" y="39"/>
                </a:cubicBezTo>
                <a:cubicBezTo>
                  <a:pt x="22" y="36"/>
                  <a:pt x="23" y="33"/>
                  <a:pt x="24" y="30"/>
                </a:cubicBezTo>
                <a:cubicBezTo>
                  <a:pt x="23" y="26"/>
                  <a:pt x="23" y="22"/>
                  <a:pt x="23" y="19"/>
                </a:cubicBezTo>
                <a:cubicBezTo>
                  <a:pt x="23" y="18"/>
                  <a:pt x="24" y="18"/>
                  <a:pt x="25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6" y="18"/>
                  <a:pt x="26" y="18"/>
                  <a:pt x="27" y="18"/>
                </a:cubicBezTo>
                <a:cubicBezTo>
                  <a:pt x="27" y="19"/>
                  <a:pt x="27" y="20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5"/>
                  <a:pt x="27" y="27"/>
                  <a:pt x="26" y="29"/>
                </a:cubicBezTo>
                <a:cubicBezTo>
                  <a:pt x="28" y="33"/>
                  <a:pt x="30" y="36"/>
                  <a:pt x="32" y="38"/>
                </a:cubicBezTo>
                <a:cubicBezTo>
                  <a:pt x="33" y="39"/>
                  <a:pt x="34" y="39"/>
                  <a:pt x="35" y="40"/>
                </a:cubicBezTo>
                <a:close/>
                <a:moveTo>
                  <a:pt x="16" y="47"/>
                </a:moveTo>
                <a:cubicBezTo>
                  <a:pt x="13" y="49"/>
                  <a:pt x="12" y="51"/>
                  <a:pt x="11" y="52"/>
                </a:cubicBezTo>
                <a:cubicBezTo>
                  <a:pt x="12" y="52"/>
                  <a:pt x="14" y="50"/>
                  <a:pt x="16" y="47"/>
                </a:cubicBezTo>
                <a:close/>
                <a:moveTo>
                  <a:pt x="31" y="40"/>
                </a:moveTo>
                <a:cubicBezTo>
                  <a:pt x="31" y="40"/>
                  <a:pt x="30" y="40"/>
                  <a:pt x="30" y="40"/>
                </a:cubicBezTo>
                <a:cubicBezTo>
                  <a:pt x="28" y="38"/>
                  <a:pt x="27" y="36"/>
                  <a:pt x="25" y="33"/>
                </a:cubicBezTo>
                <a:cubicBezTo>
                  <a:pt x="25" y="35"/>
                  <a:pt x="24" y="38"/>
                  <a:pt x="23" y="40"/>
                </a:cubicBezTo>
                <a:cubicBezTo>
                  <a:pt x="22" y="41"/>
                  <a:pt x="21" y="42"/>
                  <a:pt x="21" y="43"/>
                </a:cubicBezTo>
                <a:cubicBezTo>
                  <a:pt x="24" y="42"/>
                  <a:pt x="28" y="41"/>
                  <a:pt x="31" y="40"/>
                </a:cubicBezTo>
                <a:close/>
                <a:moveTo>
                  <a:pt x="25" y="24"/>
                </a:moveTo>
                <a:cubicBezTo>
                  <a:pt x="25" y="24"/>
                  <a:pt x="25" y="23"/>
                  <a:pt x="26" y="23"/>
                </a:cubicBezTo>
                <a:cubicBezTo>
                  <a:pt x="26" y="22"/>
                  <a:pt x="26" y="22"/>
                  <a:pt x="26" y="21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0"/>
                  <a:pt x="26" y="20"/>
                  <a:pt x="25" y="19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1"/>
                  <a:pt x="25" y="22"/>
                  <a:pt x="25" y="24"/>
                </a:cubicBezTo>
                <a:close/>
                <a:moveTo>
                  <a:pt x="36" y="18"/>
                </a:moveTo>
                <a:cubicBezTo>
                  <a:pt x="50" y="18"/>
                  <a:pt x="50" y="18"/>
                  <a:pt x="50" y="18"/>
                </a:cubicBezTo>
                <a:cubicBezTo>
                  <a:pt x="50" y="17"/>
                  <a:pt x="49" y="17"/>
                  <a:pt x="49" y="16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7" y="5"/>
                  <a:pt x="36" y="4"/>
                </a:cubicBezTo>
                <a:lnTo>
                  <a:pt x="36" y="18"/>
                </a:lnTo>
                <a:close/>
                <a:moveTo>
                  <a:pt x="39" y="42"/>
                </a:moveTo>
                <a:cubicBezTo>
                  <a:pt x="41" y="42"/>
                  <a:pt x="42" y="43"/>
                  <a:pt x="43" y="43"/>
                </a:cubicBezTo>
                <a:cubicBezTo>
                  <a:pt x="44" y="43"/>
                  <a:pt x="44" y="43"/>
                  <a:pt x="44" y="43"/>
                </a:cubicBezTo>
                <a:cubicBezTo>
                  <a:pt x="44" y="43"/>
                  <a:pt x="44" y="43"/>
                  <a:pt x="44" y="43"/>
                </a:cubicBezTo>
                <a:cubicBezTo>
                  <a:pt x="44" y="42"/>
                  <a:pt x="43" y="42"/>
                  <a:pt x="39" y="4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91"/>
          <p:cNvSpPr>
            <a:spLocks noEditPoints="1"/>
          </p:cNvSpPr>
          <p:nvPr/>
        </p:nvSpPr>
        <p:spPr bwMode="auto">
          <a:xfrm>
            <a:off x="6456745" y="3044031"/>
            <a:ext cx="188913" cy="220663"/>
          </a:xfrm>
          <a:custGeom>
            <a:avLst/>
            <a:gdLst/>
            <a:ahLst/>
            <a:cxnLst>
              <a:cxn ang="0">
                <a:pos x="55" y="19"/>
              </a:cxn>
              <a:cxn ang="0">
                <a:pos x="55" y="60"/>
              </a:cxn>
              <a:cxn ang="0">
                <a:pos x="51" y="64"/>
              </a:cxn>
              <a:cxn ang="0">
                <a:pos x="3" y="64"/>
              </a:cxn>
              <a:cxn ang="0">
                <a:pos x="0" y="60"/>
              </a:cxn>
              <a:cxn ang="0">
                <a:pos x="0" y="3"/>
              </a:cxn>
              <a:cxn ang="0">
                <a:pos x="3" y="0"/>
              </a:cxn>
              <a:cxn ang="0">
                <a:pos x="35" y="0"/>
              </a:cxn>
              <a:cxn ang="0">
                <a:pos x="41" y="2"/>
              </a:cxn>
              <a:cxn ang="0">
                <a:pos x="52" y="13"/>
              </a:cxn>
              <a:cxn ang="0">
                <a:pos x="55" y="19"/>
              </a:cxn>
              <a:cxn ang="0">
                <a:pos x="50" y="22"/>
              </a:cxn>
              <a:cxn ang="0">
                <a:pos x="35" y="22"/>
              </a:cxn>
              <a:cxn ang="0">
                <a:pos x="32" y="19"/>
              </a:cxn>
              <a:cxn ang="0">
                <a:pos x="32" y="4"/>
              </a:cxn>
              <a:cxn ang="0">
                <a:pos x="4" y="4"/>
              </a:cxn>
              <a:cxn ang="0">
                <a:pos x="4" y="59"/>
              </a:cxn>
              <a:cxn ang="0">
                <a:pos x="50" y="59"/>
              </a:cxn>
              <a:cxn ang="0">
                <a:pos x="50" y="22"/>
              </a:cxn>
              <a:cxn ang="0">
                <a:pos x="9" y="29"/>
              </a:cxn>
              <a:cxn ang="0">
                <a:pos x="16" y="22"/>
              </a:cxn>
              <a:cxn ang="0">
                <a:pos x="23" y="29"/>
              </a:cxn>
              <a:cxn ang="0">
                <a:pos x="16" y="36"/>
              </a:cxn>
              <a:cxn ang="0">
                <a:pos x="9" y="29"/>
              </a:cxn>
              <a:cxn ang="0">
                <a:pos x="45" y="54"/>
              </a:cxn>
              <a:cxn ang="0">
                <a:pos x="9" y="54"/>
              </a:cxn>
              <a:cxn ang="0">
                <a:pos x="9" y="48"/>
              </a:cxn>
              <a:cxn ang="0">
                <a:pos x="16" y="41"/>
              </a:cxn>
              <a:cxn ang="0">
                <a:pos x="20" y="45"/>
              </a:cxn>
              <a:cxn ang="0">
                <a:pos x="34" y="32"/>
              </a:cxn>
              <a:cxn ang="0">
                <a:pos x="45" y="43"/>
              </a:cxn>
              <a:cxn ang="0">
                <a:pos x="45" y="54"/>
              </a:cxn>
              <a:cxn ang="0">
                <a:pos x="36" y="18"/>
              </a:cxn>
              <a:cxn ang="0">
                <a:pos x="50" y="18"/>
              </a:cxn>
              <a:cxn ang="0">
                <a:pos x="49" y="16"/>
              </a:cxn>
              <a:cxn ang="0">
                <a:pos x="38" y="5"/>
              </a:cxn>
              <a:cxn ang="0">
                <a:pos x="36" y="4"/>
              </a:cxn>
              <a:cxn ang="0">
                <a:pos x="36" y="18"/>
              </a:cxn>
            </a:cxnLst>
            <a:rect l="0" t="0" r="r" b="b"/>
            <a:pathLst>
              <a:path w="55" h="64">
                <a:moveTo>
                  <a:pt x="55" y="19"/>
                </a:moveTo>
                <a:cubicBezTo>
                  <a:pt x="55" y="60"/>
                  <a:pt x="55" y="60"/>
                  <a:pt x="55" y="60"/>
                </a:cubicBezTo>
                <a:cubicBezTo>
                  <a:pt x="55" y="62"/>
                  <a:pt x="53" y="64"/>
                  <a:pt x="51" y="64"/>
                </a:cubicBezTo>
                <a:cubicBezTo>
                  <a:pt x="3" y="64"/>
                  <a:pt x="3" y="64"/>
                  <a:pt x="3" y="64"/>
                </a:cubicBezTo>
                <a:cubicBezTo>
                  <a:pt x="1" y="64"/>
                  <a:pt x="0" y="62"/>
                  <a:pt x="0" y="6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40" y="1"/>
                  <a:pt x="41" y="2"/>
                </a:cubicBezTo>
                <a:cubicBezTo>
                  <a:pt x="52" y="13"/>
                  <a:pt x="52" y="13"/>
                  <a:pt x="52" y="13"/>
                </a:cubicBezTo>
                <a:cubicBezTo>
                  <a:pt x="53" y="14"/>
                  <a:pt x="55" y="17"/>
                  <a:pt x="55" y="19"/>
                </a:cubicBezTo>
                <a:close/>
                <a:moveTo>
                  <a:pt x="50" y="22"/>
                </a:moveTo>
                <a:cubicBezTo>
                  <a:pt x="35" y="22"/>
                  <a:pt x="35" y="22"/>
                  <a:pt x="35" y="22"/>
                </a:cubicBezTo>
                <a:cubicBezTo>
                  <a:pt x="33" y="22"/>
                  <a:pt x="32" y="21"/>
                  <a:pt x="32" y="19"/>
                </a:cubicBezTo>
                <a:cubicBezTo>
                  <a:pt x="32" y="4"/>
                  <a:pt x="32" y="4"/>
                  <a:pt x="32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cubicBezTo>
                  <a:pt x="50" y="59"/>
                  <a:pt x="50" y="59"/>
                  <a:pt x="50" y="59"/>
                </a:cubicBezTo>
                <a:lnTo>
                  <a:pt x="50" y="22"/>
                </a:lnTo>
                <a:close/>
                <a:moveTo>
                  <a:pt x="9" y="29"/>
                </a:moveTo>
                <a:cubicBezTo>
                  <a:pt x="9" y="25"/>
                  <a:pt x="12" y="22"/>
                  <a:pt x="16" y="22"/>
                </a:cubicBezTo>
                <a:cubicBezTo>
                  <a:pt x="20" y="22"/>
                  <a:pt x="23" y="25"/>
                  <a:pt x="23" y="29"/>
                </a:cubicBezTo>
                <a:cubicBezTo>
                  <a:pt x="23" y="33"/>
                  <a:pt x="20" y="36"/>
                  <a:pt x="16" y="36"/>
                </a:cubicBezTo>
                <a:cubicBezTo>
                  <a:pt x="12" y="36"/>
                  <a:pt x="9" y="33"/>
                  <a:pt x="9" y="29"/>
                </a:cubicBezTo>
                <a:close/>
                <a:moveTo>
                  <a:pt x="45" y="54"/>
                </a:moveTo>
                <a:cubicBezTo>
                  <a:pt x="9" y="54"/>
                  <a:pt x="9" y="54"/>
                  <a:pt x="9" y="54"/>
                </a:cubicBezTo>
                <a:cubicBezTo>
                  <a:pt x="9" y="48"/>
                  <a:pt x="9" y="48"/>
                  <a:pt x="9" y="48"/>
                </a:cubicBezTo>
                <a:cubicBezTo>
                  <a:pt x="16" y="41"/>
                  <a:pt x="16" y="41"/>
                  <a:pt x="16" y="41"/>
                </a:cubicBezTo>
                <a:cubicBezTo>
                  <a:pt x="20" y="45"/>
                  <a:pt x="20" y="45"/>
                  <a:pt x="20" y="45"/>
                </a:cubicBezTo>
                <a:cubicBezTo>
                  <a:pt x="34" y="32"/>
                  <a:pt x="34" y="32"/>
                  <a:pt x="34" y="32"/>
                </a:cubicBezTo>
                <a:cubicBezTo>
                  <a:pt x="45" y="43"/>
                  <a:pt x="45" y="43"/>
                  <a:pt x="45" y="43"/>
                </a:cubicBezTo>
                <a:lnTo>
                  <a:pt x="45" y="54"/>
                </a:lnTo>
                <a:close/>
                <a:moveTo>
                  <a:pt x="36" y="18"/>
                </a:moveTo>
                <a:cubicBezTo>
                  <a:pt x="50" y="18"/>
                  <a:pt x="50" y="18"/>
                  <a:pt x="50" y="18"/>
                </a:cubicBezTo>
                <a:cubicBezTo>
                  <a:pt x="50" y="17"/>
                  <a:pt x="49" y="17"/>
                  <a:pt x="49" y="16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7" y="5"/>
                  <a:pt x="36" y="4"/>
                </a:cubicBezTo>
                <a:lnTo>
                  <a:pt x="36" y="1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92"/>
          <p:cNvSpPr>
            <a:spLocks noEditPoints="1"/>
          </p:cNvSpPr>
          <p:nvPr/>
        </p:nvSpPr>
        <p:spPr bwMode="auto">
          <a:xfrm>
            <a:off x="6952045" y="3044031"/>
            <a:ext cx="188913" cy="220663"/>
          </a:xfrm>
          <a:custGeom>
            <a:avLst/>
            <a:gdLst/>
            <a:ahLst/>
            <a:cxnLst>
              <a:cxn ang="0">
                <a:pos x="55" y="19"/>
              </a:cxn>
              <a:cxn ang="0">
                <a:pos x="55" y="60"/>
              </a:cxn>
              <a:cxn ang="0">
                <a:pos x="51" y="64"/>
              </a:cxn>
              <a:cxn ang="0">
                <a:pos x="3" y="64"/>
              </a:cxn>
              <a:cxn ang="0">
                <a:pos x="0" y="60"/>
              </a:cxn>
              <a:cxn ang="0">
                <a:pos x="0" y="3"/>
              </a:cxn>
              <a:cxn ang="0">
                <a:pos x="3" y="0"/>
              </a:cxn>
              <a:cxn ang="0">
                <a:pos x="35" y="0"/>
              </a:cxn>
              <a:cxn ang="0">
                <a:pos x="41" y="2"/>
              </a:cxn>
              <a:cxn ang="0">
                <a:pos x="52" y="13"/>
              </a:cxn>
              <a:cxn ang="0">
                <a:pos x="55" y="19"/>
              </a:cxn>
              <a:cxn ang="0">
                <a:pos x="50" y="22"/>
              </a:cxn>
              <a:cxn ang="0">
                <a:pos x="35" y="22"/>
              </a:cxn>
              <a:cxn ang="0">
                <a:pos x="32" y="19"/>
              </a:cxn>
              <a:cxn ang="0">
                <a:pos x="32" y="4"/>
              </a:cxn>
              <a:cxn ang="0">
                <a:pos x="4" y="4"/>
              </a:cxn>
              <a:cxn ang="0">
                <a:pos x="4" y="59"/>
              </a:cxn>
              <a:cxn ang="0">
                <a:pos x="50" y="59"/>
              </a:cxn>
              <a:cxn ang="0">
                <a:pos x="50" y="22"/>
              </a:cxn>
              <a:cxn ang="0">
                <a:pos x="23" y="31"/>
              </a:cxn>
              <a:cxn ang="0">
                <a:pos x="23" y="50"/>
              </a:cxn>
              <a:cxn ang="0">
                <a:pos x="22" y="51"/>
              </a:cxn>
              <a:cxn ang="0">
                <a:pos x="21" y="52"/>
              </a:cxn>
              <a:cxn ang="0">
                <a:pos x="21" y="51"/>
              </a:cxn>
              <a:cxn ang="0">
                <a:pos x="15" y="45"/>
              </a:cxn>
              <a:cxn ang="0">
                <a:pos x="10" y="45"/>
              </a:cxn>
              <a:cxn ang="0">
                <a:pos x="9" y="44"/>
              </a:cxn>
              <a:cxn ang="0">
                <a:pos x="9" y="37"/>
              </a:cxn>
              <a:cxn ang="0">
                <a:pos x="10" y="36"/>
              </a:cxn>
              <a:cxn ang="0">
                <a:pos x="15" y="36"/>
              </a:cxn>
              <a:cxn ang="0">
                <a:pos x="21" y="30"/>
              </a:cxn>
              <a:cxn ang="0">
                <a:pos x="22" y="30"/>
              </a:cxn>
              <a:cxn ang="0">
                <a:pos x="23" y="31"/>
              </a:cxn>
              <a:cxn ang="0">
                <a:pos x="31" y="49"/>
              </a:cxn>
              <a:cxn ang="0">
                <a:pos x="34" y="41"/>
              </a:cxn>
              <a:cxn ang="0">
                <a:pos x="31" y="33"/>
              </a:cxn>
              <a:cxn ang="0">
                <a:pos x="28" y="33"/>
              </a:cxn>
              <a:cxn ang="0">
                <a:pos x="28" y="36"/>
              </a:cxn>
              <a:cxn ang="0">
                <a:pos x="29" y="41"/>
              </a:cxn>
              <a:cxn ang="0">
                <a:pos x="28" y="45"/>
              </a:cxn>
              <a:cxn ang="0">
                <a:pos x="28" y="49"/>
              </a:cxn>
              <a:cxn ang="0">
                <a:pos x="29" y="49"/>
              </a:cxn>
              <a:cxn ang="0">
                <a:pos x="31" y="49"/>
              </a:cxn>
              <a:cxn ang="0">
                <a:pos x="39" y="54"/>
              </a:cxn>
              <a:cxn ang="0">
                <a:pos x="43" y="41"/>
              </a:cxn>
              <a:cxn ang="0">
                <a:pos x="39" y="28"/>
              </a:cxn>
              <a:cxn ang="0">
                <a:pos x="35" y="27"/>
              </a:cxn>
              <a:cxn ang="0">
                <a:pos x="35" y="31"/>
              </a:cxn>
              <a:cxn ang="0">
                <a:pos x="39" y="41"/>
              </a:cxn>
              <a:cxn ang="0">
                <a:pos x="35" y="51"/>
              </a:cxn>
              <a:cxn ang="0">
                <a:pos x="35" y="54"/>
              </a:cxn>
              <a:cxn ang="0">
                <a:pos x="37" y="55"/>
              </a:cxn>
              <a:cxn ang="0">
                <a:pos x="39" y="54"/>
              </a:cxn>
              <a:cxn ang="0">
                <a:pos x="36" y="18"/>
              </a:cxn>
              <a:cxn ang="0">
                <a:pos x="50" y="18"/>
              </a:cxn>
              <a:cxn ang="0">
                <a:pos x="49" y="16"/>
              </a:cxn>
              <a:cxn ang="0">
                <a:pos x="38" y="5"/>
              </a:cxn>
              <a:cxn ang="0">
                <a:pos x="36" y="4"/>
              </a:cxn>
              <a:cxn ang="0">
                <a:pos x="36" y="18"/>
              </a:cxn>
            </a:cxnLst>
            <a:rect l="0" t="0" r="r" b="b"/>
            <a:pathLst>
              <a:path w="55" h="64">
                <a:moveTo>
                  <a:pt x="55" y="19"/>
                </a:moveTo>
                <a:cubicBezTo>
                  <a:pt x="55" y="60"/>
                  <a:pt x="55" y="60"/>
                  <a:pt x="55" y="60"/>
                </a:cubicBezTo>
                <a:cubicBezTo>
                  <a:pt x="55" y="62"/>
                  <a:pt x="53" y="64"/>
                  <a:pt x="51" y="64"/>
                </a:cubicBezTo>
                <a:cubicBezTo>
                  <a:pt x="3" y="64"/>
                  <a:pt x="3" y="64"/>
                  <a:pt x="3" y="64"/>
                </a:cubicBezTo>
                <a:cubicBezTo>
                  <a:pt x="1" y="64"/>
                  <a:pt x="0" y="62"/>
                  <a:pt x="0" y="6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40" y="1"/>
                  <a:pt x="41" y="2"/>
                </a:cubicBezTo>
                <a:cubicBezTo>
                  <a:pt x="52" y="13"/>
                  <a:pt x="52" y="13"/>
                  <a:pt x="52" y="13"/>
                </a:cubicBezTo>
                <a:cubicBezTo>
                  <a:pt x="53" y="14"/>
                  <a:pt x="55" y="17"/>
                  <a:pt x="55" y="19"/>
                </a:cubicBezTo>
                <a:close/>
                <a:moveTo>
                  <a:pt x="50" y="22"/>
                </a:moveTo>
                <a:cubicBezTo>
                  <a:pt x="35" y="22"/>
                  <a:pt x="35" y="22"/>
                  <a:pt x="35" y="22"/>
                </a:cubicBezTo>
                <a:cubicBezTo>
                  <a:pt x="33" y="22"/>
                  <a:pt x="32" y="21"/>
                  <a:pt x="32" y="19"/>
                </a:cubicBezTo>
                <a:cubicBezTo>
                  <a:pt x="32" y="4"/>
                  <a:pt x="32" y="4"/>
                  <a:pt x="32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cubicBezTo>
                  <a:pt x="50" y="59"/>
                  <a:pt x="50" y="59"/>
                  <a:pt x="50" y="59"/>
                </a:cubicBezTo>
                <a:lnTo>
                  <a:pt x="50" y="22"/>
                </a:lnTo>
                <a:close/>
                <a:moveTo>
                  <a:pt x="23" y="31"/>
                </a:moveTo>
                <a:cubicBezTo>
                  <a:pt x="23" y="50"/>
                  <a:pt x="23" y="50"/>
                  <a:pt x="23" y="50"/>
                </a:cubicBezTo>
                <a:cubicBezTo>
                  <a:pt x="23" y="51"/>
                  <a:pt x="22" y="51"/>
                  <a:pt x="22" y="51"/>
                </a:cubicBezTo>
                <a:cubicBezTo>
                  <a:pt x="22" y="52"/>
                  <a:pt x="22" y="52"/>
                  <a:pt x="21" y="52"/>
                </a:cubicBezTo>
                <a:cubicBezTo>
                  <a:pt x="21" y="52"/>
                  <a:pt x="21" y="51"/>
                  <a:pt x="21" y="51"/>
                </a:cubicBezTo>
                <a:cubicBezTo>
                  <a:pt x="15" y="45"/>
                  <a:pt x="15" y="45"/>
                  <a:pt x="15" y="45"/>
                </a:cubicBezTo>
                <a:cubicBezTo>
                  <a:pt x="10" y="45"/>
                  <a:pt x="10" y="45"/>
                  <a:pt x="10" y="45"/>
                </a:cubicBezTo>
                <a:cubicBezTo>
                  <a:pt x="9" y="45"/>
                  <a:pt x="9" y="45"/>
                  <a:pt x="9" y="44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7"/>
                  <a:pt x="9" y="36"/>
                  <a:pt x="10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2" y="30"/>
                </a:cubicBezTo>
                <a:cubicBezTo>
                  <a:pt x="22" y="30"/>
                  <a:pt x="23" y="31"/>
                  <a:pt x="23" y="31"/>
                </a:cubicBezTo>
                <a:close/>
                <a:moveTo>
                  <a:pt x="31" y="49"/>
                </a:moveTo>
                <a:cubicBezTo>
                  <a:pt x="33" y="46"/>
                  <a:pt x="34" y="44"/>
                  <a:pt x="34" y="41"/>
                </a:cubicBezTo>
                <a:cubicBezTo>
                  <a:pt x="34" y="38"/>
                  <a:pt x="33" y="35"/>
                  <a:pt x="31" y="33"/>
                </a:cubicBezTo>
                <a:cubicBezTo>
                  <a:pt x="30" y="32"/>
                  <a:pt x="29" y="32"/>
                  <a:pt x="28" y="33"/>
                </a:cubicBezTo>
                <a:cubicBezTo>
                  <a:pt x="27" y="34"/>
                  <a:pt x="27" y="35"/>
                  <a:pt x="28" y="36"/>
                </a:cubicBezTo>
                <a:cubicBezTo>
                  <a:pt x="29" y="37"/>
                  <a:pt x="29" y="39"/>
                  <a:pt x="29" y="41"/>
                </a:cubicBezTo>
                <a:cubicBezTo>
                  <a:pt x="29" y="42"/>
                  <a:pt x="29" y="44"/>
                  <a:pt x="28" y="45"/>
                </a:cubicBezTo>
                <a:cubicBezTo>
                  <a:pt x="27" y="46"/>
                  <a:pt x="27" y="48"/>
                  <a:pt x="28" y="49"/>
                </a:cubicBezTo>
                <a:cubicBezTo>
                  <a:pt x="28" y="49"/>
                  <a:pt x="29" y="49"/>
                  <a:pt x="29" y="49"/>
                </a:cubicBezTo>
                <a:cubicBezTo>
                  <a:pt x="30" y="49"/>
                  <a:pt x="30" y="49"/>
                  <a:pt x="31" y="49"/>
                </a:cubicBezTo>
                <a:close/>
                <a:moveTo>
                  <a:pt x="39" y="54"/>
                </a:moveTo>
                <a:cubicBezTo>
                  <a:pt x="42" y="50"/>
                  <a:pt x="43" y="45"/>
                  <a:pt x="43" y="41"/>
                </a:cubicBezTo>
                <a:cubicBezTo>
                  <a:pt x="43" y="36"/>
                  <a:pt x="42" y="31"/>
                  <a:pt x="39" y="28"/>
                </a:cubicBezTo>
                <a:cubicBezTo>
                  <a:pt x="38" y="27"/>
                  <a:pt x="36" y="27"/>
                  <a:pt x="35" y="27"/>
                </a:cubicBezTo>
                <a:cubicBezTo>
                  <a:pt x="34" y="28"/>
                  <a:pt x="34" y="30"/>
                  <a:pt x="35" y="31"/>
                </a:cubicBezTo>
                <a:cubicBezTo>
                  <a:pt x="37" y="33"/>
                  <a:pt x="39" y="37"/>
                  <a:pt x="39" y="41"/>
                </a:cubicBezTo>
                <a:cubicBezTo>
                  <a:pt x="39" y="44"/>
                  <a:pt x="37" y="48"/>
                  <a:pt x="35" y="51"/>
                </a:cubicBezTo>
                <a:cubicBezTo>
                  <a:pt x="34" y="52"/>
                  <a:pt x="34" y="53"/>
                  <a:pt x="35" y="54"/>
                </a:cubicBezTo>
                <a:cubicBezTo>
                  <a:pt x="36" y="54"/>
                  <a:pt x="36" y="55"/>
                  <a:pt x="37" y="55"/>
                </a:cubicBezTo>
                <a:cubicBezTo>
                  <a:pt x="37" y="55"/>
                  <a:pt x="38" y="54"/>
                  <a:pt x="39" y="54"/>
                </a:cubicBezTo>
                <a:close/>
                <a:moveTo>
                  <a:pt x="36" y="18"/>
                </a:moveTo>
                <a:cubicBezTo>
                  <a:pt x="50" y="18"/>
                  <a:pt x="50" y="18"/>
                  <a:pt x="50" y="18"/>
                </a:cubicBezTo>
                <a:cubicBezTo>
                  <a:pt x="50" y="17"/>
                  <a:pt x="49" y="17"/>
                  <a:pt x="49" y="16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7" y="5"/>
                  <a:pt x="36" y="4"/>
                </a:cubicBezTo>
                <a:lnTo>
                  <a:pt x="36" y="1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93"/>
          <p:cNvSpPr>
            <a:spLocks noEditPoints="1"/>
          </p:cNvSpPr>
          <p:nvPr/>
        </p:nvSpPr>
        <p:spPr bwMode="auto">
          <a:xfrm>
            <a:off x="7445757" y="3044031"/>
            <a:ext cx="188913" cy="220663"/>
          </a:xfrm>
          <a:custGeom>
            <a:avLst/>
            <a:gdLst/>
            <a:ahLst/>
            <a:cxnLst>
              <a:cxn ang="0">
                <a:pos x="55" y="19"/>
              </a:cxn>
              <a:cxn ang="0">
                <a:pos x="55" y="60"/>
              </a:cxn>
              <a:cxn ang="0">
                <a:pos x="51" y="64"/>
              </a:cxn>
              <a:cxn ang="0">
                <a:pos x="3" y="64"/>
              </a:cxn>
              <a:cxn ang="0">
                <a:pos x="0" y="60"/>
              </a:cxn>
              <a:cxn ang="0">
                <a:pos x="0" y="3"/>
              </a:cxn>
              <a:cxn ang="0">
                <a:pos x="3" y="0"/>
              </a:cxn>
              <a:cxn ang="0">
                <a:pos x="35" y="0"/>
              </a:cxn>
              <a:cxn ang="0">
                <a:pos x="41" y="2"/>
              </a:cxn>
              <a:cxn ang="0">
                <a:pos x="52" y="13"/>
              </a:cxn>
              <a:cxn ang="0">
                <a:pos x="55" y="19"/>
              </a:cxn>
              <a:cxn ang="0">
                <a:pos x="50" y="22"/>
              </a:cxn>
              <a:cxn ang="0">
                <a:pos x="35" y="22"/>
              </a:cxn>
              <a:cxn ang="0">
                <a:pos x="32" y="19"/>
              </a:cxn>
              <a:cxn ang="0">
                <a:pos x="32" y="4"/>
              </a:cxn>
              <a:cxn ang="0">
                <a:pos x="4" y="4"/>
              </a:cxn>
              <a:cxn ang="0">
                <a:pos x="4" y="59"/>
              </a:cxn>
              <a:cxn ang="0">
                <a:pos x="50" y="59"/>
              </a:cxn>
              <a:cxn ang="0">
                <a:pos x="50" y="22"/>
              </a:cxn>
              <a:cxn ang="0">
                <a:pos x="15" y="27"/>
              </a:cxn>
              <a:cxn ang="0">
                <a:pos x="40" y="27"/>
              </a:cxn>
              <a:cxn ang="0">
                <a:pos x="41" y="28"/>
              </a:cxn>
              <a:cxn ang="0">
                <a:pos x="41" y="30"/>
              </a:cxn>
              <a:cxn ang="0">
                <a:pos x="40" y="32"/>
              </a:cxn>
              <a:cxn ang="0">
                <a:pos x="15" y="32"/>
              </a:cxn>
              <a:cxn ang="0">
                <a:pos x="13" y="30"/>
              </a:cxn>
              <a:cxn ang="0">
                <a:pos x="13" y="28"/>
              </a:cxn>
              <a:cxn ang="0">
                <a:pos x="15" y="27"/>
              </a:cxn>
              <a:cxn ang="0">
                <a:pos x="41" y="37"/>
              </a:cxn>
              <a:cxn ang="0">
                <a:pos x="41" y="40"/>
              </a:cxn>
              <a:cxn ang="0">
                <a:pos x="40" y="41"/>
              </a:cxn>
              <a:cxn ang="0">
                <a:pos x="15" y="41"/>
              </a:cxn>
              <a:cxn ang="0">
                <a:pos x="13" y="40"/>
              </a:cxn>
              <a:cxn ang="0">
                <a:pos x="13" y="37"/>
              </a:cxn>
              <a:cxn ang="0">
                <a:pos x="15" y="36"/>
              </a:cxn>
              <a:cxn ang="0">
                <a:pos x="40" y="36"/>
              </a:cxn>
              <a:cxn ang="0">
                <a:pos x="41" y="37"/>
              </a:cxn>
              <a:cxn ang="0">
                <a:pos x="41" y="46"/>
              </a:cxn>
              <a:cxn ang="0">
                <a:pos x="41" y="49"/>
              </a:cxn>
              <a:cxn ang="0">
                <a:pos x="40" y="50"/>
              </a:cxn>
              <a:cxn ang="0">
                <a:pos x="15" y="50"/>
              </a:cxn>
              <a:cxn ang="0">
                <a:pos x="13" y="49"/>
              </a:cxn>
              <a:cxn ang="0">
                <a:pos x="13" y="46"/>
              </a:cxn>
              <a:cxn ang="0">
                <a:pos x="15" y="45"/>
              </a:cxn>
              <a:cxn ang="0">
                <a:pos x="40" y="45"/>
              </a:cxn>
              <a:cxn ang="0">
                <a:pos x="41" y="46"/>
              </a:cxn>
              <a:cxn ang="0">
                <a:pos x="36" y="18"/>
              </a:cxn>
              <a:cxn ang="0">
                <a:pos x="50" y="18"/>
              </a:cxn>
              <a:cxn ang="0">
                <a:pos x="49" y="16"/>
              </a:cxn>
              <a:cxn ang="0">
                <a:pos x="38" y="5"/>
              </a:cxn>
              <a:cxn ang="0">
                <a:pos x="36" y="4"/>
              </a:cxn>
              <a:cxn ang="0">
                <a:pos x="36" y="18"/>
              </a:cxn>
            </a:cxnLst>
            <a:rect l="0" t="0" r="r" b="b"/>
            <a:pathLst>
              <a:path w="55" h="64">
                <a:moveTo>
                  <a:pt x="55" y="19"/>
                </a:moveTo>
                <a:cubicBezTo>
                  <a:pt x="55" y="60"/>
                  <a:pt x="55" y="60"/>
                  <a:pt x="55" y="60"/>
                </a:cubicBezTo>
                <a:cubicBezTo>
                  <a:pt x="55" y="62"/>
                  <a:pt x="53" y="64"/>
                  <a:pt x="51" y="64"/>
                </a:cubicBezTo>
                <a:cubicBezTo>
                  <a:pt x="3" y="64"/>
                  <a:pt x="3" y="64"/>
                  <a:pt x="3" y="64"/>
                </a:cubicBezTo>
                <a:cubicBezTo>
                  <a:pt x="1" y="64"/>
                  <a:pt x="0" y="62"/>
                  <a:pt x="0" y="6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40" y="1"/>
                  <a:pt x="41" y="2"/>
                </a:cubicBezTo>
                <a:cubicBezTo>
                  <a:pt x="52" y="13"/>
                  <a:pt x="52" y="13"/>
                  <a:pt x="52" y="13"/>
                </a:cubicBezTo>
                <a:cubicBezTo>
                  <a:pt x="53" y="14"/>
                  <a:pt x="55" y="17"/>
                  <a:pt x="55" y="19"/>
                </a:cubicBezTo>
                <a:close/>
                <a:moveTo>
                  <a:pt x="50" y="22"/>
                </a:moveTo>
                <a:cubicBezTo>
                  <a:pt x="35" y="22"/>
                  <a:pt x="35" y="22"/>
                  <a:pt x="35" y="22"/>
                </a:cubicBezTo>
                <a:cubicBezTo>
                  <a:pt x="33" y="22"/>
                  <a:pt x="32" y="21"/>
                  <a:pt x="32" y="19"/>
                </a:cubicBezTo>
                <a:cubicBezTo>
                  <a:pt x="32" y="4"/>
                  <a:pt x="32" y="4"/>
                  <a:pt x="32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cubicBezTo>
                  <a:pt x="50" y="59"/>
                  <a:pt x="50" y="59"/>
                  <a:pt x="50" y="59"/>
                </a:cubicBezTo>
                <a:lnTo>
                  <a:pt x="50" y="22"/>
                </a:lnTo>
                <a:close/>
                <a:moveTo>
                  <a:pt x="15" y="27"/>
                </a:move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1" y="27"/>
                  <a:pt x="41" y="28"/>
                </a:cubicBezTo>
                <a:cubicBezTo>
                  <a:pt x="41" y="30"/>
                  <a:pt x="41" y="30"/>
                  <a:pt x="41" y="30"/>
                </a:cubicBezTo>
                <a:cubicBezTo>
                  <a:pt x="41" y="31"/>
                  <a:pt x="40" y="32"/>
                  <a:pt x="40" y="32"/>
                </a:cubicBezTo>
                <a:cubicBezTo>
                  <a:pt x="15" y="32"/>
                  <a:pt x="15" y="32"/>
                  <a:pt x="15" y="32"/>
                </a:cubicBezTo>
                <a:cubicBezTo>
                  <a:pt x="14" y="32"/>
                  <a:pt x="13" y="31"/>
                  <a:pt x="13" y="30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7"/>
                  <a:pt x="14" y="27"/>
                  <a:pt x="15" y="27"/>
                </a:cubicBezTo>
                <a:close/>
                <a:moveTo>
                  <a:pt x="41" y="37"/>
                </a:moveTo>
                <a:cubicBezTo>
                  <a:pt x="41" y="40"/>
                  <a:pt x="41" y="40"/>
                  <a:pt x="41" y="40"/>
                </a:cubicBezTo>
                <a:cubicBezTo>
                  <a:pt x="41" y="40"/>
                  <a:pt x="40" y="41"/>
                  <a:pt x="40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4" y="41"/>
                  <a:pt x="13" y="40"/>
                  <a:pt x="13" y="40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4" y="36"/>
                  <a:pt x="15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0" y="36"/>
                  <a:pt x="41" y="37"/>
                  <a:pt x="41" y="37"/>
                </a:cubicBezTo>
                <a:close/>
                <a:moveTo>
                  <a:pt x="41" y="46"/>
                </a:moveTo>
                <a:cubicBezTo>
                  <a:pt x="41" y="49"/>
                  <a:pt x="41" y="49"/>
                  <a:pt x="41" y="49"/>
                </a:cubicBezTo>
                <a:cubicBezTo>
                  <a:pt x="41" y="49"/>
                  <a:pt x="40" y="50"/>
                  <a:pt x="40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4" y="50"/>
                  <a:pt x="13" y="49"/>
                  <a:pt x="13" y="49"/>
                </a:cubicBezTo>
                <a:cubicBezTo>
                  <a:pt x="13" y="46"/>
                  <a:pt x="13" y="46"/>
                  <a:pt x="13" y="46"/>
                </a:cubicBezTo>
                <a:cubicBezTo>
                  <a:pt x="13" y="46"/>
                  <a:pt x="14" y="45"/>
                  <a:pt x="15" y="45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5"/>
                  <a:pt x="41" y="46"/>
                  <a:pt x="41" y="46"/>
                </a:cubicBezTo>
                <a:close/>
                <a:moveTo>
                  <a:pt x="36" y="18"/>
                </a:moveTo>
                <a:cubicBezTo>
                  <a:pt x="50" y="18"/>
                  <a:pt x="50" y="18"/>
                  <a:pt x="50" y="18"/>
                </a:cubicBezTo>
                <a:cubicBezTo>
                  <a:pt x="50" y="17"/>
                  <a:pt x="49" y="17"/>
                  <a:pt x="49" y="16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7" y="5"/>
                  <a:pt x="36" y="4"/>
                </a:cubicBezTo>
                <a:lnTo>
                  <a:pt x="36" y="1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94"/>
          <p:cNvSpPr>
            <a:spLocks noEditPoints="1"/>
          </p:cNvSpPr>
          <p:nvPr/>
        </p:nvSpPr>
        <p:spPr bwMode="auto">
          <a:xfrm>
            <a:off x="7941057" y="3044031"/>
            <a:ext cx="188913" cy="220663"/>
          </a:xfrm>
          <a:custGeom>
            <a:avLst/>
            <a:gdLst/>
            <a:ahLst/>
            <a:cxnLst>
              <a:cxn ang="0">
                <a:pos x="55" y="19"/>
              </a:cxn>
              <a:cxn ang="0">
                <a:pos x="55" y="60"/>
              </a:cxn>
              <a:cxn ang="0">
                <a:pos x="51" y="64"/>
              </a:cxn>
              <a:cxn ang="0">
                <a:pos x="3" y="64"/>
              </a:cxn>
              <a:cxn ang="0">
                <a:pos x="0" y="60"/>
              </a:cxn>
              <a:cxn ang="0">
                <a:pos x="0" y="3"/>
              </a:cxn>
              <a:cxn ang="0">
                <a:pos x="3" y="0"/>
              </a:cxn>
              <a:cxn ang="0">
                <a:pos x="35" y="0"/>
              </a:cxn>
              <a:cxn ang="0">
                <a:pos x="41" y="2"/>
              </a:cxn>
              <a:cxn ang="0">
                <a:pos x="52" y="13"/>
              </a:cxn>
              <a:cxn ang="0">
                <a:pos x="55" y="19"/>
              </a:cxn>
              <a:cxn ang="0">
                <a:pos x="50" y="22"/>
              </a:cxn>
              <a:cxn ang="0">
                <a:pos x="35" y="22"/>
              </a:cxn>
              <a:cxn ang="0">
                <a:pos x="32" y="19"/>
              </a:cxn>
              <a:cxn ang="0">
                <a:pos x="32" y="4"/>
              </a:cxn>
              <a:cxn ang="0">
                <a:pos x="4" y="4"/>
              </a:cxn>
              <a:cxn ang="0">
                <a:pos x="4" y="59"/>
              </a:cxn>
              <a:cxn ang="0">
                <a:pos x="50" y="59"/>
              </a:cxn>
              <a:cxn ang="0">
                <a:pos x="50" y="22"/>
              </a:cxn>
              <a:cxn ang="0">
                <a:pos x="8" y="31"/>
              </a:cxn>
              <a:cxn ang="0">
                <a:pos x="11" y="31"/>
              </a:cxn>
              <a:cxn ang="0">
                <a:pos x="16" y="54"/>
              </a:cxn>
              <a:cxn ang="0">
                <a:pos x="22" y="54"/>
              </a:cxn>
              <a:cxn ang="0">
                <a:pos x="27" y="37"/>
              </a:cxn>
              <a:cxn ang="0">
                <a:pos x="27" y="35"/>
              </a:cxn>
              <a:cxn ang="0">
                <a:pos x="27" y="35"/>
              </a:cxn>
              <a:cxn ang="0">
                <a:pos x="27" y="35"/>
              </a:cxn>
              <a:cxn ang="0">
                <a:pos x="27" y="35"/>
              </a:cxn>
              <a:cxn ang="0">
                <a:pos x="28" y="37"/>
              </a:cxn>
              <a:cxn ang="0">
                <a:pos x="32" y="54"/>
              </a:cxn>
              <a:cxn ang="0">
                <a:pos x="38" y="54"/>
              </a:cxn>
              <a:cxn ang="0">
                <a:pos x="44" y="31"/>
              </a:cxn>
              <a:cxn ang="0">
                <a:pos x="46" y="31"/>
              </a:cxn>
              <a:cxn ang="0">
                <a:pos x="46" y="27"/>
              </a:cxn>
              <a:cxn ang="0">
                <a:pos x="36" y="27"/>
              </a:cxn>
              <a:cxn ang="0">
                <a:pos x="36" y="31"/>
              </a:cxn>
              <a:cxn ang="0">
                <a:pos x="39" y="31"/>
              </a:cxn>
              <a:cxn ang="0">
                <a:pos x="35" y="46"/>
              </a:cxn>
              <a:cxn ang="0">
                <a:pos x="35" y="48"/>
              </a:cxn>
              <a:cxn ang="0">
                <a:pos x="35" y="49"/>
              </a:cxn>
              <a:cxn ang="0">
                <a:pos x="35" y="49"/>
              </a:cxn>
              <a:cxn ang="0">
                <a:pos x="35" y="48"/>
              </a:cxn>
              <a:cxn ang="0">
                <a:pos x="34" y="46"/>
              </a:cxn>
              <a:cxn ang="0">
                <a:pos x="29" y="27"/>
              </a:cxn>
              <a:cxn ang="0">
                <a:pos x="25" y="27"/>
              </a:cxn>
              <a:cxn ang="0">
                <a:pos x="20" y="46"/>
              </a:cxn>
              <a:cxn ang="0">
                <a:pos x="20" y="48"/>
              </a:cxn>
              <a:cxn ang="0">
                <a:pos x="20" y="49"/>
              </a:cxn>
              <a:cxn ang="0">
                <a:pos x="19" y="49"/>
              </a:cxn>
              <a:cxn ang="0">
                <a:pos x="19" y="48"/>
              </a:cxn>
              <a:cxn ang="0">
                <a:pos x="19" y="46"/>
              </a:cxn>
              <a:cxn ang="0">
                <a:pos x="16" y="31"/>
              </a:cxn>
              <a:cxn ang="0">
                <a:pos x="19" y="31"/>
              </a:cxn>
              <a:cxn ang="0">
                <a:pos x="19" y="27"/>
              </a:cxn>
              <a:cxn ang="0">
                <a:pos x="8" y="27"/>
              </a:cxn>
              <a:cxn ang="0">
                <a:pos x="8" y="31"/>
              </a:cxn>
              <a:cxn ang="0">
                <a:pos x="36" y="18"/>
              </a:cxn>
              <a:cxn ang="0">
                <a:pos x="50" y="18"/>
              </a:cxn>
              <a:cxn ang="0">
                <a:pos x="49" y="16"/>
              </a:cxn>
              <a:cxn ang="0">
                <a:pos x="38" y="5"/>
              </a:cxn>
              <a:cxn ang="0">
                <a:pos x="36" y="4"/>
              </a:cxn>
              <a:cxn ang="0">
                <a:pos x="36" y="18"/>
              </a:cxn>
            </a:cxnLst>
            <a:rect l="0" t="0" r="r" b="b"/>
            <a:pathLst>
              <a:path w="55" h="64">
                <a:moveTo>
                  <a:pt x="55" y="19"/>
                </a:moveTo>
                <a:cubicBezTo>
                  <a:pt x="55" y="60"/>
                  <a:pt x="55" y="60"/>
                  <a:pt x="55" y="60"/>
                </a:cubicBezTo>
                <a:cubicBezTo>
                  <a:pt x="55" y="62"/>
                  <a:pt x="53" y="64"/>
                  <a:pt x="51" y="64"/>
                </a:cubicBezTo>
                <a:cubicBezTo>
                  <a:pt x="3" y="64"/>
                  <a:pt x="3" y="64"/>
                  <a:pt x="3" y="64"/>
                </a:cubicBezTo>
                <a:cubicBezTo>
                  <a:pt x="1" y="64"/>
                  <a:pt x="0" y="62"/>
                  <a:pt x="0" y="6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40" y="1"/>
                  <a:pt x="41" y="2"/>
                </a:cubicBezTo>
                <a:cubicBezTo>
                  <a:pt x="52" y="13"/>
                  <a:pt x="52" y="13"/>
                  <a:pt x="52" y="13"/>
                </a:cubicBezTo>
                <a:cubicBezTo>
                  <a:pt x="53" y="14"/>
                  <a:pt x="55" y="17"/>
                  <a:pt x="55" y="19"/>
                </a:cubicBezTo>
                <a:close/>
                <a:moveTo>
                  <a:pt x="50" y="22"/>
                </a:moveTo>
                <a:cubicBezTo>
                  <a:pt x="35" y="22"/>
                  <a:pt x="35" y="22"/>
                  <a:pt x="35" y="22"/>
                </a:cubicBezTo>
                <a:cubicBezTo>
                  <a:pt x="33" y="22"/>
                  <a:pt x="32" y="21"/>
                  <a:pt x="32" y="19"/>
                </a:cubicBezTo>
                <a:cubicBezTo>
                  <a:pt x="32" y="4"/>
                  <a:pt x="32" y="4"/>
                  <a:pt x="32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cubicBezTo>
                  <a:pt x="50" y="59"/>
                  <a:pt x="50" y="59"/>
                  <a:pt x="50" y="59"/>
                </a:cubicBezTo>
                <a:lnTo>
                  <a:pt x="50" y="22"/>
                </a:lnTo>
                <a:close/>
                <a:moveTo>
                  <a:pt x="8" y="31"/>
                </a:moveTo>
                <a:cubicBezTo>
                  <a:pt x="11" y="31"/>
                  <a:pt x="11" y="31"/>
                  <a:pt x="11" y="31"/>
                </a:cubicBezTo>
                <a:cubicBezTo>
                  <a:pt x="16" y="54"/>
                  <a:pt x="16" y="54"/>
                  <a:pt x="16" y="54"/>
                </a:cubicBezTo>
                <a:cubicBezTo>
                  <a:pt x="22" y="54"/>
                  <a:pt x="22" y="54"/>
                  <a:pt x="22" y="54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7"/>
                  <a:pt x="27" y="36"/>
                  <a:pt x="27" y="35"/>
                </a:cubicBezTo>
                <a:cubicBezTo>
                  <a:pt x="27" y="35"/>
                  <a:pt x="27" y="35"/>
                  <a:pt x="27" y="35"/>
                </a:cubicBezTo>
                <a:cubicBezTo>
                  <a:pt x="27" y="35"/>
                  <a:pt x="27" y="35"/>
                  <a:pt x="27" y="35"/>
                </a:cubicBezTo>
                <a:cubicBezTo>
                  <a:pt x="27" y="35"/>
                  <a:pt x="27" y="35"/>
                  <a:pt x="27" y="35"/>
                </a:cubicBezTo>
                <a:cubicBezTo>
                  <a:pt x="27" y="36"/>
                  <a:pt x="28" y="37"/>
                  <a:pt x="28" y="37"/>
                </a:cubicBezTo>
                <a:cubicBezTo>
                  <a:pt x="32" y="54"/>
                  <a:pt x="32" y="54"/>
                  <a:pt x="32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44" y="31"/>
                  <a:pt x="44" y="31"/>
                  <a:pt x="44" y="31"/>
                </a:cubicBezTo>
                <a:cubicBezTo>
                  <a:pt x="46" y="31"/>
                  <a:pt x="46" y="31"/>
                  <a:pt x="46" y="31"/>
                </a:cubicBezTo>
                <a:cubicBezTo>
                  <a:pt x="46" y="27"/>
                  <a:pt x="46" y="27"/>
                  <a:pt x="4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31"/>
                  <a:pt x="36" y="31"/>
                  <a:pt x="36" y="31"/>
                </a:cubicBezTo>
                <a:cubicBezTo>
                  <a:pt x="39" y="31"/>
                  <a:pt x="39" y="31"/>
                  <a:pt x="39" y="31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7"/>
                  <a:pt x="35" y="48"/>
                  <a:pt x="35" y="48"/>
                </a:cubicBezTo>
                <a:cubicBezTo>
                  <a:pt x="35" y="49"/>
                  <a:pt x="35" y="49"/>
                  <a:pt x="35" y="49"/>
                </a:cubicBezTo>
                <a:cubicBezTo>
                  <a:pt x="35" y="49"/>
                  <a:pt x="35" y="49"/>
                  <a:pt x="35" y="49"/>
                </a:cubicBezTo>
                <a:cubicBezTo>
                  <a:pt x="35" y="49"/>
                  <a:pt x="35" y="48"/>
                  <a:pt x="35" y="48"/>
                </a:cubicBezTo>
                <a:cubicBezTo>
                  <a:pt x="35" y="48"/>
                  <a:pt x="35" y="47"/>
                  <a:pt x="34" y="46"/>
                </a:cubicBezTo>
                <a:cubicBezTo>
                  <a:pt x="29" y="27"/>
                  <a:pt x="29" y="27"/>
                  <a:pt x="29" y="27"/>
                </a:cubicBezTo>
                <a:cubicBezTo>
                  <a:pt x="25" y="27"/>
                  <a:pt x="25" y="27"/>
                  <a:pt x="25" y="27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7"/>
                  <a:pt x="20" y="48"/>
                  <a:pt x="20" y="48"/>
                </a:cubicBezTo>
                <a:cubicBezTo>
                  <a:pt x="20" y="49"/>
                  <a:pt x="20" y="49"/>
                  <a:pt x="20" y="49"/>
                </a:cubicBezTo>
                <a:cubicBezTo>
                  <a:pt x="19" y="49"/>
                  <a:pt x="19" y="49"/>
                  <a:pt x="19" y="49"/>
                </a:cubicBezTo>
                <a:cubicBezTo>
                  <a:pt x="19" y="48"/>
                  <a:pt x="19" y="48"/>
                  <a:pt x="19" y="48"/>
                </a:cubicBezTo>
                <a:cubicBezTo>
                  <a:pt x="19" y="48"/>
                  <a:pt x="19" y="47"/>
                  <a:pt x="19" y="46"/>
                </a:cubicBezTo>
                <a:cubicBezTo>
                  <a:pt x="16" y="31"/>
                  <a:pt x="16" y="31"/>
                  <a:pt x="16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19" y="27"/>
                  <a:pt x="19" y="27"/>
                  <a:pt x="19" y="27"/>
                </a:cubicBezTo>
                <a:cubicBezTo>
                  <a:pt x="8" y="27"/>
                  <a:pt x="8" y="27"/>
                  <a:pt x="8" y="27"/>
                </a:cubicBezTo>
                <a:lnTo>
                  <a:pt x="8" y="31"/>
                </a:lnTo>
                <a:close/>
                <a:moveTo>
                  <a:pt x="36" y="18"/>
                </a:moveTo>
                <a:cubicBezTo>
                  <a:pt x="50" y="18"/>
                  <a:pt x="50" y="18"/>
                  <a:pt x="50" y="18"/>
                </a:cubicBezTo>
                <a:cubicBezTo>
                  <a:pt x="50" y="17"/>
                  <a:pt x="49" y="17"/>
                  <a:pt x="49" y="16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7" y="5"/>
                  <a:pt x="36" y="4"/>
                </a:cubicBezTo>
                <a:lnTo>
                  <a:pt x="36" y="1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95"/>
          <p:cNvSpPr>
            <a:spLocks/>
          </p:cNvSpPr>
          <p:nvPr/>
        </p:nvSpPr>
        <p:spPr bwMode="auto">
          <a:xfrm>
            <a:off x="8436357" y="3074193"/>
            <a:ext cx="171450" cy="173038"/>
          </a:xfrm>
          <a:custGeom>
            <a:avLst/>
            <a:gdLst/>
            <a:ahLst/>
            <a:cxnLst>
              <a:cxn ang="0">
                <a:pos x="49" y="4"/>
              </a:cxn>
              <a:cxn ang="0">
                <a:pos x="32" y="21"/>
              </a:cxn>
              <a:cxn ang="0">
                <a:pos x="32" y="48"/>
              </a:cxn>
              <a:cxn ang="0">
                <a:pos x="30" y="50"/>
              </a:cxn>
              <a:cxn ang="0">
                <a:pos x="29" y="50"/>
              </a:cxn>
              <a:cxn ang="0">
                <a:pos x="28" y="49"/>
              </a:cxn>
              <a:cxn ang="0">
                <a:pos x="19" y="40"/>
              </a:cxn>
              <a:cxn ang="0">
                <a:pos x="18" y="39"/>
              </a:cxn>
              <a:cxn ang="0">
                <a:pos x="18" y="21"/>
              </a:cxn>
              <a:cxn ang="0">
                <a:pos x="0" y="4"/>
              </a:cxn>
              <a:cxn ang="0">
                <a:pos x="0" y="1"/>
              </a:cxn>
              <a:cxn ang="0">
                <a:pos x="2" y="0"/>
              </a:cxn>
              <a:cxn ang="0">
                <a:pos x="48" y="0"/>
              </a:cxn>
              <a:cxn ang="0">
                <a:pos x="50" y="1"/>
              </a:cxn>
              <a:cxn ang="0">
                <a:pos x="49" y="4"/>
              </a:cxn>
            </a:cxnLst>
            <a:rect l="0" t="0" r="r" b="b"/>
            <a:pathLst>
              <a:path w="50" h="50">
                <a:moveTo>
                  <a:pt x="49" y="4"/>
                </a:moveTo>
                <a:cubicBezTo>
                  <a:pt x="32" y="21"/>
                  <a:pt x="32" y="21"/>
                  <a:pt x="32" y="21"/>
                </a:cubicBezTo>
                <a:cubicBezTo>
                  <a:pt x="32" y="48"/>
                  <a:pt x="32" y="48"/>
                  <a:pt x="32" y="48"/>
                </a:cubicBezTo>
                <a:cubicBezTo>
                  <a:pt x="32" y="49"/>
                  <a:pt x="31" y="49"/>
                  <a:pt x="30" y="50"/>
                </a:cubicBezTo>
                <a:cubicBezTo>
                  <a:pt x="30" y="50"/>
                  <a:pt x="30" y="50"/>
                  <a:pt x="29" y="50"/>
                </a:cubicBezTo>
                <a:cubicBezTo>
                  <a:pt x="29" y="50"/>
                  <a:pt x="28" y="50"/>
                  <a:pt x="28" y="49"/>
                </a:cubicBezTo>
                <a:cubicBezTo>
                  <a:pt x="19" y="40"/>
                  <a:pt x="19" y="40"/>
                  <a:pt x="19" y="40"/>
                </a:cubicBezTo>
                <a:cubicBezTo>
                  <a:pt x="18" y="40"/>
                  <a:pt x="18" y="39"/>
                  <a:pt x="18" y="39"/>
                </a:cubicBezTo>
                <a:cubicBezTo>
                  <a:pt x="18" y="21"/>
                  <a:pt x="18" y="21"/>
                  <a:pt x="18" y="21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0" y="2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0"/>
                  <a:pt x="50" y="1"/>
                </a:cubicBezTo>
                <a:cubicBezTo>
                  <a:pt x="50" y="2"/>
                  <a:pt x="50" y="3"/>
                  <a:pt x="49" y="4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96"/>
          <p:cNvSpPr>
            <a:spLocks noEditPoints="1"/>
          </p:cNvSpPr>
          <p:nvPr/>
        </p:nvSpPr>
        <p:spPr bwMode="auto">
          <a:xfrm>
            <a:off x="8938007" y="3058318"/>
            <a:ext cx="212725" cy="188913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4"/>
              </a:cxn>
              <a:cxn ang="0">
                <a:pos x="6" y="55"/>
              </a:cxn>
              <a:cxn ang="0">
                <a:pos x="3" y="55"/>
              </a:cxn>
              <a:cxn ang="0">
                <a:pos x="2" y="54"/>
              </a:cxn>
              <a:cxn ang="0">
                <a:pos x="2" y="9"/>
              </a:cxn>
              <a:cxn ang="0">
                <a:pos x="0" y="5"/>
              </a:cxn>
              <a:cxn ang="0">
                <a:pos x="5" y="0"/>
              </a:cxn>
              <a:cxn ang="0">
                <a:pos x="9" y="5"/>
              </a:cxn>
              <a:cxn ang="0">
                <a:pos x="7" y="9"/>
              </a:cxn>
              <a:cxn ang="0">
                <a:pos x="62" y="34"/>
              </a:cxn>
              <a:cxn ang="0">
                <a:pos x="60" y="36"/>
              </a:cxn>
              <a:cxn ang="0">
                <a:pos x="60" y="37"/>
              </a:cxn>
              <a:cxn ang="0">
                <a:pos x="47" y="41"/>
              </a:cxn>
              <a:cxn ang="0">
                <a:pos x="41" y="39"/>
              </a:cxn>
              <a:cxn ang="0">
                <a:pos x="40" y="39"/>
              </a:cxn>
              <a:cxn ang="0">
                <a:pos x="29" y="36"/>
              </a:cxn>
              <a:cxn ang="0">
                <a:pos x="13" y="41"/>
              </a:cxn>
              <a:cxn ang="0">
                <a:pos x="11" y="41"/>
              </a:cxn>
              <a:cxn ang="0">
                <a:pos x="10" y="41"/>
              </a:cxn>
              <a:cxn ang="0">
                <a:pos x="9" y="39"/>
              </a:cxn>
              <a:cxn ang="0">
                <a:pos x="9" y="12"/>
              </a:cxn>
              <a:cxn ang="0">
                <a:pos x="10" y="11"/>
              </a:cxn>
              <a:cxn ang="0">
                <a:pos x="28" y="5"/>
              </a:cxn>
              <a:cxn ang="0">
                <a:pos x="43" y="9"/>
              </a:cxn>
              <a:cxn ang="0">
                <a:pos x="46" y="10"/>
              </a:cxn>
              <a:cxn ang="0">
                <a:pos x="57" y="6"/>
              </a:cxn>
              <a:cxn ang="0">
                <a:pos x="58" y="5"/>
              </a:cxn>
              <a:cxn ang="0">
                <a:pos x="61" y="5"/>
              </a:cxn>
              <a:cxn ang="0">
                <a:pos x="62" y="7"/>
              </a:cxn>
              <a:cxn ang="0">
                <a:pos x="62" y="34"/>
              </a:cxn>
              <a:cxn ang="0">
                <a:pos x="27" y="9"/>
              </a:cxn>
              <a:cxn ang="0">
                <a:pos x="14" y="14"/>
              </a:cxn>
              <a:cxn ang="0">
                <a:pos x="14" y="21"/>
              </a:cxn>
              <a:cxn ang="0">
                <a:pos x="27" y="16"/>
              </a:cxn>
              <a:cxn ang="0">
                <a:pos x="27" y="9"/>
              </a:cxn>
              <a:cxn ang="0">
                <a:pos x="27" y="24"/>
              </a:cxn>
              <a:cxn ang="0">
                <a:pos x="14" y="29"/>
              </a:cxn>
              <a:cxn ang="0">
                <a:pos x="14" y="35"/>
              </a:cxn>
              <a:cxn ang="0">
                <a:pos x="27" y="31"/>
              </a:cxn>
              <a:cxn ang="0">
                <a:pos x="27" y="24"/>
              </a:cxn>
              <a:cxn ang="0">
                <a:pos x="57" y="26"/>
              </a:cxn>
              <a:cxn ang="0">
                <a:pos x="43" y="29"/>
              </a:cxn>
              <a:cxn ang="0">
                <a:pos x="43" y="21"/>
              </a:cxn>
              <a:cxn ang="0">
                <a:pos x="42" y="20"/>
              </a:cxn>
              <a:cxn ang="0">
                <a:pos x="29" y="16"/>
              </a:cxn>
              <a:cxn ang="0">
                <a:pos x="27" y="16"/>
              </a:cxn>
              <a:cxn ang="0">
                <a:pos x="27" y="24"/>
              </a:cxn>
              <a:cxn ang="0">
                <a:pos x="28" y="24"/>
              </a:cxn>
              <a:cxn ang="0">
                <a:pos x="42" y="28"/>
              </a:cxn>
              <a:cxn ang="0">
                <a:pos x="43" y="29"/>
              </a:cxn>
              <a:cxn ang="0">
                <a:pos x="43" y="36"/>
              </a:cxn>
              <a:cxn ang="0">
                <a:pos x="47" y="36"/>
              </a:cxn>
              <a:cxn ang="0">
                <a:pos x="57" y="33"/>
              </a:cxn>
              <a:cxn ang="0">
                <a:pos x="57" y="26"/>
              </a:cxn>
              <a:cxn ang="0">
                <a:pos x="57" y="11"/>
              </a:cxn>
              <a:cxn ang="0">
                <a:pos x="46" y="14"/>
              </a:cxn>
              <a:cxn ang="0">
                <a:pos x="43" y="14"/>
              </a:cxn>
              <a:cxn ang="0">
                <a:pos x="43" y="21"/>
              </a:cxn>
              <a:cxn ang="0">
                <a:pos x="57" y="18"/>
              </a:cxn>
              <a:cxn ang="0">
                <a:pos x="57" y="11"/>
              </a:cxn>
            </a:cxnLst>
            <a:rect l="0" t="0" r="r" b="b"/>
            <a:pathLst>
              <a:path w="62" h="55">
                <a:moveTo>
                  <a:pt x="7" y="9"/>
                </a:moveTo>
                <a:cubicBezTo>
                  <a:pt x="7" y="54"/>
                  <a:pt x="7" y="54"/>
                  <a:pt x="7" y="54"/>
                </a:cubicBezTo>
                <a:cubicBezTo>
                  <a:pt x="7" y="54"/>
                  <a:pt x="6" y="55"/>
                  <a:pt x="6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3" y="55"/>
                  <a:pt x="2" y="54"/>
                  <a:pt x="2" y="54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9" y="2"/>
                  <a:pt x="9" y="5"/>
                </a:cubicBezTo>
                <a:cubicBezTo>
                  <a:pt x="9" y="6"/>
                  <a:pt x="8" y="8"/>
                  <a:pt x="7" y="9"/>
                </a:cubicBezTo>
                <a:close/>
                <a:moveTo>
                  <a:pt x="62" y="34"/>
                </a:moveTo>
                <a:cubicBezTo>
                  <a:pt x="62" y="35"/>
                  <a:pt x="61" y="36"/>
                  <a:pt x="60" y="36"/>
                </a:cubicBezTo>
                <a:cubicBezTo>
                  <a:pt x="60" y="36"/>
                  <a:pt x="60" y="36"/>
                  <a:pt x="60" y="37"/>
                </a:cubicBezTo>
                <a:cubicBezTo>
                  <a:pt x="58" y="38"/>
                  <a:pt x="52" y="41"/>
                  <a:pt x="47" y="41"/>
                </a:cubicBezTo>
                <a:cubicBezTo>
                  <a:pt x="45" y="41"/>
                  <a:pt x="43" y="40"/>
                  <a:pt x="41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36" y="37"/>
                  <a:pt x="34" y="36"/>
                  <a:pt x="29" y="36"/>
                </a:cubicBezTo>
                <a:cubicBezTo>
                  <a:pt x="24" y="36"/>
                  <a:pt x="17" y="38"/>
                  <a:pt x="13" y="41"/>
                </a:cubicBezTo>
                <a:cubicBezTo>
                  <a:pt x="12" y="41"/>
                  <a:pt x="12" y="41"/>
                  <a:pt x="11" y="41"/>
                </a:cubicBezTo>
                <a:cubicBezTo>
                  <a:pt x="11" y="41"/>
                  <a:pt x="11" y="41"/>
                  <a:pt x="10" y="41"/>
                </a:cubicBezTo>
                <a:cubicBezTo>
                  <a:pt x="10" y="41"/>
                  <a:pt x="9" y="40"/>
                  <a:pt x="9" y="39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10" y="11"/>
                  <a:pt x="10" y="11"/>
                </a:cubicBezTo>
                <a:cubicBezTo>
                  <a:pt x="13" y="9"/>
                  <a:pt x="21" y="5"/>
                  <a:pt x="28" y="5"/>
                </a:cubicBezTo>
                <a:cubicBezTo>
                  <a:pt x="34" y="5"/>
                  <a:pt x="39" y="7"/>
                  <a:pt x="43" y="9"/>
                </a:cubicBezTo>
                <a:cubicBezTo>
                  <a:pt x="44" y="9"/>
                  <a:pt x="45" y="10"/>
                  <a:pt x="46" y="10"/>
                </a:cubicBezTo>
                <a:cubicBezTo>
                  <a:pt x="50" y="10"/>
                  <a:pt x="55" y="7"/>
                  <a:pt x="57" y="6"/>
                </a:cubicBezTo>
                <a:cubicBezTo>
                  <a:pt x="58" y="5"/>
                  <a:pt x="58" y="5"/>
                  <a:pt x="58" y="5"/>
                </a:cubicBezTo>
                <a:cubicBezTo>
                  <a:pt x="59" y="5"/>
                  <a:pt x="60" y="5"/>
                  <a:pt x="61" y="5"/>
                </a:cubicBezTo>
                <a:cubicBezTo>
                  <a:pt x="61" y="5"/>
                  <a:pt x="62" y="6"/>
                  <a:pt x="62" y="7"/>
                </a:cubicBezTo>
                <a:lnTo>
                  <a:pt x="62" y="34"/>
                </a:lnTo>
                <a:close/>
                <a:moveTo>
                  <a:pt x="27" y="9"/>
                </a:moveTo>
                <a:cubicBezTo>
                  <a:pt x="23" y="10"/>
                  <a:pt x="18" y="12"/>
                  <a:pt x="14" y="14"/>
                </a:cubicBezTo>
                <a:cubicBezTo>
                  <a:pt x="14" y="21"/>
                  <a:pt x="14" y="21"/>
                  <a:pt x="14" y="21"/>
                </a:cubicBezTo>
                <a:cubicBezTo>
                  <a:pt x="18" y="18"/>
                  <a:pt x="23" y="17"/>
                  <a:pt x="27" y="16"/>
                </a:cubicBezTo>
                <a:lnTo>
                  <a:pt x="27" y="9"/>
                </a:lnTo>
                <a:close/>
                <a:moveTo>
                  <a:pt x="27" y="24"/>
                </a:moveTo>
                <a:cubicBezTo>
                  <a:pt x="23" y="25"/>
                  <a:pt x="18" y="27"/>
                  <a:pt x="14" y="29"/>
                </a:cubicBezTo>
                <a:cubicBezTo>
                  <a:pt x="14" y="35"/>
                  <a:pt x="14" y="35"/>
                  <a:pt x="14" y="35"/>
                </a:cubicBezTo>
                <a:cubicBezTo>
                  <a:pt x="18" y="33"/>
                  <a:pt x="23" y="32"/>
                  <a:pt x="27" y="31"/>
                </a:cubicBezTo>
                <a:lnTo>
                  <a:pt x="27" y="24"/>
                </a:lnTo>
                <a:close/>
                <a:moveTo>
                  <a:pt x="57" y="26"/>
                </a:moveTo>
                <a:cubicBezTo>
                  <a:pt x="54" y="28"/>
                  <a:pt x="48" y="30"/>
                  <a:pt x="43" y="29"/>
                </a:cubicBezTo>
                <a:cubicBezTo>
                  <a:pt x="43" y="21"/>
                  <a:pt x="43" y="21"/>
                  <a:pt x="43" y="21"/>
                </a:cubicBezTo>
                <a:cubicBezTo>
                  <a:pt x="43" y="21"/>
                  <a:pt x="43" y="21"/>
                  <a:pt x="42" y="20"/>
                </a:cubicBezTo>
                <a:cubicBezTo>
                  <a:pt x="38" y="18"/>
                  <a:pt x="35" y="16"/>
                  <a:pt x="29" y="16"/>
                </a:cubicBezTo>
                <a:cubicBezTo>
                  <a:pt x="29" y="16"/>
                  <a:pt x="28" y="16"/>
                  <a:pt x="27" y="16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34" y="24"/>
                  <a:pt x="38" y="26"/>
                  <a:pt x="42" y="28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6"/>
                  <a:pt x="43" y="36"/>
                  <a:pt x="43" y="36"/>
                </a:cubicBezTo>
                <a:cubicBezTo>
                  <a:pt x="44" y="36"/>
                  <a:pt x="45" y="36"/>
                  <a:pt x="47" y="36"/>
                </a:cubicBezTo>
                <a:cubicBezTo>
                  <a:pt x="51" y="36"/>
                  <a:pt x="55" y="34"/>
                  <a:pt x="57" y="33"/>
                </a:cubicBezTo>
                <a:lnTo>
                  <a:pt x="57" y="26"/>
                </a:lnTo>
                <a:close/>
                <a:moveTo>
                  <a:pt x="57" y="11"/>
                </a:moveTo>
                <a:cubicBezTo>
                  <a:pt x="54" y="12"/>
                  <a:pt x="50" y="14"/>
                  <a:pt x="46" y="14"/>
                </a:cubicBezTo>
                <a:cubicBezTo>
                  <a:pt x="45" y="14"/>
                  <a:pt x="44" y="14"/>
                  <a:pt x="43" y="14"/>
                </a:cubicBezTo>
                <a:cubicBezTo>
                  <a:pt x="43" y="21"/>
                  <a:pt x="43" y="21"/>
                  <a:pt x="43" y="21"/>
                </a:cubicBezTo>
                <a:cubicBezTo>
                  <a:pt x="48" y="22"/>
                  <a:pt x="54" y="19"/>
                  <a:pt x="57" y="18"/>
                </a:cubicBezTo>
                <a:lnTo>
                  <a:pt x="57" y="11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97"/>
          <p:cNvSpPr>
            <a:spLocks noEditPoints="1"/>
          </p:cNvSpPr>
          <p:nvPr/>
        </p:nvSpPr>
        <p:spPr bwMode="auto">
          <a:xfrm>
            <a:off x="9425370" y="3058318"/>
            <a:ext cx="188913" cy="188913"/>
          </a:xfrm>
          <a:custGeom>
            <a:avLst/>
            <a:gdLst/>
            <a:ahLst/>
            <a:cxnLst>
              <a:cxn ang="0">
                <a:pos x="55" y="10"/>
              </a:cxn>
              <a:cxn ang="0">
                <a:pos x="55" y="45"/>
              </a:cxn>
              <a:cxn ang="0">
                <a:pos x="44" y="55"/>
              </a:cxn>
              <a:cxn ang="0">
                <a:pos x="10" y="55"/>
              </a:cxn>
              <a:cxn ang="0">
                <a:pos x="0" y="45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17" y="20"/>
              </a:cxn>
              <a:cxn ang="0">
                <a:pos x="10" y="28"/>
              </a:cxn>
              <a:cxn ang="0">
                <a:pos x="17" y="35"/>
              </a:cxn>
              <a:cxn ang="0">
                <a:pos x="25" y="28"/>
              </a:cxn>
              <a:cxn ang="0">
                <a:pos x="17" y="20"/>
              </a:cxn>
              <a:cxn ang="0">
                <a:pos x="37" y="20"/>
              </a:cxn>
              <a:cxn ang="0">
                <a:pos x="30" y="28"/>
              </a:cxn>
              <a:cxn ang="0">
                <a:pos x="37" y="35"/>
              </a:cxn>
              <a:cxn ang="0">
                <a:pos x="45" y="28"/>
              </a:cxn>
              <a:cxn ang="0">
                <a:pos x="37" y="20"/>
              </a:cxn>
            </a:cxnLst>
            <a:rect l="0" t="0" r="r" b="b"/>
            <a:pathLst>
              <a:path w="55" h="55">
                <a:moveTo>
                  <a:pt x="55" y="10"/>
                </a:moveTo>
                <a:cubicBezTo>
                  <a:pt x="55" y="45"/>
                  <a:pt x="55" y="45"/>
                  <a:pt x="55" y="45"/>
                </a:cubicBez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close/>
                <a:moveTo>
                  <a:pt x="17" y="20"/>
                </a:moveTo>
                <a:cubicBezTo>
                  <a:pt x="13" y="20"/>
                  <a:pt x="10" y="23"/>
                  <a:pt x="10" y="28"/>
                </a:cubicBezTo>
                <a:cubicBezTo>
                  <a:pt x="10" y="32"/>
                  <a:pt x="13" y="35"/>
                  <a:pt x="17" y="35"/>
                </a:cubicBezTo>
                <a:cubicBezTo>
                  <a:pt x="21" y="35"/>
                  <a:pt x="25" y="32"/>
                  <a:pt x="25" y="28"/>
                </a:cubicBezTo>
                <a:cubicBezTo>
                  <a:pt x="25" y="23"/>
                  <a:pt x="21" y="20"/>
                  <a:pt x="17" y="20"/>
                </a:cubicBezTo>
                <a:close/>
                <a:moveTo>
                  <a:pt x="37" y="20"/>
                </a:moveTo>
                <a:cubicBezTo>
                  <a:pt x="33" y="20"/>
                  <a:pt x="30" y="23"/>
                  <a:pt x="30" y="28"/>
                </a:cubicBezTo>
                <a:cubicBezTo>
                  <a:pt x="30" y="32"/>
                  <a:pt x="33" y="35"/>
                  <a:pt x="37" y="35"/>
                </a:cubicBezTo>
                <a:cubicBezTo>
                  <a:pt x="41" y="35"/>
                  <a:pt x="45" y="32"/>
                  <a:pt x="45" y="28"/>
                </a:cubicBezTo>
                <a:cubicBezTo>
                  <a:pt x="45" y="23"/>
                  <a:pt x="41" y="20"/>
                  <a:pt x="37" y="2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98"/>
          <p:cNvSpPr>
            <a:spLocks noEditPoints="1"/>
          </p:cNvSpPr>
          <p:nvPr/>
        </p:nvSpPr>
        <p:spPr bwMode="auto">
          <a:xfrm>
            <a:off x="9920670" y="3058318"/>
            <a:ext cx="230188" cy="171450"/>
          </a:xfrm>
          <a:custGeom>
            <a:avLst/>
            <a:gdLst/>
            <a:ahLst/>
            <a:cxnLst>
              <a:cxn ang="0">
                <a:pos x="55" y="23"/>
              </a:cxn>
              <a:cxn ang="0">
                <a:pos x="25" y="23"/>
              </a:cxn>
              <a:cxn ang="0">
                <a:pos x="12" y="29"/>
              </a:cxn>
              <a:cxn ang="0">
                <a:pos x="0" y="43"/>
              </a:cxn>
              <a:cxn ang="0">
                <a:pos x="0" y="43"/>
              </a:cxn>
              <a:cxn ang="0">
                <a:pos x="0" y="42"/>
              </a:cxn>
              <a:cxn ang="0">
                <a:pos x="0" y="8"/>
              </a:cxn>
              <a:cxn ang="0">
                <a:pos x="8" y="0"/>
              </a:cxn>
              <a:cxn ang="0">
                <a:pos x="19" y="0"/>
              </a:cxn>
              <a:cxn ang="0">
                <a:pos x="27" y="8"/>
              </a:cxn>
              <a:cxn ang="0">
                <a:pos x="27" y="9"/>
              </a:cxn>
              <a:cxn ang="0">
                <a:pos x="47" y="9"/>
              </a:cxn>
              <a:cxn ang="0">
                <a:pos x="55" y="17"/>
              </a:cxn>
              <a:cxn ang="0">
                <a:pos x="55" y="23"/>
              </a:cxn>
              <a:cxn ang="0">
                <a:pos x="66" y="32"/>
              </a:cxn>
              <a:cxn ang="0">
                <a:pos x="54" y="46"/>
              </a:cxn>
              <a:cxn ang="0">
                <a:pos x="44" y="50"/>
              </a:cxn>
              <a:cxn ang="0">
                <a:pos x="5" y="50"/>
              </a:cxn>
              <a:cxn ang="0">
                <a:pos x="2" y="48"/>
              </a:cxn>
              <a:cxn ang="0">
                <a:pos x="3" y="46"/>
              </a:cxn>
              <a:cxn ang="0">
                <a:pos x="15" y="32"/>
              </a:cxn>
              <a:cxn ang="0">
                <a:pos x="25" y="28"/>
              </a:cxn>
              <a:cxn ang="0">
                <a:pos x="64" y="28"/>
              </a:cxn>
              <a:cxn ang="0">
                <a:pos x="67" y="30"/>
              </a:cxn>
              <a:cxn ang="0">
                <a:pos x="66" y="32"/>
              </a:cxn>
            </a:cxnLst>
            <a:rect l="0" t="0" r="r" b="b"/>
            <a:pathLst>
              <a:path w="67" h="50">
                <a:moveTo>
                  <a:pt x="55" y="23"/>
                </a:moveTo>
                <a:cubicBezTo>
                  <a:pt x="25" y="23"/>
                  <a:pt x="25" y="23"/>
                  <a:pt x="25" y="23"/>
                </a:cubicBezTo>
                <a:cubicBezTo>
                  <a:pt x="20" y="23"/>
                  <a:pt x="15" y="26"/>
                  <a:pt x="12" y="29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4" y="0"/>
                  <a:pt x="27" y="4"/>
                  <a:pt x="27" y="8"/>
                </a:cubicBezTo>
                <a:cubicBezTo>
                  <a:pt x="27" y="9"/>
                  <a:pt x="27" y="9"/>
                  <a:pt x="2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51" y="9"/>
                  <a:pt x="55" y="13"/>
                  <a:pt x="55" y="17"/>
                </a:cubicBezTo>
                <a:lnTo>
                  <a:pt x="55" y="23"/>
                </a:lnTo>
                <a:close/>
                <a:moveTo>
                  <a:pt x="66" y="32"/>
                </a:moveTo>
                <a:cubicBezTo>
                  <a:pt x="54" y="46"/>
                  <a:pt x="54" y="46"/>
                  <a:pt x="54" y="46"/>
                </a:cubicBezTo>
                <a:cubicBezTo>
                  <a:pt x="52" y="48"/>
                  <a:pt x="47" y="50"/>
                  <a:pt x="44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4" y="50"/>
                  <a:pt x="2" y="50"/>
                  <a:pt x="2" y="48"/>
                </a:cubicBezTo>
                <a:cubicBezTo>
                  <a:pt x="2" y="48"/>
                  <a:pt x="3" y="47"/>
                  <a:pt x="3" y="46"/>
                </a:cubicBezTo>
                <a:cubicBezTo>
                  <a:pt x="15" y="32"/>
                  <a:pt x="15" y="32"/>
                  <a:pt x="15" y="32"/>
                </a:cubicBezTo>
                <a:cubicBezTo>
                  <a:pt x="18" y="29"/>
                  <a:pt x="22" y="28"/>
                  <a:pt x="25" y="28"/>
                </a:cubicBezTo>
                <a:cubicBezTo>
                  <a:pt x="64" y="28"/>
                  <a:pt x="64" y="28"/>
                  <a:pt x="64" y="28"/>
                </a:cubicBezTo>
                <a:cubicBezTo>
                  <a:pt x="65" y="28"/>
                  <a:pt x="67" y="28"/>
                  <a:pt x="67" y="30"/>
                </a:cubicBezTo>
                <a:cubicBezTo>
                  <a:pt x="67" y="30"/>
                  <a:pt x="66" y="31"/>
                  <a:pt x="66" y="3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99"/>
          <p:cNvSpPr>
            <a:spLocks noEditPoints="1"/>
          </p:cNvSpPr>
          <p:nvPr/>
        </p:nvSpPr>
        <p:spPr bwMode="auto">
          <a:xfrm>
            <a:off x="10377105" y="3044031"/>
            <a:ext cx="150813" cy="203200"/>
          </a:xfrm>
          <a:custGeom>
            <a:avLst/>
            <a:gdLst/>
            <a:ahLst/>
            <a:cxnLst>
              <a:cxn ang="0">
                <a:pos x="37" y="35"/>
              </a:cxn>
              <a:cxn ang="0">
                <a:pos x="32" y="40"/>
              </a:cxn>
              <a:cxn ang="0">
                <a:pos x="22" y="40"/>
              </a:cxn>
              <a:cxn ang="0">
                <a:pos x="21" y="40"/>
              </a:cxn>
              <a:cxn ang="0">
                <a:pos x="6" y="58"/>
              </a:cxn>
              <a:cxn ang="0">
                <a:pos x="2" y="59"/>
              </a:cxn>
              <a:cxn ang="0">
                <a:pos x="0" y="55"/>
              </a:cxn>
              <a:cxn ang="0">
                <a:pos x="0" y="5"/>
              </a:cxn>
              <a:cxn ang="0">
                <a:pos x="6" y="0"/>
              </a:cxn>
              <a:cxn ang="0">
                <a:pos x="38" y="0"/>
              </a:cxn>
              <a:cxn ang="0">
                <a:pos x="43" y="7"/>
              </a:cxn>
              <a:cxn ang="0">
                <a:pos x="37" y="35"/>
              </a:cxn>
              <a:cxn ang="0">
                <a:pos x="36" y="8"/>
              </a:cxn>
              <a:cxn ang="0">
                <a:pos x="34" y="6"/>
              </a:cxn>
              <a:cxn ang="0">
                <a:pos x="9" y="6"/>
              </a:cxn>
              <a:cxn ang="0">
                <a:pos x="7" y="8"/>
              </a:cxn>
              <a:cxn ang="0">
                <a:pos x="7" y="47"/>
              </a:cxn>
              <a:cxn ang="0">
                <a:pos x="7" y="47"/>
              </a:cxn>
              <a:cxn ang="0">
                <a:pos x="17" y="35"/>
              </a:cxn>
              <a:cxn ang="0">
                <a:pos x="21" y="33"/>
              </a:cxn>
              <a:cxn ang="0">
                <a:pos x="29" y="33"/>
              </a:cxn>
              <a:cxn ang="0">
                <a:pos x="31" y="32"/>
              </a:cxn>
              <a:cxn ang="0">
                <a:pos x="32" y="25"/>
              </a:cxn>
              <a:cxn ang="0">
                <a:pos x="31" y="23"/>
              </a:cxn>
              <a:cxn ang="0">
                <a:pos x="20" y="23"/>
              </a:cxn>
              <a:cxn ang="0">
                <a:pos x="18" y="20"/>
              </a:cxn>
              <a:cxn ang="0">
                <a:pos x="18" y="19"/>
              </a:cxn>
              <a:cxn ang="0">
                <a:pos x="20" y="17"/>
              </a:cxn>
              <a:cxn ang="0">
                <a:pos x="33" y="17"/>
              </a:cxn>
              <a:cxn ang="0">
                <a:pos x="34" y="15"/>
              </a:cxn>
              <a:cxn ang="0">
                <a:pos x="36" y="8"/>
              </a:cxn>
              <a:cxn ang="0">
                <a:pos x="37" y="35"/>
              </a:cxn>
              <a:cxn ang="0">
                <a:pos x="43" y="7"/>
              </a:cxn>
              <a:cxn ang="0">
                <a:pos x="37" y="35"/>
              </a:cxn>
            </a:cxnLst>
            <a:rect l="0" t="0" r="r" b="b"/>
            <a:pathLst>
              <a:path w="44" h="59">
                <a:moveTo>
                  <a:pt x="37" y="35"/>
                </a:moveTo>
                <a:cubicBezTo>
                  <a:pt x="37" y="37"/>
                  <a:pt x="36" y="40"/>
                  <a:pt x="32" y="40"/>
                </a:cubicBezTo>
                <a:cubicBezTo>
                  <a:pt x="29" y="40"/>
                  <a:pt x="23" y="40"/>
                  <a:pt x="22" y="40"/>
                </a:cubicBezTo>
                <a:cubicBezTo>
                  <a:pt x="22" y="40"/>
                  <a:pt x="22" y="40"/>
                  <a:pt x="21" y="40"/>
                </a:cubicBezTo>
                <a:cubicBezTo>
                  <a:pt x="21" y="40"/>
                  <a:pt x="21" y="41"/>
                  <a:pt x="6" y="58"/>
                </a:cubicBezTo>
                <a:cubicBezTo>
                  <a:pt x="5" y="59"/>
                  <a:pt x="3" y="59"/>
                  <a:pt x="2" y="59"/>
                </a:cubicBezTo>
                <a:cubicBezTo>
                  <a:pt x="2" y="58"/>
                  <a:pt x="0" y="58"/>
                  <a:pt x="0" y="55"/>
                </a:cubicBezTo>
                <a:cubicBezTo>
                  <a:pt x="0" y="7"/>
                  <a:pt x="0" y="5"/>
                  <a:pt x="0" y="5"/>
                </a:cubicBezTo>
                <a:cubicBezTo>
                  <a:pt x="0" y="3"/>
                  <a:pt x="2" y="0"/>
                  <a:pt x="6" y="0"/>
                </a:cubicBezTo>
                <a:cubicBezTo>
                  <a:pt x="6" y="0"/>
                  <a:pt x="10" y="0"/>
                  <a:pt x="38" y="0"/>
                </a:cubicBezTo>
                <a:cubicBezTo>
                  <a:pt x="42" y="0"/>
                  <a:pt x="44" y="2"/>
                  <a:pt x="43" y="7"/>
                </a:cubicBezTo>
                <a:cubicBezTo>
                  <a:pt x="41" y="14"/>
                  <a:pt x="37" y="34"/>
                  <a:pt x="37" y="35"/>
                </a:cubicBezTo>
                <a:close/>
                <a:moveTo>
                  <a:pt x="36" y="8"/>
                </a:moveTo>
                <a:cubicBezTo>
                  <a:pt x="36" y="7"/>
                  <a:pt x="35" y="6"/>
                  <a:pt x="34" y="6"/>
                </a:cubicBezTo>
                <a:cubicBezTo>
                  <a:pt x="34" y="6"/>
                  <a:pt x="33" y="6"/>
                  <a:pt x="9" y="6"/>
                </a:cubicBezTo>
                <a:cubicBezTo>
                  <a:pt x="8" y="6"/>
                  <a:pt x="7" y="7"/>
                  <a:pt x="7" y="8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7"/>
                  <a:pt x="7" y="47"/>
                  <a:pt x="7" y="47"/>
                </a:cubicBezTo>
                <a:cubicBezTo>
                  <a:pt x="16" y="36"/>
                  <a:pt x="17" y="35"/>
                  <a:pt x="17" y="35"/>
                </a:cubicBezTo>
                <a:cubicBezTo>
                  <a:pt x="19" y="34"/>
                  <a:pt x="19" y="33"/>
                  <a:pt x="21" y="33"/>
                </a:cubicBezTo>
                <a:cubicBezTo>
                  <a:pt x="28" y="33"/>
                  <a:pt x="29" y="33"/>
                  <a:pt x="29" y="33"/>
                </a:cubicBezTo>
                <a:cubicBezTo>
                  <a:pt x="30" y="33"/>
                  <a:pt x="31" y="32"/>
                  <a:pt x="31" y="32"/>
                </a:cubicBezTo>
                <a:cubicBezTo>
                  <a:pt x="31" y="31"/>
                  <a:pt x="32" y="26"/>
                  <a:pt x="32" y="25"/>
                </a:cubicBezTo>
                <a:cubicBezTo>
                  <a:pt x="33" y="24"/>
                  <a:pt x="32" y="23"/>
                  <a:pt x="31" y="23"/>
                </a:cubicBezTo>
                <a:cubicBezTo>
                  <a:pt x="31" y="23"/>
                  <a:pt x="30" y="23"/>
                  <a:pt x="20" y="23"/>
                </a:cubicBezTo>
                <a:cubicBezTo>
                  <a:pt x="19" y="23"/>
                  <a:pt x="18" y="22"/>
                  <a:pt x="18" y="20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9" y="17"/>
                  <a:pt x="20" y="17"/>
                </a:cubicBezTo>
                <a:cubicBezTo>
                  <a:pt x="32" y="17"/>
                  <a:pt x="33" y="17"/>
                  <a:pt x="33" y="17"/>
                </a:cubicBezTo>
                <a:cubicBezTo>
                  <a:pt x="33" y="17"/>
                  <a:pt x="34" y="16"/>
                  <a:pt x="34" y="15"/>
                </a:cubicBezTo>
                <a:lnTo>
                  <a:pt x="36" y="8"/>
                </a:lnTo>
                <a:close/>
                <a:moveTo>
                  <a:pt x="37" y="35"/>
                </a:moveTo>
                <a:cubicBezTo>
                  <a:pt x="37" y="34"/>
                  <a:pt x="41" y="14"/>
                  <a:pt x="43" y="7"/>
                </a:cubicBezTo>
                <a:lnTo>
                  <a:pt x="37" y="35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100"/>
          <p:cNvSpPr>
            <a:spLocks/>
          </p:cNvSpPr>
          <p:nvPr/>
        </p:nvSpPr>
        <p:spPr bwMode="auto">
          <a:xfrm>
            <a:off x="1587882" y="3502819"/>
            <a:ext cx="212725" cy="209550"/>
          </a:xfrm>
          <a:custGeom>
            <a:avLst/>
            <a:gdLst/>
            <a:ahLst/>
            <a:cxnLst>
              <a:cxn ang="0">
                <a:pos x="61" y="56"/>
              </a:cxn>
              <a:cxn ang="0">
                <a:pos x="57" y="60"/>
              </a:cxn>
              <a:cxn ang="0">
                <a:pos x="54" y="61"/>
              </a:cxn>
              <a:cxn ang="0">
                <a:pos x="50" y="60"/>
              </a:cxn>
              <a:cxn ang="0">
                <a:pos x="37" y="47"/>
              </a:cxn>
              <a:cxn ang="0">
                <a:pos x="36" y="44"/>
              </a:cxn>
              <a:cxn ang="0">
                <a:pos x="38" y="40"/>
              </a:cxn>
              <a:cxn ang="0">
                <a:pos x="28" y="31"/>
              </a:cxn>
              <a:cxn ang="0">
                <a:pos x="24" y="36"/>
              </a:cxn>
              <a:cxn ang="0">
                <a:pos x="23" y="36"/>
              </a:cxn>
              <a:cxn ang="0">
                <a:pos x="22" y="36"/>
              </a:cxn>
              <a:cxn ang="0">
                <a:pos x="24" y="39"/>
              </a:cxn>
              <a:cxn ang="0">
                <a:pos x="23" y="42"/>
              </a:cxn>
              <a:cxn ang="0">
                <a:pos x="18" y="45"/>
              </a:cxn>
              <a:cxn ang="0">
                <a:pos x="16" y="44"/>
              </a:cxn>
              <a:cxn ang="0">
                <a:pos x="1" y="29"/>
              </a:cxn>
              <a:cxn ang="0">
                <a:pos x="0" y="27"/>
              </a:cxn>
              <a:cxn ang="0">
                <a:pos x="3" y="22"/>
              </a:cxn>
              <a:cxn ang="0">
                <a:pos x="6" y="21"/>
              </a:cxn>
              <a:cxn ang="0">
                <a:pos x="9" y="23"/>
              </a:cxn>
              <a:cxn ang="0">
                <a:pos x="9" y="22"/>
              </a:cxn>
              <a:cxn ang="0">
                <a:pos x="9" y="21"/>
              </a:cxn>
              <a:cxn ang="0">
                <a:pos x="22" y="9"/>
              </a:cxn>
              <a:cxn ang="0">
                <a:pos x="23" y="8"/>
              </a:cxn>
              <a:cxn ang="0">
                <a:pos x="24" y="9"/>
              </a:cxn>
              <a:cxn ang="0">
                <a:pos x="22" y="5"/>
              </a:cxn>
              <a:cxn ang="0">
                <a:pos x="23" y="3"/>
              </a:cxn>
              <a:cxn ang="0">
                <a:pos x="27" y="0"/>
              </a:cxn>
              <a:cxn ang="0">
                <a:pos x="30" y="1"/>
              </a:cxn>
              <a:cxn ang="0">
                <a:pos x="44" y="15"/>
              </a:cxn>
              <a:cxn ang="0">
                <a:pos x="45" y="18"/>
              </a:cxn>
              <a:cxn ang="0">
                <a:pos x="42" y="22"/>
              </a:cxn>
              <a:cxn ang="0">
                <a:pos x="40" y="23"/>
              </a:cxn>
              <a:cxn ang="0">
                <a:pos x="36" y="21"/>
              </a:cxn>
              <a:cxn ang="0">
                <a:pos x="37" y="22"/>
              </a:cxn>
              <a:cxn ang="0">
                <a:pos x="36" y="23"/>
              </a:cxn>
              <a:cxn ang="0">
                <a:pos x="32" y="28"/>
              </a:cxn>
              <a:cxn ang="0">
                <a:pos x="41" y="37"/>
              </a:cxn>
              <a:cxn ang="0">
                <a:pos x="44" y="35"/>
              </a:cxn>
              <a:cxn ang="0">
                <a:pos x="48" y="37"/>
              </a:cxn>
              <a:cxn ang="0">
                <a:pos x="61" y="50"/>
              </a:cxn>
              <a:cxn ang="0">
                <a:pos x="62" y="53"/>
              </a:cxn>
              <a:cxn ang="0">
                <a:pos x="61" y="56"/>
              </a:cxn>
            </a:cxnLst>
            <a:rect l="0" t="0" r="r" b="b"/>
            <a:pathLst>
              <a:path w="62" h="61">
                <a:moveTo>
                  <a:pt x="61" y="56"/>
                </a:moveTo>
                <a:cubicBezTo>
                  <a:pt x="57" y="60"/>
                  <a:pt x="57" y="60"/>
                  <a:pt x="57" y="60"/>
                </a:cubicBezTo>
                <a:cubicBezTo>
                  <a:pt x="56" y="61"/>
                  <a:pt x="55" y="61"/>
                  <a:pt x="54" y="61"/>
                </a:cubicBezTo>
                <a:cubicBezTo>
                  <a:pt x="52" y="61"/>
                  <a:pt x="51" y="61"/>
                  <a:pt x="50" y="60"/>
                </a:cubicBezTo>
                <a:cubicBezTo>
                  <a:pt x="37" y="47"/>
                  <a:pt x="37" y="47"/>
                  <a:pt x="37" y="47"/>
                </a:cubicBezTo>
                <a:cubicBezTo>
                  <a:pt x="37" y="46"/>
                  <a:pt x="36" y="45"/>
                  <a:pt x="36" y="44"/>
                </a:cubicBezTo>
                <a:cubicBezTo>
                  <a:pt x="36" y="43"/>
                  <a:pt x="37" y="41"/>
                  <a:pt x="38" y="40"/>
                </a:cubicBezTo>
                <a:cubicBezTo>
                  <a:pt x="28" y="31"/>
                  <a:pt x="28" y="31"/>
                  <a:pt x="28" y="31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3" y="36"/>
                  <a:pt x="23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3" y="37"/>
                  <a:pt x="24" y="38"/>
                  <a:pt x="24" y="39"/>
                </a:cubicBezTo>
                <a:cubicBezTo>
                  <a:pt x="24" y="40"/>
                  <a:pt x="23" y="41"/>
                  <a:pt x="23" y="42"/>
                </a:cubicBezTo>
                <a:cubicBezTo>
                  <a:pt x="21" y="43"/>
                  <a:pt x="20" y="45"/>
                  <a:pt x="18" y="45"/>
                </a:cubicBezTo>
                <a:cubicBezTo>
                  <a:pt x="17" y="45"/>
                  <a:pt x="16" y="44"/>
                  <a:pt x="16" y="44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9"/>
                  <a:pt x="0" y="28"/>
                  <a:pt x="0" y="27"/>
                </a:cubicBezTo>
                <a:cubicBezTo>
                  <a:pt x="0" y="25"/>
                  <a:pt x="2" y="24"/>
                  <a:pt x="3" y="22"/>
                </a:cubicBezTo>
                <a:cubicBezTo>
                  <a:pt x="4" y="22"/>
                  <a:pt x="5" y="21"/>
                  <a:pt x="6" y="21"/>
                </a:cubicBezTo>
                <a:cubicBezTo>
                  <a:pt x="7" y="21"/>
                  <a:pt x="8" y="22"/>
                  <a:pt x="9" y="23"/>
                </a:cubicBezTo>
                <a:cubicBezTo>
                  <a:pt x="9" y="23"/>
                  <a:pt x="9" y="23"/>
                  <a:pt x="9" y="22"/>
                </a:cubicBezTo>
                <a:cubicBezTo>
                  <a:pt x="9" y="22"/>
                  <a:pt x="9" y="21"/>
                  <a:pt x="9" y="21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8"/>
                  <a:pt x="22" y="8"/>
                  <a:pt x="23" y="8"/>
                </a:cubicBezTo>
                <a:cubicBezTo>
                  <a:pt x="23" y="8"/>
                  <a:pt x="24" y="8"/>
                  <a:pt x="24" y="9"/>
                </a:cubicBezTo>
                <a:cubicBezTo>
                  <a:pt x="23" y="7"/>
                  <a:pt x="22" y="7"/>
                  <a:pt x="22" y="5"/>
                </a:cubicBezTo>
                <a:cubicBezTo>
                  <a:pt x="22" y="4"/>
                  <a:pt x="22" y="3"/>
                  <a:pt x="23" y="3"/>
                </a:cubicBezTo>
                <a:cubicBezTo>
                  <a:pt x="24" y="1"/>
                  <a:pt x="25" y="0"/>
                  <a:pt x="27" y="0"/>
                </a:cubicBezTo>
                <a:cubicBezTo>
                  <a:pt x="28" y="0"/>
                  <a:pt x="29" y="0"/>
                  <a:pt x="30" y="1"/>
                </a:cubicBezTo>
                <a:cubicBezTo>
                  <a:pt x="44" y="15"/>
                  <a:pt x="44" y="15"/>
                  <a:pt x="44" y="15"/>
                </a:cubicBezTo>
                <a:cubicBezTo>
                  <a:pt x="45" y="16"/>
                  <a:pt x="45" y="17"/>
                  <a:pt x="45" y="18"/>
                </a:cubicBezTo>
                <a:cubicBezTo>
                  <a:pt x="45" y="20"/>
                  <a:pt x="44" y="21"/>
                  <a:pt x="42" y="22"/>
                </a:cubicBezTo>
                <a:cubicBezTo>
                  <a:pt x="42" y="23"/>
                  <a:pt x="41" y="23"/>
                  <a:pt x="40" y="23"/>
                </a:cubicBezTo>
                <a:cubicBezTo>
                  <a:pt x="38" y="23"/>
                  <a:pt x="37" y="22"/>
                  <a:pt x="36" y="21"/>
                </a:cubicBezTo>
                <a:cubicBezTo>
                  <a:pt x="37" y="21"/>
                  <a:pt x="37" y="22"/>
                  <a:pt x="37" y="22"/>
                </a:cubicBezTo>
                <a:cubicBezTo>
                  <a:pt x="37" y="23"/>
                  <a:pt x="37" y="23"/>
                  <a:pt x="36" y="23"/>
                </a:cubicBezTo>
                <a:cubicBezTo>
                  <a:pt x="32" y="28"/>
                  <a:pt x="32" y="28"/>
                  <a:pt x="32" y="28"/>
                </a:cubicBezTo>
                <a:cubicBezTo>
                  <a:pt x="41" y="37"/>
                  <a:pt x="41" y="37"/>
                  <a:pt x="41" y="37"/>
                </a:cubicBezTo>
                <a:cubicBezTo>
                  <a:pt x="42" y="36"/>
                  <a:pt x="43" y="35"/>
                  <a:pt x="44" y="35"/>
                </a:cubicBezTo>
                <a:cubicBezTo>
                  <a:pt x="46" y="35"/>
                  <a:pt x="47" y="36"/>
                  <a:pt x="48" y="37"/>
                </a:cubicBezTo>
                <a:cubicBezTo>
                  <a:pt x="61" y="50"/>
                  <a:pt x="61" y="50"/>
                  <a:pt x="61" y="50"/>
                </a:cubicBezTo>
                <a:cubicBezTo>
                  <a:pt x="61" y="51"/>
                  <a:pt x="62" y="52"/>
                  <a:pt x="62" y="53"/>
                </a:cubicBezTo>
                <a:cubicBezTo>
                  <a:pt x="62" y="54"/>
                  <a:pt x="61" y="55"/>
                  <a:pt x="61" y="56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101"/>
          <p:cNvSpPr>
            <a:spLocks noEditPoints="1"/>
          </p:cNvSpPr>
          <p:nvPr/>
        </p:nvSpPr>
        <p:spPr bwMode="auto">
          <a:xfrm>
            <a:off x="2003807" y="3499644"/>
            <a:ext cx="233363" cy="215900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102"/>
          <p:cNvSpPr>
            <a:spLocks/>
          </p:cNvSpPr>
          <p:nvPr/>
        </p:nvSpPr>
        <p:spPr bwMode="auto">
          <a:xfrm>
            <a:off x="2497520" y="3512344"/>
            <a:ext cx="188913" cy="182563"/>
          </a:xfrm>
          <a:custGeom>
            <a:avLst/>
            <a:gdLst/>
            <a:ahLst/>
            <a:cxnLst>
              <a:cxn ang="0">
                <a:pos x="36" y="53"/>
              </a:cxn>
              <a:cxn ang="0">
                <a:pos x="34" y="52"/>
              </a:cxn>
              <a:cxn ang="0">
                <a:pos x="34" y="44"/>
              </a:cxn>
              <a:cxn ang="0">
                <a:pos x="32" y="39"/>
              </a:cxn>
              <a:cxn ang="0">
                <a:pos x="45" y="26"/>
              </a:cxn>
              <a:cxn ang="0">
                <a:pos x="42" y="18"/>
              </a:cxn>
              <a:cxn ang="0">
                <a:pos x="42" y="11"/>
              </a:cxn>
              <a:cxn ang="0">
                <a:pos x="34" y="14"/>
              </a:cxn>
              <a:cxn ang="0">
                <a:pos x="27" y="13"/>
              </a:cxn>
              <a:cxn ang="0">
                <a:pos x="20" y="14"/>
              </a:cxn>
              <a:cxn ang="0">
                <a:pos x="13" y="11"/>
              </a:cxn>
              <a:cxn ang="0">
                <a:pos x="13" y="18"/>
              </a:cxn>
              <a:cxn ang="0">
                <a:pos x="10" y="26"/>
              </a:cxn>
              <a:cxn ang="0">
                <a:pos x="22" y="39"/>
              </a:cxn>
              <a:cxn ang="0">
                <a:pos x="20" y="43"/>
              </a:cxn>
              <a:cxn ang="0">
                <a:pos x="12" y="41"/>
              </a:cxn>
              <a:cxn ang="0">
                <a:pos x="8" y="38"/>
              </a:cxn>
              <a:cxn ang="0">
                <a:pos x="8" y="40"/>
              </a:cxn>
              <a:cxn ang="0">
                <a:pos x="11" y="44"/>
              </a:cxn>
              <a:cxn ang="0">
                <a:pos x="20" y="47"/>
              </a:cxn>
              <a:cxn ang="0">
                <a:pos x="20" y="52"/>
              </a:cxn>
              <a:cxn ang="0">
                <a:pos x="19" y="53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36" y="53"/>
              </a:cxn>
            </a:cxnLst>
            <a:rect l="0" t="0" r="r" b="b"/>
            <a:pathLst>
              <a:path w="55" h="53">
                <a:moveTo>
                  <a:pt x="36" y="53"/>
                </a:moveTo>
                <a:cubicBezTo>
                  <a:pt x="34" y="53"/>
                  <a:pt x="34" y="53"/>
                  <a:pt x="34" y="52"/>
                </a:cubicBezTo>
                <a:cubicBezTo>
                  <a:pt x="34" y="51"/>
                  <a:pt x="34" y="48"/>
                  <a:pt x="34" y="44"/>
                </a:cubicBezTo>
                <a:cubicBezTo>
                  <a:pt x="34" y="42"/>
                  <a:pt x="33" y="40"/>
                  <a:pt x="32" y="39"/>
                </a:cubicBezTo>
                <a:cubicBezTo>
                  <a:pt x="38" y="39"/>
                  <a:pt x="45" y="36"/>
                  <a:pt x="45" y="26"/>
                </a:cubicBezTo>
                <a:cubicBezTo>
                  <a:pt x="45" y="23"/>
                  <a:pt x="44" y="20"/>
                  <a:pt x="42" y="18"/>
                </a:cubicBezTo>
                <a:cubicBezTo>
                  <a:pt x="42" y="18"/>
                  <a:pt x="43" y="15"/>
                  <a:pt x="42" y="11"/>
                </a:cubicBezTo>
                <a:cubicBezTo>
                  <a:pt x="39" y="10"/>
                  <a:pt x="34" y="14"/>
                  <a:pt x="34" y="14"/>
                </a:cubicBezTo>
                <a:cubicBezTo>
                  <a:pt x="32" y="13"/>
                  <a:pt x="30" y="13"/>
                  <a:pt x="27" y="13"/>
                </a:cubicBezTo>
                <a:cubicBezTo>
                  <a:pt x="25" y="13"/>
                  <a:pt x="23" y="13"/>
                  <a:pt x="20" y="14"/>
                </a:cubicBezTo>
                <a:cubicBezTo>
                  <a:pt x="20" y="14"/>
                  <a:pt x="15" y="10"/>
                  <a:pt x="13" y="11"/>
                </a:cubicBezTo>
                <a:cubicBezTo>
                  <a:pt x="11" y="15"/>
                  <a:pt x="12" y="18"/>
                  <a:pt x="13" y="18"/>
                </a:cubicBezTo>
                <a:cubicBezTo>
                  <a:pt x="11" y="20"/>
                  <a:pt x="10" y="23"/>
                  <a:pt x="10" y="26"/>
                </a:cubicBezTo>
                <a:cubicBezTo>
                  <a:pt x="10" y="36"/>
                  <a:pt x="16" y="39"/>
                  <a:pt x="22" y="39"/>
                </a:cubicBezTo>
                <a:cubicBezTo>
                  <a:pt x="21" y="40"/>
                  <a:pt x="21" y="41"/>
                  <a:pt x="20" y="43"/>
                </a:cubicBezTo>
                <a:cubicBezTo>
                  <a:pt x="19" y="44"/>
                  <a:pt x="15" y="45"/>
                  <a:pt x="12" y="41"/>
                </a:cubicBezTo>
                <a:cubicBezTo>
                  <a:pt x="11" y="38"/>
                  <a:pt x="8" y="38"/>
                  <a:pt x="8" y="38"/>
                </a:cubicBezTo>
                <a:cubicBezTo>
                  <a:pt x="6" y="38"/>
                  <a:pt x="8" y="40"/>
                  <a:pt x="8" y="40"/>
                </a:cubicBezTo>
                <a:cubicBezTo>
                  <a:pt x="10" y="40"/>
                  <a:pt x="11" y="44"/>
                  <a:pt x="11" y="44"/>
                </a:cubicBezTo>
                <a:cubicBezTo>
                  <a:pt x="13" y="48"/>
                  <a:pt x="20" y="47"/>
                  <a:pt x="20" y="47"/>
                </a:cubicBezTo>
                <a:cubicBezTo>
                  <a:pt x="20" y="49"/>
                  <a:pt x="20" y="51"/>
                  <a:pt x="20" y="52"/>
                </a:cubicBezTo>
                <a:cubicBezTo>
                  <a:pt x="20" y="53"/>
                  <a:pt x="20" y="53"/>
                  <a:pt x="19" y="53"/>
                </a:cubicBezTo>
                <a:cubicBezTo>
                  <a:pt x="8" y="50"/>
                  <a:pt x="0" y="39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39"/>
                  <a:pt x="47" y="50"/>
                  <a:pt x="36" y="53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103"/>
          <p:cNvSpPr>
            <a:spLocks/>
          </p:cNvSpPr>
          <p:nvPr/>
        </p:nvSpPr>
        <p:spPr bwMode="auto">
          <a:xfrm>
            <a:off x="3003932" y="3512344"/>
            <a:ext cx="195263" cy="203200"/>
          </a:xfrm>
          <a:custGeom>
            <a:avLst/>
            <a:gdLst/>
            <a:ahLst/>
            <a:cxnLst>
              <a:cxn ang="0">
                <a:pos x="56" y="5"/>
              </a:cxn>
              <a:cxn ang="0">
                <a:pos x="33" y="27"/>
              </a:cxn>
              <a:cxn ang="0">
                <a:pos x="33" y="55"/>
              </a:cxn>
              <a:cxn ang="0">
                <a:pos x="45" y="55"/>
              </a:cxn>
              <a:cxn ang="0">
                <a:pos x="47" y="57"/>
              </a:cxn>
              <a:cxn ang="0">
                <a:pos x="45" y="59"/>
              </a:cxn>
              <a:cxn ang="0">
                <a:pos x="13" y="59"/>
              </a:cxn>
              <a:cxn ang="0">
                <a:pos x="10" y="57"/>
              </a:cxn>
              <a:cxn ang="0">
                <a:pos x="13" y="55"/>
              </a:cxn>
              <a:cxn ang="0">
                <a:pos x="24" y="55"/>
              </a:cxn>
              <a:cxn ang="0">
                <a:pos x="24" y="27"/>
              </a:cxn>
              <a:cxn ang="0">
                <a:pos x="2" y="5"/>
              </a:cxn>
              <a:cxn ang="0">
                <a:pos x="0" y="2"/>
              </a:cxn>
              <a:cxn ang="0">
                <a:pos x="4" y="0"/>
              </a:cxn>
              <a:cxn ang="0">
                <a:pos x="54" y="0"/>
              </a:cxn>
              <a:cxn ang="0">
                <a:pos x="57" y="2"/>
              </a:cxn>
              <a:cxn ang="0">
                <a:pos x="56" y="5"/>
              </a:cxn>
            </a:cxnLst>
            <a:rect l="0" t="0" r="r" b="b"/>
            <a:pathLst>
              <a:path w="57" h="59">
                <a:moveTo>
                  <a:pt x="56" y="5"/>
                </a:moveTo>
                <a:cubicBezTo>
                  <a:pt x="33" y="27"/>
                  <a:pt x="33" y="27"/>
                  <a:pt x="33" y="27"/>
                </a:cubicBezTo>
                <a:cubicBezTo>
                  <a:pt x="33" y="55"/>
                  <a:pt x="33" y="55"/>
                  <a:pt x="33" y="55"/>
                </a:cubicBezTo>
                <a:cubicBezTo>
                  <a:pt x="45" y="55"/>
                  <a:pt x="45" y="55"/>
                  <a:pt x="45" y="55"/>
                </a:cubicBezTo>
                <a:cubicBezTo>
                  <a:pt x="46" y="55"/>
                  <a:pt x="47" y="56"/>
                  <a:pt x="47" y="57"/>
                </a:cubicBezTo>
                <a:cubicBezTo>
                  <a:pt x="47" y="58"/>
                  <a:pt x="46" y="59"/>
                  <a:pt x="45" y="59"/>
                </a:cubicBezTo>
                <a:cubicBezTo>
                  <a:pt x="13" y="59"/>
                  <a:pt x="13" y="59"/>
                  <a:pt x="13" y="59"/>
                </a:cubicBezTo>
                <a:cubicBezTo>
                  <a:pt x="12" y="59"/>
                  <a:pt x="10" y="58"/>
                  <a:pt x="10" y="57"/>
                </a:cubicBezTo>
                <a:cubicBezTo>
                  <a:pt x="10" y="56"/>
                  <a:pt x="12" y="55"/>
                  <a:pt x="13" y="55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27"/>
                  <a:pt x="24" y="27"/>
                  <a:pt x="24" y="27"/>
                </a:cubicBezTo>
                <a:cubicBezTo>
                  <a:pt x="2" y="5"/>
                  <a:pt x="2" y="5"/>
                  <a:pt x="2" y="5"/>
                </a:cubicBezTo>
                <a:cubicBezTo>
                  <a:pt x="1" y="4"/>
                  <a:pt x="0" y="3"/>
                  <a:pt x="0" y="2"/>
                </a:cubicBezTo>
                <a:cubicBezTo>
                  <a:pt x="0" y="0"/>
                  <a:pt x="2" y="0"/>
                  <a:pt x="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5" y="0"/>
                  <a:pt x="57" y="0"/>
                  <a:pt x="57" y="2"/>
                </a:cubicBezTo>
                <a:cubicBezTo>
                  <a:pt x="57" y="3"/>
                  <a:pt x="57" y="4"/>
                  <a:pt x="56" y="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104"/>
          <p:cNvSpPr>
            <a:spLocks noEditPoints="1"/>
          </p:cNvSpPr>
          <p:nvPr/>
        </p:nvSpPr>
        <p:spPr bwMode="auto">
          <a:xfrm>
            <a:off x="3488120" y="3512344"/>
            <a:ext cx="188913" cy="188913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34" y="8"/>
              </a:cxn>
              <a:cxn ang="0">
                <a:pos x="24" y="8"/>
              </a:cxn>
              <a:cxn ang="0">
                <a:pos x="12" y="18"/>
              </a:cxn>
              <a:cxn ang="0">
                <a:pos x="20" y="26"/>
              </a:cxn>
              <a:cxn ang="0">
                <a:pos x="22" y="25"/>
              </a:cxn>
              <a:cxn ang="0">
                <a:pos x="21" y="27"/>
              </a:cxn>
              <a:cxn ang="0">
                <a:pos x="23" y="31"/>
              </a:cxn>
              <a:cxn ang="0">
                <a:pos x="13" y="33"/>
              </a:cxn>
              <a:cxn ang="0">
                <a:pos x="10" y="39"/>
              </a:cxn>
              <a:cxn ang="0">
                <a:pos x="20" y="46"/>
              </a:cxn>
              <a:cxn ang="0">
                <a:pos x="33" y="37"/>
              </a:cxn>
              <a:cxn ang="0">
                <a:pos x="26" y="26"/>
              </a:cxn>
              <a:cxn ang="0">
                <a:pos x="31" y="17"/>
              </a:cxn>
              <a:cxn ang="0">
                <a:pos x="28" y="10"/>
              </a:cxn>
              <a:cxn ang="0">
                <a:pos x="31" y="10"/>
              </a:cxn>
              <a:cxn ang="0">
                <a:pos x="34" y="8"/>
              </a:cxn>
              <a:cxn ang="0">
                <a:pos x="22" y="44"/>
              </a:cxn>
              <a:cxn ang="0">
                <a:pos x="14" y="38"/>
              </a:cxn>
              <a:cxn ang="0">
                <a:pos x="23" y="32"/>
              </a:cxn>
              <a:cxn ang="0">
                <a:pos x="24" y="32"/>
              </a:cxn>
              <a:cxn ang="0">
                <a:pos x="29" y="39"/>
              </a:cxn>
              <a:cxn ang="0">
                <a:pos x="22" y="44"/>
              </a:cxn>
              <a:cxn ang="0">
                <a:pos x="22" y="24"/>
              </a:cxn>
              <a:cxn ang="0">
                <a:pos x="16" y="15"/>
              </a:cxn>
              <a:cxn ang="0">
                <a:pos x="21" y="10"/>
              </a:cxn>
              <a:cxn ang="0">
                <a:pos x="27" y="19"/>
              </a:cxn>
              <a:cxn ang="0">
                <a:pos x="22" y="24"/>
              </a:cxn>
              <a:cxn ang="0">
                <a:pos x="45" y="26"/>
              </a:cxn>
              <a:cxn ang="0">
                <a:pos x="45" y="24"/>
              </a:cxn>
              <a:cxn ang="0">
                <a:pos x="41" y="24"/>
              </a:cxn>
              <a:cxn ang="0">
                <a:pos x="41" y="19"/>
              </a:cxn>
              <a:cxn ang="0">
                <a:pos x="39" y="19"/>
              </a:cxn>
              <a:cxn ang="0">
                <a:pos x="39" y="24"/>
              </a:cxn>
              <a:cxn ang="0">
                <a:pos x="34" y="24"/>
              </a:cxn>
              <a:cxn ang="0">
                <a:pos x="34" y="26"/>
              </a:cxn>
              <a:cxn ang="0">
                <a:pos x="39" y="26"/>
              </a:cxn>
              <a:cxn ang="0">
                <a:pos x="39" y="32"/>
              </a:cxn>
              <a:cxn ang="0">
                <a:pos x="41" y="32"/>
              </a:cxn>
              <a:cxn ang="0">
                <a:pos x="41" y="26"/>
              </a:cxn>
              <a:cxn ang="0">
                <a:pos x="45" y="26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4"/>
                  <a:pt x="55" y="10"/>
                </a:cubicBezTo>
                <a:lnTo>
                  <a:pt x="55" y="44"/>
                </a:lnTo>
                <a:close/>
                <a:moveTo>
                  <a:pt x="34" y="8"/>
                </a:moveTo>
                <a:cubicBezTo>
                  <a:pt x="24" y="8"/>
                  <a:pt x="24" y="8"/>
                  <a:pt x="24" y="8"/>
                </a:cubicBezTo>
                <a:cubicBezTo>
                  <a:pt x="18" y="8"/>
                  <a:pt x="12" y="11"/>
                  <a:pt x="12" y="18"/>
                </a:cubicBezTo>
                <a:cubicBezTo>
                  <a:pt x="12" y="22"/>
                  <a:pt x="16" y="26"/>
                  <a:pt x="20" y="26"/>
                </a:cubicBezTo>
                <a:cubicBezTo>
                  <a:pt x="21" y="26"/>
                  <a:pt x="21" y="26"/>
                  <a:pt x="22" y="25"/>
                </a:cubicBezTo>
                <a:cubicBezTo>
                  <a:pt x="21" y="26"/>
                  <a:pt x="21" y="27"/>
                  <a:pt x="21" y="27"/>
                </a:cubicBezTo>
                <a:cubicBezTo>
                  <a:pt x="21" y="29"/>
                  <a:pt x="22" y="30"/>
                  <a:pt x="23" y="31"/>
                </a:cubicBezTo>
                <a:cubicBezTo>
                  <a:pt x="19" y="31"/>
                  <a:pt x="16" y="31"/>
                  <a:pt x="13" y="33"/>
                </a:cubicBezTo>
                <a:cubicBezTo>
                  <a:pt x="11" y="34"/>
                  <a:pt x="10" y="36"/>
                  <a:pt x="10" y="39"/>
                </a:cubicBezTo>
                <a:cubicBezTo>
                  <a:pt x="10" y="44"/>
                  <a:pt x="16" y="46"/>
                  <a:pt x="20" y="46"/>
                </a:cubicBezTo>
                <a:cubicBezTo>
                  <a:pt x="25" y="46"/>
                  <a:pt x="33" y="43"/>
                  <a:pt x="33" y="37"/>
                </a:cubicBezTo>
                <a:cubicBezTo>
                  <a:pt x="33" y="30"/>
                  <a:pt x="26" y="29"/>
                  <a:pt x="26" y="26"/>
                </a:cubicBezTo>
                <a:cubicBezTo>
                  <a:pt x="26" y="23"/>
                  <a:pt x="31" y="23"/>
                  <a:pt x="31" y="17"/>
                </a:cubicBezTo>
                <a:cubicBezTo>
                  <a:pt x="31" y="14"/>
                  <a:pt x="30" y="12"/>
                  <a:pt x="28" y="10"/>
                </a:cubicBezTo>
                <a:cubicBezTo>
                  <a:pt x="31" y="10"/>
                  <a:pt x="31" y="10"/>
                  <a:pt x="31" y="10"/>
                </a:cubicBezTo>
                <a:lnTo>
                  <a:pt x="34" y="8"/>
                </a:lnTo>
                <a:close/>
                <a:moveTo>
                  <a:pt x="22" y="44"/>
                </a:moveTo>
                <a:cubicBezTo>
                  <a:pt x="19" y="44"/>
                  <a:pt x="14" y="42"/>
                  <a:pt x="14" y="38"/>
                </a:cubicBezTo>
                <a:cubicBezTo>
                  <a:pt x="14" y="33"/>
                  <a:pt x="19" y="32"/>
                  <a:pt x="23" y="32"/>
                </a:cubicBezTo>
                <a:cubicBezTo>
                  <a:pt x="23" y="32"/>
                  <a:pt x="24" y="32"/>
                  <a:pt x="24" y="32"/>
                </a:cubicBezTo>
                <a:cubicBezTo>
                  <a:pt x="26" y="34"/>
                  <a:pt x="29" y="36"/>
                  <a:pt x="29" y="39"/>
                </a:cubicBezTo>
                <a:cubicBezTo>
                  <a:pt x="29" y="43"/>
                  <a:pt x="26" y="44"/>
                  <a:pt x="22" y="44"/>
                </a:cubicBezTo>
                <a:close/>
                <a:moveTo>
                  <a:pt x="22" y="24"/>
                </a:moveTo>
                <a:cubicBezTo>
                  <a:pt x="18" y="24"/>
                  <a:pt x="16" y="19"/>
                  <a:pt x="16" y="15"/>
                </a:cubicBezTo>
                <a:cubicBezTo>
                  <a:pt x="16" y="13"/>
                  <a:pt x="18" y="10"/>
                  <a:pt x="21" y="10"/>
                </a:cubicBezTo>
                <a:cubicBezTo>
                  <a:pt x="25" y="10"/>
                  <a:pt x="27" y="16"/>
                  <a:pt x="27" y="19"/>
                </a:cubicBezTo>
                <a:cubicBezTo>
                  <a:pt x="27" y="22"/>
                  <a:pt x="25" y="24"/>
                  <a:pt x="22" y="24"/>
                </a:cubicBezTo>
                <a:close/>
                <a:moveTo>
                  <a:pt x="45" y="26"/>
                </a:moveTo>
                <a:cubicBezTo>
                  <a:pt x="45" y="24"/>
                  <a:pt x="45" y="24"/>
                  <a:pt x="45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1" y="19"/>
                  <a:pt x="41" y="19"/>
                  <a:pt x="41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24"/>
                  <a:pt x="39" y="24"/>
                  <a:pt x="39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26"/>
                  <a:pt x="34" y="26"/>
                  <a:pt x="34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32"/>
                  <a:pt x="39" y="32"/>
                  <a:pt x="39" y="32"/>
                </a:cubicBezTo>
                <a:cubicBezTo>
                  <a:pt x="41" y="32"/>
                  <a:pt x="41" y="32"/>
                  <a:pt x="41" y="32"/>
                </a:cubicBezTo>
                <a:cubicBezTo>
                  <a:pt x="41" y="26"/>
                  <a:pt x="41" y="26"/>
                  <a:pt x="41" y="26"/>
                </a:cubicBezTo>
                <a:lnTo>
                  <a:pt x="45" y="2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105"/>
          <p:cNvSpPr>
            <a:spLocks noEditPoints="1"/>
          </p:cNvSpPr>
          <p:nvPr/>
        </p:nvSpPr>
        <p:spPr bwMode="auto">
          <a:xfrm>
            <a:off x="3983420" y="3512344"/>
            <a:ext cx="188913" cy="188913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5" y="11"/>
              </a:cxn>
              <a:cxn ang="0">
                <a:pos x="43" y="9"/>
              </a:cxn>
              <a:cxn ang="0">
                <a:pos x="39" y="9"/>
              </a:cxn>
              <a:cxn ang="0">
                <a:pos x="36" y="11"/>
              </a:cxn>
              <a:cxn ang="0">
                <a:pos x="36" y="23"/>
              </a:cxn>
              <a:cxn ang="0">
                <a:pos x="18" y="23"/>
              </a:cxn>
              <a:cxn ang="0">
                <a:pos x="18" y="11"/>
              </a:cxn>
              <a:cxn ang="0">
                <a:pos x="16" y="9"/>
              </a:cxn>
              <a:cxn ang="0">
                <a:pos x="11" y="9"/>
              </a:cxn>
              <a:cxn ang="0">
                <a:pos x="9" y="11"/>
              </a:cxn>
              <a:cxn ang="0">
                <a:pos x="9" y="43"/>
              </a:cxn>
              <a:cxn ang="0">
                <a:pos x="11" y="45"/>
              </a:cxn>
              <a:cxn ang="0">
                <a:pos x="16" y="45"/>
              </a:cxn>
              <a:cxn ang="0">
                <a:pos x="18" y="43"/>
              </a:cxn>
              <a:cxn ang="0">
                <a:pos x="18" y="32"/>
              </a:cxn>
              <a:cxn ang="0">
                <a:pos x="36" y="32"/>
              </a:cxn>
              <a:cxn ang="0">
                <a:pos x="36" y="43"/>
              </a:cxn>
              <a:cxn ang="0">
                <a:pos x="39" y="45"/>
              </a:cxn>
              <a:cxn ang="0">
                <a:pos x="43" y="45"/>
              </a:cxn>
              <a:cxn ang="0">
                <a:pos x="45" y="43"/>
              </a:cxn>
              <a:cxn ang="0">
                <a:pos x="45" y="11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4"/>
                  <a:pt x="55" y="10"/>
                </a:cubicBezTo>
                <a:lnTo>
                  <a:pt x="55" y="44"/>
                </a:lnTo>
                <a:close/>
                <a:moveTo>
                  <a:pt x="45" y="11"/>
                </a:moveTo>
                <a:cubicBezTo>
                  <a:pt x="45" y="10"/>
                  <a:pt x="44" y="9"/>
                  <a:pt x="43" y="9"/>
                </a:cubicBezTo>
                <a:cubicBezTo>
                  <a:pt x="39" y="9"/>
                  <a:pt x="39" y="9"/>
                  <a:pt x="39" y="9"/>
                </a:cubicBezTo>
                <a:cubicBezTo>
                  <a:pt x="37" y="9"/>
                  <a:pt x="36" y="10"/>
                  <a:pt x="36" y="11"/>
                </a:cubicBezTo>
                <a:cubicBezTo>
                  <a:pt x="36" y="23"/>
                  <a:pt x="36" y="23"/>
                  <a:pt x="36" y="23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0"/>
                  <a:pt x="17" y="9"/>
                  <a:pt x="16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9"/>
                  <a:pt x="9" y="10"/>
                  <a:pt x="9" y="11"/>
                </a:cubicBezTo>
                <a:cubicBezTo>
                  <a:pt x="9" y="43"/>
                  <a:pt x="9" y="43"/>
                  <a:pt x="9" y="43"/>
                </a:cubicBezTo>
                <a:cubicBezTo>
                  <a:pt x="9" y="44"/>
                  <a:pt x="10" y="45"/>
                  <a:pt x="11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7" y="45"/>
                  <a:pt x="18" y="44"/>
                  <a:pt x="18" y="43"/>
                </a:cubicBezTo>
                <a:cubicBezTo>
                  <a:pt x="18" y="32"/>
                  <a:pt x="18" y="32"/>
                  <a:pt x="18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44"/>
                  <a:pt x="37" y="45"/>
                  <a:pt x="39" y="45"/>
                </a:cubicBezTo>
                <a:cubicBezTo>
                  <a:pt x="43" y="45"/>
                  <a:pt x="43" y="45"/>
                  <a:pt x="43" y="45"/>
                </a:cubicBezTo>
                <a:cubicBezTo>
                  <a:pt x="44" y="45"/>
                  <a:pt x="45" y="44"/>
                  <a:pt x="45" y="43"/>
                </a:cubicBezTo>
                <a:lnTo>
                  <a:pt x="45" y="11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106"/>
          <p:cNvSpPr>
            <a:spLocks noEditPoints="1"/>
          </p:cNvSpPr>
          <p:nvPr/>
        </p:nvSpPr>
        <p:spPr bwMode="auto">
          <a:xfrm>
            <a:off x="4477132" y="3512344"/>
            <a:ext cx="220663" cy="188913"/>
          </a:xfrm>
          <a:custGeom>
            <a:avLst/>
            <a:gdLst/>
            <a:ahLst/>
            <a:cxnLst>
              <a:cxn ang="0">
                <a:pos x="55" y="32"/>
              </a:cxn>
              <a:cxn ang="0">
                <a:pos x="49" y="32"/>
              </a:cxn>
              <a:cxn ang="0">
                <a:pos x="47" y="36"/>
              </a:cxn>
              <a:cxn ang="0">
                <a:pos x="47" y="38"/>
              </a:cxn>
              <a:cxn ang="0">
                <a:pos x="45" y="44"/>
              </a:cxn>
              <a:cxn ang="0">
                <a:pos x="34" y="55"/>
              </a:cxn>
              <a:cxn ang="0">
                <a:pos x="23" y="52"/>
              </a:cxn>
              <a:cxn ang="0">
                <a:pos x="15" y="50"/>
              </a:cxn>
              <a:cxn ang="0">
                <a:pos x="4" y="50"/>
              </a:cxn>
              <a:cxn ang="0">
                <a:pos x="0" y="45"/>
              </a:cxn>
              <a:cxn ang="0">
                <a:pos x="0" y="23"/>
              </a:cxn>
              <a:cxn ang="0">
                <a:pos x="4" y="18"/>
              </a:cxn>
              <a:cxn ang="0">
                <a:pos x="15" y="18"/>
              </a:cxn>
              <a:cxn ang="0">
                <a:pos x="20" y="14"/>
              </a:cxn>
              <a:cxn ang="0">
                <a:pos x="23" y="9"/>
              </a:cxn>
              <a:cxn ang="0">
                <a:pos x="32" y="0"/>
              </a:cxn>
              <a:cxn ang="0">
                <a:pos x="42" y="9"/>
              </a:cxn>
              <a:cxn ang="0">
                <a:pos x="41" y="13"/>
              </a:cxn>
              <a:cxn ang="0">
                <a:pos x="55" y="13"/>
              </a:cxn>
              <a:cxn ang="0">
                <a:pos x="64" y="23"/>
              </a:cxn>
              <a:cxn ang="0">
                <a:pos x="55" y="32"/>
              </a:cxn>
              <a:cxn ang="0">
                <a:pos x="7" y="41"/>
              </a:cxn>
              <a:cxn ang="0">
                <a:pos x="4" y="43"/>
              </a:cxn>
              <a:cxn ang="0">
                <a:pos x="7" y="45"/>
              </a:cxn>
              <a:cxn ang="0">
                <a:pos x="9" y="43"/>
              </a:cxn>
              <a:cxn ang="0">
                <a:pos x="7" y="41"/>
              </a:cxn>
              <a:cxn ang="0">
                <a:pos x="55" y="18"/>
              </a:cxn>
              <a:cxn ang="0">
                <a:pos x="34" y="18"/>
              </a:cxn>
              <a:cxn ang="0">
                <a:pos x="37" y="9"/>
              </a:cxn>
              <a:cxn ang="0">
                <a:pos x="32" y="4"/>
              </a:cxn>
              <a:cxn ang="0">
                <a:pos x="29" y="9"/>
              </a:cxn>
              <a:cxn ang="0">
                <a:pos x="27" y="12"/>
              </a:cxn>
              <a:cxn ang="0">
                <a:pos x="23" y="17"/>
              </a:cxn>
              <a:cxn ang="0">
                <a:pos x="15" y="23"/>
              </a:cxn>
              <a:cxn ang="0">
                <a:pos x="13" y="23"/>
              </a:cxn>
              <a:cxn ang="0">
                <a:pos x="13" y="45"/>
              </a:cxn>
              <a:cxn ang="0">
                <a:pos x="15" y="45"/>
              </a:cxn>
              <a:cxn ang="0">
                <a:pos x="34" y="50"/>
              </a:cxn>
              <a:cxn ang="0">
                <a:pos x="41" y="44"/>
              </a:cxn>
              <a:cxn ang="0">
                <a:pos x="40" y="42"/>
              </a:cxn>
              <a:cxn ang="0">
                <a:pos x="43" y="38"/>
              </a:cxn>
              <a:cxn ang="0">
                <a:pos x="42" y="35"/>
              </a:cxn>
              <a:cxn ang="0">
                <a:pos x="44" y="31"/>
              </a:cxn>
              <a:cxn ang="0">
                <a:pos x="43" y="27"/>
              </a:cxn>
              <a:cxn ang="0">
                <a:pos x="55" y="27"/>
              </a:cxn>
              <a:cxn ang="0">
                <a:pos x="59" y="23"/>
              </a:cxn>
              <a:cxn ang="0">
                <a:pos x="55" y="18"/>
              </a:cxn>
            </a:cxnLst>
            <a:rect l="0" t="0" r="r" b="b"/>
            <a:pathLst>
              <a:path w="64" h="55">
                <a:moveTo>
                  <a:pt x="55" y="32"/>
                </a:moveTo>
                <a:cubicBezTo>
                  <a:pt x="49" y="32"/>
                  <a:pt x="49" y="32"/>
                  <a:pt x="49" y="32"/>
                </a:cubicBezTo>
                <a:cubicBezTo>
                  <a:pt x="48" y="33"/>
                  <a:pt x="48" y="35"/>
                  <a:pt x="47" y="36"/>
                </a:cubicBezTo>
                <a:cubicBezTo>
                  <a:pt x="47" y="36"/>
                  <a:pt x="47" y="37"/>
                  <a:pt x="47" y="38"/>
                </a:cubicBezTo>
                <a:cubicBezTo>
                  <a:pt x="47" y="40"/>
                  <a:pt x="47" y="42"/>
                  <a:pt x="45" y="44"/>
                </a:cubicBezTo>
                <a:cubicBezTo>
                  <a:pt x="45" y="51"/>
                  <a:pt x="41" y="55"/>
                  <a:pt x="34" y="55"/>
                </a:cubicBezTo>
                <a:cubicBezTo>
                  <a:pt x="30" y="55"/>
                  <a:pt x="26" y="53"/>
                  <a:pt x="23" y="52"/>
                </a:cubicBezTo>
                <a:cubicBezTo>
                  <a:pt x="20" y="51"/>
                  <a:pt x="17" y="50"/>
                  <a:pt x="15" y="50"/>
                </a:cubicBezTo>
                <a:cubicBezTo>
                  <a:pt x="4" y="50"/>
                  <a:pt x="4" y="50"/>
                  <a:pt x="4" y="50"/>
                </a:cubicBezTo>
                <a:cubicBezTo>
                  <a:pt x="2" y="50"/>
                  <a:pt x="0" y="48"/>
                  <a:pt x="0" y="4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0"/>
                  <a:pt x="2" y="18"/>
                  <a:pt x="4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8"/>
                  <a:pt x="19" y="15"/>
                  <a:pt x="20" y="14"/>
                </a:cubicBezTo>
                <a:cubicBezTo>
                  <a:pt x="21" y="12"/>
                  <a:pt x="22" y="11"/>
                  <a:pt x="23" y="9"/>
                </a:cubicBezTo>
                <a:cubicBezTo>
                  <a:pt x="25" y="6"/>
                  <a:pt x="27" y="0"/>
                  <a:pt x="32" y="0"/>
                </a:cubicBezTo>
                <a:cubicBezTo>
                  <a:pt x="37" y="0"/>
                  <a:pt x="42" y="3"/>
                  <a:pt x="42" y="9"/>
                </a:cubicBezTo>
                <a:cubicBezTo>
                  <a:pt x="42" y="10"/>
                  <a:pt x="42" y="12"/>
                  <a:pt x="41" y="13"/>
                </a:cubicBezTo>
                <a:cubicBezTo>
                  <a:pt x="55" y="13"/>
                  <a:pt x="55" y="13"/>
                  <a:pt x="55" y="13"/>
                </a:cubicBezTo>
                <a:cubicBezTo>
                  <a:pt x="60" y="13"/>
                  <a:pt x="64" y="18"/>
                  <a:pt x="64" y="23"/>
                </a:cubicBezTo>
                <a:cubicBezTo>
                  <a:pt x="64" y="28"/>
                  <a:pt x="60" y="32"/>
                  <a:pt x="55" y="32"/>
                </a:cubicBezTo>
                <a:close/>
                <a:moveTo>
                  <a:pt x="7" y="41"/>
                </a:moveTo>
                <a:cubicBezTo>
                  <a:pt x="5" y="41"/>
                  <a:pt x="4" y="42"/>
                  <a:pt x="4" y="43"/>
                </a:cubicBezTo>
                <a:cubicBezTo>
                  <a:pt x="4" y="44"/>
                  <a:pt x="5" y="45"/>
                  <a:pt x="7" y="45"/>
                </a:cubicBezTo>
                <a:cubicBezTo>
                  <a:pt x="8" y="45"/>
                  <a:pt x="9" y="44"/>
                  <a:pt x="9" y="43"/>
                </a:cubicBezTo>
                <a:cubicBezTo>
                  <a:pt x="9" y="42"/>
                  <a:pt x="8" y="41"/>
                  <a:pt x="7" y="41"/>
                </a:cubicBezTo>
                <a:close/>
                <a:moveTo>
                  <a:pt x="55" y="18"/>
                </a:moveTo>
                <a:cubicBezTo>
                  <a:pt x="34" y="18"/>
                  <a:pt x="34" y="18"/>
                  <a:pt x="34" y="18"/>
                </a:cubicBezTo>
                <a:cubicBezTo>
                  <a:pt x="34" y="16"/>
                  <a:pt x="37" y="13"/>
                  <a:pt x="37" y="9"/>
                </a:cubicBezTo>
                <a:cubicBezTo>
                  <a:pt x="37" y="5"/>
                  <a:pt x="35" y="4"/>
                  <a:pt x="32" y="4"/>
                </a:cubicBezTo>
                <a:cubicBezTo>
                  <a:pt x="31" y="4"/>
                  <a:pt x="29" y="8"/>
                  <a:pt x="29" y="9"/>
                </a:cubicBezTo>
                <a:cubicBezTo>
                  <a:pt x="28" y="10"/>
                  <a:pt x="28" y="11"/>
                  <a:pt x="27" y="12"/>
                </a:cubicBezTo>
                <a:cubicBezTo>
                  <a:pt x="26" y="13"/>
                  <a:pt x="25" y="15"/>
                  <a:pt x="23" y="17"/>
                </a:cubicBezTo>
                <a:cubicBezTo>
                  <a:pt x="21" y="19"/>
                  <a:pt x="18" y="23"/>
                  <a:pt x="15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45"/>
                  <a:pt x="13" y="45"/>
                  <a:pt x="13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21" y="45"/>
                  <a:pt x="27" y="50"/>
                  <a:pt x="34" y="50"/>
                </a:cubicBezTo>
                <a:cubicBezTo>
                  <a:pt x="38" y="50"/>
                  <a:pt x="41" y="48"/>
                  <a:pt x="41" y="44"/>
                </a:cubicBezTo>
                <a:cubicBezTo>
                  <a:pt x="41" y="43"/>
                  <a:pt x="41" y="43"/>
                  <a:pt x="40" y="42"/>
                </a:cubicBezTo>
                <a:cubicBezTo>
                  <a:pt x="42" y="41"/>
                  <a:pt x="43" y="39"/>
                  <a:pt x="43" y="38"/>
                </a:cubicBezTo>
                <a:cubicBezTo>
                  <a:pt x="43" y="37"/>
                  <a:pt x="43" y="36"/>
                  <a:pt x="42" y="35"/>
                </a:cubicBezTo>
                <a:cubicBezTo>
                  <a:pt x="43" y="34"/>
                  <a:pt x="44" y="33"/>
                  <a:pt x="44" y="31"/>
                </a:cubicBezTo>
                <a:cubicBezTo>
                  <a:pt x="44" y="30"/>
                  <a:pt x="44" y="28"/>
                  <a:pt x="43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7" y="27"/>
                  <a:pt x="59" y="25"/>
                  <a:pt x="59" y="23"/>
                </a:cubicBezTo>
                <a:cubicBezTo>
                  <a:pt x="59" y="20"/>
                  <a:pt x="57" y="18"/>
                  <a:pt x="55" y="1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107"/>
          <p:cNvSpPr>
            <a:spLocks/>
          </p:cNvSpPr>
          <p:nvPr/>
        </p:nvSpPr>
        <p:spPr bwMode="auto">
          <a:xfrm>
            <a:off x="4972432" y="3512344"/>
            <a:ext cx="203200" cy="173038"/>
          </a:xfrm>
          <a:custGeom>
            <a:avLst/>
            <a:gdLst/>
            <a:ahLst/>
            <a:cxnLst>
              <a:cxn ang="0">
                <a:pos x="57" y="38"/>
              </a:cxn>
              <a:cxn ang="0">
                <a:pos x="56" y="40"/>
              </a:cxn>
              <a:cxn ang="0">
                <a:pos x="50" y="41"/>
              </a:cxn>
              <a:cxn ang="0">
                <a:pos x="41" y="48"/>
              </a:cxn>
              <a:cxn ang="0">
                <a:pos x="41" y="49"/>
              </a:cxn>
              <a:cxn ang="0">
                <a:pos x="40" y="50"/>
              </a:cxn>
              <a:cxn ang="0">
                <a:pos x="37" y="50"/>
              </a:cxn>
              <a:cxn ang="0">
                <a:pos x="36" y="49"/>
              </a:cxn>
              <a:cxn ang="0">
                <a:pos x="36" y="28"/>
              </a:cxn>
              <a:cxn ang="0">
                <a:pos x="37" y="27"/>
              </a:cxn>
              <a:cxn ang="0">
                <a:pos x="40" y="27"/>
              </a:cxn>
              <a:cxn ang="0">
                <a:pos x="41" y="28"/>
              </a:cxn>
              <a:cxn ang="0">
                <a:pos x="41" y="29"/>
              </a:cxn>
              <a:cxn ang="0">
                <a:pos x="49" y="34"/>
              </a:cxn>
              <a:cxn ang="0">
                <a:pos x="51" y="34"/>
              </a:cxn>
              <a:cxn ang="0">
                <a:pos x="52" y="27"/>
              </a:cxn>
              <a:cxn ang="0">
                <a:pos x="29" y="7"/>
              </a:cxn>
              <a:cxn ang="0">
                <a:pos x="7" y="27"/>
              </a:cxn>
              <a:cxn ang="0">
                <a:pos x="8" y="34"/>
              </a:cxn>
              <a:cxn ang="0">
                <a:pos x="10" y="34"/>
              </a:cxn>
              <a:cxn ang="0">
                <a:pos x="18" y="29"/>
              </a:cxn>
              <a:cxn ang="0">
                <a:pos x="18" y="28"/>
              </a:cxn>
              <a:cxn ang="0">
                <a:pos x="19" y="27"/>
              </a:cxn>
              <a:cxn ang="0">
                <a:pos x="21" y="27"/>
              </a:cxn>
              <a:cxn ang="0">
                <a:pos x="23" y="28"/>
              </a:cxn>
              <a:cxn ang="0">
                <a:pos x="23" y="49"/>
              </a:cxn>
              <a:cxn ang="0">
                <a:pos x="21" y="50"/>
              </a:cxn>
              <a:cxn ang="0">
                <a:pos x="19" y="50"/>
              </a:cxn>
              <a:cxn ang="0">
                <a:pos x="18" y="49"/>
              </a:cxn>
              <a:cxn ang="0">
                <a:pos x="18" y="48"/>
              </a:cxn>
              <a:cxn ang="0">
                <a:pos x="9" y="41"/>
              </a:cxn>
              <a:cxn ang="0">
                <a:pos x="3" y="40"/>
              </a:cxn>
              <a:cxn ang="0">
                <a:pos x="2" y="38"/>
              </a:cxn>
              <a:cxn ang="0">
                <a:pos x="0" y="27"/>
              </a:cxn>
              <a:cxn ang="0">
                <a:pos x="29" y="0"/>
              </a:cxn>
              <a:cxn ang="0">
                <a:pos x="59" y="27"/>
              </a:cxn>
              <a:cxn ang="0">
                <a:pos x="57" y="38"/>
              </a:cxn>
            </a:cxnLst>
            <a:rect l="0" t="0" r="r" b="b"/>
            <a:pathLst>
              <a:path w="59" h="50">
                <a:moveTo>
                  <a:pt x="57" y="38"/>
                </a:moveTo>
                <a:cubicBezTo>
                  <a:pt x="56" y="40"/>
                  <a:pt x="56" y="40"/>
                  <a:pt x="56" y="40"/>
                </a:cubicBezTo>
                <a:cubicBezTo>
                  <a:pt x="50" y="41"/>
                  <a:pt x="50" y="41"/>
                  <a:pt x="50" y="41"/>
                </a:cubicBezTo>
                <a:cubicBezTo>
                  <a:pt x="49" y="45"/>
                  <a:pt x="45" y="48"/>
                  <a:pt x="41" y="48"/>
                </a:cubicBezTo>
                <a:cubicBezTo>
                  <a:pt x="41" y="49"/>
                  <a:pt x="41" y="49"/>
                  <a:pt x="41" y="49"/>
                </a:cubicBezTo>
                <a:cubicBezTo>
                  <a:pt x="41" y="50"/>
                  <a:pt x="40" y="50"/>
                  <a:pt x="40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7" y="50"/>
                  <a:pt x="36" y="50"/>
                  <a:pt x="36" y="49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7" y="27"/>
                  <a:pt x="37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4" y="29"/>
                  <a:pt x="47" y="31"/>
                  <a:pt x="49" y="34"/>
                </a:cubicBezTo>
                <a:cubicBezTo>
                  <a:pt x="51" y="34"/>
                  <a:pt x="51" y="34"/>
                  <a:pt x="51" y="34"/>
                </a:cubicBezTo>
                <a:cubicBezTo>
                  <a:pt x="52" y="31"/>
                  <a:pt x="52" y="29"/>
                  <a:pt x="52" y="27"/>
                </a:cubicBezTo>
                <a:cubicBezTo>
                  <a:pt x="52" y="16"/>
                  <a:pt x="42" y="7"/>
                  <a:pt x="29" y="7"/>
                </a:cubicBezTo>
                <a:cubicBezTo>
                  <a:pt x="17" y="7"/>
                  <a:pt x="7" y="16"/>
                  <a:pt x="7" y="27"/>
                </a:cubicBezTo>
                <a:cubicBezTo>
                  <a:pt x="7" y="29"/>
                  <a:pt x="7" y="31"/>
                  <a:pt x="8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2" y="31"/>
                  <a:pt x="15" y="29"/>
                  <a:pt x="18" y="29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2" y="27"/>
                  <a:pt x="23" y="28"/>
                  <a:pt x="23" y="28"/>
                </a:cubicBezTo>
                <a:cubicBezTo>
                  <a:pt x="23" y="49"/>
                  <a:pt x="23" y="49"/>
                  <a:pt x="23" y="49"/>
                </a:cubicBezTo>
                <a:cubicBezTo>
                  <a:pt x="23" y="50"/>
                  <a:pt x="22" y="50"/>
                  <a:pt x="21" y="50"/>
                </a:cubicBezTo>
                <a:cubicBezTo>
                  <a:pt x="19" y="50"/>
                  <a:pt x="19" y="50"/>
                  <a:pt x="19" y="50"/>
                </a:cubicBezTo>
                <a:cubicBezTo>
                  <a:pt x="19" y="50"/>
                  <a:pt x="18" y="50"/>
                  <a:pt x="18" y="49"/>
                </a:cubicBezTo>
                <a:cubicBezTo>
                  <a:pt x="18" y="48"/>
                  <a:pt x="18" y="48"/>
                  <a:pt x="18" y="48"/>
                </a:cubicBezTo>
                <a:cubicBezTo>
                  <a:pt x="14" y="48"/>
                  <a:pt x="10" y="45"/>
                  <a:pt x="9" y="41"/>
                </a:cubicBezTo>
                <a:cubicBezTo>
                  <a:pt x="3" y="40"/>
                  <a:pt x="3" y="40"/>
                  <a:pt x="3" y="40"/>
                </a:cubicBezTo>
                <a:cubicBezTo>
                  <a:pt x="2" y="38"/>
                  <a:pt x="2" y="38"/>
                  <a:pt x="2" y="38"/>
                </a:cubicBezTo>
                <a:cubicBezTo>
                  <a:pt x="0" y="34"/>
                  <a:pt x="0" y="31"/>
                  <a:pt x="0" y="27"/>
                </a:cubicBezTo>
                <a:cubicBezTo>
                  <a:pt x="0" y="12"/>
                  <a:pt x="13" y="0"/>
                  <a:pt x="29" y="0"/>
                </a:cubicBezTo>
                <a:cubicBezTo>
                  <a:pt x="46" y="0"/>
                  <a:pt x="59" y="12"/>
                  <a:pt x="59" y="27"/>
                </a:cubicBezTo>
                <a:cubicBezTo>
                  <a:pt x="59" y="31"/>
                  <a:pt x="58" y="34"/>
                  <a:pt x="57" y="3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108"/>
          <p:cNvSpPr>
            <a:spLocks noEditPoints="1"/>
          </p:cNvSpPr>
          <p:nvPr/>
        </p:nvSpPr>
        <p:spPr bwMode="auto">
          <a:xfrm>
            <a:off x="5467732" y="3512344"/>
            <a:ext cx="233363" cy="188913"/>
          </a:xfrm>
          <a:custGeom>
            <a:avLst/>
            <a:gdLst/>
            <a:ahLst/>
            <a:cxnLst>
              <a:cxn ang="0">
                <a:pos x="68" y="49"/>
              </a:cxn>
              <a:cxn ang="0">
                <a:pos x="63" y="55"/>
              </a:cxn>
              <a:cxn ang="0">
                <a:pos x="5" y="55"/>
              </a:cxn>
              <a:cxn ang="0">
                <a:pos x="0" y="49"/>
              </a:cxn>
              <a:cxn ang="0">
                <a:pos x="0" y="5"/>
              </a:cxn>
              <a:cxn ang="0">
                <a:pos x="5" y="0"/>
              </a:cxn>
              <a:cxn ang="0">
                <a:pos x="63" y="0"/>
              </a:cxn>
              <a:cxn ang="0">
                <a:pos x="68" y="5"/>
              </a:cxn>
              <a:cxn ang="0">
                <a:pos x="68" y="49"/>
              </a:cxn>
              <a:cxn ang="0">
                <a:pos x="5" y="4"/>
              </a:cxn>
              <a:cxn ang="0">
                <a:pos x="4" y="5"/>
              </a:cxn>
              <a:cxn ang="0">
                <a:pos x="4" y="49"/>
              </a:cxn>
              <a:cxn ang="0">
                <a:pos x="5" y="50"/>
              </a:cxn>
              <a:cxn ang="0">
                <a:pos x="63" y="50"/>
              </a:cxn>
              <a:cxn ang="0">
                <a:pos x="64" y="49"/>
              </a:cxn>
              <a:cxn ang="0">
                <a:pos x="64" y="5"/>
              </a:cxn>
              <a:cxn ang="0">
                <a:pos x="63" y="4"/>
              </a:cxn>
              <a:cxn ang="0">
                <a:pos x="5" y="4"/>
              </a:cxn>
              <a:cxn ang="0">
                <a:pos x="16" y="23"/>
              </a:cxn>
              <a:cxn ang="0">
                <a:pos x="9" y="16"/>
              </a:cxn>
              <a:cxn ang="0">
                <a:pos x="16" y="9"/>
              </a:cxn>
              <a:cxn ang="0">
                <a:pos x="23" y="16"/>
              </a:cxn>
              <a:cxn ang="0">
                <a:pos x="16" y="23"/>
              </a:cxn>
              <a:cxn ang="0">
                <a:pos x="59" y="45"/>
              </a:cxn>
              <a:cxn ang="0">
                <a:pos x="9" y="45"/>
              </a:cxn>
              <a:cxn ang="0">
                <a:pos x="9" y="39"/>
              </a:cxn>
              <a:cxn ang="0">
                <a:pos x="20" y="27"/>
              </a:cxn>
              <a:cxn ang="0">
                <a:pos x="26" y="33"/>
              </a:cxn>
              <a:cxn ang="0">
                <a:pos x="44" y="15"/>
              </a:cxn>
              <a:cxn ang="0">
                <a:pos x="59" y="29"/>
              </a:cxn>
              <a:cxn ang="0">
                <a:pos x="59" y="45"/>
              </a:cxn>
            </a:cxnLst>
            <a:rect l="0" t="0" r="r" b="b"/>
            <a:pathLst>
              <a:path w="68" h="55">
                <a:moveTo>
                  <a:pt x="68" y="49"/>
                </a:moveTo>
                <a:cubicBezTo>
                  <a:pt x="68" y="52"/>
                  <a:pt x="66" y="55"/>
                  <a:pt x="63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2"/>
                  <a:pt x="0" y="49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6" y="0"/>
                  <a:pt x="68" y="2"/>
                  <a:pt x="68" y="5"/>
                </a:cubicBezTo>
                <a:lnTo>
                  <a:pt x="68" y="49"/>
                </a:lnTo>
                <a:close/>
                <a:moveTo>
                  <a:pt x="5" y="4"/>
                </a:moveTo>
                <a:cubicBezTo>
                  <a:pt x="5" y="4"/>
                  <a:pt x="4" y="5"/>
                  <a:pt x="4" y="5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9"/>
                  <a:pt x="5" y="50"/>
                  <a:pt x="5" y="50"/>
                </a:cubicBezTo>
                <a:cubicBezTo>
                  <a:pt x="63" y="50"/>
                  <a:pt x="63" y="50"/>
                  <a:pt x="63" y="50"/>
                </a:cubicBezTo>
                <a:cubicBezTo>
                  <a:pt x="63" y="50"/>
                  <a:pt x="64" y="49"/>
                  <a:pt x="64" y="49"/>
                </a:cubicBezTo>
                <a:cubicBezTo>
                  <a:pt x="64" y="5"/>
                  <a:pt x="64" y="5"/>
                  <a:pt x="64" y="5"/>
                </a:cubicBezTo>
                <a:cubicBezTo>
                  <a:pt x="64" y="5"/>
                  <a:pt x="63" y="4"/>
                  <a:pt x="63" y="4"/>
                </a:cubicBezTo>
                <a:lnTo>
                  <a:pt x="5" y="4"/>
                </a:lnTo>
                <a:close/>
                <a:moveTo>
                  <a:pt x="16" y="23"/>
                </a:moveTo>
                <a:cubicBezTo>
                  <a:pt x="12" y="23"/>
                  <a:pt x="9" y="20"/>
                  <a:pt x="9" y="16"/>
                </a:cubicBezTo>
                <a:cubicBezTo>
                  <a:pt x="9" y="12"/>
                  <a:pt x="12" y="9"/>
                  <a:pt x="16" y="9"/>
                </a:cubicBezTo>
                <a:cubicBezTo>
                  <a:pt x="20" y="9"/>
                  <a:pt x="23" y="12"/>
                  <a:pt x="23" y="16"/>
                </a:cubicBezTo>
                <a:cubicBezTo>
                  <a:pt x="23" y="20"/>
                  <a:pt x="20" y="23"/>
                  <a:pt x="16" y="23"/>
                </a:cubicBezTo>
                <a:close/>
                <a:moveTo>
                  <a:pt x="59" y="45"/>
                </a:moveTo>
                <a:cubicBezTo>
                  <a:pt x="9" y="45"/>
                  <a:pt x="9" y="45"/>
                  <a:pt x="9" y="45"/>
                </a:cubicBezTo>
                <a:cubicBezTo>
                  <a:pt x="9" y="39"/>
                  <a:pt x="9" y="39"/>
                  <a:pt x="9" y="39"/>
                </a:cubicBezTo>
                <a:cubicBezTo>
                  <a:pt x="20" y="27"/>
                  <a:pt x="20" y="27"/>
                  <a:pt x="20" y="27"/>
                </a:cubicBezTo>
                <a:cubicBezTo>
                  <a:pt x="26" y="33"/>
                  <a:pt x="26" y="33"/>
                  <a:pt x="26" y="33"/>
                </a:cubicBezTo>
                <a:cubicBezTo>
                  <a:pt x="44" y="15"/>
                  <a:pt x="44" y="15"/>
                  <a:pt x="44" y="15"/>
                </a:cubicBezTo>
                <a:cubicBezTo>
                  <a:pt x="59" y="29"/>
                  <a:pt x="59" y="29"/>
                  <a:pt x="59" y="29"/>
                </a:cubicBezTo>
                <a:lnTo>
                  <a:pt x="59" y="45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09"/>
          <p:cNvSpPr>
            <a:spLocks noEditPoints="1"/>
          </p:cNvSpPr>
          <p:nvPr/>
        </p:nvSpPr>
        <p:spPr bwMode="auto">
          <a:xfrm>
            <a:off x="5961445" y="3512344"/>
            <a:ext cx="188913" cy="18891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36" y="39"/>
              </a:cxn>
              <a:cxn ang="0">
                <a:pos x="35" y="37"/>
              </a:cxn>
              <a:cxn ang="0">
                <a:pos x="32" y="37"/>
              </a:cxn>
              <a:cxn ang="0">
                <a:pos x="32" y="19"/>
              </a:cxn>
              <a:cxn ang="0">
                <a:pos x="31" y="18"/>
              </a:cxn>
              <a:cxn ang="0">
                <a:pos x="19" y="18"/>
              </a:cxn>
              <a:cxn ang="0">
                <a:pos x="18" y="19"/>
              </a:cxn>
              <a:cxn ang="0">
                <a:pos x="18" y="25"/>
              </a:cxn>
              <a:cxn ang="0">
                <a:pos x="19" y="26"/>
              </a:cxn>
              <a:cxn ang="0">
                <a:pos x="23" y="26"/>
              </a:cxn>
              <a:cxn ang="0">
                <a:pos x="23" y="37"/>
              </a:cxn>
              <a:cxn ang="0">
                <a:pos x="19" y="37"/>
              </a:cxn>
              <a:cxn ang="0">
                <a:pos x="18" y="39"/>
              </a:cxn>
              <a:cxn ang="0">
                <a:pos x="18" y="44"/>
              </a:cxn>
              <a:cxn ang="0">
                <a:pos x="19" y="45"/>
              </a:cxn>
              <a:cxn ang="0">
                <a:pos x="35" y="45"/>
              </a:cxn>
              <a:cxn ang="0">
                <a:pos x="36" y="44"/>
              </a:cxn>
              <a:cxn ang="0">
                <a:pos x="36" y="39"/>
              </a:cxn>
              <a:cxn ang="0">
                <a:pos x="32" y="7"/>
              </a:cxn>
              <a:cxn ang="0">
                <a:pos x="31" y="5"/>
              </a:cxn>
              <a:cxn ang="0">
                <a:pos x="24" y="5"/>
              </a:cxn>
              <a:cxn ang="0">
                <a:pos x="23" y="7"/>
              </a:cxn>
              <a:cxn ang="0">
                <a:pos x="23" y="12"/>
              </a:cxn>
              <a:cxn ang="0">
                <a:pos x="24" y="13"/>
              </a:cxn>
              <a:cxn ang="0">
                <a:pos x="31" y="13"/>
              </a:cxn>
              <a:cxn ang="0">
                <a:pos x="32" y="12"/>
              </a:cxn>
              <a:cxn ang="0">
                <a:pos x="32" y="7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36" y="39"/>
                </a:moveTo>
                <a:cubicBezTo>
                  <a:pt x="36" y="38"/>
                  <a:pt x="36" y="37"/>
                  <a:pt x="35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9"/>
                  <a:pt x="31" y="18"/>
                  <a:pt x="31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8" y="19"/>
                  <a:pt x="18" y="19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6"/>
                  <a:pt x="19" y="26"/>
                  <a:pt x="19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37"/>
                  <a:pt x="23" y="37"/>
                  <a:pt x="23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19" y="37"/>
                  <a:pt x="18" y="38"/>
                  <a:pt x="18" y="39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5"/>
                  <a:pt x="19" y="45"/>
                  <a:pt x="19" y="45"/>
                </a:cubicBezTo>
                <a:cubicBezTo>
                  <a:pt x="35" y="45"/>
                  <a:pt x="35" y="45"/>
                  <a:pt x="35" y="45"/>
                </a:cubicBezTo>
                <a:cubicBezTo>
                  <a:pt x="36" y="45"/>
                  <a:pt x="36" y="45"/>
                  <a:pt x="36" y="44"/>
                </a:cubicBezTo>
                <a:lnTo>
                  <a:pt x="36" y="39"/>
                </a:lnTo>
                <a:close/>
                <a:moveTo>
                  <a:pt x="32" y="7"/>
                </a:moveTo>
                <a:cubicBezTo>
                  <a:pt x="32" y="6"/>
                  <a:pt x="31" y="5"/>
                  <a:pt x="31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3" y="5"/>
                  <a:pt x="23" y="6"/>
                  <a:pt x="23" y="7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3"/>
                  <a:pt x="23" y="13"/>
                  <a:pt x="24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3"/>
                  <a:pt x="32" y="13"/>
                  <a:pt x="32" y="12"/>
                </a:cubicBezTo>
                <a:lnTo>
                  <a:pt x="32" y="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110"/>
          <p:cNvSpPr>
            <a:spLocks noEditPoints="1"/>
          </p:cNvSpPr>
          <p:nvPr/>
        </p:nvSpPr>
        <p:spPr bwMode="auto">
          <a:xfrm>
            <a:off x="6456745" y="3494881"/>
            <a:ext cx="250825" cy="203200"/>
          </a:xfrm>
          <a:custGeom>
            <a:avLst/>
            <a:gdLst/>
            <a:ahLst/>
            <a:cxnLst>
              <a:cxn ang="0">
                <a:pos x="70" y="24"/>
              </a:cxn>
              <a:cxn ang="0">
                <a:pos x="65" y="24"/>
              </a:cxn>
              <a:cxn ang="0">
                <a:pos x="66" y="30"/>
              </a:cxn>
              <a:cxn ang="0">
                <a:pos x="36" y="59"/>
              </a:cxn>
              <a:cxn ang="0">
                <a:pos x="10" y="42"/>
              </a:cxn>
              <a:cxn ang="0">
                <a:pos x="3" y="42"/>
              </a:cxn>
              <a:cxn ang="0">
                <a:pos x="0" y="39"/>
              </a:cxn>
              <a:cxn ang="0">
                <a:pos x="3" y="36"/>
              </a:cxn>
              <a:cxn ang="0">
                <a:pos x="8" y="36"/>
              </a:cxn>
              <a:cxn ang="0">
                <a:pos x="7" y="30"/>
              </a:cxn>
              <a:cxn ang="0">
                <a:pos x="36" y="0"/>
              </a:cxn>
              <a:cxn ang="0">
                <a:pos x="63" y="18"/>
              </a:cxn>
              <a:cxn ang="0">
                <a:pos x="70" y="18"/>
              </a:cxn>
              <a:cxn ang="0">
                <a:pos x="73" y="21"/>
              </a:cxn>
              <a:cxn ang="0">
                <a:pos x="70" y="24"/>
              </a:cxn>
              <a:cxn ang="0">
                <a:pos x="59" y="24"/>
              </a:cxn>
              <a:cxn ang="0">
                <a:pos x="24" y="24"/>
              </a:cxn>
              <a:cxn ang="0">
                <a:pos x="21" y="21"/>
              </a:cxn>
              <a:cxn ang="0">
                <a:pos x="24" y="18"/>
              </a:cxn>
              <a:cxn ang="0">
                <a:pos x="56" y="18"/>
              </a:cxn>
              <a:cxn ang="0">
                <a:pos x="36" y="7"/>
              </a:cxn>
              <a:cxn ang="0">
                <a:pos x="13" y="30"/>
              </a:cxn>
              <a:cxn ang="0">
                <a:pos x="14" y="36"/>
              </a:cxn>
              <a:cxn ang="0">
                <a:pos x="49" y="36"/>
              </a:cxn>
              <a:cxn ang="0">
                <a:pos x="52" y="39"/>
              </a:cxn>
              <a:cxn ang="0">
                <a:pos x="49" y="42"/>
              </a:cxn>
              <a:cxn ang="0">
                <a:pos x="17" y="42"/>
              </a:cxn>
              <a:cxn ang="0">
                <a:pos x="36" y="53"/>
              </a:cxn>
              <a:cxn ang="0">
                <a:pos x="60" y="30"/>
              </a:cxn>
              <a:cxn ang="0">
                <a:pos x="59" y="24"/>
              </a:cxn>
              <a:cxn ang="0">
                <a:pos x="49" y="33"/>
              </a:cxn>
              <a:cxn ang="0">
                <a:pos x="24" y="33"/>
              </a:cxn>
              <a:cxn ang="0">
                <a:pos x="21" y="30"/>
              </a:cxn>
              <a:cxn ang="0">
                <a:pos x="24" y="27"/>
              </a:cxn>
              <a:cxn ang="0">
                <a:pos x="49" y="27"/>
              </a:cxn>
              <a:cxn ang="0">
                <a:pos x="52" y="30"/>
              </a:cxn>
              <a:cxn ang="0">
                <a:pos x="49" y="33"/>
              </a:cxn>
            </a:cxnLst>
            <a:rect l="0" t="0" r="r" b="b"/>
            <a:pathLst>
              <a:path w="73" h="59">
                <a:moveTo>
                  <a:pt x="70" y="24"/>
                </a:moveTo>
                <a:cubicBezTo>
                  <a:pt x="65" y="24"/>
                  <a:pt x="65" y="24"/>
                  <a:pt x="65" y="24"/>
                </a:cubicBezTo>
                <a:cubicBezTo>
                  <a:pt x="66" y="26"/>
                  <a:pt x="66" y="28"/>
                  <a:pt x="66" y="30"/>
                </a:cubicBezTo>
                <a:cubicBezTo>
                  <a:pt x="66" y="46"/>
                  <a:pt x="53" y="59"/>
                  <a:pt x="36" y="59"/>
                </a:cubicBezTo>
                <a:cubicBezTo>
                  <a:pt x="24" y="59"/>
                  <a:pt x="14" y="52"/>
                  <a:pt x="10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1" y="42"/>
                  <a:pt x="0" y="41"/>
                  <a:pt x="0" y="39"/>
                </a:cubicBezTo>
                <a:cubicBezTo>
                  <a:pt x="0" y="37"/>
                  <a:pt x="1" y="36"/>
                  <a:pt x="3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7" y="34"/>
                  <a:pt x="7" y="32"/>
                  <a:pt x="7" y="30"/>
                </a:cubicBezTo>
                <a:cubicBezTo>
                  <a:pt x="7" y="14"/>
                  <a:pt x="20" y="0"/>
                  <a:pt x="36" y="0"/>
                </a:cubicBezTo>
                <a:cubicBezTo>
                  <a:pt x="48" y="0"/>
                  <a:pt x="58" y="8"/>
                  <a:pt x="63" y="18"/>
                </a:cubicBezTo>
                <a:cubicBezTo>
                  <a:pt x="70" y="18"/>
                  <a:pt x="70" y="18"/>
                  <a:pt x="70" y="18"/>
                </a:cubicBezTo>
                <a:cubicBezTo>
                  <a:pt x="72" y="18"/>
                  <a:pt x="73" y="19"/>
                  <a:pt x="73" y="21"/>
                </a:cubicBezTo>
                <a:cubicBezTo>
                  <a:pt x="73" y="22"/>
                  <a:pt x="72" y="24"/>
                  <a:pt x="70" y="24"/>
                </a:cubicBezTo>
                <a:close/>
                <a:moveTo>
                  <a:pt x="59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2" y="24"/>
                  <a:pt x="21" y="22"/>
                  <a:pt x="21" y="21"/>
                </a:cubicBezTo>
                <a:cubicBezTo>
                  <a:pt x="21" y="19"/>
                  <a:pt x="22" y="18"/>
                  <a:pt x="24" y="18"/>
                </a:cubicBezTo>
                <a:cubicBezTo>
                  <a:pt x="56" y="18"/>
                  <a:pt x="56" y="18"/>
                  <a:pt x="56" y="18"/>
                </a:cubicBezTo>
                <a:cubicBezTo>
                  <a:pt x="52" y="11"/>
                  <a:pt x="45" y="7"/>
                  <a:pt x="36" y="7"/>
                </a:cubicBezTo>
                <a:cubicBezTo>
                  <a:pt x="24" y="7"/>
                  <a:pt x="13" y="17"/>
                  <a:pt x="13" y="30"/>
                </a:cubicBezTo>
                <a:cubicBezTo>
                  <a:pt x="13" y="32"/>
                  <a:pt x="13" y="34"/>
                  <a:pt x="14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51" y="36"/>
                  <a:pt x="52" y="37"/>
                  <a:pt x="52" y="39"/>
                </a:cubicBezTo>
                <a:cubicBezTo>
                  <a:pt x="52" y="41"/>
                  <a:pt x="51" y="42"/>
                  <a:pt x="49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21" y="49"/>
                  <a:pt x="28" y="53"/>
                  <a:pt x="36" y="53"/>
                </a:cubicBezTo>
                <a:cubicBezTo>
                  <a:pt x="49" y="53"/>
                  <a:pt x="60" y="43"/>
                  <a:pt x="60" y="30"/>
                </a:cubicBezTo>
                <a:cubicBezTo>
                  <a:pt x="60" y="28"/>
                  <a:pt x="59" y="26"/>
                  <a:pt x="59" y="24"/>
                </a:cubicBezTo>
                <a:close/>
                <a:moveTo>
                  <a:pt x="49" y="33"/>
                </a:moveTo>
                <a:cubicBezTo>
                  <a:pt x="24" y="33"/>
                  <a:pt x="24" y="33"/>
                  <a:pt x="24" y="33"/>
                </a:cubicBezTo>
                <a:cubicBezTo>
                  <a:pt x="22" y="33"/>
                  <a:pt x="21" y="32"/>
                  <a:pt x="21" y="30"/>
                </a:cubicBezTo>
                <a:cubicBezTo>
                  <a:pt x="21" y="28"/>
                  <a:pt x="22" y="27"/>
                  <a:pt x="24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1" y="27"/>
                  <a:pt x="52" y="28"/>
                  <a:pt x="52" y="30"/>
                </a:cubicBezTo>
                <a:cubicBezTo>
                  <a:pt x="52" y="32"/>
                  <a:pt x="51" y="33"/>
                  <a:pt x="49" y="33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111"/>
          <p:cNvSpPr>
            <a:spLocks noEditPoints="1"/>
          </p:cNvSpPr>
          <p:nvPr/>
        </p:nvSpPr>
        <p:spPr bwMode="auto">
          <a:xfrm>
            <a:off x="6952045" y="3512344"/>
            <a:ext cx="250825" cy="173038"/>
          </a:xfrm>
          <a:custGeom>
            <a:avLst/>
            <a:gdLst/>
            <a:ahLst/>
            <a:cxnLst>
              <a:cxn ang="0">
                <a:pos x="73" y="36"/>
              </a:cxn>
              <a:cxn ang="0">
                <a:pos x="58" y="50"/>
              </a:cxn>
              <a:cxn ang="0">
                <a:pos x="58" y="50"/>
              </a:cxn>
              <a:cxn ang="0">
                <a:pos x="15" y="50"/>
              </a:cxn>
              <a:cxn ang="0">
                <a:pos x="15" y="50"/>
              </a:cxn>
              <a:cxn ang="0">
                <a:pos x="14" y="50"/>
              </a:cxn>
              <a:cxn ang="0">
                <a:pos x="14" y="50"/>
              </a:cxn>
              <a:cxn ang="0">
                <a:pos x="0" y="35"/>
              </a:cxn>
              <a:cxn ang="0">
                <a:pos x="7" y="23"/>
              </a:cxn>
              <a:cxn ang="0">
                <a:pos x="7" y="20"/>
              </a:cxn>
              <a:cxn ang="0">
                <a:pos x="17" y="10"/>
              </a:cxn>
              <a:cxn ang="0">
                <a:pos x="23" y="12"/>
              </a:cxn>
              <a:cxn ang="0">
                <a:pos x="42" y="0"/>
              </a:cxn>
              <a:cxn ang="0">
                <a:pos x="64" y="21"/>
              </a:cxn>
              <a:cxn ang="0">
                <a:pos x="64" y="23"/>
              </a:cxn>
              <a:cxn ang="0">
                <a:pos x="73" y="36"/>
              </a:cxn>
              <a:cxn ang="0">
                <a:pos x="27" y="42"/>
              </a:cxn>
              <a:cxn ang="0">
                <a:pos x="35" y="38"/>
              </a:cxn>
              <a:cxn ang="0">
                <a:pos x="32" y="34"/>
              </a:cxn>
              <a:cxn ang="0">
                <a:pos x="27" y="37"/>
              </a:cxn>
              <a:cxn ang="0">
                <a:pos x="22" y="32"/>
              </a:cxn>
              <a:cxn ang="0">
                <a:pos x="27" y="28"/>
              </a:cxn>
              <a:cxn ang="0">
                <a:pos x="48" y="42"/>
              </a:cxn>
              <a:cxn ang="0">
                <a:pos x="58" y="32"/>
              </a:cxn>
              <a:cxn ang="0">
                <a:pos x="48" y="23"/>
              </a:cxn>
              <a:cxn ang="0">
                <a:pos x="39" y="26"/>
              </a:cxn>
              <a:cxn ang="0">
                <a:pos x="43" y="30"/>
              </a:cxn>
              <a:cxn ang="0">
                <a:pos x="48" y="28"/>
              </a:cxn>
              <a:cxn ang="0">
                <a:pos x="52" y="32"/>
              </a:cxn>
              <a:cxn ang="0">
                <a:pos x="48" y="37"/>
              </a:cxn>
              <a:cxn ang="0">
                <a:pos x="27" y="23"/>
              </a:cxn>
              <a:cxn ang="0">
                <a:pos x="16" y="32"/>
              </a:cxn>
              <a:cxn ang="0">
                <a:pos x="27" y="42"/>
              </a:cxn>
            </a:cxnLst>
            <a:rect l="0" t="0" r="r" b="b"/>
            <a:pathLst>
              <a:path w="73" h="50">
                <a:moveTo>
                  <a:pt x="73" y="36"/>
                </a:moveTo>
                <a:cubicBezTo>
                  <a:pt x="73" y="44"/>
                  <a:pt x="66" y="50"/>
                  <a:pt x="58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6" y="50"/>
                  <a:pt x="0" y="43"/>
                  <a:pt x="0" y="35"/>
                </a:cubicBezTo>
                <a:cubicBezTo>
                  <a:pt x="0" y="30"/>
                  <a:pt x="3" y="26"/>
                  <a:pt x="7" y="23"/>
                </a:cubicBezTo>
                <a:cubicBezTo>
                  <a:pt x="7" y="22"/>
                  <a:pt x="7" y="21"/>
                  <a:pt x="7" y="20"/>
                </a:cubicBezTo>
                <a:cubicBezTo>
                  <a:pt x="7" y="15"/>
                  <a:pt x="11" y="10"/>
                  <a:pt x="17" y="10"/>
                </a:cubicBezTo>
                <a:cubicBezTo>
                  <a:pt x="19" y="10"/>
                  <a:pt x="21" y="11"/>
                  <a:pt x="23" y="12"/>
                </a:cubicBezTo>
                <a:cubicBezTo>
                  <a:pt x="26" y="5"/>
                  <a:pt x="34" y="0"/>
                  <a:pt x="42" y="0"/>
                </a:cubicBezTo>
                <a:cubicBezTo>
                  <a:pt x="54" y="0"/>
                  <a:pt x="64" y="10"/>
                  <a:pt x="64" y="21"/>
                </a:cubicBezTo>
                <a:cubicBezTo>
                  <a:pt x="64" y="22"/>
                  <a:pt x="64" y="22"/>
                  <a:pt x="64" y="23"/>
                </a:cubicBezTo>
                <a:cubicBezTo>
                  <a:pt x="69" y="25"/>
                  <a:pt x="73" y="30"/>
                  <a:pt x="73" y="36"/>
                </a:cubicBezTo>
                <a:close/>
                <a:moveTo>
                  <a:pt x="27" y="42"/>
                </a:moveTo>
                <a:cubicBezTo>
                  <a:pt x="30" y="42"/>
                  <a:pt x="33" y="41"/>
                  <a:pt x="35" y="38"/>
                </a:cubicBezTo>
                <a:cubicBezTo>
                  <a:pt x="34" y="37"/>
                  <a:pt x="33" y="36"/>
                  <a:pt x="32" y="34"/>
                </a:cubicBezTo>
                <a:cubicBezTo>
                  <a:pt x="31" y="36"/>
                  <a:pt x="29" y="37"/>
                  <a:pt x="27" y="37"/>
                </a:cubicBezTo>
                <a:cubicBezTo>
                  <a:pt x="25" y="37"/>
                  <a:pt x="22" y="35"/>
                  <a:pt x="22" y="32"/>
                </a:cubicBezTo>
                <a:cubicBezTo>
                  <a:pt x="22" y="30"/>
                  <a:pt x="25" y="28"/>
                  <a:pt x="27" y="28"/>
                </a:cubicBezTo>
                <a:cubicBezTo>
                  <a:pt x="35" y="28"/>
                  <a:pt x="37" y="42"/>
                  <a:pt x="48" y="42"/>
                </a:cubicBezTo>
                <a:cubicBezTo>
                  <a:pt x="54" y="42"/>
                  <a:pt x="58" y="38"/>
                  <a:pt x="58" y="32"/>
                </a:cubicBezTo>
                <a:cubicBezTo>
                  <a:pt x="58" y="26"/>
                  <a:pt x="53" y="23"/>
                  <a:pt x="48" y="23"/>
                </a:cubicBezTo>
                <a:cubicBezTo>
                  <a:pt x="44" y="23"/>
                  <a:pt x="42" y="24"/>
                  <a:pt x="39" y="26"/>
                </a:cubicBezTo>
                <a:cubicBezTo>
                  <a:pt x="40" y="28"/>
                  <a:pt x="41" y="29"/>
                  <a:pt x="43" y="30"/>
                </a:cubicBezTo>
                <a:cubicBezTo>
                  <a:pt x="44" y="29"/>
                  <a:pt x="46" y="28"/>
                  <a:pt x="48" y="28"/>
                </a:cubicBezTo>
                <a:cubicBezTo>
                  <a:pt x="50" y="28"/>
                  <a:pt x="52" y="30"/>
                  <a:pt x="52" y="32"/>
                </a:cubicBezTo>
                <a:cubicBezTo>
                  <a:pt x="52" y="35"/>
                  <a:pt x="50" y="37"/>
                  <a:pt x="48" y="37"/>
                </a:cubicBezTo>
                <a:cubicBezTo>
                  <a:pt x="40" y="37"/>
                  <a:pt x="38" y="23"/>
                  <a:pt x="27" y="23"/>
                </a:cubicBezTo>
                <a:cubicBezTo>
                  <a:pt x="21" y="23"/>
                  <a:pt x="16" y="26"/>
                  <a:pt x="16" y="32"/>
                </a:cubicBezTo>
                <a:cubicBezTo>
                  <a:pt x="16" y="38"/>
                  <a:pt x="21" y="42"/>
                  <a:pt x="27" y="4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112"/>
          <p:cNvSpPr>
            <a:spLocks noEditPoints="1"/>
          </p:cNvSpPr>
          <p:nvPr/>
        </p:nvSpPr>
        <p:spPr bwMode="auto">
          <a:xfrm>
            <a:off x="7445757" y="3494881"/>
            <a:ext cx="188913" cy="220663"/>
          </a:xfrm>
          <a:custGeom>
            <a:avLst/>
            <a:gdLst/>
            <a:ahLst/>
            <a:cxnLst>
              <a:cxn ang="0">
                <a:pos x="27" y="47"/>
              </a:cxn>
              <a:cxn ang="0">
                <a:pos x="0" y="56"/>
              </a:cxn>
              <a:cxn ang="0">
                <a:pos x="0" y="17"/>
              </a:cxn>
              <a:cxn ang="0">
                <a:pos x="1" y="16"/>
              </a:cxn>
              <a:cxn ang="0">
                <a:pos x="6" y="1"/>
              </a:cxn>
              <a:cxn ang="0">
                <a:pos x="49" y="0"/>
              </a:cxn>
              <a:cxn ang="0">
                <a:pos x="49" y="16"/>
              </a:cxn>
              <a:cxn ang="0">
                <a:pos x="55" y="56"/>
              </a:cxn>
              <a:cxn ang="0">
                <a:pos x="26" y="9"/>
              </a:cxn>
              <a:cxn ang="0">
                <a:pos x="1" y="54"/>
              </a:cxn>
              <a:cxn ang="0">
                <a:pos x="21" y="38"/>
              </a:cxn>
              <a:cxn ang="0">
                <a:pos x="15" y="34"/>
              </a:cxn>
              <a:cxn ang="0">
                <a:pos x="6" y="44"/>
              </a:cxn>
              <a:cxn ang="0">
                <a:pos x="8" y="41"/>
              </a:cxn>
              <a:cxn ang="0">
                <a:pos x="17" y="27"/>
              </a:cxn>
              <a:cxn ang="0">
                <a:pos x="10" y="29"/>
              </a:cxn>
              <a:cxn ang="0">
                <a:pos x="9" y="30"/>
              </a:cxn>
              <a:cxn ang="0">
                <a:pos x="6" y="29"/>
              </a:cxn>
              <a:cxn ang="0">
                <a:pos x="8" y="28"/>
              </a:cxn>
              <a:cxn ang="0">
                <a:pos x="15" y="26"/>
              </a:cxn>
              <a:cxn ang="0">
                <a:pos x="20" y="24"/>
              </a:cxn>
              <a:cxn ang="0">
                <a:pos x="18" y="29"/>
              </a:cxn>
              <a:cxn ang="0">
                <a:pos x="18" y="35"/>
              </a:cxn>
              <a:cxn ang="0">
                <a:pos x="23" y="39"/>
              </a:cxn>
              <a:cxn ang="0">
                <a:pos x="16" y="22"/>
              </a:cxn>
              <a:cxn ang="0">
                <a:pos x="12" y="24"/>
              </a:cxn>
              <a:cxn ang="0">
                <a:pos x="9" y="22"/>
              </a:cxn>
              <a:cxn ang="0">
                <a:pos x="13" y="21"/>
              </a:cxn>
              <a:cxn ang="0">
                <a:pos x="16" y="21"/>
              </a:cxn>
              <a:cxn ang="0">
                <a:pos x="44" y="57"/>
              </a:cxn>
              <a:cxn ang="0">
                <a:pos x="41" y="60"/>
              </a:cxn>
              <a:cxn ang="0">
                <a:pos x="28" y="64"/>
              </a:cxn>
              <a:cxn ang="0">
                <a:pos x="11" y="60"/>
              </a:cxn>
              <a:cxn ang="0">
                <a:pos x="11" y="58"/>
              </a:cxn>
              <a:cxn ang="0">
                <a:pos x="25" y="63"/>
              </a:cxn>
              <a:cxn ang="0">
                <a:pos x="40" y="59"/>
              </a:cxn>
              <a:cxn ang="0">
                <a:pos x="44" y="57"/>
              </a:cxn>
              <a:cxn ang="0">
                <a:pos x="48" y="2"/>
              </a:cxn>
              <a:cxn ang="0">
                <a:pos x="48" y="15"/>
              </a:cxn>
              <a:cxn ang="0">
                <a:pos x="43" y="21"/>
              </a:cxn>
              <a:cxn ang="0">
                <a:pos x="31" y="39"/>
              </a:cxn>
              <a:cxn ang="0">
                <a:pos x="37" y="36"/>
              </a:cxn>
              <a:cxn ang="0">
                <a:pos x="45" y="43"/>
              </a:cxn>
              <a:cxn ang="0">
                <a:pos x="43" y="34"/>
              </a:cxn>
              <a:cxn ang="0">
                <a:pos x="41" y="26"/>
              </a:cxn>
            </a:cxnLst>
            <a:rect l="0" t="0" r="r" b="b"/>
            <a:pathLst>
              <a:path w="55" h="64">
                <a:moveTo>
                  <a:pt x="55" y="56"/>
                </a:moveTo>
                <a:cubicBezTo>
                  <a:pt x="27" y="47"/>
                  <a:pt x="27" y="47"/>
                  <a:pt x="27" y="47"/>
                </a:cubicBezTo>
                <a:cubicBezTo>
                  <a:pt x="26" y="48"/>
                  <a:pt x="1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6"/>
                  <a:pt x="0" y="16"/>
                  <a:pt x="1" y="16"/>
                </a:cubicBezTo>
                <a:cubicBezTo>
                  <a:pt x="1" y="16"/>
                  <a:pt x="3" y="16"/>
                  <a:pt x="6" y="15"/>
                </a:cubicBezTo>
                <a:cubicBezTo>
                  <a:pt x="6" y="1"/>
                  <a:pt x="6" y="1"/>
                  <a:pt x="6" y="1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48" y="0"/>
                  <a:pt x="49" y="0"/>
                </a:cubicBezTo>
                <a:cubicBezTo>
                  <a:pt x="49" y="0"/>
                  <a:pt x="49" y="0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5" y="18"/>
                  <a:pt x="55" y="18"/>
                  <a:pt x="55" y="18"/>
                </a:cubicBezTo>
                <a:lnTo>
                  <a:pt x="55" y="56"/>
                </a:lnTo>
                <a:close/>
                <a:moveTo>
                  <a:pt x="26" y="46"/>
                </a:moveTo>
                <a:cubicBezTo>
                  <a:pt x="26" y="9"/>
                  <a:pt x="26" y="9"/>
                  <a:pt x="26" y="9"/>
                </a:cubicBezTo>
                <a:cubicBezTo>
                  <a:pt x="1" y="18"/>
                  <a:pt x="1" y="18"/>
                  <a:pt x="1" y="18"/>
                </a:cubicBezTo>
                <a:cubicBezTo>
                  <a:pt x="1" y="54"/>
                  <a:pt x="1" y="54"/>
                  <a:pt x="1" y="54"/>
                </a:cubicBezTo>
                <a:lnTo>
                  <a:pt x="26" y="46"/>
                </a:lnTo>
                <a:close/>
                <a:moveTo>
                  <a:pt x="21" y="38"/>
                </a:moveTo>
                <a:cubicBezTo>
                  <a:pt x="20" y="38"/>
                  <a:pt x="18" y="37"/>
                  <a:pt x="18" y="36"/>
                </a:cubicBezTo>
                <a:cubicBezTo>
                  <a:pt x="17" y="36"/>
                  <a:pt x="15" y="34"/>
                  <a:pt x="15" y="34"/>
                </a:cubicBezTo>
                <a:cubicBezTo>
                  <a:pt x="14" y="36"/>
                  <a:pt x="12" y="38"/>
                  <a:pt x="10" y="40"/>
                </a:cubicBezTo>
                <a:cubicBezTo>
                  <a:pt x="9" y="41"/>
                  <a:pt x="8" y="44"/>
                  <a:pt x="6" y="44"/>
                </a:cubicBezTo>
                <a:cubicBezTo>
                  <a:pt x="6" y="45"/>
                  <a:pt x="5" y="45"/>
                  <a:pt x="5" y="45"/>
                </a:cubicBezTo>
                <a:cubicBezTo>
                  <a:pt x="6" y="44"/>
                  <a:pt x="7" y="42"/>
                  <a:pt x="8" y="41"/>
                </a:cubicBezTo>
                <a:cubicBezTo>
                  <a:pt x="9" y="40"/>
                  <a:pt x="13" y="34"/>
                  <a:pt x="14" y="33"/>
                </a:cubicBezTo>
                <a:cubicBezTo>
                  <a:pt x="15" y="32"/>
                  <a:pt x="17" y="27"/>
                  <a:pt x="17" y="27"/>
                </a:cubicBezTo>
                <a:cubicBezTo>
                  <a:pt x="17" y="27"/>
                  <a:pt x="14" y="28"/>
                  <a:pt x="13" y="28"/>
                </a:cubicBezTo>
                <a:cubicBezTo>
                  <a:pt x="12" y="28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9" y="30"/>
                  <a:pt x="9" y="30"/>
                </a:cubicBezTo>
                <a:cubicBezTo>
                  <a:pt x="9" y="30"/>
                  <a:pt x="8" y="30"/>
                  <a:pt x="7" y="30"/>
                </a:cubicBezTo>
                <a:cubicBezTo>
                  <a:pt x="7" y="30"/>
                  <a:pt x="6" y="29"/>
                  <a:pt x="6" y="29"/>
                </a:cubicBezTo>
                <a:cubicBezTo>
                  <a:pt x="6" y="29"/>
                  <a:pt x="6" y="29"/>
                  <a:pt x="6" y="28"/>
                </a:cubicBezTo>
                <a:cubicBezTo>
                  <a:pt x="7" y="28"/>
                  <a:pt x="7" y="28"/>
                  <a:pt x="8" y="28"/>
                </a:cubicBezTo>
                <a:cubicBezTo>
                  <a:pt x="9" y="28"/>
                  <a:pt x="11" y="27"/>
                  <a:pt x="12" y="27"/>
                </a:cubicBezTo>
                <a:cubicBezTo>
                  <a:pt x="13" y="26"/>
                  <a:pt x="15" y="26"/>
                  <a:pt x="15" y="26"/>
                </a:cubicBezTo>
                <a:cubicBezTo>
                  <a:pt x="16" y="25"/>
                  <a:pt x="18" y="24"/>
                  <a:pt x="19" y="24"/>
                </a:cubicBezTo>
                <a:cubicBezTo>
                  <a:pt x="19" y="24"/>
                  <a:pt x="20" y="23"/>
                  <a:pt x="20" y="24"/>
                </a:cubicBezTo>
                <a:cubicBezTo>
                  <a:pt x="20" y="24"/>
                  <a:pt x="20" y="25"/>
                  <a:pt x="20" y="25"/>
                </a:cubicBezTo>
                <a:cubicBezTo>
                  <a:pt x="20" y="25"/>
                  <a:pt x="18" y="28"/>
                  <a:pt x="18" y="29"/>
                </a:cubicBezTo>
                <a:cubicBezTo>
                  <a:pt x="18" y="29"/>
                  <a:pt x="17" y="31"/>
                  <a:pt x="15" y="34"/>
                </a:cubicBezTo>
                <a:cubicBezTo>
                  <a:pt x="16" y="34"/>
                  <a:pt x="17" y="34"/>
                  <a:pt x="18" y="35"/>
                </a:cubicBezTo>
                <a:cubicBezTo>
                  <a:pt x="18" y="35"/>
                  <a:pt x="22" y="37"/>
                  <a:pt x="23" y="37"/>
                </a:cubicBezTo>
                <a:cubicBezTo>
                  <a:pt x="23" y="37"/>
                  <a:pt x="23" y="38"/>
                  <a:pt x="23" y="39"/>
                </a:cubicBezTo>
                <a:cubicBezTo>
                  <a:pt x="23" y="39"/>
                  <a:pt x="21" y="38"/>
                  <a:pt x="21" y="38"/>
                </a:cubicBezTo>
                <a:close/>
                <a:moveTo>
                  <a:pt x="16" y="22"/>
                </a:moveTo>
                <a:cubicBezTo>
                  <a:pt x="15" y="23"/>
                  <a:pt x="14" y="23"/>
                  <a:pt x="14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11" y="24"/>
                  <a:pt x="11" y="24"/>
                  <a:pt x="10" y="23"/>
                </a:cubicBezTo>
                <a:cubicBezTo>
                  <a:pt x="10" y="23"/>
                  <a:pt x="9" y="21"/>
                  <a:pt x="9" y="22"/>
                </a:cubicBezTo>
                <a:cubicBezTo>
                  <a:pt x="10" y="22"/>
                  <a:pt x="11" y="22"/>
                  <a:pt x="11" y="22"/>
                </a:cubicBezTo>
                <a:cubicBezTo>
                  <a:pt x="11" y="22"/>
                  <a:pt x="13" y="21"/>
                  <a:pt x="13" y="21"/>
                </a:cubicBezTo>
                <a:cubicBezTo>
                  <a:pt x="14" y="21"/>
                  <a:pt x="15" y="21"/>
                  <a:pt x="15" y="21"/>
                </a:cubicBezTo>
                <a:cubicBezTo>
                  <a:pt x="15" y="21"/>
                  <a:pt x="16" y="21"/>
                  <a:pt x="16" y="21"/>
                </a:cubicBezTo>
                <a:cubicBezTo>
                  <a:pt x="16" y="22"/>
                  <a:pt x="16" y="22"/>
                  <a:pt x="16" y="22"/>
                </a:cubicBezTo>
                <a:close/>
                <a:moveTo>
                  <a:pt x="44" y="57"/>
                </a:moveTo>
                <a:cubicBezTo>
                  <a:pt x="42" y="62"/>
                  <a:pt x="42" y="62"/>
                  <a:pt x="42" y="62"/>
                </a:cubicBezTo>
                <a:cubicBezTo>
                  <a:pt x="41" y="60"/>
                  <a:pt x="41" y="60"/>
                  <a:pt x="41" y="60"/>
                </a:cubicBezTo>
                <a:cubicBezTo>
                  <a:pt x="38" y="62"/>
                  <a:pt x="34" y="63"/>
                  <a:pt x="31" y="64"/>
                </a:cubicBezTo>
                <a:cubicBezTo>
                  <a:pt x="30" y="64"/>
                  <a:pt x="29" y="64"/>
                  <a:pt x="28" y="64"/>
                </a:cubicBezTo>
                <a:cubicBezTo>
                  <a:pt x="25" y="64"/>
                  <a:pt x="25" y="64"/>
                  <a:pt x="25" y="64"/>
                </a:cubicBezTo>
                <a:cubicBezTo>
                  <a:pt x="21" y="64"/>
                  <a:pt x="14" y="62"/>
                  <a:pt x="11" y="60"/>
                </a:cubicBezTo>
                <a:cubicBezTo>
                  <a:pt x="11" y="60"/>
                  <a:pt x="11" y="59"/>
                  <a:pt x="11" y="59"/>
                </a:cubicBezTo>
                <a:cubicBezTo>
                  <a:pt x="11" y="59"/>
                  <a:pt x="11" y="58"/>
                  <a:pt x="11" y="58"/>
                </a:cubicBezTo>
                <a:cubicBezTo>
                  <a:pt x="12" y="58"/>
                  <a:pt x="13" y="60"/>
                  <a:pt x="14" y="60"/>
                </a:cubicBezTo>
                <a:cubicBezTo>
                  <a:pt x="17" y="61"/>
                  <a:pt x="22" y="63"/>
                  <a:pt x="25" y="63"/>
                </a:cubicBezTo>
                <a:cubicBezTo>
                  <a:pt x="30" y="63"/>
                  <a:pt x="33" y="62"/>
                  <a:pt x="37" y="60"/>
                </a:cubicBezTo>
                <a:cubicBezTo>
                  <a:pt x="38" y="60"/>
                  <a:pt x="39" y="59"/>
                  <a:pt x="40" y="59"/>
                </a:cubicBezTo>
                <a:cubicBezTo>
                  <a:pt x="39" y="56"/>
                  <a:pt x="39" y="56"/>
                  <a:pt x="39" y="56"/>
                </a:cubicBezTo>
                <a:lnTo>
                  <a:pt x="44" y="57"/>
                </a:lnTo>
                <a:close/>
                <a:moveTo>
                  <a:pt x="48" y="15"/>
                </a:moveTo>
                <a:cubicBezTo>
                  <a:pt x="48" y="2"/>
                  <a:pt x="48" y="2"/>
                  <a:pt x="48" y="2"/>
                </a:cubicBezTo>
                <a:cubicBezTo>
                  <a:pt x="28" y="9"/>
                  <a:pt x="28" y="9"/>
                  <a:pt x="28" y="9"/>
                </a:cubicBezTo>
                <a:lnTo>
                  <a:pt x="48" y="15"/>
                </a:lnTo>
                <a:close/>
                <a:moveTo>
                  <a:pt x="49" y="44"/>
                </a:moveTo>
                <a:cubicBezTo>
                  <a:pt x="43" y="21"/>
                  <a:pt x="43" y="21"/>
                  <a:pt x="43" y="21"/>
                </a:cubicBezTo>
                <a:cubicBezTo>
                  <a:pt x="39" y="20"/>
                  <a:pt x="39" y="20"/>
                  <a:pt x="39" y="20"/>
                </a:cubicBezTo>
                <a:cubicBezTo>
                  <a:pt x="31" y="39"/>
                  <a:pt x="31" y="39"/>
                  <a:pt x="31" y="39"/>
                </a:cubicBezTo>
                <a:cubicBezTo>
                  <a:pt x="35" y="40"/>
                  <a:pt x="35" y="40"/>
                  <a:pt x="35" y="40"/>
                </a:cubicBezTo>
                <a:cubicBezTo>
                  <a:pt x="37" y="36"/>
                  <a:pt x="37" y="36"/>
                  <a:pt x="37" y="36"/>
                </a:cubicBezTo>
                <a:cubicBezTo>
                  <a:pt x="44" y="38"/>
                  <a:pt x="44" y="38"/>
                  <a:pt x="44" y="38"/>
                </a:cubicBezTo>
                <a:cubicBezTo>
                  <a:pt x="45" y="43"/>
                  <a:pt x="45" y="43"/>
                  <a:pt x="45" y="43"/>
                </a:cubicBezTo>
                <a:lnTo>
                  <a:pt x="49" y="44"/>
                </a:lnTo>
                <a:close/>
                <a:moveTo>
                  <a:pt x="43" y="34"/>
                </a:moveTo>
                <a:cubicBezTo>
                  <a:pt x="38" y="33"/>
                  <a:pt x="38" y="33"/>
                  <a:pt x="38" y="33"/>
                </a:cubicBezTo>
                <a:cubicBezTo>
                  <a:pt x="41" y="26"/>
                  <a:pt x="41" y="26"/>
                  <a:pt x="41" y="26"/>
                </a:cubicBezTo>
                <a:lnTo>
                  <a:pt x="43" y="34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13"/>
          <p:cNvSpPr>
            <a:spLocks noEditPoints="1"/>
          </p:cNvSpPr>
          <p:nvPr/>
        </p:nvSpPr>
        <p:spPr bwMode="auto">
          <a:xfrm>
            <a:off x="7941057" y="3512344"/>
            <a:ext cx="220663" cy="173038"/>
          </a:xfrm>
          <a:custGeom>
            <a:avLst/>
            <a:gdLst/>
            <a:ahLst/>
            <a:cxnLst>
              <a:cxn ang="0">
                <a:pos x="63" y="20"/>
              </a:cxn>
              <a:cxn ang="0">
                <a:pos x="44" y="43"/>
              </a:cxn>
              <a:cxn ang="0">
                <a:pos x="28" y="47"/>
              </a:cxn>
              <a:cxn ang="0">
                <a:pos x="18" y="46"/>
              </a:cxn>
              <a:cxn ang="0">
                <a:pos x="11" y="43"/>
              </a:cxn>
              <a:cxn ang="0">
                <a:pos x="4" y="50"/>
              </a:cxn>
              <a:cxn ang="0">
                <a:pos x="0" y="47"/>
              </a:cxn>
              <a:cxn ang="0">
                <a:pos x="0" y="46"/>
              </a:cxn>
              <a:cxn ang="0">
                <a:pos x="7" y="37"/>
              </a:cxn>
              <a:cxn ang="0">
                <a:pos x="6" y="34"/>
              </a:cxn>
              <a:cxn ang="0">
                <a:pos x="5" y="30"/>
              </a:cxn>
              <a:cxn ang="0">
                <a:pos x="25" y="8"/>
              </a:cxn>
              <a:cxn ang="0">
                <a:pos x="52" y="3"/>
              </a:cxn>
              <a:cxn ang="0">
                <a:pos x="58" y="0"/>
              </a:cxn>
              <a:cxn ang="0">
                <a:pos x="64" y="13"/>
              </a:cxn>
              <a:cxn ang="0">
                <a:pos x="63" y="20"/>
              </a:cxn>
              <a:cxn ang="0">
                <a:pos x="43" y="18"/>
              </a:cxn>
              <a:cxn ang="0">
                <a:pos x="14" y="32"/>
              </a:cxn>
              <a:cxn ang="0">
                <a:pos x="13" y="34"/>
              </a:cxn>
              <a:cxn ang="0">
                <a:pos x="16" y="36"/>
              </a:cxn>
              <a:cxn ang="0">
                <a:pos x="17" y="36"/>
              </a:cxn>
              <a:cxn ang="0">
                <a:pos x="22" y="31"/>
              </a:cxn>
              <a:cxn ang="0">
                <a:pos x="43" y="23"/>
              </a:cxn>
              <a:cxn ang="0">
                <a:pos x="45" y="20"/>
              </a:cxn>
              <a:cxn ang="0">
                <a:pos x="43" y="18"/>
              </a:cxn>
            </a:cxnLst>
            <a:rect l="0" t="0" r="r" b="b"/>
            <a:pathLst>
              <a:path w="64" h="50">
                <a:moveTo>
                  <a:pt x="63" y="20"/>
                </a:moveTo>
                <a:cubicBezTo>
                  <a:pt x="61" y="31"/>
                  <a:pt x="54" y="38"/>
                  <a:pt x="44" y="43"/>
                </a:cubicBezTo>
                <a:cubicBezTo>
                  <a:pt x="39" y="46"/>
                  <a:pt x="33" y="47"/>
                  <a:pt x="28" y="47"/>
                </a:cubicBezTo>
                <a:cubicBezTo>
                  <a:pt x="25" y="47"/>
                  <a:pt x="21" y="47"/>
                  <a:pt x="18" y="46"/>
                </a:cubicBezTo>
                <a:cubicBezTo>
                  <a:pt x="16" y="45"/>
                  <a:pt x="13" y="43"/>
                  <a:pt x="11" y="43"/>
                </a:cubicBezTo>
                <a:cubicBezTo>
                  <a:pt x="9" y="43"/>
                  <a:pt x="7" y="50"/>
                  <a:pt x="4" y="50"/>
                </a:cubicBezTo>
                <a:cubicBezTo>
                  <a:pt x="2" y="50"/>
                  <a:pt x="1" y="49"/>
                  <a:pt x="0" y="47"/>
                </a:cubicBezTo>
                <a:cubicBezTo>
                  <a:pt x="0" y="47"/>
                  <a:pt x="0" y="46"/>
                  <a:pt x="0" y="46"/>
                </a:cubicBezTo>
                <a:cubicBezTo>
                  <a:pt x="0" y="42"/>
                  <a:pt x="7" y="39"/>
                  <a:pt x="7" y="37"/>
                </a:cubicBezTo>
                <a:cubicBezTo>
                  <a:pt x="7" y="37"/>
                  <a:pt x="6" y="35"/>
                  <a:pt x="6" y="34"/>
                </a:cubicBezTo>
                <a:cubicBezTo>
                  <a:pt x="6" y="33"/>
                  <a:pt x="5" y="32"/>
                  <a:pt x="5" y="30"/>
                </a:cubicBezTo>
                <a:cubicBezTo>
                  <a:pt x="5" y="19"/>
                  <a:pt x="14" y="11"/>
                  <a:pt x="25" y="8"/>
                </a:cubicBezTo>
                <a:cubicBezTo>
                  <a:pt x="32" y="5"/>
                  <a:pt x="47" y="8"/>
                  <a:pt x="52" y="3"/>
                </a:cubicBezTo>
                <a:cubicBezTo>
                  <a:pt x="54" y="1"/>
                  <a:pt x="55" y="0"/>
                  <a:pt x="58" y="0"/>
                </a:cubicBezTo>
                <a:cubicBezTo>
                  <a:pt x="62" y="0"/>
                  <a:pt x="64" y="10"/>
                  <a:pt x="64" y="13"/>
                </a:cubicBezTo>
                <a:cubicBezTo>
                  <a:pt x="64" y="16"/>
                  <a:pt x="63" y="18"/>
                  <a:pt x="63" y="20"/>
                </a:cubicBezTo>
                <a:close/>
                <a:moveTo>
                  <a:pt x="43" y="18"/>
                </a:moveTo>
                <a:cubicBezTo>
                  <a:pt x="31" y="18"/>
                  <a:pt x="22" y="23"/>
                  <a:pt x="14" y="32"/>
                </a:cubicBezTo>
                <a:cubicBezTo>
                  <a:pt x="14" y="33"/>
                  <a:pt x="13" y="33"/>
                  <a:pt x="13" y="34"/>
                </a:cubicBezTo>
                <a:cubicBezTo>
                  <a:pt x="13" y="35"/>
                  <a:pt x="15" y="36"/>
                  <a:pt x="16" y="36"/>
                </a:cubicBezTo>
                <a:cubicBezTo>
                  <a:pt x="16" y="36"/>
                  <a:pt x="17" y="36"/>
                  <a:pt x="17" y="36"/>
                </a:cubicBezTo>
                <a:cubicBezTo>
                  <a:pt x="19" y="34"/>
                  <a:pt x="21" y="32"/>
                  <a:pt x="22" y="31"/>
                </a:cubicBezTo>
                <a:cubicBezTo>
                  <a:pt x="29" y="25"/>
                  <a:pt x="34" y="23"/>
                  <a:pt x="43" y="23"/>
                </a:cubicBezTo>
                <a:cubicBezTo>
                  <a:pt x="44" y="23"/>
                  <a:pt x="45" y="22"/>
                  <a:pt x="45" y="20"/>
                </a:cubicBezTo>
                <a:cubicBezTo>
                  <a:pt x="45" y="19"/>
                  <a:pt x="44" y="18"/>
                  <a:pt x="43" y="1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114"/>
          <p:cNvSpPr>
            <a:spLocks/>
          </p:cNvSpPr>
          <p:nvPr/>
        </p:nvSpPr>
        <p:spPr bwMode="auto">
          <a:xfrm>
            <a:off x="8436357" y="3512344"/>
            <a:ext cx="127000" cy="173038"/>
          </a:xfrm>
          <a:custGeom>
            <a:avLst/>
            <a:gdLst/>
            <a:ahLst/>
            <a:cxnLst>
              <a:cxn ang="0">
                <a:pos x="34" y="18"/>
              </a:cxn>
              <a:cxn ang="0">
                <a:pos x="27" y="18"/>
              </a:cxn>
              <a:cxn ang="0">
                <a:pos x="27" y="49"/>
              </a:cxn>
              <a:cxn ang="0">
                <a:pos x="26" y="50"/>
              </a:cxn>
              <a:cxn ang="0">
                <a:pos x="1" y="50"/>
              </a:cxn>
              <a:cxn ang="0">
                <a:pos x="0" y="49"/>
              </a:cxn>
              <a:cxn ang="0">
                <a:pos x="0" y="48"/>
              </a:cxn>
              <a:cxn ang="0">
                <a:pos x="6" y="41"/>
              </a:cxn>
              <a:cxn ang="0">
                <a:pos x="7" y="41"/>
              </a:cxn>
              <a:cxn ang="0">
                <a:pos x="18" y="41"/>
              </a:cxn>
              <a:cxn ang="0">
                <a:pos x="18" y="18"/>
              </a:cxn>
              <a:cxn ang="0">
                <a:pos x="11" y="18"/>
              </a:cxn>
              <a:cxn ang="0">
                <a:pos x="9" y="17"/>
              </a:cxn>
              <a:cxn ang="0">
                <a:pos x="9" y="14"/>
              </a:cxn>
              <a:cxn ang="0">
                <a:pos x="21" y="1"/>
              </a:cxn>
              <a:cxn ang="0">
                <a:pos x="24" y="1"/>
              </a:cxn>
              <a:cxn ang="0">
                <a:pos x="36" y="14"/>
              </a:cxn>
              <a:cxn ang="0">
                <a:pos x="36" y="17"/>
              </a:cxn>
              <a:cxn ang="0">
                <a:pos x="34" y="18"/>
              </a:cxn>
            </a:cxnLst>
            <a:rect l="0" t="0" r="r" b="b"/>
            <a:pathLst>
              <a:path w="37" h="50">
                <a:moveTo>
                  <a:pt x="34" y="1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49"/>
                  <a:pt x="27" y="49"/>
                  <a:pt x="27" y="49"/>
                </a:cubicBezTo>
                <a:cubicBezTo>
                  <a:pt x="27" y="50"/>
                  <a:pt x="27" y="50"/>
                  <a:pt x="26" y="50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0"/>
                  <a:pt x="0" y="50"/>
                  <a:pt x="0" y="49"/>
                </a:cubicBezTo>
                <a:cubicBezTo>
                  <a:pt x="0" y="49"/>
                  <a:pt x="0" y="48"/>
                  <a:pt x="0" y="48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7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8" y="18"/>
                  <a:pt x="18" y="18"/>
                  <a:pt x="18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0" y="18"/>
                  <a:pt x="10" y="18"/>
                  <a:pt x="9" y="17"/>
                </a:cubicBezTo>
                <a:cubicBezTo>
                  <a:pt x="9" y="16"/>
                  <a:pt x="9" y="15"/>
                  <a:pt x="9" y="14"/>
                </a:cubicBezTo>
                <a:cubicBezTo>
                  <a:pt x="21" y="1"/>
                  <a:pt x="21" y="1"/>
                  <a:pt x="21" y="1"/>
                </a:cubicBezTo>
                <a:cubicBezTo>
                  <a:pt x="22" y="0"/>
                  <a:pt x="24" y="0"/>
                  <a:pt x="24" y="1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5"/>
                  <a:pt x="37" y="16"/>
                  <a:pt x="36" y="17"/>
                </a:cubicBezTo>
                <a:cubicBezTo>
                  <a:pt x="36" y="18"/>
                  <a:pt x="35" y="18"/>
                  <a:pt x="34" y="1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115"/>
          <p:cNvSpPr>
            <a:spLocks noEditPoints="1"/>
          </p:cNvSpPr>
          <p:nvPr/>
        </p:nvSpPr>
        <p:spPr bwMode="auto">
          <a:xfrm>
            <a:off x="8931657" y="3494881"/>
            <a:ext cx="219075" cy="220663"/>
          </a:xfrm>
          <a:custGeom>
            <a:avLst/>
            <a:gdLst/>
            <a:ahLst/>
            <a:cxnLst>
              <a:cxn ang="0">
                <a:pos x="64" y="32"/>
              </a:cxn>
              <a:cxn ang="0">
                <a:pos x="32" y="64"/>
              </a:cxn>
              <a:cxn ang="0">
                <a:pos x="0" y="32"/>
              </a:cxn>
              <a:cxn ang="0">
                <a:pos x="32" y="0"/>
              </a:cxn>
              <a:cxn ang="0">
                <a:pos x="64" y="32"/>
              </a:cxn>
              <a:cxn ang="0">
                <a:pos x="14" y="38"/>
              </a:cxn>
              <a:cxn ang="0">
                <a:pos x="13" y="32"/>
              </a:cxn>
              <a:cxn ang="0">
                <a:pos x="14" y="26"/>
              </a:cxn>
              <a:cxn ang="0">
                <a:pos x="8" y="19"/>
              </a:cxn>
              <a:cxn ang="0">
                <a:pos x="4" y="32"/>
              </a:cxn>
              <a:cxn ang="0">
                <a:pos x="8" y="45"/>
              </a:cxn>
              <a:cxn ang="0">
                <a:pos x="14" y="38"/>
              </a:cxn>
              <a:cxn ang="0">
                <a:pos x="45" y="32"/>
              </a:cxn>
              <a:cxn ang="0">
                <a:pos x="32" y="18"/>
              </a:cxn>
              <a:cxn ang="0">
                <a:pos x="18" y="32"/>
              </a:cxn>
              <a:cxn ang="0">
                <a:pos x="32" y="46"/>
              </a:cxn>
              <a:cxn ang="0">
                <a:pos x="45" y="32"/>
              </a:cxn>
              <a:cxn ang="0">
                <a:pos x="19" y="8"/>
              </a:cxn>
              <a:cxn ang="0">
                <a:pos x="26" y="15"/>
              </a:cxn>
              <a:cxn ang="0">
                <a:pos x="32" y="14"/>
              </a:cxn>
              <a:cxn ang="0">
                <a:pos x="38" y="15"/>
              </a:cxn>
              <a:cxn ang="0">
                <a:pos x="45" y="8"/>
              </a:cxn>
              <a:cxn ang="0">
                <a:pos x="32" y="5"/>
              </a:cxn>
              <a:cxn ang="0">
                <a:pos x="19" y="8"/>
              </a:cxn>
              <a:cxn ang="0">
                <a:pos x="45" y="56"/>
              </a:cxn>
              <a:cxn ang="0">
                <a:pos x="38" y="49"/>
              </a:cxn>
              <a:cxn ang="0">
                <a:pos x="32" y="50"/>
              </a:cxn>
              <a:cxn ang="0">
                <a:pos x="26" y="49"/>
              </a:cxn>
              <a:cxn ang="0">
                <a:pos x="19" y="56"/>
              </a:cxn>
              <a:cxn ang="0">
                <a:pos x="32" y="60"/>
              </a:cxn>
              <a:cxn ang="0">
                <a:pos x="45" y="56"/>
              </a:cxn>
              <a:cxn ang="0">
                <a:pos x="56" y="45"/>
              </a:cxn>
              <a:cxn ang="0">
                <a:pos x="59" y="32"/>
              </a:cxn>
              <a:cxn ang="0">
                <a:pos x="56" y="19"/>
              </a:cxn>
              <a:cxn ang="0">
                <a:pos x="49" y="26"/>
              </a:cxn>
              <a:cxn ang="0">
                <a:pos x="50" y="32"/>
              </a:cxn>
              <a:cxn ang="0">
                <a:pos x="49" y="38"/>
              </a:cxn>
              <a:cxn ang="0">
                <a:pos x="56" y="45"/>
              </a:cxn>
            </a:cxnLst>
            <a:rect l="0" t="0" r="r" b="b"/>
            <a:pathLst>
              <a:path w="64" h="64">
                <a:moveTo>
                  <a:pt x="64" y="32"/>
                </a:moveTo>
                <a:cubicBezTo>
                  <a:pt x="64" y="50"/>
                  <a:pt x="49" y="64"/>
                  <a:pt x="32" y="64"/>
                </a:cubicBezTo>
                <a:cubicBezTo>
                  <a:pt x="14" y="64"/>
                  <a:pt x="0" y="50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4" y="14"/>
                  <a:pt x="64" y="32"/>
                </a:cubicBezTo>
                <a:close/>
                <a:moveTo>
                  <a:pt x="14" y="38"/>
                </a:moveTo>
                <a:cubicBezTo>
                  <a:pt x="14" y="36"/>
                  <a:pt x="13" y="34"/>
                  <a:pt x="13" y="32"/>
                </a:cubicBezTo>
                <a:cubicBezTo>
                  <a:pt x="13" y="30"/>
                  <a:pt x="14" y="28"/>
                  <a:pt x="14" y="26"/>
                </a:cubicBezTo>
                <a:cubicBezTo>
                  <a:pt x="8" y="19"/>
                  <a:pt x="8" y="19"/>
                  <a:pt x="8" y="19"/>
                </a:cubicBezTo>
                <a:cubicBezTo>
                  <a:pt x="6" y="23"/>
                  <a:pt x="4" y="28"/>
                  <a:pt x="4" y="32"/>
                </a:cubicBezTo>
                <a:cubicBezTo>
                  <a:pt x="4" y="37"/>
                  <a:pt x="6" y="41"/>
                  <a:pt x="8" y="45"/>
                </a:cubicBezTo>
                <a:lnTo>
                  <a:pt x="14" y="38"/>
                </a:lnTo>
                <a:close/>
                <a:moveTo>
                  <a:pt x="45" y="32"/>
                </a:moveTo>
                <a:cubicBezTo>
                  <a:pt x="45" y="25"/>
                  <a:pt x="39" y="18"/>
                  <a:pt x="32" y="18"/>
                </a:cubicBezTo>
                <a:cubicBezTo>
                  <a:pt x="24" y="18"/>
                  <a:pt x="18" y="25"/>
                  <a:pt x="18" y="32"/>
                </a:cubicBezTo>
                <a:cubicBezTo>
                  <a:pt x="18" y="40"/>
                  <a:pt x="24" y="46"/>
                  <a:pt x="32" y="46"/>
                </a:cubicBezTo>
                <a:cubicBezTo>
                  <a:pt x="39" y="46"/>
                  <a:pt x="45" y="40"/>
                  <a:pt x="45" y="32"/>
                </a:cubicBezTo>
                <a:close/>
                <a:moveTo>
                  <a:pt x="19" y="8"/>
                </a:moveTo>
                <a:cubicBezTo>
                  <a:pt x="26" y="15"/>
                  <a:pt x="26" y="15"/>
                  <a:pt x="26" y="15"/>
                </a:cubicBezTo>
                <a:cubicBezTo>
                  <a:pt x="28" y="14"/>
                  <a:pt x="30" y="14"/>
                  <a:pt x="32" y="14"/>
                </a:cubicBezTo>
                <a:cubicBezTo>
                  <a:pt x="34" y="14"/>
                  <a:pt x="36" y="14"/>
                  <a:pt x="38" y="15"/>
                </a:cubicBezTo>
                <a:cubicBezTo>
                  <a:pt x="45" y="8"/>
                  <a:pt x="45" y="8"/>
                  <a:pt x="45" y="8"/>
                </a:cubicBezTo>
                <a:cubicBezTo>
                  <a:pt x="41" y="6"/>
                  <a:pt x="36" y="5"/>
                  <a:pt x="32" y="5"/>
                </a:cubicBezTo>
                <a:cubicBezTo>
                  <a:pt x="27" y="5"/>
                  <a:pt x="23" y="6"/>
                  <a:pt x="19" y="8"/>
                </a:cubicBezTo>
                <a:close/>
                <a:moveTo>
                  <a:pt x="45" y="56"/>
                </a:moveTo>
                <a:cubicBezTo>
                  <a:pt x="38" y="49"/>
                  <a:pt x="38" y="49"/>
                  <a:pt x="38" y="49"/>
                </a:cubicBezTo>
                <a:cubicBezTo>
                  <a:pt x="36" y="50"/>
                  <a:pt x="34" y="50"/>
                  <a:pt x="32" y="50"/>
                </a:cubicBezTo>
                <a:cubicBezTo>
                  <a:pt x="30" y="50"/>
                  <a:pt x="28" y="50"/>
                  <a:pt x="26" y="49"/>
                </a:cubicBezTo>
                <a:cubicBezTo>
                  <a:pt x="19" y="56"/>
                  <a:pt x="19" y="56"/>
                  <a:pt x="19" y="56"/>
                </a:cubicBezTo>
                <a:cubicBezTo>
                  <a:pt x="23" y="58"/>
                  <a:pt x="27" y="60"/>
                  <a:pt x="32" y="60"/>
                </a:cubicBezTo>
                <a:cubicBezTo>
                  <a:pt x="36" y="60"/>
                  <a:pt x="41" y="58"/>
                  <a:pt x="45" y="56"/>
                </a:cubicBezTo>
                <a:close/>
                <a:moveTo>
                  <a:pt x="56" y="45"/>
                </a:moveTo>
                <a:cubicBezTo>
                  <a:pt x="58" y="41"/>
                  <a:pt x="59" y="37"/>
                  <a:pt x="59" y="32"/>
                </a:cubicBezTo>
                <a:cubicBezTo>
                  <a:pt x="59" y="28"/>
                  <a:pt x="58" y="23"/>
                  <a:pt x="56" y="19"/>
                </a:cubicBezTo>
                <a:cubicBezTo>
                  <a:pt x="49" y="26"/>
                  <a:pt x="49" y="26"/>
                  <a:pt x="49" y="26"/>
                </a:cubicBezTo>
                <a:cubicBezTo>
                  <a:pt x="50" y="28"/>
                  <a:pt x="50" y="30"/>
                  <a:pt x="50" y="32"/>
                </a:cubicBezTo>
                <a:cubicBezTo>
                  <a:pt x="50" y="34"/>
                  <a:pt x="50" y="36"/>
                  <a:pt x="49" y="38"/>
                </a:cubicBezTo>
                <a:lnTo>
                  <a:pt x="56" y="45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116"/>
          <p:cNvSpPr>
            <a:spLocks noEditPoints="1"/>
          </p:cNvSpPr>
          <p:nvPr/>
        </p:nvSpPr>
        <p:spPr bwMode="auto">
          <a:xfrm>
            <a:off x="9428545" y="3526631"/>
            <a:ext cx="196850" cy="158750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117"/>
          <p:cNvSpPr>
            <a:spLocks noEditPoints="1"/>
          </p:cNvSpPr>
          <p:nvPr/>
        </p:nvSpPr>
        <p:spPr bwMode="auto">
          <a:xfrm>
            <a:off x="9920670" y="3512344"/>
            <a:ext cx="188913" cy="182563"/>
          </a:xfrm>
          <a:custGeom>
            <a:avLst/>
            <a:gdLst/>
            <a:ahLst/>
            <a:cxnLst>
              <a:cxn ang="0">
                <a:pos x="6" y="13"/>
              </a:cxn>
              <a:cxn ang="0">
                <a:pos x="6" y="13"/>
              </a:cxn>
              <a:cxn ang="0">
                <a:pos x="0" y="7"/>
              </a:cxn>
              <a:cxn ang="0">
                <a:pos x="6" y="0"/>
              </a:cxn>
              <a:cxn ang="0">
                <a:pos x="13" y="7"/>
              </a:cxn>
              <a:cxn ang="0">
                <a:pos x="6" y="13"/>
              </a:cxn>
              <a:cxn ang="0">
                <a:pos x="12" y="53"/>
              </a:cxn>
              <a:cxn ang="0">
                <a:pos x="0" y="53"/>
              </a:cxn>
              <a:cxn ang="0">
                <a:pos x="0" y="17"/>
              </a:cxn>
              <a:cxn ang="0">
                <a:pos x="12" y="17"/>
              </a:cxn>
              <a:cxn ang="0">
                <a:pos x="12" y="53"/>
              </a:cxn>
              <a:cxn ang="0">
                <a:pos x="55" y="53"/>
              </a:cxn>
              <a:cxn ang="0">
                <a:pos x="43" y="53"/>
              </a:cxn>
              <a:cxn ang="0">
                <a:pos x="43" y="34"/>
              </a:cxn>
              <a:cxn ang="0">
                <a:pos x="37" y="26"/>
              </a:cxn>
              <a:cxn ang="0">
                <a:pos x="31" y="30"/>
              </a:cxn>
              <a:cxn ang="0">
                <a:pos x="30" y="33"/>
              </a:cxn>
              <a:cxn ang="0">
                <a:pos x="30" y="53"/>
              </a:cxn>
              <a:cxn ang="0">
                <a:pos x="19" y="53"/>
              </a:cxn>
              <a:cxn ang="0">
                <a:pos x="19" y="17"/>
              </a:cxn>
              <a:cxn ang="0">
                <a:pos x="30" y="17"/>
              </a:cxn>
              <a:cxn ang="0">
                <a:pos x="30" y="23"/>
              </a:cxn>
              <a:cxn ang="0">
                <a:pos x="30" y="23"/>
              </a:cxn>
              <a:cxn ang="0">
                <a:pos x="41" y="17"/>
              </a:cxn>
              <a:cxn ang="0">
                <a:pos x="55" y="33"/>
              </a:cxn>
              <a:cxn ang="0">
                <a:pos x="55" y="53"/>
              </a:cxn>
            </a:cxnLst>
            <a:rect l="0" t="0" r="r" b="b"/>
            <a:pathLst>
              <a:path w="55" h="53">
                <a:moveTo>
                  <a:pt x="6" y="13"/>
                </a:moveTo>
                <a:cubicBezTo>
                  <a:pt x="6" y="13"/>
                  <a:pt x="6" y="13"/>
                  <a:pt x="6" y="13"/>
                </a:cubicBezTo>
                <a:cubicBezTo>
                  <a:pt x="2" y="13"/>
                  <a:pt x="0" y="10"/>
                  <a:pt x="0" y="7"/>
                </a:cubicBezTo>
                <a:cubicBezTo>
                  <a:pt x="0" y="3"/>
                  <a:pt x="2" y="0"/>
                  <a:pt x="6" y="0"/>
                </a:cubicBezTo>
                <a:cubicBezTo>
                  <a:pt x="10" y="0"/>
                  <a:pt x="13" y="3"/>
                  <a:pt x="13" y="7"/>
                </a:cubicBezTo>
                <a:cubicBezTo>
                  <a:pt x="13" y="10"/>
                  <a:pt x="10" y="13"/>
                  <a:pt x="6" y="13"/>
                </a:cubicBezTo>
                <a:close/>
                <a:moveTo>
                  <a:pt x="12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17"/>
                  <a:pt x="0" y="17"/>
                  <a:pt x="0" y="17"/>
                </a:cubicBezTo>
                <a:cubicBezTo>
                  <a:pt x="12" y="17"/>
                  <a:pt x="12" y="17"/>
                  <a:pt x="12" y="17"/>
                </a:cubicBezTo>
                <a:lnTo>
                  <a:pt x="12" y="53"/>
                </a:lnTo>
                <a:close/>
                <a:moveTo>
                  <a:pt x="55" y="53"/>
                </a:moveTo>
                <a:cubicBezTo>
                  <a:pt x="43" y="53"/>
                  <a:pt x="43" y="53"/>
                  <a:pt x="43" y="53"/>
                </a:cubicBezTo>
                <a:cubicBezTo>
                  <a:pt x="43" y="34"/>
                  <a:pt x="43" y="34"/>
                  <a:pt x="43" y="34"/>
                </a:cubicBezTo>
                <a:cubicBezTo>
                  <a:pt x="43" y="29"/>
                  <a:pt x="41" y="26"/>
                  <a:pt x="37" y="26"/>
                </a:cubicBezTo>
                <a:cubicBezTo>
                  <a:pt x="34" y="26"/>
                  <a:pt x="32" y="28"/>
                  <a:pt x="31" y="30"/>
                </a:cubicBezTo>
                <a:cubicBezTo>
                  <a:pt x="31" y="31"/>
                  <a:pt x="30" y="32"/>
                  <a:pt x="30" y="33"/>
                </a:cubicBezTo>
                <a:cubicBezTo>
                  <a:pt x="30" y="53"/>
                  <a:pt x="30" y="53"/>
                  <a:pt x="30" y="53"/>
                </a:cubicBezTo>
                <a:cubicBezTo>
                  <a:pt x="19" y="53"/>
                  <a:pt x="19" y="53"/>
                  <a:pt x="19" y="53"/>
                </a:cubicBezTo>
                <a:cubicBezTo>
                  <a:pt x="19" y="21"/>
                  <a:pt x="19" y="17"/>
                  <a:pt x="19" y="17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2" y="20"/>
                  <a:pt x="35" y="17"/>
                  <a:pt x="41" y="17"/>
                </a:cubicBezTo>
                <a:cubicBezTo>
                  <a:pt x="49" y="17"/>
                  <a:pt x="55" y="22"/>
                  <a:pt x="55" y="33"/>
                </a:cubicBezTo>
                <a:lnTo>
                  <a:pt x="55" y="53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18"/>
          <p:cNvSpPr>
            <a:spLocks noEditPoints="1"/>
          </p:cNvSpPr>
          <p:nvPr/>
        </p:nvSpPr>
        <p:spPr bwMode="auto">
          <a:xfrm>
            <a:off x="10373930" y="3512344"/>
            <a:ext cx="219075" cy="173038"/>
          </a:xfrm>
          <a:custGeom>
            <a:avLst/>
            <a:gdLst/>
            <a:ahLst/>
            <a:cxnLst>
              <a:cxn ang="0">
                <a:pos x="58" y="50"/>
              </a:cxn>
              <a:cxn ang="0">
                <a:pos x="0" y="44"/>
              </a:cxn>
              <a:cxn ang="0">
                <a:pos x="5" y="0"/>
              </a:cxn>
              <a:cxn ang="0">
                <a:pos x="64" y="5"/>
              </a:cxn>
              <a:cxn ang="0">
                <a:pos x="59" y="15"/>
              </a:cxn>
              <a:cxn ang="0">
                <a:pos x="5" y="13"/>
              </a:cxn>
              <a:cxn ang="0">
                <a:pos x="4" y="44"/>
              </a:cxn>
              <a:cxn ang="0">
                <a:pos x="58" y="45"/>
              </a:cxn>
              <a:cxn ang="0">
                <a:pos x="59" y="15"/>
              </a:cxn>
              <a:cxn ang="0">
                <a:pos x="12" y="23"/>
              </a:cxn>
              <a:cxn ang="0">
                <a:pos x="9" y="21"/>
              </a:cxn>
              <a:cxn ang="0">
                <a:pos x="10" y="18"/>
              </a:cxn>
              <a:cxn ang="0">
                <a:pos x="13" y="19"/>
              </a:cxn>
              <a:cxn ang="0">
                <a:pos x="13" y="31"/>
              </a:cxn>
              <a:cxn ang="0">
                <a:pos x="10" y="32"/>
              </a:cxn>
              <a:cxn ang="0">
                <a:pos x="9" y="28"/>
              </a:cxn>
              <a:cxn ang="0">
                <a:pos x="12" y="27"/>
              </a:cxn>
              <a:cxn ang="0">
                <a:pos x="13" y="31"/>
              </a:cxn>
              <a:cxn ang="0">
                <a:pos x="12" y="41"/>
              </a:cxn>
              <a:cxn ang="0">
                <a:pos x="9" y="40"/>
              </a:cxn>
              <a:cxn ang="0">
                <a:pos x="10" y="36"/>
              </a:cxn>
              <a:cxn ang="0">
                <a:pos x="13" y="37"/>
              </a:cxn>
              <a:cxn ang="0">
                <a:pos x="55" y="21"/>
              </a:cxn>
              <a:cxn ang="0">
                <a:pos x="19" y="23"/>
              </a:cxn>
              <a:cxn ang="0">
                <a:pos x="18" y="19"/>
              </a:cxn>
              <a:cxn ang="0">
                <a:pos x="53" y="18"/>
              </a:cxn>
              <a:cxn ang="0">
                <a:pos x="55" y="21"/>
              </a:cxn>
              <a:cxn ang="0">
                <a:pos x="53" y="32"/>
              </a:cxn>
              <a:cxn ang="0">
                <a:pos x="18" y="31"/>
              </a:cxn>
              <a:cxn ang="0">
                <a:pos x="19" y="27"/>
              </a:cxn>
              <a:cxn ang="0">
                <a:pos x="55" y="28"/>
              </a:cxn>
              <a:cxn ang="0">
                <a:pos x="55" y="40"/>
              </a:cxn>
              <a:cxn ang="0">
                <a:pos x="19" y="41"/>
              </a:cxn>
              <a:cxn ang="0">
                <a:pos x="18" y="37"/>
              </a:cxn>
              <a:cxn ang="0">
                <a:pos x="53" y="36"/>
              </a:cxn>
              <a:cxn ang="0">
                <a:pos x="55" y="40"/>
              </a:cxn>
            </a:cxnLst>
            <a:rect l="0" t="0" r="r" b="b"/>
            <a:pathLst>
              <a:path w="64" h="50">
                <a:moveTo>
                  <a:pt x="64" y="44"/>
                </a:moveTo>
                <a:cubicBezTo>
                  <a:pt x="64" y="47"/>
                  <a:pt x="61" y="50"/>
                  <a:pt x="58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2" y="50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61" y="0"/>
                  <a:pt x="64" y="2"/>
                  <a:pt x="64" y="5"/>
                </a:cubicBezTo>
                <a:lnTo>
                  <a:pt x="64" y="44"/>
                </a:lnTo>
                <a:close/>
                <a:moveTo>
                  <a:pt x="59" y="15"/>
                </a:moveTo>
                <a:cubicBezTo>
                  <a:pt x="59" y="14"/>
                  <a:pt x="59" y="13"/>
                  <a:pt x="58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3"/>
                  <a:pt x="4" y="14"/>
                  <a:pt x="4" y="15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45"/>
                  <a:pt x="5" y="45"/>
                  <a:pt x="5" y="45"/>
                </a:cubicBezTo>
                <a:cubicBezTo>
                  <a:pt x="58" y="45"/>
                  <a:pt x="58" y="45"/>
                  <a:pt x="58" y="45"/>
                </a:cubicBezTo>
                <a:cubicBezTo>
                  <a:pt x="59" y="45"/>
                  <a:pt x="59" y="45"/>
                  <a:pt x="59" y="44"/>
                </a:cubicBezTo>
                <a:lnTo>
                  <a:pt x="59" y="15"/>
                </a:lnTo>
                <a:close/>
                <a:moveTo>
                  <a:pt x="13" y="21"/>
                </a:moveTo>
                <a:cubicBezTo>
                  <a:pt x="13" y="22"/>
                  <a:pt x="13" y="23"/>
                  <a:pt x="12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9" y="23"/>
                  <a:pt x="9" y="22"/>
                  <a:pt x="9" y="21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8"/>
                  <a:pt x="10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3" y="18"/>
                  <a:pt x="13" y="19"/>
                  <a:pt x="13" y="19"/>
                </a:cubicBezTo>
                <a:lnTo>
                  <a:pt x="13" y="21"/>
                </a:lnTo>
                <a:close/>
                <a:moveTo>
                  <a:pt x="13" y="31"/>
                </a:moveTo>
                <a:cubicBezTo>
                  <a:pt x="13" y="31"/>
                  <a:pt x="13" y="32"/>
                  <a:pt x="12" y="32"/>
                </a:cubicBezTo>
                <a:cubicBezTo>
                  <a:pt x="10" y="32"/>
                  <a:pt x="10" y="32"/>
                  <a:pt x="10" y="32"/>
                </a:cubicBezTo>
                <a:cubicBezTo>
                  <a:pt x="9" y="32"/>
                  <a:pt x="9" y="31"/>
                  <a:pt x="9" y="31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7"/>
                  <a:pt x="10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3" y="27"/>
                  <a:pt x="13" y="28"/>
                  <a:pt x="13" y="28"/>
                </a:cubicBezTo>
                <a:lnTo>
                  <a:pt x="13" y="31"/>
                </a:lnTo>
                <a:close/>
                <a:moveTo>
                  <a:pt x="13" y="40"/>
                </a:moveTo>
                <a:cubicBezTo>
                  <a:pt x="13" y="40"/>
                  <a:pt x="13" y="41"/>
                  <a:pt x="12" y="41"/>
                </a:cubicBezTo>
                <a:cubicBezTo>
                  <a:pt x="10" y="41"/>
                  <a:pt x="10" y="41"/>
                  <a:pt x="10" y="41"/>
                </a:cubicBezTo>
                <a:cubicBezTo>
                  <a:pt x="9" y="41"/>
                  <a:pt x="9" y="40"/>
                  <a:pt x="9" y="40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7"/>
                  <a:pt x="9" y="36"/>
                  <a:pt x="10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7"/>
                  <a:pt x="13" y="37"/>
                </a:cubicBezTo>
                <a:lnTo>
                  <a:pt x="13" y="40"/>
                </a:lnTo>
                <a:close/>
                <a:moveTo>
                  <a:pt x="55" y="21"/>
                </a:moveTo>
                <a:cubicBezTo>
                  <a:pt x="55" y="22"/>
                  <a:pt x="54" y="23"/>
                  <a:pt x="53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3"/>
                  <a:pt x="18" y="22"/>
                  <a:pt x="18" y="21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9" y="18"/>
                  <a:pt x="19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4" y="18"/>
                  <a:pt x="55" y="19"/>
                  <a:pt x="55" y="19"/>
                </a:cubicBezTo>
                <a:lnTo>
                  <a:pt x="55" y="21"/>
                </a:lnTo>
                <a:close/>
                <a:moveTo>
                  <a:pt x="55" y="31"/>
                </a:moveTo>
                <a:cubicBezTo>
                  <a:pt x="55" y="31"/>
                  <a:pt x="54" y="32"/>
                  <a:pt x="53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53" y="27"/>
                  <a:pt x="53" y="27"/>
                  <a:pt x="53" y="27"/>
                </a:cubicBezTo>
                <a:cubicBezTo>
                  <a:pt x="54" y="27"/>
                  <a:pt x="55" y="28"/>
                  <a:pt x="55" y="28"/>
                </a:cubicBezTo>
                <a:lnTo>
                  <a:pt x="55" y="31"/>
                </a:lnTo>
                <a:close/>
                <a:moveTo>
                  <a:pt x="55" y="40"/>
                </a:moveTo>
                <a:cubicBezTo>
                  <a:pt x="55" y="40"/>
                  <a:pt x="54" y="41"/>
                  <a:pt x="53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37"/>
                  <a:pt x="19" y="36"/>
                  <a:pt x="19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54" y="36"/>
                  <a:pt x="55" y="37"/>
                  <a:pt x="55" y="37"/>
                </a:cubicBezTo>
                <a:lnTo>
                  <a:pt x="55" y="4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119"/>
          <p:cNvSpPr>
            <a:spLocks noEditPoints="1"/>
          </p:cNvSpPr>
          <p:nvPr/>
        </p:nvSpPr>
        <p:spPr bwMode="auto">
          <a:xfrm>
            <a:off x="1584707" y="3966369"/>
            <a:ext cx="141288" cy="174625"/>
          </a:xfrm>
          <a:custGeom>
            <a:avLst/>
            <a:gdLst/>
            <a:ahLst/>
            <a:cxnLst>
              <a:cxn ang="0">
                <a:pos x="41" y="47"/>
              </a:cxn>
              <a:cxn ang="0">
                <a:pos x="37" y="51"/>
              </a:cxn>
              <a:cxn ang="0">
                <a:pos x="3" y="51"/>
              </a:cxn>
              <a:cxn ang="0">
                <a:pos x="0" y="47"/>
              </a:cxn>
              <a:cxn ang="0">
                <a:pos x="0" y="27"/>
              </a:cxn>
              <a:cxn ang="0">
                <a:pos x="3" y="23"/>
              </a:cxn>
              <a:cxn ang="0">
                <a:pos x="4" y="23"/>
              </a:cxn>
              <a:cxn ang="0">
                <a:pos x="4" y="16"/>
              </a:cxn>
              <a:cxn ang="0">
                <a:pos x="20" y="0"/>
              </a:cxn>
              <a:cxn ang="0">
                <a:pos x="36" y="16"/>
              </a:cxn>
              <a:cxn ang="0">
                <a:pos x="36" y="23"/>
              </a:cxn>
              <a:cxn ang="0">
                <a:pos x="37" y="23"/>
              </a:cxn>
              <a:cxn ang="0">
                <a:pos x="41" y="27"/>
              </a:cxn>
              <a:cxn ang="0">
                <a:pos x="41" y="47"/>
              </a:cxn>
              <a:cxn ang="0">
                <a:pos x="29" y="23"/>
              </a:cxn>
              <a:cxn ang="0">
                <a:pos x="29" y="16"/>
              </a:cxn>
              <a:cxn ang="0">
                <a:pos x="20" y="7"/>
              </a:cxn>
              <a:cxn ang="0">
                <a:pos x="11" y="16"/>
              </a:cxn>
              <a:cxn ang="0">
                <a:pos x="11" y="23"/>
              </a:cxn>
              <a:cxn ang="0">
                <a:pos x="29" y="23"/>
              </a:cxn>
            </a:cxnLst>
            <a:rect l="0" t="0" r="r" b="b"/>
            <a:pathLst>
              <a:path w="41" h="51">
                <a:moveTo>
                  <a:pt x="41" y="47"/>
                </a:moveTo>
                <a:cubicBezTo>
                  <a:pt x="41" y="49"/>
                  <a:pt x="39" y="51"/>
                  <a:pt x="37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1" y="51"/>
                  <a:pt x="0" y="49"/>
                  <a:pt x="0" y="4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1" y="23"/>
                  <a:pt x="3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8"/>
                  <a:pt x="12" y="0"/>
                  <a:pt x="20" y="0"/>
                </a:cubicBezTo>
                <a:cubicBezTo>
                  <a:pt x="29" y="0"/>
                  <a:pt x="36" y="8"/>
                  <a:pt x="36" y="16"/>
                </a:cubicBezTo>
                <a:cubicBezTo>
                  <a:pt x="36" y="23"/>
                  <a:pt x="36" y="23"/>
                  <a:pt x="36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9" y="23"/>
                  <a:pt x="41" y="25"/>
                  <a:pt x="41" y="27"/>
                </a:cubicBezTo>
                <a:lnTo>
                  <a:pt x="41" y="47"/>
                </a:lnTo>
                <a:close/>
                <a:moveTo>
                  <a:pt x="29" y="23"/>
                </a:moveTo>
                <a:cubicBezTo>
                  <a:pt x="29" y="16"/>
                  <a:pt x="29" y="16"/>
                  <a:pt x="29" y="16"/>
                </a:cubicBezTo>
                <a:cubicBezTo>
                  <a:pt x="29" y="11"/>
                  <a:pt x="25" y="7"/>
                  <a:pt x="20" y="7"/>
                </a:cubicBezTo>
                <a:cubicBezTo>
                  <a:pt x="15" y="7"/>
                  <a:pt x="11" y="11"/>
                  <a:pt x="11" y="16"/>
                </a:cubicBezTo>
                <a:cubicBezTo>
                  <a:pt x="11" y="23"/>
                  <a:pt x="11" y="23"/>
                  <a:pt x="11" y="23"/>
                </a:cubicBezTo>
                <a:lnTo>
                  <a:pt x="29" y="23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120"/>
          <p:cNvSpPr>
            <a:spLocks/>
          </p:cNvSpPr>
          <p:nvPr/>
        </p:nvSpPr>
        <p:spPr bwMode="auto">
          <a:xfrm>
            <a:off x="2003807" y="3958431"/>
            <a:ext cx="219075" cy="196850"/>
          </a:xfrm>
          <a:custGeom>
            <a:avLst/>
            <a:gdLst/>
            <a:ahLst/>
            <a:cxnLst>
              <a:cxn ang="0">
                <a:pos x="59" y="54"/>
              </a:cxn>
              <a:cxn ang="0">
                <a:pos x="58" y="57"/>
              </a:cxn>
              <a:cxn ang="0">
                <a:pos x="57" y="57"/>
              </a:cxn>
              <a:cxn ang="0">
                <a:pos x="56" y="56"/>
              </a:cxn>
              <a:cxn ang="0">
                <a:pos x="56" y="54"/>
              </a:cxn>
              <a:cxn ang="0">
                <a:pos x="56" y="50"/>
              </a:cxn>
              <a:cxn ang="0">
                <a:pos x="31" y="30"/>
              </a:cxn>
              <a:cxn ang="0">
                <a:pos x="23" y="30"/>
              </a:cxn>
              <a:cxn ang="0">
                <a:pos x="23" y="39"/>
              </a:cxn>
              <a:cxn ang="0">
                <a:pos x="20" y="41"/>
              </a:cxn>
              <a:cxn ang="0">
                <a:pos x="19" y="40"/>
              </a:cxn>
              <a:cxn ang="0">
                <a:pos x="0" y="22"/>
              </a:cxn>
              <a:cxn ang="0">
                <a:pos x="0" y="21"/>
              </a:cxn>
              <a:cxn ang="0">
                <a:pos x="0" y="19"/>
              </a:cxn>
              <a:cxn ang="0">
                <a:pos x="19" y="1"/>
              </a:cxn>
              <a:cxn ang="0">
                <a:pos x="20" y="0"/>
              </a:cxn>
              <a:cxn ang="0">
                <a:pos x="23" y="2"/>
              </a:cxn>
              <a:cxn ang="0">
                <a:pos x="23" y="11"/>
              </a:cxn>
              <a:cxn ang="0">
                <a:pos x="31" y="11"/>
              </a:cxn>
              <a:cxn ang="0">
                <a:pos x="62" y="26"/>
              </a:cxn>
              <a:cxn ang="0">
                <a:pos x="64" y="38"/>
              </a:cxn>
              <a:cxn ang="0">
                <a:pos x="59" y="54"/>
              </a:cxn>
            </a:cxnLst>
            <a:rect l="0" t="0" r="r" b="b"/>
            <a:pathLst>
              <a:path w="64" h="57">
                <a:moveTo>
                  <a:pt x="59" y="54"/>
                </a:moveTo>
                <a:cubicBezTo>
                  <a:pt x="59" y="55"/>
                  <a:pt x="58" y="56"/>
                  <a:pt x="58" y="57"/>
                </a:cubicBezTo>
                <a:cubicBezTo>
                  <a:pt x="58" y="57"/>
                  <a:pt x="57" y="57"/>
                  <a:pt x="57" y="57"/>
                </a:cubicBezTo>
                <a:cubicBezTo>
                  <a:pt x="56" y="57"/>
                  <a:pt x="56" y="57"/>
                  <a:pt x="56" y="56"/>
                </a:cubicBezTo>
                <a:cubicBezTo>
                  <a:pt x="56" y="55"/>
                  <a:pt x="56" y="55"/>
                  <a:pt x="56" y="54"/>
                </a:cubicBezTo>
                <a:cubicBezTo>
                  <a:pt x="56" y="53"/>
                  <a:pt x="56" y="51"/>
                  <a:pt x="56" y="50"/>
                </a:cubicBezTo>
                <a:cubicBezTo>
                  <a:pt x="56" y="33"/>
                  <a:pt x="46" y="30"/>
                  <a:pt x="31" y="30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40"/>
                  <a:pt x="22" y="41"/>
                  <a:pt x="20" y="41"/>
                </a:cubicBezTo>
                <a:cubicBezTo>
                  <a:pt x="20" y="41"/>
                  <a:pt x="19" y="41"/>
                  <a:pt x="19" y="40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0" y="21"/>
                  <a:pt x="0" y="21"/>
                </a:cubicBezTo>
                <a:cubicBezTo>
                  <a:pt x="0" y="20"/>
                  <a:pt x="0" y="19"/>
                  <a:pt x="0" y="19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0"/>
                  <a:pt x="20" y="0"/>
                  <a:pt x="20" y="0"/>
                </a:cubicBezTo>
                <a:cubicBezTo>
                  <a:pt x="22" y="0"/>
                  <a:pt x="23" y="1"/>
                  <a:pt x="23" y="2"/>
                </a:cubicBezTo>
                <a:cubicBezTo>
                  <a:pt x="23" y="11"/>
                  <a:pt x="23" y="11"/>
                  <a:pt x="23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42" y="11"/>
                  <a:pt x="57" y="14"/>
                  <a:pt x="62" y="26"/>
                </a:cubicBezTo>
                <a:cubicBezTo>
                  <a:pt x="63" y="30"/>
                  <a:pt x="64" y="34"/>
                  <a:pt x="64" y="38"/>
                </a:cubicBezTo>
                <a:cubicBezTo>
                  <a:pt x="64" y="43"/>
                  <a:pt x="61" y="49"/>
                  <a:pt x="59" y="54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122"/>
          <p:cNvSpPr>
            <a:spLocks noEditPoints="1"/>
          </p:cNvSpPr>
          <p:nvPr/>
        </p:nvSpPr>
        <p:spPr bwMode="auto">
          <a:xfrm>
            <a:off x="2992820" y="3952081"/>
            <a:ext cx="141288" cy="203200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123"/>
          <p:cNvSpPr>
            <a:spLocks noEditPoints="1"/>
          </p:cNvSpPr>
          <p:nvPr/>
        </p:nvSpPr>
        <p:spPr bwMode="auto">
          <a:xfrm>
            <a:off x="3488120" y="3966369"/>
            <a:ext cx="188913" cy="188913"/>
          </a:xfrm>
          <a:custGeom>
            <a:avLst/>
            <a:gdLst/>
            <a:ahLst/>
            <a:cxnLst>
              <a:cxn ang="0">
                <a:pos x="55" y="45"/>
              </a:cxn>
              <a:cxn ang="0">
                <a:pos x="44" y="55"/>
              </a:cxn>
              <a:cxn ang="0">
                <a:pos x="10" y="55"/>
              </a:cxn>
              <a:cxn ang="0">
                <a:pos x="0" y="45"/>
              </a:cxn>
              <a:cxn ang="0">
                <a:pos x="0" y="11"/>
              </a:cxn>
              <a:cxn ang="0">
                <a:pos x="10" y="0"/>
              </a:cxn>
              <a:cxn ang="0">
                <a:pos x="44" y="0"/>
              </a:cxn>
              <a:cxn ang="0">
                <a:pos x="55" y="11"/>
              </a:cxn>
              <a:cxn ang="0">
                <a:pos x="55" y="45"/>
              </a:cxn>
              <a:cxn ang="0">
                <a:pos x="45" y="25"/>
              </a:cxn>
              <a:cxn ang="0">
                <a:pos x="43" y="23"/>
              </a:cxn>
              <a:cxn ang="0">
                <a:pos x="11" y="23"/>
              </a:cxn>
              <a:cxn ang="0">
                <a:pos x="9" y="25"/>
              </a:cxn>
              <a:cxn ang="0">
                <a:pos x="9" y="30"/>
              </a:cxn>
              <a:cxn ang="0">
                <a:pos x="11" y="32"/>
              </a:cxn>
              <a:cxn ang="0">
                <a:pos x="43" y="32"/>
              </a:cxn>
              <a:cxn ang="0">
                <a:pos x="45" y="30"/>
              </a:cxn>
              <a:cxn ang="0">
                <a:pos x="45" y="25"/>
              </a:cxn>
            </a:cxnLst>
            <a:rect l="0" t="0" r="r" b="b"/>
            <a:pathLst>
              <a:path w="55" h="55">
                <a:moveTo>
                  <a:pt x="55" y="45"/>
                </a:moveTo>
                <a:cubicBezTo>
                  <a:pt x="55" y="51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1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1"/>
                </a:cubicBezTo>
                <a:lnTo>
                  <a:pt x="55" y="45"/>
                </a:lnTo>
                <a:close/>
                <a:moveTo>
                  <a:pt x="45" y="25"/>
                </a:moveTo>
                <a:cubicBezTo>
                  <a:pt x="45" y="24"/>
                  <a:pt x="44" y="23"/>
                  <a:pt x="43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0" y="23"/>
                  <a:pt x="9" y="24"/>
                  <a:pt x="9" y="25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31"/>
                  <a:pt x="10" y="32"/>
                  <a:pt x="11" y="32"/>
                </a:cubicBezTo>
                <a:cubicBezTo>
                  <a:pt x="43" y="32"/>
                  <a:pt x="43" y="32"/>
                  <a:pt x="43" y="32"/>
                </a:cubicBezTo>
                <a:cubicBezTo>
                  <a:pt x="44" y="32"/>
                  <a:pt x="45" y="31"/>
                  <a:pt x="45" y="30"/>
                </a:cubicBezTo>
                <a:lnTo>
                  <a:pt x="45" y="25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124"/>
          <p:cNvSpPr>
            <a:spLocks noEditPoints="1"/>
          </p:cNvSpPr>
          <p:nvPr/>
        </p:nvSpPr>
        <p:spPr bwMode="auto">
          <a:xfrm>
            <a:off x="3983420" y="3983831"/>
            <a:ext cx="233363" cy="157163"/>
          </a:xfrm>
          <a:custGeom>
            <a:avLst/>
            <a:gdLst/>
            <a:ahLst/>
            <a:cxnLst>
              <a:cxn ang="0">
                <a:pos x="68" y="43"/>
              </a:cxn>
              <a:cxn ang="0">
                <a:pos x="66" y="46"/>
              </a:cxn>
              <a:cxn ang="0">
                <a:pos x="2" y="46"/>
              </a:cxn>
              <a:cxn ang="0">
                <a:pos x="0" y="43"/>
              </a:cxn>
              <a:cxn ang="0">
                <a:pos x="0" y="2"/>
              </a:cxn>
              <a:cxn ang="0">
                <a:pos x="2" y="0"/>
              </a:cxn>
              <a:cxn ang="0">
                <a:pos x="66" y="0"/>
              </a:cxn>
              <a:cxn ang="0">
                <a:pos x="68" y="2"/>
              </a:cxn>
              <a:cxn ang="0">
                <a:pos x="68" y="43"/>
              </a:cxn>
              <a:cxn ang="0">
                <a:pos x="64" y="14"/>
              </a:cxn>
              <a:cxn ang="0">
                <a:pos x="55" y="4"/>
              </a:cxn>
              <a:cxn ang="0">
                <a:pos x="13" y="4"/>
              </a:cxn>
              <a:cxn ang="0">
                <a:pos x="4" y="14"/>
              </a:cxn>
              <a:cxn ang="0">
                <a:pos x="4" y="32"/>
              </a:cxn>
              <a:cxn ang="0">
                <a:pos x="13" y="41"/>
              </a:cxn>
              <a:cxn ang="0">
                <a:pos x="55" y="41"/>
              </a:cxn>
              <a:cxn ang="0">
                <a:pos x="64" y="32"/>
              </a:cxn>
              <a:cxn ang="0">
                <a:pos x="64" y="14"/>
              </a:cxn>
              <a:cxn ang="0">
                <a:pos x="34" y="38"/>
              </a:cxn>
              <a:cxn ang="0">
                <a:pos x="23" y="23"/>
              </a:cxn>
              <a:cxn ang="0">
                <a:pos x="34" y="8"/>
              </a:cxn>
              <a:cxn ang="0">
                <a:pos x="45" y="23"/>
              </a:cxn>
              <a:cxn ang="0">
                <a:pos x="34" y="38"/>
              </a:cxn>
              <a:cxn ang="0">
                <a:pos x="41" y="32"/>
              </a:cxn>
              <a:cxn ang="0">
                <a:pos x="41" y="28"/>
              </a:cxn>
              <a:cxn ang="0">
                <a:pos x="36" y="28"/>
              </a:cxn>
              <a:cxn ang="0">
                <a:pos x="36" y="12"/>
              </a:cxn>
              <a:cxn ang="0">
                <a:pos x="32" y="12"/>
              </a:cxn>
              <a:cxn ang="0">
                <a:pos x="27" y="17"/>
              </a:cxn>
              <a:cxn ang="0">
                <a:pos x="30" y="20"/>
              </a:cxn>
              <a:cxn ang="0">
                <a:pos x="32" y="18"/>
              </a:cxn>
              <a:cxn ang="0">
                <a:pos x="32" y="18"/>
              </a:cxn>
              <a:cxn ang="0">
                <a:pos x="32" y="28"/>
              </a:cxn>
              <a:cxn ang="0">
                <a:pos x="27" y="28"/>
              </a:cxn>
              <a:cxn ang="0">
                <a:pos x="27" y="32"/>
              </a:cxn>
              <a:cxn ang="0">
                <a:pos x="41" y="32"/>
              </a:cxn>
            </a:cxnLst>
            <a:rect l="0" t="0" r="r" b="b"/>
            <a:pathLst>
              <a:path w="68" h="46">
                <a:moveTo>
                  <a:pt x="68" y="43"/>
                </a:moveTo>
                <a:cubicBezTo>
                  <a:pt x="68" y="45"/>
                  <a:pt x="67" y="46"/>
                  <a:pt x="66" y="46"/>
                </a:cubicBezTo>
                <a:cubicBezTo>
                  <a:pt x="2" y="46"/>
                  <a:pt x="2" y="46"/>
                  <a:pt x="2" y="46"/>
                </a:cubicBezTo>
                <a:cubicBezTo>
                  <a:pt x="1" y="46"/>
                  <a:pt x="0" y="45"/>
                  <a:pt x="0" y="4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7" y="0"/>
                  <a:pt x="68" y="1"/>
                  <a:pt x="68" y="2"/>
                </a:cubicBezTo>
                <a:lnTo>
                  <a:pt x="68" y="43"/>
                </a:lnTo>
                <a:close/>
                <a:moveTo>
                  <a:pt x="64" y="14"/>
                </a:moveTo>
                <a:cubicBezTo>
                  <a:pt x="59" y="14"/>
                  <a:pt x="55" y="10"/>
                  <a:pt x="55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10"/>
                  <a:pt x="9" y="14"/>
                  <a:pt x="4" y="14"/>
                </a:cubicBezTo>
                <a:cubicBezTo>
                  <a:pt x="4" y="32"/>
                  <a:pt x="4" y="32"/>
                  <a:pt x="4" y="32"/>
                </a:cubicBezTo>
                <a:cubicBezTo>
                  <a:pt x="9" y="32"/>
                  <a:pt x="13" y="36"/>
                  <a:pt x="13" y="4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36"/>
                  <a:pt x="59" y="32"/>
                  <a:pt x="64" y="32"/>
                </a:cubicBezTo>
                <a:lnTo>
                  <a:pt x="64" y="14"/>
                </a:lnTo>
                <a:close/>
                <a:moveTo>
                  <a:pt x="34" y="38"/>
                </a:moveTo>
                <a:cubicBezTo>
                  <a:pt x="27" y="38"/>
                  <a:pt x="23" y="29"/>
                  <a:pt x="23" y="23"/>
                </a:cubicBezTo>
                <a:cubicBezTo>
                  <a:pt x="23" y="16"/>
                  <a:pt x="27" y="8"/>
                  <a:pt x="34" y="8"/>
                </a:cubicBezTo>
                <a:cubicBezTo>
                  <a:pt x="42" y="8"/>
                  <a:pt x="45" y="16"/>
                  <a:pt x="45" y="23"/>
                </a:cubicBezTo>
                <a:cubicBezTo>
                  <a:pt x="45" y="29"/>
                  <a:pt x="42" y="38"/>
                  <a:pt x="34" y="38"/>
                </a:cubicBezTo>
                <a:close/>
                <a:moveTo>
                  <a:pt x="41" y="32"/>
                </a:moveTo>
                <a:cubicBezTo>
                  <a:pt x="41" y="28"/>
                  <a:pt x="41" y="28"/>
                  <a:pt x="41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12"/>
                  <a:pt x="36" y="12"/>
                  <a:pt x="36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27" y="17"/>
                  <a:pt x="27" y="17"/>
                  <a:pt x="27" y="17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1" y="19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28"/>
                  <a:pt x="32" y="28"/>
                  <a:pt x="32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32"/>
                  <a:pt x="27" y="32"/>
                  <a:pt x="27" y="32"/>
                </a:cubicBezTo>
                <a:lnTo>
                  <a:pt x="41" y="32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125"/>
          <p:cNvSpPr>
            <a:spLocks noEditPoints="1"/>
          </p:cNvSpPr>
          <p:nvPr/>
        </p:nvSpPr>
        <p:spPr bwMode="auto">
          <a:xfrm>
            <a:off x="4477132" y="3983831"/>
            <a:ext cx="188913" cy="157163"/>
          </a:xfrm>
          <a:custGeom>
            <a:avLst/>
            <a:gdLst/>
            <a:ahLst/>
            <a:cxnLst>
              <a:cxn ang="0">
                <a:pos x="55" y="7"/>
              </a:cxn>
              <a:cxn ang="0">
                <a:pos x="52" y="9"/>
              </a:cxn>
              <a:cxn ang="0">
                <a:pos x="2" y="9"/>
              </a:cxn>
              <a:cxn ang="0">
                <a:pos x="0" y="7"/>
              </a:cxn>
              <a:cxn ang="0">
                <a:pos x="0" y="2"/>
              </a:cxn>
              <a:cxn ang="0">
                <a:pos x="2" y="0"/>
              </a:cxn>
              <a:cxn ang="0">
                <a:pos x="52" y="0"/>
              </a:cxn>
              <a:cxn ang="0">
                <a:pos x="55" y="2"/>
              </a:cxn>
              <a:cxn ang="0">
                <a:pos x="55" y="7"/>
              </a:cxn>
              <a:cxn ang="0">
                <a:pos x="55" y="25"/>
              </a:cxn>
              <a:cxn ang="0">
                <a:pos x="52" y="27"/>
              </a:cxn>
              <a:cxn ang="0">
                <a:pos x="2" y="27"/>
              </a:cxn>
              <a:cxn ang="0">
                <a:pos x="0" y="25"/>
              </a:cxn>
              <a:cxn ang="0">
                <a:pos x="0" y="20"/>
              </a:cxn>
              <a:cxn ang="0">
                <a:pos x="2" y="18"/>
              </a:cxn>
              <a:cxn ang="0">
                <a:pos x="52" y="18"/>
              </a:cxn>
              <a:cxn ang="0">
                <a:pos x="55" y="20"/>
              </a:cxn>
              <a:cxn ang="0">
                <a:pos x="55" y="25"/>
              </a:cxn>
              <a:cxn ang="0">
                <a:pos x="55" y="43"/>
              </a:cxn>
              <a:cxn ang="0">
                <a:pos x="52" y="46"/>
              </a:cxn>
              <a:cxn ang="0">
                <a:pos x="2" y="46"/>
              </a:cxn>
              <a:cxn ang="0">
                <a:pos x="0" y="43"/>
              </a:cxn>
              <a:cxn ang="0">
                <a:pos x="0" y="39"/>
              </a:cxn>
              <a:cxn ang="0">
                <a:pos x="2" y="36"/>
              </a:cxn>
              <a:cxn ang="0">
                <a:pos x="52" y="36"/>
              </a:cxn>
              <a:cxn ang="0">
                <a:pos x="55" y="39"/>
              </a:cxn>
              <a:cxn ang="0">
                <a:pos x="55" y="43"/>
              </a:cxn>
            </a:cxnLst>
            <a:rect l="0" t="0" r="r" b="b"/>
            <a:pathLst>
              <a:path w="55" h="46">
                <a:moveTo>
                  <a:pt x="55" y="7"/>
                </a:moveTo>
                <a:cubicBezTo>
                  <a:pt x="55" y="8"/>
                  <a:pt x="54" y="9"/>
                  <a:pt x="52" y="9"/>
                </a:cubicBezTo>
                <a:cubicBezTo>
                  <a:pt x="2" y="9"/>
                  <a:pt x="2" y="9"/>
                  <a:pt x="2" y="9"/>
                </a:cubicBezTo>
                <a:cubicBezTo>
                  <a:pt x="1" y="9"/>
                  <a:pt x="0" y="8"/>
                  <a:pt x="0" y="7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5" y="1"/>
                  <a:pt x="55" y="2"/>
                </a:cubicBezTo>
                <a:lnTo>
                  <a:pt x="55" y="7"/>
                </a:lnTo>
                <a:close/>
                <a:moveTo>
                  <a:pt x="55" y="25"/>
                </a:moveTo>
                <a:cubicBezTo>
                  <a:pt x="55" y="26"/>
                  <a:pt x="54" y="27"/>
                  <a:pt x="52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1" y="18"/>
                  <a:pt x="2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4" y="18"/>
                  <a:pt x="55" y="19"/>
                  <a:pt x="55" y="20"/>
                </a:cubicBezTo>
                <a:lnTo>
                  <a:pt x="55" y="25"/>
                </a:lnTo>
                <a:close/>
                <a:moveTo>
                  <a:pt x="55" y="43"/>
                </a:moveTo>
                <a:cubicBezTo>
                  <a:pt x="55" y="45"/>
                  <a:pt x="54" y="46"/>
                  <a:pt x="52" y="46"/>
                </a:cubicBezTo>
                <a:cubicBezTo>
                  <a:pt x="2" y="46"/>
                  <a:pt x="2" y="46"/>
                  <a:pt x="2" y="46"/>
                </a:cubicBezTo>
                <a:cubicBezTo>
                  <a:pt x="1" y="46"/>
                  <a:pt x="0" y="45"/>
                  <a:pt x="0" y="43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7"/>
                  <a:pt x="1" y="36"/>
                  <a:pt x="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4" y="36"/>
                  <a:pt x="55" y="37"/>
                  <a:pt x="55" y="39"/>
                </a:cubicBezTo>
                <a:lnTo>
                  <a:pt x="55" y="43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126"/>
          <p:cNvSpPr>
            <a:spLocks/>
          </p:cNvSpPr>
          <p:nvPr/>
        </p:nvSpPr>
        <p:spPr bwMode="auto">
          <a:xfrm>
            <a:off x="4972432" y="3952081"/>
            <a:ext cx="171450" cy="220663"/>
          </a:xfrm>
          <a:custGeom>
            <a:avLst/>
            <a:gdLst/>
            <a:ahLst/>
            <a:cxnLst>
              <a:cxn ang="0">
                <a:pos x="25" y="46"/>
              </a:cxn>
              <a:cxn ang="0">
                <a:pos x="1" y="64"/>
              </a:cxn>
              <a:cxn ang="0">
                <a:pos x="0" y="62"/>
              </a:cxn>
              <a:cxn ang="0">
                <a:pos x="1" y="61"/>
              </a:cxn>
              <a:cxn ang="0">
                <a:pos x="22" y="46"/>
              </a:cxn>
              <a:cxn ang="0">
                <a:pos x="1" y="36"/>
              </a:cxn>
              <a:cxn ang="0">
                <a:pos x="24" y="41"/>
              </a:cxn>
              <a:cxn ang="0">
                <a:pos x="27" y="31"/>
              </a:cxn>
              <a:cxn ang="0">
                <a:pos x="7" y="18"/>
              </a:cxn>
              <a:cxn ang="0">
                <a:pos x="27" y="28"/>
              </a:cxn>
              <a:cxn ang="0">
                <a:pos x="28" y="21"/>
              </a:cxn>
              <a:cxn ang="0">
                <a:pos x="23" y="0"/>
              </a:cxn>
              <a:cxn ang="0">
                <a:pos x="31" y="21"/>
              </a:cxn>
              <a:cxn ang="0">
                <a:pos x="31" y="25"/>
              </a:cxn>
              <a:cxn ang="0">
                <a:pos x="48" y="18"/>
              </a:cxn>
              <a:cxn ang="0">
                <a:pos x="30" y="32"/>
              </a:cxn>
              <a:cxn ang="0">
                <a:pos x="27" y="42"/>
              </a:cxn>
              <a:cxn ang="0">
                <a:pos x="50" y="39"/>
              </a:cxn>
              <a:cxn ang="0">
                <a:pos x="25" y="46"/>
              </a:cxn>
            </a:cxnLst>
            <a:rect l="0" t="0" r="r" b="b"/>
            <a:pathLst>
              <a:path w="50" h="64">
                <a:moveTo>
                  <a:pt x="25" y="46"/>
                </a:moveTo>
                <a:cubicBezTo>
                  <a:pt x="20" y="57"/>
                  <a:pt x="11" y="64"/>
                  <a:pt x="1" y="64"/>
                </a:cubicBezTo>
                <a:cubicBezTo>
                  <a:pt x="0" y="64"/>
                  <a:pt x="0" y="63"/>
                  <a:pt x="0" y="62"/>
                </a:cubicBezTo>
                <a:cubicBezTo>
                  <a:pt x="0" y="61"/>
                  <a:pt x="0" y="61"/>
                  <a:pt x="1" y="61"/>
                </a:cubicBezTo>
                <a:cubicBezTo>
                  <a:pt x="10" y="61"/>
                  <a:pt x="17" y="55"/>
                  <a:pt x="22" y="46"/>
                </a:cubicBezTo>
                <a:cubicBezTo>
                  <a:pt x="17" y="48"/>
                  <a:pt x="6" y="50"/>
                  <a:pt x="1" y="36"/>
                </a:cubicBezTo>
                <a:cubicBezTo>
                  <a:pt x="15" y="30"/>
                  <a:pt x="22" y="37"/>
                  <a:pt x="24" y="41"/>
                </a:cubicBezTo>
                <a:cubicBezTo>
                  <a:pt x="25" y="38"/>
                  <a:pt x="26" y="35"/>
                  <a:pt x="27" y="31"/>
                </a:cubicBezTo>
                <a:cubicBezTo>
                  <a:pt x="27" y="31"/>
                  <a:pt x="9" y="34"/>
                  <a:pt x="7" y="18"/>
                </a:cubicBezTo>
                <a:cubicBezTo>
                  <a:pt x="23" y="12"/>
                  <a:pt x="27" y="28"/>
                  <a:pt x="27" y="28"/>
                </a:cubicBezTo>
                <a:cubicBezTo>
                  <a:pt x="27" y="26"/>
                  <a:pt x="28" y="21"/>
                  <a:pt x="28" y="21"/>
                </a:cubicBezTo>
                <a:cubicBezTo>
                  <a:pt x="28" y="21"/>
                  <a:pt x="14" y="12"/>
                  <a:pt x="23" y="0"/>
                </a:cubicBezTo>
                <a:cubicBezTo>
                  <a:pt x="39" y="5"/>
                  <a:pt x="31" y="21"/>
                  <a:pt x="31" y="21"/>
                </a:cubicBezTo>
                <a:cubicBezTo>
                  <a:pt x="31" y="21"/>
                  <a:pt x="31" y="24"/>
                  <a:pt x="31" y="25"/>
                </a:cubicBezTo>
                <a:cubicBezTo>
                  <a:pt x="31" y="25"/>
                  <a:pt x="37" y="14"/>
                  <a:pt x="48" y="18"/>
                </a:cubicBezTo>
                <a:cubicBezTo>
                  <a:pt x="48" y="35"/>
                  <a:pt x="30" y="32"/>
                  <a:pt x="30" y="32"/>
                </a:cubicBezTo>
                <a:cubicBezTo>
                  <a:pt x="29" y="35"/>
                  <a:pt x="29" y="39"/>
                  <a:pt x="27" y="42"/>
                </a:cubicBezTo>
                <a:cubicBezTo>
                  <a:pt x="27" y="42"/>
                  <a:pt x="38" y="30"/>
                  <a:pt x="50" y="39"/>
                </a:cubicBezTo>
                <a:cubicBezTo>
                  <a:pt x="43" y="57"/>
                  <a:pt x="25" y="46"/>
                  <a:pt x="25" y="46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127"/>
          <p:cNvSpPr>
            <a:spLocks/>
          </p:cNvSpPr>
          <p:nvPr/>
        </p:nvSpPr>
        <p:spPr bwMode="auto">
          <a:xfrm>
            <a:off x="5467732" y="3966369"/>
            <a:ext cx="171450" cy="188913"/>
          </a:xfrm>
          <a:custGeom>
            <a:avLst/>
            <a:gdLst/>
            <a:ahLst/>
            <a:cxnLst>
              <a:cxn ang="0">
                <a:pos x="40" y="55"/>
              </a:cxn>
              <a:cxn ang="0">
                <a:pos x="32" y="51"/>
              </a:cxn>
              <a:cxn ang="0">
                <a:pos x="4" y="24"/>
              </a:cxn>
              <a:cxn ang="0">
                <a:pos x="0" y="14"/>
              </a:cxn>
              <a:cxn ang="0">
                <a:pos x="13" y="0"/>
              </a:cxn>
              <a:cxn ang="0">
                <a:pos x="23" y="5"/>
              </a:cxn>
              <a:cxn ang="0">
                <a:pos x="45" y="26"/>
              </a:cxn>
              <a:cxn ang="0">
                <a:pos x="45" y="27"/>
              </a:cxn>
              <a:cxn ang="0">
                <a:pos x="42" y="30"/>
              </a:cxn>
              <a:cxn ang="0">
                <a:pos x="42" y="29"/>
              </a:cxn>
              <a:cxn ang="0">
                <a:pos x="20" y="8"/>
              </a:cxn>
              <a:cxn ang="0">
                <a:pos x="13" y="5"/>
              </a:cxn>
              <a:cxn ang="0">
                <a:pos x="4" y="14"/>
              </a:cxn>
              <a:cxn ang="0">
                <a:pos x="7" y="21"/>
              </a:cxn>
              <a:cxn ang="0">
                <a:pos x="35" y="48"/>
              </a:cxn>
              <a:cxn ang="0">
                <a:pos x="40" y="50"/>
              </a:cxn>
              <a:cxn ang="0">
                <a:pos x="45" y="45"/>
              </a:cxn>
              <a:cxn ang="0">
                <a:pos x="43" y="40"/>
              </a:cxn>
              <a:cxn ang="0">
                <a:pos x="22" y="19"/>
              </a:cxn>
              <a:cxn ang="0">
                <a:pos x="20" y="18"/>
              </a:cxn>
              <a:cxn ang="0">
                <a:pos x="18" y="21"/>
              </a:cxn>
              <a:cxn ang="0">
                <a:pos x="19" y="23"/>
              </a:cxn>
              <a:cxn ang="0">
                <a:pos x="33" y="38"/>
              </a:cxn>
              <a:cxn ang="0">
                <a:pos x="34" y="38"/>
              </a:cxn>
              <a:cxn ang="0">
                <a:pos x="31" y="41"/>
              </a:cxn>
              <a:cxn ang="0">
                <a:pos x="30" y="41"/>
              </a:cxn>
              <a:cxn ang="0">
                <a:pos x="16" y="26"/>
              </a:cxn>
              <a:cxn ang="0">
                <a:pos x="13" y="21"/>
              </a:cxn>
              <a:cxn ang="0">
                <a:pos x="20" y="14"/>
              </a:cxn>
              <a:cxn ang="0">
                <a:pos x="26" y="16"/>
              </a:cxn>
              <a:cxn ang="0">
                <a:pos x="46" y="37"/>
              </a:cxn>
              <a:cxn ang="0">
                <a:pos x="50" y="45"/>
              </a:cxn>
              <a:cxn ang="0">
                <a:pos x="40" y="55"/>
              </a:cxn>
            </a:cxnLst>
            <a:rect l="0" t="0" r="r" b="b"/>
            <a:pathLst>
              <a:path w="50" h="55">
                <a:moveTo>
                  <a:pt x="40" y="55"/>
                </a:moveTo>
                <a:cubicBezTo>
                  <a:pt x="37" y="55"/>
                  <a:pt x="34" y="54"/>
                  <a:pt x="32" y="51"/>
                </a:cubicBezTo>
                <a:cubicBezTo>
                  <a:pt x="4" y="24"/>
                  <a:pt x="4" y="24"/>
                  <a:pt x="4" y="24"/>
                </a:cubicBezTo>
                <a:cubicBezTo>
                  <a:pt x="1" y="21"/>
                  <a:pt x="0" y="18"/>
                  <a:pt x="0" y="14"/>
                </a:cubicBezTo>
                <a:cubicBezTo>
                  <a:pt x="0" y="7"/>
                  <a:pt x="6" y="0"/>
                  <a:pt x="13" y="0"/>
                </a:cubicBezTo>
                <a:cubicBezTo>
                  <a:pt x="17" y="0"/>
                  <a:pt x="21" y="2"/>
                  <a:pt x="23" y="5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7"/>
                  <a:pt x="45" y="27"/>
                </a:cubicBezTo>
                <a:cubicBezTo>
                  <a:pt x="45" y="28"/>
                  <a:pt x="43" y="30"/>
                  <a:pt x="42" y="30"/>
                </a:cubicBezTo>
                <a:cubicBezTo>
                  <a:pt x="42" y="30"/>
                  <a:pt x="42" y="30"/>
                  <a:pt x="42" y="29"/>
                </a:cubicBezTo>
                <a:cubicBezTo>
                  <a:pt x="20" y="8"/>
                  <a:pt x="20" y="8"/>
                  <a:pt x="20" y="8"/>
                </a:cubicBezTo>
                <a:cubicBezTo>
                  <a:pt x="18" y="6"/>
                  <a:pt x="16" y="5"/>
                  <a:pt x="13" y="5"/>
                </a:cubicBezTo>
                <a:cubicBezTo>
                  <a:pt x="8" y="5"/>
                  <a:pt x="4" y="9"/>
                  <a:pt x="4" y="14"/>
                </a:cubicBezTo>
                <a:cubicBezTo>
                  <a:pt x="4" y="16"/>
                  <a:pt x="5" y="19"/>
                  <a:pt x="7" y="21"/>
                </a:cubicBezTo>
                <a:cubicBezTo>
                  <a:pt x="35" y="48"/>
                  <a:pt x="35" y="48"/>
                  <a:pt x="35" y="48"/>
                </a:cubicBezTo>
                <a:cubicBezTo>
                  <a:pt x="36" y="50"/>
                  <a:pt x="38" y="50"/>
                  <a:pt x="40" y="50"/>
                </a:cubicBezTo>
                <a:cubicBezTo>
                  <a:pt x="43" y="50"/>
                  <a:pt x="45" y="48"/>
                  <a:pt x="45" y="45"/>
                </a:cubicBezTo>
                <a:cubicBezTo>
                  <a:pt x="45" y="43"/>
                  <a:pt x="44" y="41"/>
                  <a:pt x="43" y="40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8"/>
                  <a:pt x="20" y="18"/>
                </a:cubicBezTo>
                <a:cubicBezTo>
                  <a:pt x="19" y="18"/>
                  <a:pt x="18" y="19"/>
                  <a:pt x="18" y="21"/>
                </a:cubicBezTo>
                <a:cubicBezTo>
                  <a:pt x="18" y="22"/>
                  <a:pt x="18" y="22"/>
                  <a:pt x="19" y="23"/>
                </a:cubicBezTo>
                <a:cubicBezTo>
                  <a:pt x="33" y="38"/>
                  <a:pt x="33" y="38"/>
                  <a:pt x="33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9"/>
                  <a:pt x="32" y="41"/>
                  <a:pt x="31" y="41"/>
                </a:cubicBezTo>
                <a:cubicBezTo>
                  <a:pt x="31" y="41"/>
                  <a:pt x="30" y="41"/>
                  <a:pt x="30" y="41"/>
                </a:cubicBezTo>
                <a:cubicBezTo>
                  <a:pt x="16" y="26"/>
                  <a:pt x="16" y="26"/>
                  <a:pt x="16" y="26"/>
                </a:cubicBezTo>
                <a:cubicBezTo>
                  <a:pt x="14" y="25"/>
                  <a:pt x="13" y="23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2" y="14"/>
                  <a:pt x="24" y="15"/>
                  <a:pt x="26" y="16"/>
                </a:cubicBezTo>
                <a:cubicBezTo>
                  <a:pt x="46" y="37"/>
                  <a:pt x="46" y="37"/>
                  <a:pt x="46" y="37"/>
                </a:cubicBezTo>
                <a:cubicBezTo>
                  <a:pt x="49" y="39"/>
                  <a:pt x="50" y="42"/>
                  <a:pt x="50" y="45"/>
                </a:cubicBezTo>
                <a:cubicBezTo>
                  <a:pt x="50" y="51"/>
                  <a:pt x="46" y="55"/>
                  <a:pt x="40" y="5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128"/>
          <p:cNvSpPr>
            <a:spLocks noEditPoints="1"/>
          </p:cNvSpPr>
          <p:nvPr/>
        </p:nvSpPr>
        <p:spPr bwMode="auto">
          <a:xfrm>
            <a:off x="5961445" y="3966369"/>
            <a:ext cx="203200" cy="188913"/>
          </a:xfrm>
          <a:custGeom>
            <a:avLst/>
            <a:gdLst/>
            <a:ahLst/>
            <a:cxnLst>
              <a:cxn ang="0">
                <a:pos x="10" y="37"/>
              </a:cxn>
              <a:cxn ang="0">
                <a:pos x="0" y="25"/>
              </a:cxn>
              <a:cxn ang="0">
                <a:pos x="6" y="18"/>
              </a:cxn>
              <a:cxn ang="0">
                <a:pos x="15" y="30"/>
              </a:cxn>
              <a:cxn ang="0">
                <a:pos x="10" y="37"/>
              </a:cxn>
              <a:cxn ang="0">
                <a:pos x="50" y="50"/>
              </a:cxn>
              <a:cxn ang="0">
                <a:pos x="43" y="55"/>
              </a:cxn>
              <a:cxn ang="0">
                <a:pos x="29" y="52"/>
              </a:cxn>
              <a:cxn ang="0">
                <a:pos x="15" y="55"/>
              </a:cxn>
              <a:cxn ang="0">
                <a:pos x="9" y="50"/>
              </a:cxn>
              <a:cxn ang="0">
                <a:pos x="29" y="29"/>
              </a:cxn>
              <a:cxn ang="0">
                <a:pos x="50" y="50"/>
              </a:cxn>
              <a:cxn ang="0">
                <a:pos x="21" y="21"/>
              </a:cxn>
              <a:cxn ang="0">
                <a:pos x="12" y="9"/>
              </a:cxn>
              <a:cxn ang="0">
                <a:pos x="18" y="0"/>
              </a:cxn>
              <a:cxn ang="0">
                <a:pos x="28" y="13"/>
              </a:cxn>
              <a:cxn ang="0">
                <a:pos x="21" y="21"/>
              </a:cxn>
              <a:cxn ang="0">
                <a:pos x="31" y="13"/>
              </a:cxn>
              <a:cxn ang="0">
                <a:pos x="41" y="0"/>
              </a:cxn>
              <a:cxn ang="0">
                <a:pos x="47" y="9"/>
              </a:cxn>
              <a:cxn ang="0">
                <a:pos x="38" y="21"/>
              </a:cxn>
              <a:cxn ang="0">
                <a:pos x="31" y="13"/>
              </a:cxn>
              <a:cxn ang="0">
                <a:pos x="59" y="25"/>
              </a:cxn>
              <a:cxn ang="0">
                <a:pos x="49" y="37"/>
              </a:cxn>
              <a:cxn ang="0">
                <a:pos x="44" y="30"/>
              </a:cxn>
              <a:cxn ang="0">
                <a:pos x="53" y="18"/>
              </a:cxn>
              <a:cxn ang="0">
                <a:pos x="59" y="25"/>
              </a:cxn>
            </a:cxnLst>
            <a:rect l="0" t="0" r="r" b="b"/>
            <a:pathLst>
              <a:path w="59" h="55">
                <a:moveTo>
                  <a:pt x="10" y="37"/>
                </a:moveTo>
                <a:cubicBezTo>
                  <a:pt x="4" y="37"/>
                  <a:pt x="0" y="30"/>
                  <a:pt x="0" y="25"/>
                </a:cubicBezTo>
                <a:cubicBezTo>
                  <a:pt x="0" y="21"/>
                  <a:pt x="2" y="18"/>
                  <a:pt x="6" y="18"/>
                </a:cubicBezTo>
                <a:cubicBezTo>
                  <a:pt x="11" y="18"/>
                  <a:pt x="15" y="25"/>
                  <a:pt x="15" y="30"/>
                </a:cubicBezTo>
                <a:cubicBezTo>
                  <a:pt x="15" y="33"/>
                  <a:pt x="14" y="37"/>
                  <a:pt x="10" y="37"/>
                </a:cubicBezTo>
                <a:close/>
                <a:moveTo>
                  <a:pt x="50" y="50"/>
                </a:moveTo>
                <a:cubicBezTo>
                  <a:pt x="50" y="54"/>
                  <a:pt x="46" y="55"/>
                  <a:pt x="43" y="55"/>
                </a:cubicBezTo>
                <a:cubicBezTo>
                  <a:pt x="38" y="55"/>
                  <a:pt x="34" y="52"/>
                  <a:pt x="29" y="52"/>
                </a:cubicBezTo>
                <a:cubicBezTo>
                  <a:pt x="25" y="52"/>
                  <a:pt x="21" y="55"/>
                  <a:pt x="15" y="55"/>
                </a:cubicBezTo>
                <a:cubicBezTo>
                  <a:pt x="12" y="55"/>
                  <a:pt x="9" y="54"/>
                  <a:pt x="9" y="50"/>
                </a:cubicBezTo>
                <a:cubicBezTo>
                  <a:pt x="9" y="41"/>
                  <a:pt x="21" y="29"/>
                  <a:pt x="29" y="29"/>
                </a:cubicBezTo>
                <a:cubicBezTo>
                  <a:pt x="38" y="29"/>
                  <a:pt x="50" y="41"/>
                  <a:pt x="50" y="50"/>
                </a:cubicBezTo>
                <a:close/>
                <a:moveTo>
                  <a:pt x="21" y="21"/>
                </a:moveTo>
                <a:cubicBezTo>
                  <a:pt x="15" y="21"/>
                  <a:pt x="12" y="14"/>
                  <a:pt x="12" y="9"/>
                </a:cubicBezTo>
                <a:cubicBezTo>
                  <a:pt x="12" y="5"/>
                  <a:pt x="14" y="0"/>
                  <a:pt x="18" y="0"/>
                </a:cubicBezTo>
                <a:cubicBezTo>
                  <a:pt x="24" y="0"/>
                  <a:pt x="28" y="8"/>
                  <a:pt x="28" y="13"/>
                </a:cubicBezTo>
                <a:cubicBezTo>
                  <a:pt x="28" y="17"/>
                  <a:pt x="26" y="21"/>
                  <a:pt x="21" y="21"/>
                </a:cubicBezTo>
                <a:close/>
                <a:moveTo>
                  <a:pt x="31" y="13"/>
                </a:moveTo>
                <a:cubicBezTo>
                  <a:pt x="31" y="8"/>
                  <a:pt x="35" y="0"/>
                  <a:pt x="41" y="0"/>
                </a:cubicBezTo>
                <a:cubicBezTo>
                  <a:pt x="45" y="0"/>
                  <a:pt x="47" y="5"/>
                  <a:pt x="47" y="9"/>
                </a:cubicBezTo>
                <a:cubicBezTo>
                  <a:pt x="47" y="14"/>
                  <a:pt x="44" y="21"/>
                  <a:pt x="38" y="21"/>
                </a:cubicBezTo>
                <a:cubicBezTo>
                  <a:pt x="33" y="21"/>
                  <a:pt x="31" y="17"/>
                  <a:pt x="31" y="13"/>
                </a:cubicBezTo>
                <a:close/>
                <a:moveTo>
                  <a:pt x="59" y="25"/>
                </a:moveTo>
                <a:cubicBezTo>
                  <a:pt x="59" y="30"/>
                  <a:pt x="55" y="37"/>
                  <a:pt x="49" y="37"/>
                </a:cubicBezTo>
                <a:cubicBezTo>
                  <a:pt x="45" y="37"/>
                  <a:pt x="44" y="33"/>
                  <a:pt x="44" y="30"/>
                </a:cubicBezTo>
                <a:cubicBezTo>
                  <a:pt x="44" y="25"/>
                  <a:pt x="48" y="18"/>
                  <a:pt x="53" y="18"/>
                </a:cubicBezTo>
                <a:cubicBezTo>
                  <a:pt x="57" y="18"/>
                  <a:pt x="59" y="21"/>
                  <a:pt x="59" y="2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129"/>
          <p:cNvSpPr>
            <a:spLocks noEditPoints="1"/>
          </p:cNvSpPr>
          <p:nvPr/>
        </p:nvSpPr>
        <p:spPr bwMode="auto">
          <a:xfrm>
            <a:off x="6456745" y="3966369"/>
            <a:ext cx="233363" cy="188913"/>
          </a:xfrm>
          <a:custGeom>
            <a:avLst/>
            <a:gdLst/>
            <a:ahLst/>
            <a:cxnLst>
              <a:cxn ang="0">
                <a:pos x="68" y="49"/>
              </a:cxn>
              <a:cxn ang="0">
                <a:pos x="63" y="55"/>
              </a:cxn>
              <a:cxn ang="0">
                <a:pos x="5" y="55"/>
              </a:cxn>
              <a:cxn ang="0">
                <a:pos x="0" y="49"/>
              </a:cxn>
              <a:cxn ang="0">
                <a:pos x="0" y="6"/>
              </a:cxn>
              <a:cxn ang="0">
                <a:pos x="5" y="0"/>
              </a:cxn>
              <a:cxn ang="0">
                <a:pos x="63" y="0"/>
              </a:cxn>
              <a:cxn ang="0">
                <a:pos x="68" y="6"/>
              </a:cxn>
              <a:cxn ang="0">
                <a:pos x="68" y="49"/>
              </a:cxn>
              <a:cxn ang="0">
                <a:pos x="5" y="5"/>
              </a:cxn>
              <a:cxn ang="0">
                <a:pos x="4" y="6"/>
              </a:cxn>
              <a:cxn ang="0">
                <a:pos x="4" y="49"/>
              </a:cxn>
              <a:cxn ang="0">
                <a:pos x="5" y="51"/>
              </a:cxn>
              <a:cxn ang="0">
                <a:pos x="63" y="51"/>
              </a:cxn>
              <a:cxn ang="0">
                <a:pos x="64" y="49"/>
              </a:cxn>
              <a:cxn ang="0">
                <a:pos x="64" y="6"/>
              </a:cxn>
              <a:cxn ang="0">
                <a:pos x="63" y="5"/>
              </a:cxn>
              <a:cxn ang="0">
                <a:pos x="5" y="5"/>
              </a:cxn>
              <a:cxn ang="0">
                <a:pos x="16" y="23"/>
              </a:cxn>
              <a:cxn ang="0">
                <a:pos x="9" y="16"/>
              </a:cxn>
              <a:cxn ang="0">
                <a:pos x="16" y="9"/>
              </a:cxn>
              <a:cxn ang="0">
                <a:pos x="23" y="16"/>
              </a:cxn>
              <a:cxn ang="0">
                <a:pos x="16" y="23"/>
              </a:cxn>
              <a:cxn ang="0">
                <a:pos x="59" y="46"/>
              </a:cxn>
              <a:cxn ang="0">
                <a:pos x="9" y="46"/>
              </a:cxn>
              <a:cxn ang="0">
                <a:pos x="9" y="39"/>
              </a:cxn>
              <a:cxn ang="0">
                <a:pos x="20" y="28"/>
              </a:cxn>
              <a:cxn ang="0">
                <a:pos x="26" y="33"/>
              </a:cxn>
              <a:cxn ang="0">
                <a:pos x="44" y="15"/>
              </a:cxn>
              <a:cxn ang="0">
                <a:pos x="59" y="30"/>
              </a:cxn>
              <a:cxn ang="0">
                <a:pos x="59" y="46"/>
              </a:cxn>
            </a:cxnLst>
            <a:rect l="0" t="0" r="r" b="b"/>
            <a:pathLst>
              <a:path w="68" h="55">
                <a:moveTo>
                  <a:pt x="68" y="49"/>
                </a:moveTo>
                <a:cubicBezTo>
                  <a:pt x="68" y="53"/>
                  <a:pt x="66" y="55"/>
                  <a:pt x="63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3"/>
                  <a:pt x="0" y="49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6" y="0"/>
                  <a:pt x="68" y="3"/>
                  <a:pt x="68" y="6"/>
                </a:cubicBezTo>
                <a:lnTo>
                  <a:pt x="68" y="49"/>
                </a:lnTo>
                <a:close/>
                <a:moveTo>
                  <a:pt x="5" y="5"/>
                </a:moveTo>
                <a:cubicBezTo>
                  <a:pt x="5" y="5"/>
                  <a:pt x="4" y="5"/>
                  <a:pt x="4" y="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0"/>
                  <a:pt x="5" y="51"/>
                  <a:pt x="5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1"/>
                  <a:pt x="64" y="50"/>
                  <a:pt x="64" y="49"/>
                </a:cubicBezTo>
                <a:cubicBezTo>
                  <a:pt x="64" y="6"/>
                  <a:pt x="64" y="6"/>
                  <a:pt x="64" y="6"/>
                </a:cubicBezTo>
                <a:cubicBezTo>
                  <a:pt x="64" y="5"/>
                  <a:pt x="63" y="5"/>
                  <a:pt x="63" y="5"/>
                </a:cubicBezTo>
                <a:lnTo>
                  <a:pt x="5" y="5"/>
                </a:lnTo>
                <a:close/>
                <a:moveTo>
                  <a:pt x="16" y="23"/>
                </a:moveTo>
                <a:cubicBezTo>
                  <a:pt x="12" y="23"/>
                  <a:pt x="9" y="20"/>
                  <a:pt x="9" y="16"/>
                </a:cubicBezTo>
                <a:cubicBezTo>
                  <a:pt x="9" y="13"/>
                  <a:pt x="12" y="9"/>
                  <a:pt x="16" y="9"/>
                </a:cubicBezTo>
                <a:cubicBezTo>
                  <a:pt x="20" y="9"/>
                  <a:pt x="23" y="13"/>
                  <a:pt x="23" y="16"/>
                </a:cubicBezTo>
                <a:cubicBezTo>
                  <a:pt x="23" y="20"/>
                  <a:pt x="20" y="23"/>
                  <a:pt x="16" y="23"/>
                </a:cubicBezTo>
                <a:close/>
                <a:moveTo>
                  <a:pt x="59" y="46"/>
                </a:moveTo>
                <a:cubicBezTo>
                  <a:pt x="9" y="46"/>
                  <a:pt x="9" y="46"/>
                  <a:pt x="9" y="46"/>
                </a:cubicBezTo>
                <a:cubicBezTo>
                  <a:pt x="9" y="39"/>
                  <a:pt x="9" y="39"/>
                  <a:pt x="9" y="39"/>
                </a:cubicBezTo>
                <a:cubicBezTo>
                  <a:pt x="20" y="28"/>
                  <a:pt x="20" y="28"/>
                  <a:pt x="20" y="28"/>
                </a:cubicBezTo>
                <a:cubicBezTo>
                  <a:pt x="26" y="33"/>
                  <a:pt x="26" y="33"/>
                  <a:pt x="26" y="33"/>
                </a:cubicBezTo>
                <a:cubicBezTo>
                  <a:pt x="44" y="15"/>
                  <a:pt x="44" y="15"/>
                  <a:pt x="44" y="15"/>
                </a:cubicBezTo>
                <a:cubicBezTo>
                  <a:pt x="59" y="30"/>
                  <a:pt x="59" y="30"/>
                  <a:pt x="59" y="30"/>
                </a:cubicBezTo>
                <a:lnTo>
                  <a:pt x="59" y="4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Freeform 130"/>
          <p:cNvSpPr>
            <a:spLocks/>
          </p:cNvSpPr>
          <p:nvPr/>
        </p:nvSpPr>
        <p:spPr bwMode="auto">
          <a:xfrm>
            <a:off x="6952045" y="3966369"/>
            <a:ext cx="188913" cy="18891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19" y="54"/>
              </a:cxn>
              <a:cxn ang="0">
                <a:pos x="22" y="48"/>
              </a:cxn>
              <a:cxn ang="0">
                <a:pos x="24" y="41"/>
              </a:cxn>
              <a:cxn ang="0">
                <a:pos x="31" y="44"/>
              </a:cxn>
              <a:cxn ang="0">
                <a:pos x="46" y="25"/>
              </a:cxn>
              <a:cxn ang="0">
                <a:pos x="28" y="10"/>
              </a:cxn>
              <a:cxn ang="0">
                <a:pos x="9" y="27"/>
              </a:cxn>
              <a:cxn ang="0">
                <a:pos x="14" y="37"/>
              </a:cxn>
              <a:cxn ang="0">
                <a:pos x="16" y="36"/>
              </a:cxn>
              <a:cxn ang="0">
                <a:pos x="16" y="34"/>
              </a:cxn>
              <a:cxn ang="0">
                <a:pos x="16" y="33"/>
              </a:cxn>
              <a:cxn ang="0">
                <a:pos x="14" y="27"/>
              </a:cxn>
              <a:cxn ang="0">
                <a:pos x="27" y="14"/>
              </a:cxn>
              <a:cxn ang="0">
                <a:pos x="39" y="25"/>
              </a:cxn>
              <a:cxn ang="0">
                <a:pos x="30" y="39"/>
              </a:cxn>
              <a:cxn ang="0">
                <a:pos x="26" y="34"/>
              </a:cxn>
              <a:cxn ang="0">
                <a:pos x="28" y="24"/>
              </a:cxn>
              <a:cxn ang="0">
                <a:pos x="25" y="20"/>
              </a:cxn>
              <a:cxn ang="0">
                <a:pos x="19" y="27"/>
              </a:cxn>
              <a:cxn ang="0">
                <a:pos x="20" y="32"/>
              </a:cxn>
              <a:cxn ang="0">
                <a:pos x="17" y="47"/>
              </a:cxn>
              <a:cxn ang="0">
                <a:pos x="16" y="53"/>
              </a:cxn>
              <a:cxn ang="0">
                <a:pos x="0" y="28"/>
              </a:cxn>
              <a:cxn ang="0">
                <a:pos x="27" y="0"/>
              </a:cxn>
              <a:cxn ang="0">
                <a:pos x="55" y="28"/>
              </a:cxn>
              <a:cxn ang="0">
                <a:pos x="27" y="55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24" y="55"/>
                  <a:pt x="22" y="55"/>
                  <a:pt x="19" y="54"/>
                </a:cubicBezTo>
                <a:cubicBezTo>
                  <a:pt x="20" y="52"/>
                  <a:pt x="22" y="50"/>
                  <a:pt x="22" y="48"/>
                </a:cubicBezTo>
                <a:cubicBezTo>
                  <a:pt x="22" y="48"/>
                  <a:pt x="23" y="47"/>
                  <a:pt x="24" y="41"/>
                </a:cubicBezTo>
                <a:cubicBezTo>
                  <a:pt x="25" y="42"/>
                  <a:pt x="28" y="44"/>
                  <a:pt x="31" y="44"/>
                </a:cubicBezTo>
                <a:cubicBezTo>
                  <a:pt x="40" y="44"/>
                  <a:pt x="46" y="36"/>
                  <a:pt x="46" y="25"/>
                </a:cubicBezTo>
                <a:cubicBezTo>
                  <a:pt x="46" y="17"/>
                  <a:pt x="39" y="10"/>
                  <a:pt x="28" y="10"/>
                </a:cubicBezTo>
                <a:cubicBezTo>
                  <a:pt x="15" y="10"/>
                  <a:pt x="9" y="19"/>
                  <a:pt x="9" y="27"/>
                </a:cubicBezTo>
                <a:cubicBezTo>
                  <a:pt x="9" y="31"/>
                  <a:pt x="10" y="36"/>
                  <a:pt x="14" y="37"/>
                </a:cubicBezTo>
                <a:cubicBezTo>
                  <a:pt x="15" y="37"/>
                  <a:pt x="15" y="37"/>
                  <a:pt x="16" y="36"/>
                </a:cubicBezTo>
                <a:cubicBezTo>
                  <a:pt x="16" y="36"/>
                  <a:pt x="16" y="35"/>
                  <a:pt x="16" y="34"/>
                </a:cubicBezTo>
                <a:cubicBezTo>
                  <a:pt x="16" y="34"/>
                  <a:pt x="16" y="33"/>
                  <a:pt x="16" y="33"/>
                </a:cubicBezTo>
                <a:cubicBezTo>
                  <a:pt x="15" y="31"/>
                  <a:pt x="14" y="30"/>
                  <a:pt x="14" y="27"/>
                </a:cubicBezTo>
                <a:cubicBezTo>
                  <a:pt x="14" y="20"/>
                  <a:pt x="19" y="14"/>
                  <a:pt x="27" y="14"/>
                </a:cubicBezTo>
                <a:cubicBezTo>
                  <a:pt x="35" y="14"/>
                  <a:pt x="39" y="19"/>
                  <a:pt x="39" y="25"/>
                </a:cubicBezTo>
                <a:cubicBezTo>
                  <a:pt x="39" y="33"/>
                  <a:pt x="35" y="39"/>
                  <a:pt x="30" y="39"/>
                </a:cubicBezTo>
                <a:cubicBezTo>
                  <a:pt x="27" y="39"/>
                  <a:pt x="25" y="37"/>
                  <a:pt x="26" y="34"/>
                </a:cubicBezTo>
                <a:cubicBezTo>
                  <a:pt x="27" y="31"/>
                  <a:pt x="28" y="27"/>
                  <a:pt x="28" y="24"/>
                </a:cubicBezTo>
                <a:cubicBezTo>
                  <a:pt x="28" y="22"/>
                  <a:pt x="27" y="20"/>
                  <a:pt x="25" y="20"/>
                </a:cubicBezTo>
                <a:cubicBezTo>
                  <a:pt x="22" y="20"/>
                  <a:pt x="19" y="23"/>
                  <a:pt x="19" y="27"/>
                </a:cubicBezTo>
                <a:cubicBezTo>
                  <a:pt x="19" y="27"/>
                  <a:pt x="19" y="30"/>
                  <a:pt x="20" y="32"/>
                </a:cubicBezTo>
                <a:cubicBezTo>
                  <a:pt x="17" y="44"/>
                  <a:pt x="17" y="47"/>
                  <a:pt x="17" y="47"/>
                </a:cubicBezTo>
                <a:cubicBezTo>
                  <a:pt x="16" y="49"/>
                  <a:pt x="16" y="51"/>
                  <a:pt x="16" y="53"/>
                </a:cubicBezTo>
                <a:cubicBezTo>
                  <a:pt x="7" y="49"/>
                  <a:pt x="0" y="39"/>
                  <a:pt x="0" y="28"/>
                </a:cubicBezTo>
                <a:cubicBezTo>
                  <a:pt x="0" y="13"/>
                  <a:pt x="12" y="0"/>
                  <a:pt x="27" y="0"/>
                </a:cubicBezTo>
                <a:cubicBezTo>
                  <a:pt x="42" y="0"/>
                  <a:pt x="55" y="13"/>
                  <a:pt x="55" y="28"/>
                </a:cubicBezTo>
                <a:cubicBezTo>
                  <a:pt x="55" y="43"/>
                  <a:pt x="42" y="55"/>
                  <a:pt x="27" y="5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131"/>
          <p:cNvSpPr>
            <a:spLocks noEditPoints="1"/>
          </p:cNvSpPr>
          <p:nvPr/>
        </p:nvSpPr>
        <p:spPr bwMode="auto">
          <a:xfrm>
            <a:off x="7445757" y="3966369"/>
            <a:ext cx="188913" cy="188913"/>
          </a:xfrm>
          <a:custGeom>
            <a:avLst/>
            <a:gdLst/>
            <a:ahLst/>
            <a:cxnLst>
              <a:cxn ang="0">
                <a:pos x="55" y="28"/>
              </a:cxn>
              <a:cxn ang="0">
                <a:pos x="27" y="55"/>
              </a:cxn>
              <a:cxn ang="0">
                <a:pos x="0" y="28"/>
              </a:cxn>
              <a:cxn ang="0">
                <a:pos x="27" y="0"/>
              </a:cxn>
              <a:cxn ang="0">
                <a:pos x="55" y="28"/>
              </a:cxn>
              <a:cxn ang="0">
                <a:pos x="42" y="28"/>
              </a:cxn>
              <a:cxn ang="0">
                <a:pos x="41" y="26"/>
              </a:cxn>
              <a:cxn ang="0">
                <a:pos x="21" y="14"/>
              </a:cxn>
              <a:cxn ang="0">
                <a:pos x="19" y="14"/>
              </a:cxn>
              <a:cxn ang="0">
                <a:pos x="18" y="16"/>
              </a:cxn>
              <a:cxn ang="0">
                <a:pos x="18" y="39"/>
              </a:cxn>
              <a:cxn ang="0">
                <a:pos x="19" y="41"/>
              </a:cxn>
              <a:cxn ang="0">
                <a:pos x="20" y="41"/>
              </a:cxn>
              <a:cxn ang="0">
                <a:pos x="21" y="41"/>
              </a:cxn>
              <a:cxn ang="0">
                <a:pos x="41" y="30"/>
              </a:cxn>
              <a:cxn ang="0">
                <a:pos x="42" y="28"/>
              </a:cxn>
            </a:cxnLst>
            <a:rect l="0" t="0" r="r" b="b"/>
            <a:pathLst>
              <a:path w="55" h="55">
                <a:moveTo>
                  <a:pt x="55" y="28"/>
                </a:moveTo>
                <a:cubicBezTo>
                  <a:pt x="55" y="43"/>
                  <a:pt x="42" y="55"/>
                  <a:pt x="27" y="55"/>
                </a:cubicBez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12" y="0"/>
                  <a:pt x="27" y="0"/>
                </a:cubicBezTo>
                <a:cubicBezTo>
                  <a:pt x="42" y="0"/>
                  <a:pt x="55" y="13"/>
                  <a:pt x="55" y="28"/>
                </a:cubicBezTo>
                <a:close/>
                <a:moveTo>
                  <a:pt x="42" y="28"/>
                </a:moveTo>
                <a:cubicBezTo>
                  <a:pt x="42" y="27"/>
                  <a:pt x="42" y="26"/>
                  <a:pt x="41" y="26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4"/>
                  <a:pt x="20" y="14"/>
                  <a:pt x="19" y="14"/>
                </a:cubicBezTo>
                <a:cubicBezTo>
                  <a:pt x="18" y="15"/>
                  <a:pt x="18" y="16"/>
                  <a:pt x="18" y="16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40"/>
                  <a:pt x="18" y="41"/>
                  <a:pt x="19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41" y="30"/>
                  <a:pt x="41" y="30"/>
                  <a:pt x="41" y="30"/>
                </a:cubicBezTo>
                <a:cubicBezTo>
                  <a:pt x="42" y="29"/>
                  <a:pt x="42" y="29"/>
                  <a:pt x="42" y="2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132"/>
          <p:cNvSpPr>
            <a:spLocks noEditPoints="1"/>
          </p:cNvSpPr>
          <p:nvPr/>
        </p:nvSpPr>
        <p:spPr bwMode="auto">
          <a:xfrm>
            <a:off x="7941057" y="3966369"/>
            <a:ext cx="188913" cy="18891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8"/>
              </a:cxn>
              <a:cxn ang="0">
                <a:pos x="27" y="0"/>
              </a:cxn>
              <a:cxn ang="0">
                <a:pos x="55" y="28"/>
              </a:cxn>
              <a:cxn ang="0">
                <a:pos x="27" y="55"/>
              </a:cxn>
              <a:cxn ang="0">
                <a:pos x="43" y="25"/>
              </a:cxn>
              <a:cxn ang="0">
                <a:pos x="41" y="23"/>
              </a:cxn>
              <a:cxn ang="0">
                <a:pos x="32" y="23"/>
              </a:cxn>
              <a:cxn ang="0">
                <a:pos x="32" y="14"/>
              </a:cxn>
              <a:cxn ang="0">
                <a:pos x="29" y="12"/>
              </a:cxn>
              <a:cxn ang="0">
                <a:pos x="25" y="12"/>
              </a:cxn>
              <a:cxn ang="0">
                <a:pos x="23" y="14"/>
              </a:cxn>
              <a:cxn ang="0">
                <a:pos x="23" y="23"/>
              </a:cxn>
              <a:cxn ang="0">
                <a:pos x="13" y="23"/>
              </a:cxn>
              <a:cxn ang="0">
                <a:pos x="11" y="25"/>
              </a:cxn>
              <a:cxn ang="0">
                <a:pos x="11" y="30"/>
              </a:cxn>
              <a:cxn ang="0">
                <a:pos x="13" y="32"/>
              </a:cxn>
              <a:cxn ang="0">
                <a:pos x="23" y="32"/>
              </a:cxn>
              <a:cxn ang="0">
                <a:pos x="23" y="41"/>
              </a:cxn>
              <a:cxn ang="0">
                <a:pos x="25" y="44"/>
              </a:cxn>
              <a:cxn ang="0">
                <a:pos x="29" y="44"/>
              </a:cxn>
              <a:cxn ang="0">
                <a:pos x="32" y="41"/>
              </a:cxn>
              <a:cxn ang="0">
                <a:pos x="32" y="32"/>
              </a:cxn>
              <a:cxn ang="0">
                <a:pos x="41" y="32"/>
              </a:cxn>
              <a:cxn ang="0">
                <a:pos x="43" y="30"/>
              </a:cxn>
              <a:cxn ang="0">
                <a:pos x="43" y="25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12" y="0"/>
                  <a:pt x="27" y="0"/>
                </a:cubicBezTo>
                <a:cubicBezTo>
                  <a:pt x="42" y="0"/>
                  <a:pt x="55" y="13"/>
                  <a:pt x="55" y="28"/>
                </a:cubicBezTo>
                <a:cubicBezTo>
                  <a:pt x="55" y="43"/>
                  <a:pt x="42" y="55"/>
                  <a:pt x="27" y="55"/>
                </a:cubicBezTo>
                <a:close/>
                <a:moveTo>
                  <a:pt x="43" y="25"/>
                </a:moveTo>
                <a:cubicBezTo>
                  <a:pt x="43" y="24"/>
                  <a:pt x="42" y="23"/>
                  <a:pt x="41" y="23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3"/>
                  <a:pt x="31" y="12"/>
                  <a:pt x="29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4" y="12"/>
                  <a:pt x="23" y="13"/>
                  <a:pt x="23" y="14"/>
                </a:cubicBezTo>
                <a:cubicBezTo>
                  <a:pt x="23" y="23"/>
                  <a:pt x="23" y="23"/>
                  <a:pt x="2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2" y="23"/>
                  <a:pt x="11" y="24"/>
                  <a:pt x="11" y="25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1"/>
                  <a:pt x="12" y="32"/>
                  <a:pt x="13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41"/>
                  <a:pt x="23" y="41"/>
                  <a:pt x="23" y="41"/>
                </a:cubicBezTo>
                <a:cubicBezTo>
                  <a:pt x="23" y="43"/>
                  <a:pt x="24" y="44"/>
                  <a:pt x="25" y="44"/>
                </a:cubicBezTo>
                <a:cubicBezTo>
                  <a:pt x="29" y="44"/>
                  <a:pt x="29" y="44"/>
                  <a:pt x="29" y="44"/>
                </a:cubicBezTo>
                <a:cubicBezTo>
                  <a:pt x="31" y="44"/>
                  <a:pt x="32" y="43"/>
                  <a:pt x="32" y="41"/>
                </a:cubicBezTo>
                <a:cubicBezTo>
                  <a:pt x="32" y="32"/>
                  <a:pt x="32" y="32"/>
                  <a:pt x="32" y="32"/>
                </a:cubicBezTo>
                <a:cubicBezTo>
                  <a:pt x="41" y="32"/>
                  <a:pt x="41" y="32"/>
                  <a:pt x="41" y="32"/>
                </a:cubicBezTo>
                <a:cubicBezTo>
                  <a:pt x="42" y="32"/>
                  <a:pt x="43" y="31"/>
                  <a:pt x="43" y="30"/>
                </a:cubicBezTo>
                <a:lnTo>
                  <a:pt x="43" y="25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Freeform 133"/>
          <p:cNvSpPr>
            <a:spLocks noEditPoints="1"/>
          </p:cNvSpPr>
          <p:nvPr/>
        </p:nvSpPr>
        <p:spPr bwMode="auto">
          <a:xfrm>
            <a:off x="8436357" y="3966369"/>
            <a:ext cx="203200" cy="188913"/>
          </a:xfrm>
          <a:custGeom>
            <a:avLst/>
            <a:gdLst/>
            <a:ahLst/>
            <a:cxnLst>
              <a:cxn ang="0">
                <a:pos x="59" y="45"/>
              </a:cxn>
              <a:cxn ang="0">
                <a:pos x="58" y="46"/>
              </a:cxn>
              <a:cxn ang="0">
                <a:pos x="50" y="46"/>
              </a:cxn>
              <a:cxn ang="0">
                <a:pos x="50" y="52"/>
              </a:cxn>
              <a:cxn ang="0">
                <a:pos x="47" y="55"/>
              </a:cxn>
              <a:cxn ang="0">
                <a:pos x="12" y="55"/>
              </a:cxn>
              <a:cxn ang="0">
                <a:pos x="9" y="52"/>
              </a:cxn>
              <a:cxn ang="0">
                <a:pos x="9" y="46"/>
              </a:cxn>
              <a:cxn ang="0">
                <a:pos x="1" y="46"/>
              </a:cxn>
              <a:cxn ang="0">
                <a:pos x="0" y="45"/>
              </a:cxn>
              <a:cxn ang="0">
                <a:pos x="0" y="30"/>
              </a:cxn>
              <a:cxn ang="0">
                <a:pos x="7" y="23"/>
              </a:cxn>
              <a:cxn ang="0">
                <a:pos x="9" y="23"/>
              </a:cxn>
              <a:cxn ang="0">
                <a:pos x="9" y="4"/>
              </a:cxn>
              <a:cxn ang="0">
                <a:pos x="12" y="0"/>
              </a:cxn>
              <a:cxn ang="0">
                <a:pos x="36" y="0"/>
              </a:cxn>
              <a:cxn ang="0">
                <a:pos x="42" y="3"/>
              </a:cxn>
              <a:cxn ang="0">
                <a:pos x="48" y="8"/>
              </a:cxn>
              <a:cxn ang="0">
                <a:pos x="50" y="14"/>
              </a:cxn>
              <a:cxn ang="0">
                <a:pos x="50" y="23"/>
              </a:cxn>
              <a:cxn ang="0">
                <a:pos x="52" y="23"/>
              </a:cxn>
              <a:cxn ang="0">
                <a:pos x="59" y="30"/>
              </a:cxn>
              <a:cxn ang="0">
                <a:pos x="59" y="45"/>
              </a:cxn>
              <a:cxn ang="0">
                <a:pos x="45" y="28"/>
              </a:cxn>
              <a:cxn ang="0">
                <a:pos x="45" y="14"/>
              </a:cxn>
              <a:cxn ang="0">
                <a:pos x="40" y="14"/>
              </a:cxn>
              <a:cxn ang="0">
                <a:pos x="36" y="11"/>
              </a:cxn>
              <a:cxn ang="0">
                <a:pos x="36" y="5"/>
              </a:cxn>
              <a:cxn ang="0">
                <a:pos x="13" y="5"/>
              </a:cxn>
              <a:cxn ang="0">
                <a:pos x="13" y="28"/>
              </a:cxn>
              <a:cxn ang="0">
                <a:pos x="45" y="28"/>
              </a:cxn>
              <a:cxn ang="0">
                <a:pos x="45" y="51"/>
              </a:cxn>
              <a:cxn ang="0">
                <a:pos x="45" y="41"/>
              </a:cxn>
              <a:cxn ang="0">
                <a:pos x="13" y="41"/>
              </a:cxn>
              <a:cxn ang="0">
                <a:pos x="13" y="51"/>
              </a:cxn>
              <a:cxn ang="0">
                <a:pos x="45" y="51"/>
              </a:cxn>
              <a:cxn ang="0">
                <a:pos x="52" y="28"/>
              </a:cxn>
              <a:cxn ang="0">
                <a:pos x="50" y="30"/>
              </a:cxn>
              <a:cxn ang="0">
                <a:pos x="52" y="32"/>
              </a:cxn>
              <a:cxn ang="0">
                <a:pos x="55" y="30"/>
              </a:cxn>
              <a:cxn ang="0">
                <a:pos x="52" y="28"/>
              </a:cxn>
            </a:cxnLst>
            <a:rect l="0" t="0" r="r" b="b"/>
            <a:pathLst>
              <a:path w="59" h="55">
                <a:moveTo>
                  <a:pt x="59" y="45"/>
                </a:moveTo>
                <a:cubicBezTo>
                  <a:pt x="59" y="45"/>
                  <a:pt x="59" y="46"/>
                  <a:pt x="58" y="46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52"/>
                  <a:pt x="50" y="52"/>
                  <a:pt x="50" y="52"/>
                </a:cubicBezTo>
                <a:cubicBezTo>
                  <a:pt x="50" y="54"/>
                  <a:pt x="48" y="55"/>
                  <a:pt x="47" y="55"/>
                </a:cubicBezTo>
                <a:cubicBezTo>
                  <a:pt x="12" y="55"/>
                  <a:pt x="12" y="55"/>
                  <a:pt x="12" y="55"/>
                </a:cubicBezTo>
                <a:cubicBezTo>
                  <a:pt x="10" y="55"/>
                  <a:pt x="9" y="54"/>
                  <a:pt x="9" y="52"/>
                </a:cubicBezTo>
                <a:cubicBezTo>
                  <a:pt x="9" y="46"/>
                  <a:pt x="9" y="46"/>
                  <a:pt x="9" y="46"/>
                </a:cubicBezTo>
                <a:cubicBezTo>
                  <a:pt x="1" y="46"/>
                  <a:pt x="1" y="46"/>
                  <a:pt x="1" y="46"/>
                </a:cubicBezTo>
                <a:cubicBezTo>
                  <a:pt x="0" y="46"/>
                  <a:pt x="0" y="45"/>
                  <a:pt x="0" y="45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6"/>
                  <a:pt x="3" y="23"/>
                  <a:pt x="7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4"/>
                  <a:pt x="9" y="4"/>
                  <a:pt x="9" y="4"/>
                </a:cubicBezTo>
                <a:cubicBezTo>
                  <a:pt x="9" y="2"/>
                  <a:pt x="10" y="0"/>
                  <a:pt x="12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41" y="1"/>
                  <a:pt x="42" y="3"/>
                </a:cubicBezTo>
                <a:cubicBezTo>
                  <a:pt x="48" y="8"/>
                  <a:pt x="48" y="8"/>
                  <a:pt x="48" y="8"/>
                </a:cubicBezTo>
                <a:cubicBezTo>
                  <a:pt x="49" y="10"/>
                  <a:pt x="50" y="12"/>
                  <a:pt x="50" y="14"/>
                </a:cubicBezTo>
                <a:cubicBezTo>
                  <a:pt x="50" y="23"/>
                  <a:pt x="50" y="23"/>
                  <a:pt x="50" y="23"/>
                </a:cubicBezTo>
                <a:cubicBezTo>
                  <a:pt x="52" y="23"/>
                  <a:pt x="52" y="23"/>
                  <a:pt x="52" y="23"/>
                </a:cubicBezTo>
                <a:cubicBezTo>
                  <a:pt x="56" y="23"/>
                  <a:pt x="59" y="26"/>
                  <a:pt x="59" y="30"/>
                </a:cubicBezTo>
                <a:lnTo>
                  <a:pt x="59" y="45"/>
                </a:lnTo>
                <a:close/>
                <a:moveTo>
                  <a:pt x="45" y="28"/>
                </a:moveTo>
                <a:cubicBezTo>
                  <a:pt x="45" y="14"/>
                  <a:pt x="45" y="14"/>
                  <a:pt x="45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38" y="14"/>
                  <a:pt x="36" y="13"/>
                  <a:pt x="36" y="11"/>
                </a:cubicBezTo>
                <a:cubicBezTo>
                  <a:pt x="36" y="5"/>
                  <a:pt x="36" y="5"/>
                  <a:pt x="36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3" y="28"/>
                  <a:pt x="13" y="28"/>
                  <a:pt x="13" y="28"/>
                </a:cubicBezTo>
                <a:lnTo>
                  <a:pt x="45" y="28"/>
                </a:lnTo>
                <a:close/>
                <a:moveTo>
                  <a:pt x="45" y="51"/>
                </a:moveTo>
                <a:cubicBezTo>
                  <a:pt x="45" y="41"/>
                  <a:pt x="45" y="41"/>
                  <a:pt x="45" y="41"/>
                </a:cubicBezTo>
                <a:cubicBezTo>
                  <a:pt x="13" y="41"/>
                  <a:pt x="13" y="41"/>
                  <a:pt x="13" y="41"/>
                </a:cubicBezTo>
                <a:cubicBezTo>
                  <a:pt x="13" y="51"/>
                  <a:pt x="13" y="51"/>
                  <a:pt x="13" y="51"/>
                </a:cubicBezTo>
                <a:lnTo>
                  <a:pt x="45" y="51"/>
                </a:lnTo>
                <a:close/>
                <a:moveTo>
                  <a:pt x="52" y="28"/>
                </a:moveTo>
                <a:cubicBezTo>
                  <a:pt x="51" y="28"/>
                  <a:pt x="50" y="29"/>
                  <a:pt x="50" y="30"/>
                </a:cubicBezTo>
                <a:cubicBezTo>
                  <a:pt x="50" y="31"/>
                  <a:pt x="51" y="32"/>
                  <a:pt x="52" y="32"/>
                </a:cubicBezTo>
                <a:cubicBezTo>
                  <a:pt x="54" y="32"/>
                  <a:pt x="55" y="31"/>
                  <a:pt x="55" y="30"/>
                </a:cubicBezTo>
                <a:cubicBezTo>
                  <a:pt x="55" y="29"/>
                  <a:pt x="54" y="28"/>
                  <a:pt x="52" y="2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134"/>
          <p:cNvSpPr>
            <a:spLocks/>
          </p:cNvSpPr>
          <p:nvPr/>
        </p:nvSpPr>
        <p:spPr bwMode="auto">
          <a:xfrm>
            <a:off x="8931657" y="3952081"/>
            <a:ext cx="215900" cy="220663"/>
          </a:xfrm>
          <a:custGeom>
            <a:avLst/>
            <a:gdLst/>
            <a:ahLst/>
            <a:cxnLst>
              <a:cxn ang="0">
                <a:pos x="15" y="5"/>
              </a:cxn>
              <a:cxn ang="0">
                <a:pos x="16" y="5"/>
              </a:cxn>
              <a:cxn ang="0">
                <a:pos x="14" y="34"/>
              </a:cxn>
              <a:cxn ang="0">
                <a:pos x="25" y="35"/>
              </a:cxn>
              <a:cxn ang="0">
                <a:pos x="25" y="19"/>
              </a:cxn>
              <a:cxn ang="0">
                <a:pos x="19" y="13"/>
              </a:cxn>
              <a:cxn ang="0">
                <a:pos x="23" y="9"/>
              </a:cxn>
              <a:cxn ang="0">
                <a:pos x="29" y="14"/>
              </a:cxn>
              <a:cxn ang="0">
                <a:pos x="26" y="6"/>
              </a:cxn>
              <a:cxn ang="0">
                <a:pos x="32" y="0"/>
              </a:cxn>
              <a:cxn ang="0">
                <a:pos x="37" y="6"/>
              </a:cxn>
              <a:cxn ang="0">
                <a:pos x="35" y="14"/>
              </a:cxn>
              <a:cxn ang="0">
                <a:pos x="40" y="9"/>
              </a:cxn>
              <a:cxn ang="0">
                <a:pos x="44" y="13"/>
              </a:cxn>
              <a:cxn ang="0">
                <a:pos x="38" y="18"/>
              </a:cxn>
              <a:cxn ang="0">
                <a:pos x="38" y="35"/>
              </a:cxn>
              <a:cxn ang="0">
                <a:pos x="49" y="35"/>
              </a:cxn>
              <a:cxn ang="0">
                <a:pos x="48" y="6"/>
              </a:cxn>
              <a:cxn ang="0">
                <a:pos x="48" y="5"/>
              </a:cxn>
              <a:cxn ang="0">
                <a:pos x="63" y="32"/>
              </a:cxn>
              <a:cxn ang="0">
                <a:pos x="32" y="64"/>
              </a:cxn>
              <a:cxn ang="0">
                <a:pos x="0" y="31"/>
              </a:cxn>
              <a:cxn ang="0">
                <a:pos x="15" y="5"/>
              </a:cxn>
            </a:cxnLst>
            <a:rect l="0" t="0" r="r" b="b"/>
            <a:pathLst>
              <a:path w="63" h="64">
                <a:moveTo>
                  <a:pt x="15" y="5"/>
                </a:moveTo>
                <a:cubicBezTo>
                  <a:pt x="16" y="5"/>
                  <a:pt x="16" y="5"/>
                  <a:pt x="16" y="5"/>
                </a:cubicBezTo>
                <a:cubicBezTo>
                  <a:pt x="15" y="6"/>
                  <a:pt x="1" y="22"/>
                  <a:pt x="14" y="34"/>
                </a:cubicBezTo>
                <a:cubicBezTo>
                  <a:pt x="20" y="41"/>
                  <a:pt x="25" y="35"/>
                  <a:pt x="25" y="35"/>
                </a:cubicBezTo>
                <a:cubicBezTo>
                  <a:pt x="30" y="28"/>
                  <a:pt x="25" y="19"/>
                  <a:pt x="25" y="19"/>
                </a:cubicBezTo>
                <a:cubicBezTo>
                  <a:pt x="24" y="15"/>
                  <a:pt x="19" y="13"/>
                  <a:pt x="19" y="13"/>
                </a:cubicBezTo>
                <a:cubicBezTo>
                  <a:pt x="23" y="9"/>
                  <a:pt x="23" y="9"/>
                  <a:pt x="23" y="9"/>
                </a:cubicBezTo>
                <a:cubicBezTo>
                  <a:pt x="26" y="11"/>
                  <a:pt x="29" y="14"/>
                  <a:pt x="29" y="14"/>
                </a:cubicBezTo>
                <a:cubicBezTo>
                  <a:pt x="29" y="10"/>
                  <a:pt x="26" y="6"/>
                  <a:pt x="26" y="6"/>
                </a:cubicBezTo>
                <a:cubicBezTo>
                  <a:pt x="32" y="0"/>
                  <a:pt x="32" y="0"/>
                  <a:pt x="32" y="0"/>
                </a:cubicBezTo>
                <a:cubicBezTo>
                  <a:pt x="37" y="6"/>
                  <a:pt x="37" y="6"/>
                  <a:pt x="37" y="6"/>
                </a:cubicBezTo>
                <a:cubicBezTo>
                  <a:pt x="35" y="10"/>
                  <a:pt x="35" y="14"/>
                  <a:pt x="35" y="14"/>
                </a:cubicBezTo>
                <a:cubicBezTo>
                  <a:pt x="36" y="11"/>
                  <a:pt x="40" y="9"/>
                  <a:pt x="40" y="9"/>
                </a:cubicBezTo>
                <a:cubicBezTo>
                  <a:pt x="44" y="13"/>
                  <a:pt x="44" y="13"/>
                  <a:pt x="44" y="13"/>
                </a:cubicBezTo>
                <a:cubicBezTo>
                  <a:pt x="40" y="14"/>
                  <a:pt x="38" y="18"/>
                  <a:pt x="38" y="18"/>
                </a:cubicBezTo>
                <a:cubicBezTo>
                  <a:pt x="36" y="22"/>
                  <a:pt x="34" y="30"/>
                  <a:pt x="38" y="35"/>
                </a:cubicBezTo>
                <a:cubicBezTo>
                  <a:pt x="42" y="41"/>
                  <a:pt x="49" y="35"/>
                  <a:pt x="49" y="35"/>
                </a:cubicBezTo>
                <a:cubicBezTo>
                  <a:pt x="63" y="23"/>
                  <a:pt x="48" y="6"/>
                  <a:pt x="48" y="6"/>
                </a:cubicBezTo>
                <a:cubicBezTo>
                  <a:pt x="47" y="5"/>
                  <a:pt x="48" y="5"/>
                  <a:pt x="48" y="5"/>
                </a:cubicBezTo>
                <a:cubicBezTo>
                  <a:pt x="55" y="10"/>
                  <a:pt x="63" y="16"/>
                  <a:pt x="63" y="32"/>
                </a:cubicBezTo>
                <a:cubicBezTo>
                  <a:pt x="63" y="50"/>
                  <a:pt x="50" y="64"/>
                  <a:pt x="32" y="64"/>
                </a:cubicBezTo>
                <a:cubicBezTo>
                  <a:pt x="14" y="64"/>
                  <a:pt x="0" y="49"/>
                  <a:pt x="0" y="31"/>
                </a:cubicBezTo>
                <a:cubicBezTo>
                  <a:pt x="1" y="21"/>
                  <a:pt x="6" y="11"/>
                  <a:pt x="15" y="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135"/>
          <p:cNvSpPr>
            <a:spLocks noEditPoints="1"/>
          </p:cNvSpPr>
          <p:nvPr/>
        </p:nvSpPr>
        <p:spPr bwMode="auto">
          <a:xfrm>
            <a:off x="9425370" y="3969544"/>
            <a:ext cx="188913" cy="185738"/>
          </a:xfrm>
          <a:custGeom>
            <a:avLst/>
            <a:gdLst/>
            <a:ahLst/>
            <a:cxnLst>
              <a:cxn ang="0">
                <a:pos x="23" y="17"/>
              </a:cxn>
              <a:cxn ang="0">
                <a:pos x="6" y="44"/>
              </a:cxn>
              <a:cxn ang="0">
                <a:pos x="0" y="27"/>
              </a:cxn>
              <a:cxn ang="0">
                <a:pos x="23" y="0"/>
              </a:cxn>
              <a:cxn ang="0">
                <a:pos x="23" y="17"/>
              </a:cxn>
              <a:cxn ang="0">
                <a:pos x="27" y="54"/>
              </a:cxn>
              <a:cxn ang="0">
                <a:pos x="14" y="51"/>
              </a:cxn>
              <a:cxn ang="0">
                <a:pos x="27" y="34"/>
              </a:cxn>
              <a:cxn ang="0">
                <a:pos x="40" y="51"/>
              </a:cxn>
              <a:cxn ang="0">
                <a:pos x="27" y="54"/>
              </a:cxn>
              <a:cxn ang="0">
                <a:pos x="48" y="44"/>
              </a:cxn>
              <a:cxn ang="0">
                <a:pos x="32" y="17"/>
              </a:cxn>
              <a:cxn ang="0">
                <a:pos x="32" y="0"/>
              </a:cxn>
              <a:cxn ang="0">
                <a:pos x="55" y="27"/>
              </a:cxn>
              <a:cxn ang="0">
                <a:pos x="48" y="44"/>
              </a:cxn>
            </a:cxnLst>
            <a:rect l="0" t="0" r="r" b="b"/>
            <a:pathLst>
              <a:path w="55" h="54">
                <a:moveTo>
                  <a:pt x="23" y="17"/>
                </a:moveTo>
                <a:cubicBezTo>
                  <a:pt x="23" y="29"/>
                  <a:pt x="16" y="40"/>
                  <a:pt x="6" y="44"/>
                </a:cubicBezTo>
                <a:cubicBezTo>
                  <a:pt x="2" y="40"/>
                  <a:pt x="0" y="34"/>
                  <a:pt x="0" y="27"/>
                </a:cubicBezTo>
                <a:cubicBezTo>
                  <a:pt x="0" y="13"/>
                  <a:pt x="10" y="2"/>
                  <a:pt x="23" y="0"/>
                </a:cubicBezTo>
                <a:lnTo>
                  <a:pt x="23" y="17"/>
                </a:lnTo>
                <a:close/>
                <a:moveTo>
                  <a:pt x="27" y="54"/>
                </a:moveTo>
                <a:cubicBezTo>
                  <a:pt x="22" y="54"/>
                  <a:pt x="18" y="53"/>
                  <a:pt x="14" y="51"/>
                </a:cubicBezTo>
                <a:cubicBezTo>
                  <a:pt x="20" y="47"/>
                  <a:pt x="25" y="41"/>
                  <a:pt x="27" y="34"/>
                </a:cubicBezTo>
                <a:cubicBezTo>
                  <a:pt x="29" y="41"/>
                  <a:pt x="34" y="47"/>
                  <a:pt x="40" y="51"/>
                </a:cubicBezTo>
                <a:cubicBezTo>
                  <a:pt x="36" y="53"/>
                  <a:pt x="32" y="54"/>
                  <a:pt x="27" y="54"/>
                </a:cubicBezTo>
                <a:close/>
                <a:moveTo>
                  <a:pt x="48" y="44"/>
                </a:moveTo>
                <a:cubicBezTo>
                  <a:pt x="39" y="40"/>
                  <a:pt x="32" y="29"/>
                  <a:pt x="32" y="17"/>
                </a:cubicBezTo>
                <a:cubicBezTo>
                  <a:pt x="32" y="0"/>
                  <a:pt x="32" y="0"/>
                  <a:pt x="32" y="0"/>
                </a:cubicBezTo>
                <a:cubicBezTo>
                  <a:pt x="45" y="2"/>
                  <a:pt x="55" y="13"/>
                  <a:pt x="55" y="27"/>
                </a:cubicBezTo>
                <a:cubicBezTo>
                  <a:pt x="55" y="34"/>
                  <a:pt x="52" y="40"/>
                  <a:pt x="48" y="44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136"/>
          <p:cNvSpPr>
            <a:spLocks noEditPoints="1"/>
          </p:cNvSpPr>
          <p:nvPr/>
        </p:nvSpPr>
        <p:spPr bwMode="auto">
          <a:xfrm>
            <a:off x="9920670" y="3958431"/>
            <a:ext cx="219075" cy="196850"/>
          </a:xfrm>
          <a:custGeom>
            <a:avLst/>
            <a:gdLst/>
            <a:ahLst/>
            <a:cxnLst>
              <a:cxn ang="0">
                <a:pos x="23" y="39"/>
              </a:cxn>
              <a:cxn ang="0">
                <a:pos x="21" y="41"/>
              </a:cxn>
              <a:cxn ang="0">
                <a:pos x="20" y="41"/>
              </a:cxn>
              <a:cxn ang="0">
                <a:pos x="19" y="40"/>
              </a:cxn>
              <a:cxn ang="0">
                <a:pos x="0" y="22"/>
              </a:cxn>
              <a:cxn ang="0">
                <a:pos x="0" y="19"/>
              </a:cxn>
              <a:cxn ang="0">
                <a:pos x="19" y="1"/>
              </a:cxn>
              <a:cxn ang="0">
                <a:pos x="21" y="0"/>
              </a:cxn>
              <a:cxn ang="0">
                <a:pos x="23" y="2"/>
              </a:cxn>
              <a:cxn ang="0">
                <a:pos x="23" y="5"/>
              </a:cxn>
              <a:cxn ang="0">
                <a:pos x="8" y="19"/>
              </a:cxn>
              <a:cxn ang="0">
                <a:pos x="8" y="22"/>
              </a:cxn>
              <a:cxn ang="0">
                <a:pos x="23" y="36"/>
              </a:cxn>
              <a:cxn ang="0">
                <a:pos x="23" y="39"/>
              </a:cxn>
              <a:cxn ang="0">
                <a:pos x="58" y="57"/>
              </a:cxn>
              <a:cxn ang="0">
                <a:pos x="57" y="57"/>
              </a:cxn>
              <a:cxn ang="0">
                <a:pos x="57" y="57"/>
              </a:cxn>
              <a:cxn ang="0">
                <a:pos x="56" y="56"/>
              </a:cxn>
              <a:cxn ang="0">
                <a:pos x="52" y="36"/>
              </a:cxn>
              <a:cxn ang="0">
                <a:pos x="36" y="30"/>
              </a:cxn>
              <a:cxn ang="0">
                <a:pos x="36" y="39"/>
              </a:cxn>
              <a:cxn ang="0">
                <a:pos x="35" y="41"/>
              </a:cxn>
              <a:cxn ang="0">
                <a:pos x="34" y="41"/>
              </a:cxn>
              <a:cxn ang="0">
                <a:pos x="32" y="40"/>
              </a:cxn>
              <a:cxn ang="0">
                <a:pos x="14" y="22"/>
              </a:cxn>
              <a:cxn ang="0">
                <a:pos x="14" y="19"/>
              </a:cxn>
              <a:cxn ang="0">
                <a:pos x="32" y="1"/>
              </a:cxn>
              <a:cxn ang="0">
                <a:pos x="35" y="0"/>
              </a:cxn>
              <a:cxn ang="0">
                <a:pos x="36" y="2"/>
              </a:cxn>
              <a:cxn ang="0">
                <a:pos x="36" y="12"/>
              </a:cxn>
              <a:cxn ang="0">
                <a:pos x="58" y="20"/>
              </a:cxn>
              <a:cxn ang="0">
                <a:pos x="64" y="38"/>
              </a:cxn>
              <a:cxn ang="0">
                <a:pos x="58" y="57"/>
              </a:cxn>
            </a:cxnLst>
            <a:rect l="0" t="0" r="r" b="b"/>
            <a:pathLst>
              <a:path w="64" h="57">
                <a:moveTo>
                  <a:pt x="23" y="39"/>
                </a:moveTo>
                <a:cubicBezTo>
                  <a:pt x="23" y="40"/>
                  <a:pt x="22" y="41"/>
                  <a:pt x="21" y="41"/>
                </a:cubicBezTo>
                <a:cubicBezTo>
                  <a:pt x="21" y="41"/>
                  <a:pt x="21" y="41"/>
                  <a:pt x="20" y="41"/>
                </a:cubicBezTo>
                <a:cubicBezTo>
                  <a:pt x="20" y="41"/>
                  <a:pt x="19" y="41"/>
                  <a:pt x="19" y="40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1"/>
                  <a:pt x="0" y="20"/>
                  <a:pt x="0" y="19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0"/>
                  <a:pt x="20" y="0"/>
                  <a:pt x="21" y="0"/>
                </a:cubicBezTo>
                <a:cubicBezTo>
                  <a:pt x="22" y="1"/>
                  <a:pt x="23" y="1"/>
                  <a:pt x="23" y="2"/>
                </a:cubicBezTo>
                <a:cubicBezTo>
                  <a:pt x="23" y="5"/>
                  <a:pt x="23" y="5"/>
                  <a:pt x="23" y="5"/>
                </a:cubicBezTo>
                <a:cubicBezTo>
                  <a:pt x="8" y="19"/>
                  <a:pt x="8" y="19"/>
                  <a:pt x="8" y="19"/>
                </a:cubicBezTo>
                <a:cubicBezTo>
                  <a:pt x="8" y="20"/>
                  <a:pt x="8" y="21"/>
                  <a:pt x="8" y="22"/>
                </a:cubicBezTo>
                <a:cubicBezTo>
                  <a:pt x="23" y="36"/>
                  <a:pt x="23" y="36"/>
                  <a:pt x="23" y="36"/>
                </a:cubicBezTo>
                <a:lnTo>
                  <a:pt x="23" y="39"/>
                </a:lnTo>
                <a:close/>
                <a:moveTo>
                  <a:pt x="58" y="57"/>
                </a:moveTo>
                <a:cubicBezTo>
                  <a:pt x="58" y="57"/>
                  <a:pt x="57" y="57"/>
                  <a:pt x="57" y="57"/>
                </a:cubicBezTo>
                <a:cubicBezTo>
                  <a:pt x="57" y="57"/>
                  <a:pt x="57" y="57"/>
                  <a:pt x="57" y="57"/>
                </a:cubicBezTo>
                <a:cubicBezTo>
                  <a:pt x="56" y="57"/>
                  <a:pt x="56" y="56"/>
                  <a:pt x="56" y="56"/>
                </a:cubicBezTo>
                <a:cubicBezTo>
                  <a:pt x="57" y="46"/>
                  <a:pt x="56" y="40"/>
                  <a:pt x="52" y="36"/>
                </a:cubicBezTo>
                <a:cubicBezTo>
                  <a:pt x="49" y="32"/>
                  <a:pt x="44" y="31"/>
                  <a:pt x="36" y="3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1"/>
                  <a:pt x="35" y="41"/>
                </a:cubicBezTo>
                <a:cubicBezTo>
                  <a:pt x="35" y="41"/>
                  <a:pt x="34" y="41"/>
                  <a:pt x="34" y="41"/>
                </a:cubicBezTo>
                <a:cubicBezTo>
                  <a:pt x="33" y="41"/>
                  <a:pt x="33" y="41"/>
                  <a:pt x="32" y="40"/>
                </a:cubicBezTo>
                <a:cubicBezTo>
                  <a:pt x="14" y="22"/>
                  <a:pt x="14" y="22"/>
                  <a:pt x="14" y="22"/>
                </a:cubicBezTo>
                <a:cubicBezTo>
                  <a:pt x="13" y="21"/>
                  <a:pt x="13" y="20"/>
                  <a:pt x="14" y="19"/>
                </a:cubicBezTo>
                <a:cubicBezTo>
                  <a:pt x="32" y="1"/>
                  <a:pt x="32" y="1"/>
                  <a:pt x="32" y="1"/>
                </a:cubicBezTo>
                <a:cubicBezTo>
                  <a:pt x="33" y="0"/>
                  <a:pt x="34" y="0"/>
                  <a:pt x="35" y="0"/>
                </a:cubicBezTo>
                <a:cubicBezTo>
                  <a:pt x="36" y="1"/>
                  <a:pt x="36" y="1"/>
                  <a:pt x="36" y="2"/>
                </a:cubicBezTo>
                <a:cubicBezTo>
                  <a:pt x="36" y="12"/>
                  <a:pt x="36" y="12"/>
                  <a:pt x="36" y="12"/>
                </a:cubicBezTo>
                <a:cubicBezTo>
                  <a:pt x="46" y="12"/>
                  <a:pt x="53" y="15"/>
                  <a:pt x="58" y="20"/>
                </a:cubicBezTo>
                <a:cubicBezTo>
                  <a:pt x="63" y="25"/>
                  <a:pt x="64" y="33"/>
                  <a:pt x="64" y="38"/>
                </a:cubicBezTo>
                <a:cubicBezTo>
                  <a:pt x="64" y="45"/>
                  <a:pt x="58" y="56"/>
                  <a:pt x="58" y="5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137"/>
          <p:cNvSpPr>
            <a:spLocks noEditPoints="1"/>
          </p:cNvSpPr>
          <p:nvPr/>
        </p:nvSpPr>
        <p:spPr bwMode="auto">
          <a:xfrm>
            <a:off x="10377105" y="3966369"/>
            <a:ext cx="198438" cy="203200"/>
          </a:xfrm>
          <a:custGeom>
            <a:avLst/>
            <a:gdLst/>
            <a:ahLst/>
            <a:cxnLst>
              <a:cxn ang="0">
                <a:pos x="46" y="30"/>
              </a:cxn>
              <a:cxn ang="0">
                <a:pos x="39" y="36"/>
              </a:cxn>
              <a:cxn ang="0">
                <a:pos x="39" y="50"/>
              </a:cxn>
              <a:cxn ang="0">
                <a:pos x="38" y="50"/>
              </a:cxn>
              <a:cxn ang="0">
                <a:pos x="24" y="58"/>
              </a:cxn>
              <a:cxn ang="0">
                <a:pos x="24" y="59"/>
              </a:cxn>
              <a:cxn ang="0">
                <a:pos x="23" y="58"/>
              </a:cxn>
              <a:cxn ang="0">
                <a:pos x="21" y="56"/>
              </a:cxn>
              <a:cxn ang="0">
                <a:pos x="21" y="55"/>
              </a:cxn>
              <a:cxn ang="0">
                <a:pos x="24" y="45"/>
              </a:cxn>
              <a:cxn ang="0">
                <a:pos x="14" y="35"/>
              </a:cxn>
              <a:cxn ang="0">
                <a:pos x="4" y="38"/>
              </a:cxn>
              <a:cxn ang="0">
                <a:pos x="3" y="38"/>
              </a:cxn>
              <a:cxn ang="0">
                <a:pos x="3" y="38"/>
              </a:cxn>
              <a:cxn ang="0">
                <a:pos x="0" y="35"/>
              </a:cxn>
              <a:cxn ang="0">
                <a:pos x="0" y="34"/>
              </a:cxn>
              <a:cxn ang="0">
                <a:pos x="8" y="20"/>
              </a:cxn>
              <a:cxn ang="0">
                <a:pos x="9" y="20"/>
              </a:cxn>
              <a:cxn ang="0">
                <a:pos x="23" y="19"/>
              </a:cxn>
              <a:cxn ang="0">
                <a:pos x="29" y="12"/>
              </a:cxn>
              <a:cxn ang="0">
                <a:pos x="57" y="0"/>
              </a:cxn>
              <a:cxn ang="0">
                <a:pos x="58" y="1"/>
              </a:cxn>
              <a:cxn ang="0">
                <a:pos x="46" y="30"/>
              </a:cxn>
              <a:cxn ang="0">
                <a:pos x="47" y="8"/>
              </a:cxn>
              <a:cxn ang="0">
                <a:pos x="43" y="12"/>
              </a:cxn>
              <a:cxn ang="0">
                <a:pos x="47" y="15"/>
              </a:cxn>
              <a:cxn ang="0">
                <a:pos x="50" y="12"/>
              </a:cxn>
              <a:cxn ang="0">
                <a:pos x="47" y="8"/>
              </a:cxn>
            </a:cxnLst>
            <a:rect l="0" t="0" r="r" b="b"/>
            <a:pathLst>
              <a:path w="58" h="59">
                <a:moveTo>
                  <a:pt x="46" y="30"/>
                </a:moveTo>
                <a:cubicBezTo>
                  <a:pt x="44" y="32"/>
                  <a:pt x="42" y="34"/>
                  <a:pt x="39" y="36"/>
                </a:cubicBezTo>
                <a:cubicBezTo>
                  <a:pt x="39" y="50"/>
                  <a:pt x="39" y="50"/>
                  <a:pt x="39" y="50"/>
                </a:cubicBezTo>
                <a:cubicBezTo>
                  <a:pt x="39" y="50"/>
                  <a:pt x="39" y="50"/>
                  <a:pt x="38" y="50"/>
                </a:cubicBezTo>
                <a:cubicBezTo>
                  <a:pt x="24" y="58"/>
                  <a:pt x="24" y="58"/>
                  <a:pt x="24" y="58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59"/>
                  <a:pt x="23" y="58"/>
                  <a:pt x="23" y="58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0" y="55"/>
                  <a:pt x="21" y="55"/>
                </a:cubicBezTo>
                <a:cubicBezTo>
                  <a:pt x="24" y="45"/>
                  <a:pt x="24" y="45"/>
                  <a:pt x="24" y="45"/>
                </a:cubicBezTo>
                <a:cubicBezTo>
                  <a:pt x="14" y="35"/>
                  <a:pt x="14" y="35"/>
                  <a:pt x="14" y="35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3" y="38"/>
                  <a:pt x="3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4"/>
                  <a:pt x="0" y="34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9" y="20"/>
                  <a:pt x="9" y="20"/>
                </a:cubicBezTo>
                <a:cubicBezTo>
                  <a:pt x="23" y="19"/>
                  <a:pt x="23" y="19"/>
                  <a:pt x="23" y="19"/>
                </a:cubicBezTo>
                <a:cubicBezTo>
                  <a:pt x="25" y="17"/>
                  <a:pt x="27" y="14"/>
                  <a:pt x="29" y="12"/>
                </a:cubicBezTo>
                <a:cubicBezTo>
                  <a:pt x="38" y="3"/>
                  <a:pt x="45" y="0"/>
                  <a:pt x="57" y="0"/>
                </a:cubicBezTo>
                <a:cubicBezTo>
                  <a:pt x="58" y="0"/>
                  <a:pt x="58" y="1"/>
                  <a:pt x="58" y="1"/>
                </a:cubicBezTo>
                <a:cubicBezTo>
                  <a:pt x="58" y="13"/>
                  <a:pt x="55" y="21"/>
                  <a:pt x="46" y="30"/>
                </a:cubicBezTo>
                <a:close/>
                <a:moveTo>
                  <a:pt x="47" y="8"/>
                </a:moveTo>
                <a:cubicBezTo>
                  <a:pt x="45" y="8"/>
                  <a:pt x="43" y="10"/>
                  <a:pt x="43" y="12"/>
                </a:cubicBezTo>
                <a:cubicBezTo>
                  <a:pt x="43" y="14"/>
                  <a:pt x="45" y="15"/>
                  <a:pt x="47" y="15"/>
                </a:cubicBezTo>
                <a:cubicBezTo>
                  <a:pt x="49" y="15"/>
                  <a:pt x="50" y="14"/>
                  <a:pt x="50" y="12"/>
                </a:cubicBezTo>
                <a:cubicBezTo>
                  <a:pt x="50" y="10"/>
                  <a:pt x="49" y="8"/>
                  <a:pt x="47" y="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138"/>
          <p:cNvSpPr>
            <a:spLocks noEditPoints="1"/>
          </p:cNvSpPr>
          <p:nvPr/>
        </p:nvSpPr>
        <p:spPr bwMode="auto">
          <a:xfrm>
            <a:off x="1584707" y="4426744"/>
            <a:ext cx="220663" cy="171450"/>
          </a:xfrm>
          <a:custGeom>
            <a:avLst/>
            <a:gdLst/>
            <a:ahLst/>
            <a:cxnLst>
              <a:cxn ang="0">
                <a:pos x="50" y="40"/>
              </a:cxn>
              <a:cxn ang="0">
                <a:pos x="40" y="50"/>
              </a:cxn>
              <a:cxn ang="0">
                <a:pos x="10" y="50"/>
              </a:cxn>
              <a:cxn ang="0">
                <a:pos x="0" y="40"/>
              </a:cxn>
              <a:cxn ang="0">
                <a:pos x="0" y="10"/>
              </a:cxn>
              <a:cxn ang="0">
                <a:pos x="10" y="0"/>
              </a:cxn>
              <a:cxn ang="0">
                <a:pos x="40" y="0"/>
              </a:cxn>
              <a:cxn ang="0">
                <a:pos x="44" y="1"/>
              </a:cxn>
              <a:cxn ang="0">
                <a:pos x="45" y="2"/>
              </a:cxn>
              <a:cxn ang="0">
                <a:pos x="44" y="3"/>
              </a:cxn>
              <a:cxn ang="0">
                <a:pos x="42" y="4"/>
              </a:cxn>
              <a:cxn ang="0">
                <a:pos x="41" y="5"/>
              </a:cxn>
              <a:cxn ang="0">
                <a:pos x="40" y="4"/>
              </a:cxn>
              <a:cxn ang="0">
                <a:pos x="10" y="4"/>
              </a:cxn>
              <a:cxn ang="0">
                <a:pos x="4" y="10"/>
              </a:cxn>
              <a:cxn ang="0">
                <a:pos x="4" y="40"/>
              </a:cxn>
              <a:cxn ang="0">
                <a:pos x="10" y="46"/>
              </a:cxn>
              <a:cxn ang="0">
                <a:pos x="40" y="46"/>
              </a:cxn>
              <a:cxn ang="0">
                <a:pos x="45" y="40"/>
              </a:cxn>
              <a:cxn ang="0">
                <a:pos x="45" y="35"/>
              </a:cxn>
              <a:cxn ang="0">
                <a:pos x="46" y="35"/>
              </a:cxn>
              <a:cxn ang="0">
                <a:pos x="48" y="32"/>
              </a:cxn>
              <a:cxn ang="0">
                <a:pos x="49" y="32"/>
              </a:cxn>
              <a:cxn ang="0">
                <a:pos x="50" y="33"/>
              </a:cxn>
              <a:cxn ang="0">
                <a:pos x="50" y="40"/>
              </a:cxn>
              <a:cxn ang="0">
                <a:pos x="57" y="17"/>
              </a:cxn>
              <a:cxn ang="0">
                <a:pos x="33" y="41"/>
              </a:cxn>
              <a:cxn ang="0">
                <a:pos x="23" y="41"/>
              </a:cxn>
              <a:cxn ang="0">
                <a:pos x="23" y="31"/>
              </a:cxn>
              <a:cxn ang="0">
                <a:pos x="47" y="7"/>
              </a:cxn>
              <a:cxn ang="0">
                <a:pos x="57" y="17"/>
              </a:cxn>
              <a:cxn ang="0">
                <a:pos x="36" y="33"/>
              </a:cxn>
              <a:cxn ang="0">
                <a:pos x="30" y="28"/>
              </a:cxn>
              <a:cxn ang="0">
                <a:pos x="26" y="32"/>
              </a:cxn>
              <a:cxn ang="0">
                <a:pos x="26" y="34"/>
              </a:cxn>
              <a:cxn ang="0">
                <a:pos x="29" y="34"/>
              </a:cxn>
              <a:cxn ang="0">
                <a:pos x="29" y="38"/>
              </a:cxn>
              <a:cxn ang="0">
                <a:pos x="31" y="38"/>
              </a:cxn>
              <a:cxn ang="0">
                <a:pos x="36" y="33"/>
              </a:cxn>
              <a:cxn ang="0">
                <a:pos x="46" y="12"/>
              </a:cxn>
              <a:cxn ang="0">
                <a:pos x="34" y="24"/>
              </a:cxn>
              <a:cxn ang="0">
                <a:pos x="33" y="26"/>
              </a:cxn>
              <a:cxn ang="0">
                <a:pos x="35" y="26"/>
              </a:cxn>
              <a:cxn ang="0">
                <a:pos x="47" y="13"/>
              </a:cxn>
              <a:cxn ang="0">
                <a:pos x="47" y="12"/>
              </a:cxn>
              <a:cxn ang="0">
                <a:pos x="46" y="12"/>
              </a:cxn>
              <a:cxn ang="0">
                <a:pos x="59" y="15"/>
              </a:cxn>
              <a:cxn ang="0">
                <a:pos x="49" y="4"/>
              </a:cxn>
              <a:cxn ang="0">
                <a:pos x="52" y="1"/>
              </a:cxn>
              <a:cxn ang="0">
                <a:pos x="57" y="1"/>
              </a:cxn>
              <a:cxn ang="0">
                <a:pos x="62" y="7"/>
              </a:cxn>
              <a:cxn ang="0">
                <a:pos x="62" y="11"/>
              </a:cxn>
              <a:cxn ang="0">
                <a:pos x="59" y="15"/>
              </a:cxn>
            </a:cxnLst>
            <a:rect l="0" t="0" r="r" b="b"/>
            <a:pathLst>
              <a:path w="64" h="50">
                <a:moveTo>
                  <a:pt x="50" y="40"/>
                </a:moveTo>
                <a:cubicBezTo>
                  <a:pt x="50" y="46"/>
                  <a:pt x="45" y="50"/>
                  <a:pt x="40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4" y="50"/>
                  <a:pt x="0" y="46"/>
                  <a:pt x="0" y="4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3" y="0"/>
                  <a:pt x="44" y="1"/>
                </a:cubicBezTo>
                <a:cubicBezTo>
                  <a:pt x="44" y="1"/>
                  <a:pt x="44" y="1"/>
                  <a:pt x="45" y="2"/>
                </a:cubicBezTo>
                <a:cubicBezTo>
                  <a:pt x="45" y="2"/>
                  <a:pt x="45" y="2"/>
                  <a:pt x="44" y="3"/>
                </a:cubicBezTo>
                <a:cubicBezTo>
                  <a:pt x="42" y="4"/>
                  <a:pt x="42" y="4"/>
                  <a:pt x="42" y="4"/>
                </a:cubicBezTo>
                <a:cubicBezTo>
                  <a:pt x="42" y="5"/>
                  <a:pt x="42" y="5"/>
                  <a:pt x="41" y="5"/>
                </a:cubicBezTo>
                <a:cubicBezTo>
                  <a:pt x="41" y="5"/>
                  <a:pt x="40" y="4"/>
                  <a:pt x="4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7" y="4"/>
                  <a:pt x="4" y="7"/>
                  <a:pt x="4" y="10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43"/>
                  <a:pt x="7" y="46"/>
                  <a:pt x="10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3" y="46"/>
                  <a:pt x="45" y="43"/>
                  <a:pt x="45" y="40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35"/>
                  <a:pt x="46" y="35"/>
                  <a:pt x="46" y="35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9" y="32"/>
                  <a:pt x="49" y="32"/>
                </a:cubicBezTo>
                <a:cubicBezTo>
                  <a:pt x="50" y="32"/>
                  <a:pt x="50" y="33"/>
                  <a:pt x="50" y="33"/>
                </a:cubicBezTo>
                <a:lnTo>
                  <a:pt x="50" y="40"/>
                </a:lnTo>
                <a:close/>
                <a:moveTo>
                  <a:pt x="57" y="17"/>
                </a:moveTo>
                <a:cubicBezTo>
                  <a:pt x="33" y="41"/>
                  <a:pt x="33" y="41"/>
                  <a:pt x="33" y="41"/>
                </a:cubicBezTo>
                <a:cubicBezTo>
                  <a:pt x="23" y="41"/>
                  <a:pt x="23" y="41"/>
                  <a:pt x="23" y="41"/>
                </a:cubicBezTo>
                <a:cubicBezTo>
                  <a:pt x="23" y="31"/>
                  <a:pt x="23" y="31"/>
                  <a:pt x="23" y="31"/>
                </a:cubicBezTo>
                <a:cubicBezTo>
                  <a:pt x="47" y="7"/>
                  <a:pt x="47" y="7"/>
                  <a:pt x="47" y="7"/>
                </a:cubicBezTo>
                <a:lnTo>
                  <a:pt x="57" y="17"/>
                </a:lnTo>
                <a:close/>
                <a:moveTo>
                  <a:pt x="36" y="33"/>
                </a:moveTo>
                <a:cubicBezTo>
                  <a:pt x="30" y="28"/>
                  <a:pt x="30" y="28"/>
                  <a:pt x="30" y="28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4"/>
                  <a:pt x="26" y="34"/>
                  <a:pt x="26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8"/>
                  <a:pt x="29" y="38"/>
                  <a:pt x="29" y="38"/>
                </a:cubicBezTo>
                <a:cubicBezTo>
                  <a:pt x="31" y="38"/>
                  <a:pt x="31" y="38"/>
                  <a:pt x="31" y="38"/>
                </a:cubicBezTo>
                <a:lnTo>
                  <a:pt x="36" y="33"/>
                </a:lnTo>
                <a:close/>
                <a:moveTo>
                  <a:pt x="46" y="12"/>
                </a:moveTo>
                <a:cubicBezTo>
                  <a:pt x="34" y="24"/>
                  <a:pt x="34" y="24"/>
                  <a:pt x="34" y="24"/>
                </a:cubicBezTo>
                <a:cubicBezTo>
                  <a:pt x="33" y="25"/>
                  <a:pt x="33" y="25"/>
                  <a:pt x="33" y="26"/>
                </a:cubicBezTo>
                <a:cubicBezTo>
                  <a:pt x="34" y="26"/>
                  <a:pt x="34" y="26"/>
                  <a:pt x="35" y="26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2"/>
                  <a:pt x="47" y="12"/>
                </a:cubicBezTo>
                <a:cubicBezTo>
                  <a:pt x="47" y="12"/>
                  <a:pt x="46" y="12"/>
                  <a:pt x="46" y="12"/>
                </a:cubicBezTo>
                <a:close/>
                <a:moveTo>
                  <a:pt x="59" y="15"/>
                </a:moveTo>
                <a:cubicBezTo>
                  <a:pt x="49" y="4"/>
                  <a:pt x="49" y="4"/>
                  <a:pt x="49" y="4"/>
                </a:cubicBezTo>
                <a:cubicBezTo>
                  <a:pt x="52" y="1"/>
                  <a:pt x="52" y="1"/>
                  <a:pt x="52" y="1"/>
                </a:cubicBezTo>
                <a:cubicBezTo>
                  <a:pt x="53" y="0"/>
                  <a:pt x="56" y="0"/>
                  <a:pt x="57" y="1"/>
                </a:cubicBezTo>
                <a:cubicBezTo>
                  <a:pt x="62" y="7"/>
                  <a:pt x="62" y="7"/>
                  <a:pt x="62" y="7"/>
                </a:cubicBezTo>
                <a:cubicBezTo>
                  <a:pt x="64" y="8"/>
                  <a:pt x="64" y="10"/>
                  <a:pt x="62" y="11"/>
                </a:cubicBezTo>
                <a:lnTo>
                  <a:pt x="59" y="15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139"/>
          <p:cNvSpPr>
            <a:spLocks noEditPoints="1"/>
          </p:cNvSpPr>
          <p:nvPr/>
        </p:nvSpPr>
        <p:spPr bwMode="auto">
          <a:xfrm>
            <a:off x="2003807" y="4426744"/>
            <a:ext cx="171450" cy="171450"/>
          </a:xfrm>
          <a:custGeom>
            <a:avLst/>
            <a:gdLst/>
            <a:ahLst/>
            <a:cxnLst>
              <a:cxn ang="0">
                <a:pos x="49" y="49"/>
              </a:cxn>
              <a:cxn ang="0">
                <a:pos x="48" y="50"/>
              </a:cxn>
              <a:cxn ang="0">
                <a:pos x="43" y="50"/>
              </a:cxn>
              <a:cxn ang="0">
                <a:pos x="40" y="48"/>
              </a:cxn>
              <a:cxn ang="0">
                <a:pos x="2" y="10"/>
              </a:cxn>
              <a:cxn ang="0">
                <a:pos x="0" y="7"/>
              </a:cxn>
              <a:cxn ang="0">
                <a:pos x="0" y="2"/>
              </a:cxn>
              <a:cxn ang="0">
                <a:pos x="0" y="1"/>
              </a:cxn>
              <a:cxn ang="0">
                <a:pos x="2" y="0"/>
              </a:cxn>
              <a:cxn ang="0">
                <a:pos x="2" y="0"/>
              </a:cxn>
              <a:cxn ang="0">
                <a:pos x="35" y="15"/>
              </a:cxn>
              <a:cxn ang="0">
                <a:pos x="50" y="48"/>
              </a:cxn>
              <a:cxn ang="0">
                <a:pos x="49" y="49"/>
              </a:cxn>
              <a:cxn ang="0">
                <a:pos x="31" y="49"/>
              </a:cxn>
              <a:cxn ang="0">
                <a:pos x="29" y="50"/>
              </a:cxn>
              <a:cxn ang="0">
                <a:pos x="25" y="50"/>
              </a:cxn>
              <a:cxn ang="0">
                <a:pos x="22" y="48"/>
              </a:cxn>
              <a:cxn ang="0">
                <a:pos x="2" y="28"/>
              </a:cxn>
              <a:cxn ang="0">
                <a:pos x="0" y="25"/>
              </a:cxn>
              <a:cxn ang="0">
                <a:pos x="0" y="20"/>
              </a:cxn>
              <a:cxn ang="0">
                <a:pos x="1" y="19"/>
              </a:cxn>
              <a:cxn ang="0">
                <a:pos x="2" y="18"/>
              </a:cxn>
              <a:cxn ang="0">
                <a:pos x="2" y="18"/>
              </a:cxn>
              <a:cxn ang="0">
                <a:pos x="22" y="28"/>
              </a:cxn>
              <a:cxn ang="0">
                <a:pos x="32" y="48"/>
              </a:cxn>
              <a:cxn ang="0">
                <a:pos x="31" y="49"/>
              </a:cxn>
              <a:cxn ang="0">
                <a:pos x="7" y="50"/>
              </a:cxn>
              <a:cxn ang="0">
                <a:pos x="0" y="43"/>
              </a:cxn>
              <a:cxn ang="0">
                <a:pos x="7" y="36"/>
              </a:cxn>
              <a:cxn ang="0">
                <a:pos x="13" y="43"/>
              </a:cxn>
              <a:cxn ang="0">
                <a:pos x="7" y="50"/>
              </a:cxn>
            </a:cxnLst>
            <a:rect l="0" t="0" r="r" b="b"/>
            <a:pathLst>
              <a:path w="50" h="50">
                <a:moveTo>
                  <a:pt x="49" y="49"/>
                </a:moveTo>
                <a:cubicBezTo>
                  <a:pt x="49" y="50"/>
                  <a:pt x="48" y="50"/>
                  <a:pt x="48" y="50"/>
                </a:cubicBezTo>
                <a:cubicBezTo>
                  <a:pt x="43" y="50"/>
                  <a:pt x="43" y="50"/>
                  <a:pt x="43" y="50"/>
                </a:cubicBezTo>
                <a:cubicBezTo>
                  <a:pt x="41" y="50"/>
                  <a:pt x="40" y="49"/>
                  <a:pt x="40" y="48"/>
                </a:cubicBezTo>
                <a:cubicBezTo>
                  <a:pt x="39" y="27"/>
                  <a:pt x="23" y="11"/>
                  <a:pt x="2" y="10"/>
                </a:cubicBezTo>
                <a:cubicBezTo>
                  <a:pt x="1" y="9"/>
                  <a:pt x="0" y="8"/>
                  <a:pt x="0" y="7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0" y="1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15" y="1"/>
                  <a:pt x="26" y="6"/>
                  <a:pt x="35" y="15"/>
                </a:cubicBezTo>
                <a:cubicBezTo>
                  <a:pt x="44" y="24"/>
                  <a:pt x="49" y="35"/>
                  <a:pt x="50" y="48"/>
                </a:cubicBezTo>
                <a:cubicBezTo>
                  <a:pt x="50" y="48"/>
                  <a:pt x="50" y="49"/>
                  <a:pt x="49" y="49"/>
                </a:cubicBezTo>
                <a:close/>
                <a:moveTo>
                  <a:pt x="31" y="49"/>
                </a:moveTo>
                <a:cubicBezTo>
                  <a:pt x="31" y="50"/>
                  <a:pt x="30" y="50"/>
                  <a:pt x="29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23" y="50"/>
                  <a:pt x="23" y="49"/>
                  <a:pt x="22" y="48"/>
                </a:cubicBezTo>
                <a:cubicBezTo>
                  <a:pt x="21" y="37"/>
                  <a:pt x="13" y="29"/>
                  <a:pt x="2" y="28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1" y="18"/>
                  <a:pt x="1" y="18"/>
                  <a:pt x="2" y="18"/>
                </a:cubicBezTo>
                <a:cubicBezTo>
                  <a:pt x="2" y="18"/>
                  <a:pt x="2" y="18"/>
                  <a:pt x="2" y="18"/>
                </a:cubicBezTo>
                <a:cubicBezTo>
                  <a:pt x="10" y="19"/>
                  <a:pt x="17" y="22"/>
                  <a:pt x="22" y="28"/>
                </a:cubicBezTo>
                <a:cubicBezTo>
                  <a:pt x="28" y="33"/>
                  <a:pt x="31" y="40"/>
                  <a:pt x="32" y="48"/>
                </a:cubicBezTo>
                <a:cubicBezTo>
                  <a:pt x="32" y="48"/>
                  <a:pt x="32" y="49"/>
                  <a:pt x="31" y="49"/>
                </a:cubicBezTo>
                <a:close/>
                <a:moveTo>
                  <a:pt x="7" y="50"/>
                </a:moveTo>
                <a:cubicBezTo>
                  <a:pt x="3" y="50"/>
                  <a:pt x="0" y="47"/>
                  <a:pt x="0" y="43"/>
                </a:cubicBezTo>
                <a:cubicBezTo>
                  <a:pt x="0" y="40"/>
                  <a:pt x="3" y="36"/>
                  <a:pt x="7" y="36"/>
                </a:cubicBezTo>
                <a:cubicBezTo>
                  <a:pt x="10" y="36"/>
                  <a:pt x="13" y="40"/>
                  <a:pt x="13" y="43"/>
                </a:cubicBezTo>
                <a:cubicBezTo>
                  <a:pt x="13" y="47"/>
                  <a:pt x="10" y="50"/>
                  <a:pt x="7" y="5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140"/>
          <p:cNvSpPr>
            <a:spLocks/>
          </p:cNvSpPr>
          <p:nvPr/>
        </p:nvSpPr>
        <p:spPr bwMode="auto">
          <a:xfrm>
            <a:off x="2497520" y="4426744"/>
            <a:ext cx="111125" cy="171450"/>
          </a:xfrm>
          <a:custGeom>
            <a:avLst/>
            <a:gdLst/>
            <a:ahLst/>
            <a:cxnLst>
              <a:cxn ang="0">
                <a:pos x="32" y="16"/>
              </a:cxn>
              <a:cxn ang="0">
                <a:pos x="31" y="17"/>
              </a:cxn>
              <a:cxn ang="0">
                <a:pos x="25" y="17"/>
              </a:cxn>
              <a:cxn ang="0">
                <a:pos x="10" y="29"/>
              </a:cxn>
              <a:cxn ang="0">
                <a:pos x="27" y="48"/>
              </a:cxn>
              <a:cxn ang="0">
                <a:pos x="27" y="50"/>
              </a:cxn>
              <a:cxn ang="0">
                <a:pos x="26" y="50"/>
              </a:cxn>
              <a:cxn ang="0">
                <a:pos x="19" y="50"/>
              </a:cxn>
              <a:cxn ang="0">
                <a:pos x="18" y="50"/>
              </a:cxn>
              <a:cxn ang="0">
                <a:pos x="0" y="29"/>
              </a:cxn>
              <a:cxn ang="0">
                <a:pos x="0" y="29"/>
              </a:cxn>
              <a:cxn ang="0">
                <a:pos x="0" y="24"/>
              </a:cxn>
              <a:cxn ang="0">
                <a:pos x="1" y="23"/>
              </a:cxn>
              <a:cxn ang="0">
                <a:pos x="5" y="23"/>
              </a:cxn>
              <a:cxn ang="0">
                <a:pos x="16" y="17"/>
              </a:cxn>
              <a:cxn ang="0">
                <a:pos x="1" y="17"/>
              </a:cxn>
              <a:cxn ang="0">
                <a:pos x="0" y="16"/>
              </a:cxn>
              <a:cxn ang="0">
                <a:pos x="0" y="12"/>
              </a:cxn>
              <a:cxn ang="0">
                <a:pos x="1" y="11"/>
              </a:cxn>
              <a:cxn ang="0">
                <a:pos x="16" y="11"/>
              </a:cxn>
              <a:cxn ang="0">
                <a:pos x="6" y="7"/>
              </a:cxn>
              <a:cxn ang="0">
                <a:pos x="1" y="7"/>
              </a:cxn>
              <a:cxn ang="0">
                <a:pos x="0" y="6"/>
              </a:cxn>
              <a:cxn ang="0">
                <a:pos x="0" y="1"/>
              </a:cxn>
              <a:cxn ang="0">
                <a:pos x="1" y="0"/>
              </a:cxn>
              <a:cxn ang="0">
                <a:pos x="31" y="0"/>
              </a:cxn>
              <a:cxn ang="0">
                <a:pos x="32" y="1"/>
              </a:cxn>
              <a:cxn ang="0">
                <a:pos x="32" y="5"/>
              </a:cxn>
              <a:cxn ang="0">
                <a:pos x="31" y="6"/>
              </a:cxn>
              <a:cxn ang="0">
                <a:pos x="22" y="6"/>
              </a:cxn>
              <a:cxn ang="0">
                <a:pos x="25" y="11"/>
              </a:cxn>
              <a:cxn ang="0">
                <a:pos x="31" y="11"/>
              </a:cxn>
              <a:cxn ang="0">
                <a:pos x="32" y="12"/>
              </a:cxn>
              <a:cxn ang="0">
                <a:pos x="32" y="16"/>
              </a:cxn>
            </a:cxnLst>
            <a:rect l="0" t="0" r="r" b="b"/>
            <a:pathLst>
              <a:path w="32" h="50">
                <a:moveTo>
                  <a:pt x="32" y="16"/>
                </a:moveTo>
                <a:cubicBezTo>
                  <a:pt x="32" y="16"/>
                  <a:pt x="31" y="17"/>
                  <a:pt x="31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4" y="24"/>
                  <a:pt x="18" y="28"/>
                  <a:pt x="10" y="29"/>
                </a:cubicBezTo>
                <a:cubicBezTo>
                  <a:pt x="16" y="35"/>
                  <a:pt x="21" y="42"/>
                  <a:pt x="27" y="48"/>
                </a:cubicBezTo>
                <a:cubicBezTo>
                  <a:pt x="27" y="49"/>
                  <a:pt x="27" y="49"/>
                  <a:pt x="27" y="50"/>
                </a:cubicBezTo>
                <a:cubicBezTo>
                  <a:pt x="27" y="50"/>
                  <a:pt x="26" y="50"/>
                  <a:pt x="26" y="50"/>
                </a:cubicBezTo>
                <a:cubicBezTo>
                  <a:pt x="19" y="50"/>
                  <a:pt x="19" y="50"/>
                  <a:pt x="19" y="50"/>
                </a:cubicBezTo>
                <a:cubicBezTo>
                  <a:pt x="18" y="50"/>
                  <a:pt x="18" y="50"/>
                  <a:pt x="18" y="50"/>
                </a:cubicBezTo>
                <a:cubicBezTo>
                  <a:pt x="12" y="43"/>
                  <a:pt x="7" y="37"/>
                  <a:pt x="0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3"/>
                  <a:pt x="0" y="23"/>
                  <a:pt x="1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11" y="23"/>
                  <a:pt x="15" y="21"/>
                  <a:pt x="16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0" y="17"/>
                  <a:pt x="0" y="16"/>
                  <a:pt x="0" y="16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0" y="11"/>
                  <a:pt x="1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4" y="8"/>
                  <a:pt x="11" y="7"/>
                  <a:pt x="6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2" y="0"/>
                  <a:pt x="32" y="1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1" y="6"/>
                  <a:pt x="31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3" y="7"/>
                  <a:pt x="24" y="9"/>
                  <a:pt x="25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11"/>
                  <a:pt x="32" y="11"/>
                  <a:pt x="32" y="12"/>
                </a:cubicBezTo>
                <a:lnTo>
                  <a:pt x="32" y="1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141"/>
          <p:cNvSpPr>
            <a:spLocks noEditPoints="1"/>
          </p:cNvSpPr>
          <p:nvPr/>
        </p:nvSpPr>
        <p:spPr bwMode="auto">
          <a:xfrm>
            <a:off x="2992820" y="4426744"/>
            <a:ext cx="203200" cy="201613"/>
          </a:xfrm>
          <a:custGeom>
            <a:avLst/>
            <a:gdLst/>
            <a:ahLst/>
            <a:cxnLst>
              <a:cxn ang="0">
                <a:pos x="55" y="59"/>
              </a:cxn>
              <a:cxn ang="0">
                <a:pos x="51" y="58"/>
              </a:cxn>
              <a:cxn ang="0">
                <a:pos x="39" y="46"/>
              </a:cxn>
              <a:cxn ang="0">
                <a:pos x="25" y="50"/>
              </a:cxn>
              <a:cxn ang="0">
                <a:pos x="0" y="25"/>
              </a:cxn>
              <a:cxn ang="0">
                <a:pos x="25" y="0"/>
              </a:cxn>
              <a:cxn ang="0">
                <a:pos x="50" y="25"/>
              </a:cxn>
              <a:cxn ang="0">
                <a:pos x="46" y="39"/>
              </a:cxn>
              <a:cxn ang="0">
                <a:pos x="58" y="52"/>
              </a:cxn>
              <a:cxn ang="0">
                <a:pos x="59" y="55"/>
              </a:cxn>
              <a:cxn ang="0">
                <a:pos x="55" y="59"/>
              </a:cxn>
              <a:cxn ang="0">
                <a:pos x="25" y="9"/>
              </a:cxn>
              <a:cxn ang="0">
                <a:pos x="9" y="25"/>
              </a:cxn>
              <a:cxn ang="0">
                <a:pos x="25" y="41"/>
              </a:cxn>
              <a:cxn ang="0">
                <a:pos x="41" y="25"/>
              </a:cxn>
              <a:cxn ang="0">
                <a:pos x="25" y="9"/>
              </a:cxn>
              <a:cxn ang="0">
                <a:pos x="36" y="26"/>
              </a:cxn>
              <a:cxn ang="0">
                <a:pos x="35" y="27"/>
              </a:cxn>
              <a:cxn ang="0">
                <a:pos x="15" y="27"/>
              </a:cxn>
              <a:cxn ang="0">
                <a:pos x="13" y="26"/>
              </a:cxn>
              <a:cxn ang="0">
                <a:pos x="13" y="24"/>
              </a:cxn>
              <a:cxn ang="0">
                <a:pos x="15" y="23"/>
              </a:cxn>
              <a:cxn ang="0">
                <a:pos x="35" y="23"/>
              </a:cxn>
              <a:cxn ang="0">
                <a:pos x="36" y="24"/>
              </a:cxn>
              <a:cxn ang="0">
                <a:pos x="36" y="26"/>
              </a:cxn>
            </a:cxnLst>
            <a:rect l="0" t="0" r="r" b="b"/>
            <a:pathLst>
              <a:path w="59" h="59">
                <a:moveTo>
                  <a:pt x="55" y="59"/>
                </a:moveTo>
                <a:cubicBezTo>
                  <a:pt x="53" y="59"/>
                  <a:pt x="52" y="59"/>
                  <a:pt x="51" y="58"/>
                </a:cubicBezTo>
                <a:cubicBezTo>
                  <a:pt x="39" y="46"/>
                  <a:pt x="39" y="46"/>
                  <a:pt x="39" y="46"/>
                </a:cubicBezTo>
                <a:cubicBezTo>
                  <a:pt x="35" y="49"/>
                  <a:pt x="30" y="50"/>
                  <a:pt x="25" y="50"/>
                </a:cubicBezTo>
                <a:cubicBezTo>
                  <a:pt x="11" y="50"/>
                  <a:pt x="0" y="39"/>
                  <a:pt x="0" y="25"/>
                </a:cubicBezTo>
                <a:cubicBezTo>
                  <a:pt x="0" y="11"/>
                  <a:pt x="11" y="0"/>
                  <a:pt x="25" y="0"/>
                </a:cubicBezTo>
                <a:cubicBezTo>
                  <a:pt x="39" y="0"/>
                  <a:pt x="50" y="11"/>
                  <a:pt x="50" y="25"/>
                </a:cubicBezTo>
                <a:cubicBezTo>
                  <a:pt x="50" y="30"/>
                  <a:pt x="48" y="35"/>
                  <a:pt x="46" y="39"/>
                </a:cubicBezTo>
                <a:cubicBezTo>
                  <a:pt x="58" y="52"/>
                  <a:pt x="58" y="52"/>
                  <a:pt x="58" y="52"/>
                </a:cubicBezTo>
                <a:cubicBezTo>
                  <a:pt x="59" y="52"/>
                  <a:pt x="59" y="54"/>
                  <a:pt x="59" y="55"/>
                </a:cubicBezTo>
                <a:cubicBezTo>
                  <a:pt x="59" y="57"/>
                  <a:pt x="57" y="59"/>
                  <a:pt x="55" y="59"/>
                </a:cubicBezTo>
                <a:close/>
                <a:moveTo>
                  <a:pt x="25" y="9"/>
                </a:moveTo>
                <a:cubicBezTo>
                  <a:pt x="16" y="9"/>
                  <a:pt x="9" y="16"/>
                  <a:pt x="9" y="25"/>
                </a:cubicBezTo>
                <a:cubicBezTo>
                  <a:pt x="9" y="34"/>
                  <a:pt x="16" y="41"/>
                  <a:pt x="25" y="41"/>
                </a:cubicBezTo>
                <a:cubicBezTo>
                  <a:pt x="34" y="41"/>
                  <a:pt x="41" y="34"/>
                  <a:pt x="41" y="25"/>
                </a:cubicBezTo>
                <a:cubicBezTo>
                  <a:pt x="41" y="16"/>
                  <a:pt x="34" y="9"/>
                  <a:pt x="25" y="9"/>
                </a:cubicBezTo>
                <a:close/>
                <a:moveTo>
                  <a:pt x="36" y="26"/>
                </a:moveTo>
                <a:cubicBezTo>
                  <a:pt x="36" y="27"/>
                  <a:pt x="36" y="27"/>
                  <a:pt x="35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4" y="27"/>
                  <a:pt x="13" y="27"/>
                  <a:pt x="13" y="26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3"/>
                  <a:pt x="14" y="23"/>
                  <a:pt x="1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6" y="23"/>
                  <a:pt x="36" y="23"/>
                  <a:pt x="36" y="24"/>
                </a:cubicBezTo>
                <a:lnTo>
                  <a:pt x="36" y="2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142"/>
          <p:cNvSpPr>
            <a:spLocks/>
          </p:cNvSpPr>
          <p:nvPr/>
        </p:nvSpPr>
        <p:spPr bwMode="auto">
          <a:xfrm>
            <a:off x="3488120" y="4418806"/>
            <a:ext cx="219075" cy="196850"/>
          </a:xfrm>
          <a:custGeom>
            <a:avLst/>
            <a:gdLst/>
            <a:ahLst/>
            <a:cxnLst>
              <a:cxn ang="0">
                <a:pos x="63" y="22"/>
              </a:cxn>
              <a:cxn ang="0">
                <a:pos x="45" y="40"/>
              </a:cxn>
              <a:cxn ang="0">
                <a:pos x="43" y="41"/>
              </a:cxn>
              <a:cxn ang="0">
                <a:pos x="41" y="38"/>
              </a:cxn>
              <a:cxn ang="0">
                <a:pos x="41" y="29"/>
              </a:cxn>
              <a:cxn ang="0">
                <a:pos x="33" y="29"/>
              </a:cxn>
              <a:cxn ang="0">
                <a:pos x="7" y="49"/>
              </a:cxn>
              <a:cxn ang="0">
                <a:pos x="8" y="54"/>
              </a:cxn>
              <a:cxn ang="0">
                <a:pos x="8" y="56"/>
              </a:cxn>
              <a:cxn ang="0">
                <a:pos x="7" y="57"/>
              </a:cxn>
              <a:cxn ang="0">
                <a:pos x="6" y="56"/>
              </a:cxn>
              <a:cxn ang="0">
                <a:pos x="4" y="53"/>
              </a:cxn>
              <a:cxn ang="0">
                <a:pos x="0" y="37"/>
              </a:cxn>
              <a:cxn ang="0">
                <a:pos x="2" y="25"/>
              </a:cxn>
              <a:cxn ang="0">
                <a:pos x="33" y="11"/>
              </a:cxn>
              <a:cxn ang="0">
                <a:pos x="41" y="11"/>
              </a:cxn>
              <a:cxn ang="0">
                <a:pos x="41" y="2"/>
              </a:cxn>
              <a:cxn ang="0">
                <a:pos x="43" y="0"/>
              </a:cxn>
              <a:cxn ang="0">
                <a:pos x="45" y="0"/>
              </a:cxn>
              <a:cxn ang="0">
                <a:pos x="63" y="19"/>
              </a:cxn>
              <a:cxn ang="0">
                <a:pos x="64" y="20"/>
              </a:cxn>
              <a:cxn ang="0">
                <a:pos x="63" y="22"/>
              </a:cxn>
            </a:cxnLst>
            <a:rect l="0" t="0" r="r" b="b"/>
            <a:pathLst>
              <a:path w="64" h="57">
                <a:moveTo>
                  <a:pt x="63" y="22"/>
                </a:moveTo>
                <a:cubicBezTo>
                  <a:pt x="45" y="40"/>
                  <a:pt x="45" y="40"/>
                  <a:pt x="45" y="40"/>
                </a:cubicBezTo>
                <a:cubicBezTo>
                  <a:pt x="44" y="41"/>
                  <a:pt x="44" y="41"/>
                  <a:pt x="43" y="41"/>
                </a:cubicBezTo>
                <a:cubicBezTo>
                  <a:pt x="42" y="41"/>
                  <a:pt x="41" y="40"/>
                  <a:pt x="41" y="38"/>
                </a:cubicBezTo>
                <a:cubicBezTo>
                  <a:pt x="41" y="29"/>
                  <a:pt x="41" y="29"/>
                  <a:pt x="41" y="29"/>
                </a:cubicBezTo>
                <a:cubicBezTo>
                  <a:pt x="33" y="29"/>
                  <a:pt x="33" y="29"/>
                  <a:pt x="33" y="29"/>
                </a:cubicBezTo>
                <a:cubicBezTo>
                  <a:pt x="18" y="29"/>
                  <a:pt x="7" y="32"/>
                  <a:pt x="7" y="49"/>
                </a:cubicBezTo>
                <a:cubicBezTo>
                  <a:pt x="7" y="51"/>
                  <a:pt x="7" y="52"/>
                  <a:pt x="8" y="54"/>
                </a:cubicBezTo>
                <a:cubicBezTo>
                  <a:pt x="8" y="54"/>
                  <a:pt x="8" y="55"/>
                  <a:pt x="8" y="56"/>
                </a:cubicBezTo>
                <a:cubicBezTo>
                  <a:pt x="8" y="56"/>
                  <a:pt x="7" y="57"/>
                  <a:pt x="7" y="57"/>
                </a:cubicBezTo>
                <a:cubicBezTo>
                  <a:pt x="6" y="57"/>
                  <a:pt x="6" y="57"/>
                  <a:pt x="6" y="56"/>
                </a:cubicBezTo>
                <a:cubicBezTo>
                  <a:pt x="5" y="55"/>
                  <a:pt x="5" y="54"/>
                  <a:pt x="4" y="53"/>
                </a:cubicBezTo>
                <a:cubicBezTo>
                  <a:pt x="2" y="49"/>
                  <a:pt x="0" y="42"/>
                  <a:pt x="0" y="37"/>
                </a:cubicBezTo>
                <a:cubicBezTo>
                  <a:pt x="0" y="33"/>
                  <a:pt x="0" y="29"/>
                  <a:pt x="2" y="25"/>
                </a:cubicBezTo>
                <a:cubicBezTo>
                  <a:pt x="7" y="13"/>
                  <a:pt x="21" y="11"/>
                  <a:pt x="33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1"/>
                  <a:pt x="42" y="0"/>
                  <a:pt x="43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63" y="19"/>
                  <a:pt x="63" y="19"/>
                  <a:pt x="63" y="19"/>
                </a:cubicBezTo>
                <a:cubicBezTo>
                  <a:pt x="63" y="19"/>
                  <a:pt x="64" y="20"/>
                  <a:pt x="64" y="20"/>
                </a:cubicBezTo>
                <a:cubicBezTo>
                  <a:pt x="64" y="21"/>
                  <a:pt x="63" y="21"/>
                  <a:pt x="63" y="2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143"/>
          <p:cNvSpPr>
            <a:spLocks noEditPoints="1"/>
          </p:cNvSpPr>
          <p:nvPr/>
        </p:nvSpPr>
        <p:spPr bwMode="auto">
          <a:xfrm>
            <a:off x="3983420" y="4409281"/>
            <a:ext cx="201613" cy="188913"/>
          </a:xfrm>
          <a:custGeom>
            <a:avLst/>
            <a:gdLst/>
            <a:ahLst/>
            <a:cxnLst>
              <a:cxn ang="0">
                <a:pos x="50" y="45"/>
              </a:cxn>
              <a:cxn ang="0">
                <a:pos x="40" y="55"/>
              </a:cxn>
              <a:cxn ang="0">
                <a:pos x="10" y="55"/>
              </a:cxn>
              <a:cxn ang="0">
                <a:pos x="0" y="45"/>
              </a:cxn>
              <a:cxn ang="0">
                <a:pos x="0" y="15"/>
              </a:cxn>
              <a:cxn ang="0">
                <a:pos x="10" y="5"/>
              </a:cxn>
              <a:cxn ang="0">
                <a:pos x="19" y="5"/>
              </a:cxn>
              <a:cxn ang="0">
                <a:pos x="20" y="6"/>
              </a:cxn>
              <a:cxn ang="0">
                <a:pos x="19" y="7"/>
              </a:cxn>
              <a:cxn ang="0">
                <a:pos x="15" y="9"/>
              </a:cxn>
              <a:cxn ang="0">
                <a:pos x="14" y="9"/>
              </a:cxn>
              <a:cxn ang="0">
                <a:pos x="10" y="9"/>
              </a:cxn>
              <a:cxn ang="0">
                <a:pos x="4" y="15"/>
              </a:cxn>
              <a:cxn ang="0">
                <a:pos x="4" y="45"/>
              </a:cxn>
              <a:cxn ang="0">
                <a:pos x="10" y="51"/>
              </a:cxn>
              <a:cxn ang="0">
                <a:pos x="40" y="51"/>
              </a:cxn>
              <a:cxn ang="0">
                <a:pos x="45" y="45"/>
              </a:cxn>
              <a:cxn ang="0">
                <a:pos x="45" y="37"/>
              </a:cxn>
              <a:cxn ang="0">
                <a:pos x="46" y="36"/>
              </a:cxn>
              <a:cxn ang="0">
                <a:pos x="48" y="35"/>
              </a:cxn>
              <a:cxn ang="0">
                <a:pos x="49" y="35"/>
              </a:cxn>
              <a:cxn ang="0">
                <a:pos x="50" y="36"/>
              </a:cxn>
              <a:cxn ang="0">
                <a:pos x="50" y="45"/>
              </a:cxn>
              <a:cxn ang="0">
                <a:pos x="45" y="32"/>
              </a:cxn>
              <a:cxn ang="0">
                <a:pos x="43" y="32"/>
              </a:cxn>
              <a:cxn ang="0">
                <a:pos x="42" y="32"/>
              </a:cxn>
              <a:cxn ang="0">
                <a:pos x="41" y="30"/>
              </a:cxn>
              <a:cxn ang="0">
                <a:pos x="41" y="23"/>
              </a:cxn>
              <a:cxn ang="0">
                <a:pos x="35" y="23"/>
              </a:cxn>
              <a:cxn ang="0">
                <a:pos x="20" y="28"/>
              </a:cxn>
              <a:cxn ang="0">
                <a:pos x="17" y="45"/>
              </a:cxn>
              <a:cxn ang="0">
                <a:pos x="16" y="46"/>
              </a:cxn>
              <a:cxn ang="0">
                <a:pos x="16" y="46"/>
              </a:cxn>
              <a:cxn ang="0">
                <a:pos x="15" y="46"/>
              </a:cxn>
              <a:cxn ang="0">
                <a:pos x="9" y="30"/>
              </a:cxn>
              <a:cxn ang="0">
                <a:pos x="35" y="9"/>
              </a:cxn>
              <a:cxn ang="0">
                <a:pos x="41" y="9"/>
              </a:cxn>
              <a:cxn ang="0">
                <a:pos x="41" y="3"/>
              </a:cxn>
              <a:cxn ang="0">
                <a:pos x="42" y="1"/>
              </a:cxn>
              <a:cxn ang="0">
                <a:pos x="43" y="0"/>
              </a:cxn>
              <a:cxn ang="0">
                <a:pos x="45" y="1"/>
              </a:cxn>
              <a:cxn ang="0">
                <a:pos x="58" y="15"/>
              </a:cxn>
              <a:cxn ang="0">
                <a:pos x="58" y="18"/>
              </a:cxn>
              <a:cxn ang="0">
                <a:pos x="45" y="32"/>
              </a:cxn>
            </a:cxnLst>
            <a:rect l="0" t="0" r="r" b="b"/>
            <a:pathLst>
              <a:path w="59" h="55">
                <a:moveTo>
                  <a:pt x="50" y="45"/>
                </a:moveTo>
                <a:cubicBezTo>
                  <a:pt x="50" y="51"/>
                  <a:pt x="45" y="55"/>
                  <a:pt x="40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1"/>
                  <a:pt x="0" y="4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0"/>
                  <a:pt x="4" y="5"/>
                  <a:pt x="10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20" y="5"/>
                  <a:pt x="20" y="5"/>
                  <a:pt x="20" y="6"/>
                </a:cubicBezTo>
                <a:cubicBezTo>
                  <a:pt x="20" y="7"/>
                  <a:pt x="20" y="7"/>
                  <a:pt x="19" y="7"/>
                </a:cubicBezTo>
                <a:cubicBezTo>
                  <a:pt x="18" y="8"/>
                  <a:pt x="16" y="9"/>
                  <a:pt x="15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7" y="9"/>
                  <a:pt x="4" y="12"/>
                  <a:pt x="4" y="15"/>
                </a:cubicBezTo>
                <a:cubicBezTo>
                  <a:pt x="4" y="45"/>
                  <a:pt x="4" y="45"/>
                  <a:pt x="4" y="45"/>
                </a:cubicBezTo>
                <a:cubicBezTo>
                  <a:pt x="4" y="48"/>
                  <a:pt x="7" y="51"/>
                  <a:pt x="10" y="51"/>
                </a:cubicBezTo>
                <a:cubicBezTo>
                  <a:pt x="40" y="51"/>
                  <a:pt x="40" y="51"/>
                  <a:pt x="40" y="51"/>
                </a:cubicBezTo>
                <a:cubicBezTo>
                  <a:pt x="43" y="51"/>
                  <a:pt x="45" y="48"/>
                  <a:pt x="45" y="45"/>
                </a:cubicBezTo>
                <a:cubicBezTo>
                  <a:pt x="45" y="37"/>
                  <a:pt x="45" y="37"/>
                  <a:pt x="45" y="37"/>
                </a:cubicBezTo>
                <a:cubicBezTo>
                  <a:pt x="45" y="37"/>
                  <a:pt x="46" y="36"/>
                  <a:pt x="46" y="36"/>
                </a:cubicBezTo>
                <a:cubicBezTo>
                  <a:pt x="47" y="36"/>
                  <a:pt x="47" y="35"/>
                  <a:pt x="48" y="35"/>
                </a:cubicBezTo>
                <a:cubicBezTo>
                  <a:pt x="48" y="35"/>
                  <a:pt x="49" y="34"/>
                  <a:pt x="49" y="35"/>
                </a:cubicBezTo>
                <a:cubicBezTo>
                  <a:pt x="50" y="35"/>
                  <a:pt x="50" y="35"/>
                  <a:pt x="50" y="36"/>
                </a:cubicBezTo>
                <a:lnTo>
                  <a:pt x="50" y="45"/>
                </a:lnTo>
                <a:close/>
                <a:moveTo>
                  <a:pt x="45" y="32"/>
                </a:moveTo>
                <a:cubicBezTo>
                  <a:pt x="44" y="32"/>
                  <a:pt x="44" y="32"/>
                  <a:pt x="43" y="32"/>
                </a:cubicBezTo>
                <a:cubicBezTo>
                  <a:pt x="43" y="32"/>
                  <a:pt x="43" y="32"/>
                  <a:pt x="42" y="32"/>
                </a:cubicBezTo>
                <a:cubicBezTo>
                  <a:pt x="41" y="32"/>
                  <a:pt x="41" y="31"/>
                  <a:pt x="41" y="30"/>
                </a:cubicBezTo>
                <a:cubicBezTo>
                  <a:pt x="41" y="23"/>
                  <a:pt x="41" y="23"/>
                  <a:pt x="41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27" y="23"/>
                  <a:pt x="22" y="25"/>
                  <a:pt x="20" y="28"/>
                </a:cubicBezTo>
                <a:cubicBezTo>
                  <a:pt x="17" y="31"/>
                  <a:pt x="16" y="37"/>
                  <a:pt x="17" y="45"/>
                </a:cubicBezTo>
                <a:cubicBezTo>
                  <a:pt x="17" y="45"/>
                  <a:pt x="17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5"/>
                  <a:pt x="9" y="37"/>
                  <a:pt x="9" y="30"/>
                </a:cubicBezTo>
                <a:cubicBezTo>
                  <a:pt x="9" y="20"/>
                  <a:pt x="12" y="9"/>
                  <a:pt x="35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2"/>
                  <a:pt x="41" y="1"/>
                  <a:pt x="42" y="1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4" y="1"/>
                  <a:pt x="45" y="1"/>
                </a:cubicBezTo>
                <a:cubicBezTo>
                  <a:pt x="58" y="15"/>
                  <a:pt x="58" y="15"/>
                  <a:pt x="58" y="15"/>
                </a:cubicBezTo>
                <a:cubicBezTo>
                  <a:pt x="59" y="16"/>
                  <a:pt x="59" y="17"/>
                  <a:pt x="58" y="18"/>
                </a:cubicBezTo>
                <a:lnTo>
                  <a:pt x="45" y="32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144"/>
          <p:cNvSpPr>
            <a:spLocks noEditPoints="1"/>
          </p:cNvSpPr>
          <p:nvPr/>
        </p:nvSpPr>
        <p:spPr bwMode="auto">
          <a:xfrm>
            <a:off x="4477132" y="4439444"/>
            <a:ext cx="203200" cy="176213"/>
          </a:xfrm>
          <a:custGeom>
            <a:avLst/>
            <a:gdLst/>
            <a:ahLst/>
            <a:cxnLst>
              <a:cxn ang="0">
                <a:pos x="59" y="26"/>
              </a:cxn>
              <a:cxn ang="0">
                <a:pos x="57" y="28"/>
              </a:cxn>
              <a:cxn ang="0">
                <a:pos x="20" y="32"/>
              </a:cxn>
              <a:cxn ang="0">
                <a:pos x="20" y="35"/>
              </a:cxn>
              <a:cxn ang="0">
                <a:pos x="19" y="37"/>
              </a:cxn>
              <a:cxn ang="0">
                <a:pos x="52" y="37"/>
              </a:cxn>
              <a:cxn ang="0">
                <a:pos x="55" y="39"/>
              </a:cxn>
              <a:cxn ang="0">
                <a:pos x="52" y="42"/>
              </a:cxn>
              <a:cxn ang="0">
                <a:pos x="16" y="42"/>
              </a:cxn>
              <a:cxn ang="0">
                <a:pos x="13" y="39"/>
              </a:cxn>
              <a:cxn ang="0">
                <a:pos x="16" y="34"/>
              </a:cxn>
              <a:cxn ang="0">
                <a:pos x="9" y="5"/>
              </a:cxn>
              <a:cxn ang="0">
                <a:pos x="2" y="5"/>
              </a:cxn>
              <a:cxn ang="0">
                <a:pos x="0" y="3"/>
              </a:cxn>
              <a:cxn ang="0">
                <a:pos x="2" y="0"/>
              </a:cxn>
              <a:cxn ang="0">
                <a:pos x="11" y="0"/>
              </a:cxn>
              <a:cxn ang="0">
                <a:pos x="14" y="5"/>
              </a:cxn>
              <a:cxn ang="0">
                <a:pos x="57" y="5"/>
              </a:cxn>
              <a:cxn ang="0">
                <a:pos x="59" y="7"/>
              </a:cxn>
              <a:cxn ang="0">
                <a:pos x="59" y="26"/>
              </a:cxn>
              <a:cxn ang="0">
                <a:pos x="18" y="51"/>
              </a:cxn>
              <a:cxn ang="0">
                <a:pos x="13" y="46"/>
              </a:cxn>
              <a:cxn ang="0">
                <a:pos x="18" y="42"/>
              </a:cxn>
              <a:cxn ang="0">
                <a:pos x="23" y="46"/>
              </a:cxn>
              <a:cxn ang="0">
                <a:pos x="18" y="51"/>
              </a:cxn>
              <a:cxn ang="0">
                <a:pos x="50" y="51"/>
              </a:cxn>
              <a:cxn ang="0">
                <a:pos x="45" y="46"/>
              </a:cxn>
              <a:cxn ang="0">
                <a:pos x="50" y="42"/>
              </a:cxn>
              <a:cxn ang="0">
                <a:pos x="55" y="46"/>
              </a:cxn>
              <a:cxn ang="0">
                <a:pos x="50" y="51"/>
              </a:cxn>
            </a:cxnLst>
            <a:rect l="0" t="0" r="r" b="b"/>
            <a:pathLst>
              <a:path w="59" h="51">
                <a:moveTo>
                  <a:pt x="59" y="26"/>
                </a:moveTo>
                <a:cubicBezTo>
                  <a:pt x="59" y="27"/>
                  <a:pt x="58" y="28"/>
                  <a:pt x="57" y="28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3"/>
                  <a:pt x="20" y="34"/>
                  <a:pt x="20" y="35"/>
                </a:cubicBezTo>
                <a:cubicBezTo>
                  <a:pt x="20" y="36"/>
                  <a:pt x="20" y="36"/>
                  <a:pt x="19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4" y="37"/>
                  <a:pt x="55" y="38"/>
                  <a:pt x="55" y="39"/>
                </a:cubicBezTo>
                <a:cubicBezTo>
                  <a:pt x="55" y="41"/>
                  <a:pt x="54" y="42"/>
                  <a:pt x="52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5" y="42"/>
                  <a:pt x="13" y="41"/>
                  <a:pt x="13" y="39"/>
                </a:cubicBezTo>
                <a:cubicBezTo>
                  <a:pt x="13" y="38"/>
                  <a:pt x="15" y="35"/>
                  <a:pt x="16" y="34"/>
                </a:cubicBezTo>
                <a:cubicBezTo>
                  <a:pt x="9" y="5"/>
                  <a:pt x="9" y="5"/>
                  <a:pt x="9" y="5"/>
                </a:cubicBezTo>
                <a:cubicBezTo>
                  <a:pt x="2" y="5"/>
                  <a:pt x="2" y="5"/>
                  <a:pt x="2" y="5"/>
                </a:cubicBezTo>
                <a:cubicBezTo>
                  <a:pt x="1" y="5"/>
                  <a:pt x="0" y="4"/>
                  <a:pt x="0" y="3"/>
                </a:cubicBezTo>
                <a:cubicBezTo>
                  <a:pt x="0" y="2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4" y="0"/>
                  <a:pt x="14" y="3"/>
                  <a:pt x="14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58" y="5"/>
                  <a:pt x="59" y="6"/>
                  <a:pt x="59" y="7"/>
                </a:cubicBezTo>
                <a:lnTo>
                  <a:pt x="59" y="26"/>
                </a:lnTo>
                <a:close/>
                <a:moveTo>
                  <a:pt x="18" y="51"/>
                </a:moveTo>
                <a:cubicBezTo>
                  <a:pt x="16" y="51"/>
                  <a:pt x="13" y="49"/>
                  <a:pt x="13" y="46"/>
                </a:cubicBezTo>
                <a:cubicBezTo>
                  <a:pt x="13" y="44"/>
                  <a:pt x="16" y="42"/>
                  <a:pt x="18" y="42"/>
                </a:cubicBezTo>
                <a:cubicBezTo>
                  <a:pt x="21" y="42"/>
                  <a:pt x="23" y="44"/>
                  <a:pt x="23" y="46"/>
                </a:cubicBezTo>
                <a:cubicBezTo>
                  <a:pt x="23" y="49"/>
                  <a:pt x="21" y="51"/>
                  <a:pt x="18" y="51"/>
                </a:cubicBezTo>
                <a:close/>
                <a:moveTo>
                  <a:pt x="50" y="51"/>
                </a:moveTo>
                <a:cubicBezTo>
                  <a:pt x="47" y="51"/>
                  <a:pt x="45" y="49"/>
                  <a:pt x="45" y="46"/>
                </a:cubicBezTo>
                <a:cubicBezTo>
                  <a:pt x="45" y="44"/>
                  <a:pt x="47" y="42"/>
                  <a:pt x="50" y="42"/>
                </a:cubicBezTo>
                <a:cubicBezTo>
                  <a:pt x="53" y="42"/>
                  <a:pt x="55" y="44"/>
                  <a:pt x="55" y="46"/>
                </a:cubicBezTo>
                <a:cubicBezTo>
                  <a:pt x="55" y="49"/>
                  <a:pt x="53" y="51"/>
                  <a:pt x="50" y="5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145"/>
          <p:cNvSpPr>
            <a:spLocks/>
          </p:cNvSpPr>
          <p:nvPr/>
        </p:nvSpPr>
        <p:spPr bwMode="auto">
          <a:xfrm>
            <a:off x="4972432" y="4426744"/>
            <a:ext cx="219075" cy="188913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146"/>
          <p:cNvSpPr>
            <a:spLocks noEditPoints="1"/>
          </p:cNvSpPr>
          <p:nvPr/>
        </p:nvSpPr>
        <p:spPr bwMode="auto">
          <a:xfrm>
            <a:off x="5467732" y="4409281"/>
            <a:ext cx="219075" cy="239713"/>
          </a:xfrm>
          <a:custGeom>
            <a:avLst/>
            <a:gdLst/>
            <a:ahLst/>
            <a:cxnLst>
              <a:cxn ang="0">
                <a:pos x="49" y="42"/>
              </a:cxn>
              <a:cxn ang="0">
                <a:pos x="33" y="58"/>
              </a:cxn>
              <a:cxn ang="0">
                <a:pos x="33" y="46"/>
              </a:cxn>
              <a:cxn ang="0">
                <a:pos x="31" y="45"/>
              </a:cxn>
              <a:cxn ang="0">
                <a:pos x="31" y="58"/>
              </a:cxn>
              <a:cxn ang="0">
                <a:pos x="14" y="42"/>
              </a:cxn>
              <a:cxn ang="0">
                <a:pos x="1" y="33"/>
              </a:cxn>
              <a:cxn ang="0">
                <a:pos x="3" y="31"/>
              </a:cxn>
              <a:cxn ang="0">
                <a:pos x="4" y="31"/>
              </a:cxn>
              <a:cxn ang="0">
                <a:pos x="4" y="7"/>
              </a:cxn>
              <a:cxn ang="0">
                <a:pos x="9" y="0"/>
              </a:cxn>
              <a:cxn ang="0">
                <a:pos x="54" y="0"/>
              </a:cxn>
              <a:cxn ang="0">
                <a:pos x="60" y="7"/>
              </a:cxn>
              <a:cxn ang="0">
                <a:pos x="60" y="31"/>
              </a:cxn>
              <a:cxn ang="0">
                <a:pos x="61" y="31"/>
              </a:cxn>
              <a:cxn ang="0">
                <a:pos x="63" y="33"/>
              </a:cxn>
              <a:cxn ang="0">
                <a:pos x="49" y="42"/>
              </a:cxn>
              <a:cxn ang="0">
                <a:pos x="57" y="9"/>
              </a:cxn>
              <a:cxn ang="0">
                <a:pos x="52" y="4"/>
              </a:cxn>
              <a:cxn ang="0">
                <a:pos x="12" y="4"/>
              </a:cxn>
              <a:cxn ang="0">
                <a:pos x="7" y="9"/>
              </a:cxn>
              <a:cxn ang="0">
                <a:pos x="7" y="33"/>
              </a:cxn>
              <a:cxn ang="0">
                <a:pos x="27" y="37"/>
              </a:cxn>
              <a:cxn ang="0">
                <a:pos x="30" y="38"/>
              </a:cxn>
              <a:cxn ang="0">
                <a:pos x="30" y="38"/>
              </a:cxn>
              <a:cxn ang="0">
                <a:pos x="33" y="40"/>
              </a:cxn>
              <a:cxn ang="0">
                <a:pos x="37" y="37"/>
              </a:cxn>
              <a:cxn ang="0">
                <a:pos x="57" y="33"/>
              </a:cxn>
              <a:cxn ang="0">
                <a:pos x="57" y="9"/>
              </a:cxn>
              <a:cxn ang="0">
                <a:pos x="23" y="34"/>
              </a:cxn>
              <a:cxn ang="0">
                <a:pos x="16" y="27"/>
              </a:cxn>
              <a:cxn ang="0">
                <a:pos x="23" y="20"/>
              </a:cxn>
              <a:cxn ang="0">
                <a:pos x="31" y="27"/>
              </a:cxn>
              <a:cxn ang="0">
                <a:pos x="23" y="34"/>
              </a:cxn>
              <a:cxn ang="0">
                <a:pos x="41" y="34"/>
              </a:cxn>
              <a:cxn ang="0">
                <a:pos x="33" y="27"/>
              </a:cxn>
              <a:cxn ang="0">
                <a:pos x="41" y="20"/>
              </a:cxn>
              <a:cxn ang="0">
                <a:pos x="49" y="27"/>
              </a:cxn>
              <a:cxn ang="0">
                <a:pos x="41" y="34"/>
              </a:cxn>
            </a:cxnLst>
            <a:rect l="0" t="0" r="r" b="b"/>
            <a:pathLst>
              <a:path w="64" h="70">
                <a:moveTo>
                  <a:pt x="49" y="42"/>
                </a:moveTo>
                <a:cubicBezTo>
                  <a:pt x="56" y="66"/>
                  <a:pt x="32" y="70"/>
                  <a:pt x="33" y="58"/>
                </a:cubicBezTo>
                <a:cubicBezTo>
                  <a:pt x="33" y="58"/>
                  <a:pt x="33" y="51"/>
                  <a:pt x="33" y="46"/>
                </a:cubicBezTo>
                <a:cubicBezTo>
                  <a:pt x="32" y="46"/>
                  <a:pt x="32" y="46"/>
                  <a:pt x="31" y="45"/>
                </a:cubicBezTo>
                <a:cubicBezTo>
                  <a:pt x="31" y="51"/>
                  <a:pt x="31" y="58"/>
                  <a:pt x="31" y="58"/>
                </a:cubicBezTo>
                <a:cubicBezTo>
                  <a:pt x="31" y="70"/>
                  <a:pt x="7" y="66"/>
                  <a:pt x="14" y="42"/>
                </a:cubicBezTo>
                <a:cubicBezTo>
                  <a:pt x="7" y="39"/>
                  <a:pt x="3" y="36"/>
                  <a:pt x="1" y="33"/>
                </a:cubicBezTo>
                <a:cubicBezTo>
                  <a:pt x="0" y="31"/>
                  <a:pt x="1" y="29"/>
                  <a:pt x="3" y="31"/>
                </a:cubicBezTo>
                <a:cubicBezTo>
                  <a:pt x="3" y="31"/>
                  <a:pt x="3" y="31"/>
                  <a:pt x="4" y="31"/>
                </a:cubicBezTo>
                <a:cubicBezTo>
                  <a:pt x="4" y="7"/>
                  <a:pt x="4" y="7"/>
                  <a:pt x="4" y="7"/>
                </a:cubicBezTo>
                <a:cubicBezTo>
                  <a:pt x="4" y="3"/>
                  <a:pt x="6" y="0"/>
                  <a:pt x="9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7" y="0"/>
                  <a:pt x="60" y="3"/>
                  <a:pt x="60" y="7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1"/>
                  <a:pt x="60" y="31"/>
                  <a:pt x="61" y="31"/>
                </a:cubicBezTo>
                <a:cubicBezTo>
                  <a:pt x="63" y="29"/>
                  <a:pt x="64" y="31"/>
                  <a:pt x="63" y="33"/>
                </a:cubicBezTo>
                <a:cubicBezTo>
                  <a:pt x="60" y="36"/>
                  <a:pt x="56" y="39"/>
                  <a:pt x="49" y="42"/>
                </a:cubicBezTo>
                <a:close/>
                <a:moveTo>
                  <a:pt x="57" y="9"/>
                </a:moveTo>
                <a:cubicBezTo>
                  <a:pt x="57" y="5"/>
                  <a:pt x="56" y="4"/>
                  <a:pt x="5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8" y="4"/>
                  <a:pt x="7" y="5"/>
                  <a:pt x="7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15" y="38"/>
                  <a:pt x="23" y="37"/>
                  <a:pt x="27" y="37"/>
                </a:cubicBezTo>
                <a:cubicBezTo>
                  <a:pt x="28" y="37"/>
                  <a:pt x="29" y="37"/>
                  <a:pt x="30" y="38"/>
                </a:cubicBezTo>
                <a:cubicBezTo>
                  <a:pt x="30" y="38"/>
                  <a:pt x="30" y="38"/>
                  <a:pt x="30" y="38"/>
                </a:cubicBezTo>
                <a:cubicBezTo>
                  <a:pt x="31" y="39"/>
                  <a:pt x="32" y="39"/>
                  <a:pt x="33" y="40"/>
                </a:cubicBezTo>
                <a:cubicBezTo>
                  <a:pt x="33" y="38"/>
                  <a:pt x="34" y="37"/>
                  <a:pt x="37" y="37"/>
                </a:cubicBezTo>
                <a:cubicBezTo>
                  <a:pt x="41" y="37"/>
                  <a:pt x="48" y="38"/>
                  <a:pt x="57" y="33"/>
                </a:cubicBezTo>
                <a:lnTo>
                  <a:pt x="57" y="9"/>
                </a:lnTo>
                <a:close/>
                <a:moveTo>
                  <a:pt x="23" y="34"/>
                </a:moveTo>
                <a:cubicBezTo>
                  <a:pt x="19" y="34"/>
                  <a:pt x="16" y="31"/>
                  <a:pt x="16" y="27"/>
                </a:cubicBezTo>
                <a:cubicBezTo>
                  <a:pt x="16" y="23"/>
                  <a:pt x="19" y="20"/>
                  <a:pt x="23" y="20"/>
                </a:cubicBezTo>
                <a:cubicBezTo>
                  <a:pt x="27" y="20"/>
                  <a:pt x="31" y="23"/>
                  <a:pt x="31" y="27"/>
                </a:cubicBezTo>
                <a:cubicBezTo>
                  <a:pt x="31" y="31"/>
                  <a:pt x="27" y="34"/>
                  <a:pt x="23" y="34"/>
                </a:cubicBezTo>
                <a:close/>
                <a:moveTo>
                  <a:pt x="41" y="34"/>
                </a:moveTo>
                <a:cubicBezTo>
                  <a:pt x="37" y="34"/>
                  <a:pt x="33" y="31"/>
                  <a:pt x="33" y="27"/>
                </a:cubicBezTo>
                <a:cubicBezTo>
                  <a:pt x="33" y="23"/>
                  <a:pt x="37" y="20"/>
                  <a:pt x="41" y="20"/>
                </a:cubicBezTo>
                <a:cubicBezTo>
                  <a:pt x="45" y="20"/>
                  <a:pt x="49" y="23"/>
                  <a:pt x="49" y="27"/>
                </a:cubicBezTo>
                <a:cubicBezTo>
                  <a:pt x="49" y="31"/>
                  <a:pt x="45" y="34"/>
                  <a:pt x="41" y="34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147"/>
          <p:cNvSpPr>
            <a:spLocks noEditPoints="1"/>
          </p:cNvSpPr>
          <p:nvPr/>
        </p:nvSpPr>
        <p:spPr bwMode="auto">
          <a:xfrm>
            <a:off x="5966207" y="4409281"/>
            <a:ext cx="198438" cy="219075"/>
          </a:xfrm>
          <a:custGeom>
            <a:avLst/>
            <a:gdLst/>
            <a:ahLst/>
            <a:cxnLst>
              <a:cxn ang="0">
                <a:pos x="13" y="64"/>
              </a:cxn>
              <a:cxn ang="0">
                <a:pos x="12" y="64"/>
              </a:cxn>
              <a:cxn ang="0">
                <a:pos x="0" y="51"/>
              </a:cxn>
              <a:cxn ang="0">
                <a:pos x="8" y="51"/>
              </a:cxn>
              <a:cxn ang="0">
                <a:pos x="9" y="0"/>
              </a:cxn>
              <a:cxn ang="0">
                <a:pos x="17" y="1"/>
              </a:cxn>
              <a:cxn ang="0">
                <a:pos x="24" y="51"/>
              </a:cxn>
              <a:cxn ang="0">
                <a:pos x="25" y="53"/>
              </a:cxn>
              <a:cxn ang="0">
                <a:pos x="48" y="28"/>
              </a:cxn>
              <a:cxn ang="0">
                <a:pos x="50" y="24"/>
              </a:cxn>
              <a:cxn ang="0">
                <a:pos x="40" y="19"/>
              </a:cxn>
              <a:cxn ang="0">
                <a:pos x="41" y="24"/>
              </a:cxn>
              <a:cxn ang="0">
                <a:pos x="31" y="28"/>
              </a:cxn>
              <a:cxn ang="0">
                <a:pos x="33" y="24"/>
              </a:cxn>
              <a:cxn ang="0">
                <a:pos x="47" y="0"/>
              </a:cxn>
              <a:cxn ang="0">
                <a:pos x="58" y="24"/>
              </a:cxn>
              <a:cxn ang="0">
                <a:pos x="55" y="64"/>
              </a:cxn>
              <a:cxn ang="0">
                <a:pos x="34" y="61"/>
              </a:cxn>
              <a:cxn ang="0">
                <a:pos x="48" y="41"/>
              </a:cxn>
              <a:cxn ang="0">
                <a:pos x="48" y="41"/>
              </a:cxn>
              <a:cxn ang="0">
                <a:pos x="47" y="41"/>
              </a:cxn>
              <a:cxn ang="0">
                <a:pos x="38" y="45"/>
              </a:cxn>
              <a:cxn ang="0">
                <a:pos x="34" y="37"/>
              </a:cxn>
              <a:cxn ang="0">
                <a:pos x="54" y="40"/>
              </a:cxn>
              <a:cxn ang="0">
                <a:pos x="41" y="60"/>
              </a:cxn>
              <a:cxn ang="0">
                <a:pos x="40" y="60"/>
              </a:cxn>
              <a:cxn ang="0">
                <a:pos x="42" y="60"/>
              </a:cxn>
              <a:cxn ang="0">
                <a:pos x="51" y="56"/>
              </a:cxn>
              <a:cxn ang="0">
                <a:pos x="55" y="64"/>
              </a:cxn>
              <a:cxn ang="0">
                <a:pos x="45" y="7"/>
              </a:cxn>
              <a:cxn ang="0">
                <a:pos x="45" y="5"/>
              </a:cxn>
              <a:cxn ang="0">
                <a:pos x="44" y="5"/>
              </a:cxn>
              <a:cxn ang="0">
                <a:pos x="41" y="15"/>
              </a:cxn>
            </a:cxnLst>
            <a:rect l="0" t="0" r="r" b="b"/>
            <a:pathLst>
              <a:path w="58" h="64">
                <a:moveTo>
                  <a:pt x="25" y="53"/>
                </a:moveTo>
                <a:cubicBezTo>
                  <a:pt x="13" y="64"/>
                  <a:pt x="13" y="64"/>
                  <a:pt x="13" y="64"/>
                </a:cubicBezTo>
                <a:cubicBezTo>
                  <a:pt x="13" y="64"/>
                  <a:pt x="13" y="64"/>
                  <a:pt x="12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2"/>
                  <a:pt x="0" y="52"/>
                  <a:pt x="0" y="51"/>
                </a:cubicBezTo>
                <a:cubicBezTo>
                  <a:pt x="0" y="51"/>
                  <a:pt x="1" y="51"/>
                  <a:pt x="1" y="51"/>
                </a:cubicBezTo>
                <a:cubicBezTo>
                  <a:pt x="8" y="51"/>
                  <a:pt x="8" y="51"/>
                  <a:pt x="8" y="51"/>
                </a:cubicBezTo>
                <a:cubicBezTo>
                  <a:pt x="8" y="1"/>
                  <a:pt x="8" y="1"/>
                  <a:pt x="8" y="1"/>
                </a:cubicBezTo>
                <a:cubicBezTo>
                  <a:pt x="8" y="1"/>
                  <a:pt x="8" y="0"/>
                  <a:pt x="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7" y="1"/>
                  <a:pt x="17" y="1"/>
                </a:cubicBezTo>
                <a:cubicBezTo>
                  <a:pt x="17" y="51"/>
                  <a:pt x="17" y="51"/>
                  <a:pt x="17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5" y="51"/>
                  <a:pt x="25" y="51"/>
                  <a:pt x="25" y="52"/>
                </a:cubicBezTo>
                <a:cubicBezTo>
                  <a:pt x="25" y="52"/>
                  <a:pt x="25" y="52"/>
                  <a:pt x="25" y="53"/>
                </a:cubicBezTo>
                <a:close/>
                <a:moveTo>
                  <a:pt x="58" y="28"/>
                </a:moveTo>
                <a:cubicBezTo>
                  <a:pt x="48" y="28"/>
                  <a:pt x="48" y="28"/>
                  <a:pt x="48" y="28"/>
                </a:cubicBezTo>
                <a:cubicBezTo>
                  <a:pt x="48" y="24"/>
                  <a:pt x="48" y="24"/>
                  <a:pt x="48" y="24"/>
                </a:cubicBezTo>
                <a:cubicBezTo>
                  <a:pt x="50" y="24"/>
                  <a:pt x="50" y="24"/>
                  <a:pt x="50" y="24"/>
                </a:cubicBezTo>
                <a:cubicBezTo>
                  <a:pt x="49" y="19"/>
                  <a:pt x="49" y="19"/>
                  <a:pt x="4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38" y="24"/>
                  <a:pt x="38" y="24"/>
                  <a:pt x="38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1" y="28"/>
                  <a:pt x="41" y="28"/>
                  <a:pt x="4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4"/>
                  <a:pt x="31" y="24"/>
                  <a:pt x="31" y="24"/>
                </a:cubicBezTo>
                <a:cubicBezTo>
                  <a:pt x="33" y="24"/>
                  <a:pt x="33" y="24"/>
                  <a:pt x="33" y="24"/>
                </a:cubicBezTo>
                <a:cubicBezTo>
                  <a:pt x="42" y="0"/>
                  <a:pt x="42" y="0"/>
                  <a:pt x="42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8" y="24"/>
                  <a:pt x="58" y="24"/>
                </a:cubicBezTo>
                <a:lnTo>
                  <a:pt x="58" y="28"/>
                </a:lnTo>
                <a:close/>
                <a:moveTo>
                  <a:pt x="55" y="64"/>
                </a:moveTo>
                <a:cubicBezTo>
                  <a:pt x="34" y="64"/>
                  <a:pt x="34" y="64"/>
                  <a:pt x="34" y="64"/>
                </a:cubicBezTo>
                <a:cubicBezTo>
                  <a:pt x="34" y="61"/>
                  <a:pt x="34" y="61"/>
                  <a:pt x="34" y="61"/>
                </a:cubicBezTo>
                <a:cubicBezTo>
                  <a:pt x="47" y="42"/>
                  <a:pt x="47" y="42"/>
                  <a:pt x="47" y="42"/>
                </a:cubicBezTo>
                <a:cubicBezTo>
                  <a:pt x="47" y="42"/>
                  <a:pt x="48" y="41"/>
                  <a:pt x="48" y="41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1"/>
                  <a:pt x="47" y="41"/>
                  <a:pt x="47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8" y="45"/>
                  <a:pt x="38" y="45"/>
                  <a:pt x="38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4" y="37"/>
                  <a:pt x="34" y="37"/>
                  <a:pt x="34" y="37"/>
                </a:cubicBezTo>
                <a:cubicBezTo>
                  <a:pt x="54" y="37"/>
                  <a:pt x="54" y="37"/>
                  <a:pt x="54" y="37"/>
                </a:cubicBezTo>
                <a:cubicBezTo>
                  <a:pt x="54" y="40"/>
                  <a:pt x="54" y="40"/>
                  <a:pt x="54" y="40"/>
                </a:cubicBezTo>
                <a:cubicBezTo>
                  <a:pt x="41" y="59"/>
                  <a:pt x="41" y="59"/>
                  <a:pt x="41" y="59"/>
                </a:cubicBezTo>
                <a:cubicBezTo>
                  <a:pt x="41" y="59"/>
                  <a:pt x="41" y="60"/>
                  <a:pt x="41" y="60"/>
                </a:cubicBezTo>
                <a:cubicBezTo>
                  <a:pt x="40" y="60"/>
                  <a:pt x="40" y="60"/>
                  <a:pt x="40" y="60"/>
                </a:cubicBezTo>
                <a:cubicBezTo>
                  <a:pt x="40" y="60"/>
                  <a:pt x="40" y="60"/>
                  <a:pt x="40" y="60"/>
                </a:cubicBezTo>
                <a:cubicBezTo>
                  <a:pt x="41" y="60"/>
                  <a:pt x="41" y="60"/>
                  <a:pt x="41" y="60"/>
                </a:cubicBezTo>
                <a:cubicBezTo>
                  <a:pt x="41" y="60"/>
                  <a:pt x="41" y="60"/>
                  <a:pt x="42" y="60"/>
                </a:cubicBezTo>
                <a:cubicBezTo>
                  <a:pt x="51" y="60"/>
                  <a:pt x="51" y="60"/>
                  <a:pt x="51" y="60"/>
                </a:cubicBezTo>
                <a:cubicBezTo>
                  <a:pt x="51" y="56"/>
                  <a:pt x="51" y="56"/>
                  <a:pt x="51" y="56"/>
                </a:cubicBezTo>
                <a:cubicBezTo>
                  <a:pt x="55" y="56"/>
                  <a:pt x="55" y="56"/>
                  <a:pt x="55" y="56"/>
                </a:cubicBezTo>
                <a:lnTo>
                  <a:pt x="55" y="64"/>
                </a:lnTo>
                <a:close/>
                <a:moveTo>
                  <a:pt x="48" y="15"/>
                </a:moveTo>
                <a:cubicBezTo>
                  <a:pt x="45" y="7"/>
                  <a:pt x="45" y="7"/>
                  <a:pt x="45" y="7"/>
                </a:cubicBezTo>
                <a:cubicBezTo>
                  <a:pt x="45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5"/>
                  <a:pt x="44" y="5"/>
                  <a:pt x="44" y="5"/>
                </a:cubicBezTo>
                <a:cubicBezTo>
                  <a:pt x="44" y="5"/>
                  <a:pt x="44" y="5"/>
                  <a:pt x="44" y="5"/>
                </a:cubicBezTo>
                <a:cubicBezTo>
                  <a:pt x="44" y="6"/>
                  <a:pt x="44" y="6"/>
                  <a:pt x="44" y="7"/>
                </a:cubicBezTo>
                <a:cubicBezTo>
                  <a:pt x="41" y="15"/>
                  <a:pt x="41" y="15"/>
                  <a:pt x="41" y="15"/>
                </a:cubicBezTo>
                <a:lnTo>
                  <a:pt x="48" y="15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148"/>
          <p:cNvSpPr>
            <a:spLocks/>
          </p:cNvSpPr>
          <p:nvPr/>
        </p:nvSpPr>
        <p:spPr bwMode="auto">
          <a:xfrm>
            <a:off x="6456745" y="4433094"/>
            <a:ext cx="123825" cy="71438"/>
          </a:xfrm>
          <a:custGeom>
            <a:avLst/>
            <a:gdLst/>
            <a:ahLst/>
            <a:cxnLst>
              <a:cxn ang="0">
                <a:pos x="34" y="21"/>
              </a:cxn>
              <a:cxn ang="0">
                <a:pos x="2" y="21"/>
              </a:cxn>
              <a:cxn ang="0">
                <a:pos x="0" y="18"/>
              </a:cxn>
              <a:cxn ang="0">
                <a:pos x="0" y="17"/>
              </a:cxn>
              <a:cxn ang="0">
                <a:pos x="16" y="1"/>
              </a:cxn>
              <a:cxn ang="0">
                <a:pos x="18" y="0"/>
              </a:cxn>
              <a:cxn ang="0">
                <a:pos x="20" y="1"/>
              </a:cxn>
              <a:cxn ang="0">
                <a:pos x="36" y="17"/>
              </a:cxn>
              <a:cxn ang="0">
                <a:pos x="36" y="18"/>
              </a:cxn>
              <a:cxn ang="0">
                <a:pos x="34" y="21"/>
              </a:cxn>
            </a:cxnLst>
            <a:rect l="0" t="0" r="r" b="b"/>
            <a:pathLst>
              <a:path w="36" h="21">
                <a:moveTo>
                  <a:pt x="34" y="21"/>
                </a:moveTo>
                <a:cubicBezTo>
                  <a:pt x="2" y="21"/>
                  <a:pt x="2" y="21"/>
                  <a:pt x="2" y="21"/>
                </a:cubicBezTo>
                <a:cubicBezTo>
                  <a:pt x="1" y="21"/>
                  <a:pt x="0" y="20"/>
                  <a:pt x="0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16" y="1"/>
                  <a:pt x="16" y="1"/>
                  <a:pt x="16" y="1"/>
                </a:cubicBezTo>
                <a:cubicBezTo>
                  <a:pt x="17" y="0"/>
                  <a:pt x="17" y="0"/>
                  <a:pt x="18" y="0"/>
                </a:cubicBezTo>
                <a:cubicBezTo>
                  <a:pt x="19" y="0"/>
                  <a:pt x="19" y="0"/>
                  <a:pt x="20" y="1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8"/>
                  <a:pt x="36" y="18"/>
                </a:cubicBezTo>
                <a:cubicBezTo>
                  <a:pt x="36" y="20"/>
                  <a:pt x="35" y="21"/>
                  <a:pt x="34" y="2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149"/>
          <p:cNvSpPr>
            <a:spLocks noEditPoints="1"/>
          </p:cNvSpPr>
          <p:nvPr/>
        </p:nvSpPr>
        <p:spPr bwMode="auto">
          <a:xfrm>
            <a:off x="6955220" y="4409281"/>
            <a:ext cx="177800" cy="219075"/>
          </a:xfrm>
          <a:custGeom>
            <a:avLst/>
            <a:gdLst/>
            <a:ahLst/>
            <a:cxnLst>
              <a:cxn ang="0">
                <a:pos x="25" y="53"/>
              </a:cxn>
              <a:cxn ang="0">
                <a:pos x="13" y="64"/>
              </a:cxn>
              <a:cxn ang="0">
                <a:pos x="12" y="64"/>
              </a:cxn>
              <a:cxn ang="0">
                <a:pos x="12" y="64"/>
              </a:cxn>
              <a:cxn ang="0">
                <a:pos x="0" y="53"/>
              </a:cxn>
              <a:cxn ang="0">
                <a:pos x="0" y="51"/>
              </a:cxn>
              <a:cxn ang="0">
                <a:pos x="1" y="51"/>
              </a:cxn>
              <a:cxn ang="0">
                <a:pos x="8" y="51"/>
              </a:cxn>
              <a:cxn ang="0">
                <a:pos x="8" y="1"/>
              </a:cxn>
              <a:cxn ang="0">
                <a:pos x="9" y="0"/>
              </a:cxn>
              <a:cxn ang="0">
                <a:pos x="16" y="0"/>
              </a:cxn>
              <a:cxn ang="0">
                <a:pos x="17" y="1"/>
              </a:cxn>
              <a:cxn ang="0">
                <a:pos x="17" y="51"/>
              </a:cxn>
              <a:cxn ang="0">
                <a:pos x="24" y="51"/>
              </a:cxn>
              <a:cxn ang="0">
                <a:pos x="25" y="52"/>
              </a:cxn>
              <a:cxn ang="0">
                <a:pos x="25" y="53"/>
              </a:cxn>
              <a:cxn ang="0">
                <a:pos x="39" y="28"/>
              </a:cxn>
              <a:cxn ang="0">
                <a:pos x="36" y="27"/>
              </a:cxn>
              <a:cxn ang="0">
                <a:pos x="34" y="27"/>
              </a:cxn>
              <a:cxn ang="0">
                <a:pos x="35" y="23"/>
              </a:cxn>
              <a:cxn ang="0">
                <a:pos x="37" y="23"/>
              </a:cxn>
              <a:cxn ang="0">
                <a:pos x="39" y="23"/>
              </a:cxn>
              <a:cxn ang="0">
                <a:pos x="46" y="16"/>
              </a:cxn>
              <a:cxn ang="0">
                <a:pos x="46" y="16"/>
              </a:cxn>
              <a:cxn ang="0">
                <a:pos x="41" y="18"/>
              </a:cxn>
              <a:cxn ang="0">
                <a:pos x="33" y="9"/>
              </a:cxn>
              <a:cxn ang="0">
                <a:pos x="42" y="0"/>
              </a:cxn>
              <a:cxn ang="0">
                <a:pos x="52" y="13"/>
              </a:cxn>
              <a:cxn ang="0">
                <a:pos x="39" y="28"/>
              </a:cxn>
              <a:cxn ang="0">
                <a:pos x="51" y="64"/>
              </a:cxn>
              <a:cxn ang="0">
                <a:pos x="34" y="64"/>
              </a:cxn>
              <a:cxn ang="0">
                <a:pos x="34" y="60"/>
              </a:cxn>
              <a:cxn ang="0">
                <a:pos x="40" y="60"/>
              </a:cxn>
              <a:cxn ang="0">
                <a:pos x="40" y="45"/>
              </a:cxn>
              <a:cxn ang="0">
                <a:pos x="40" y="44"/>
              </a:cxn>
              <a:cxn ang="0">
                <a:pos x="40" y="43"/>
              </a:cxn>
              <a:cxn ang="0">
                <a:pos x="40" y="43"/>
              </a:cxn>
              <a:cxn ang="0">
                <a:pos x="40" y="43"/>
              </a:cxn>
              <a:cxn ang="0">
                <a:pos x="39" y="45"/>
              </a:cxn>
              <a:cxn ang="0">
                <a:pos x="37" y="47"/>
              </a:cxn>
              <a:cxn ang="0">
                <a:pos x="34" y="44"/>
              </a:cxn>
              <a:cxn ang="0">
                <a:pos x="40" y="37"/>
              </a:cxn>
              <a:cxn ang="0">
                <a:pos x="45" y="37"/>
              </a:cxn>
              <a:cxn ang="0">
                <a:pos x="45" y="60"/>
              </a:cxn>
              <a:cxn ang="0">
                <a:pos x="51" y="60"/>
              </a:cxn>
              <a:cxn ang="0">
                <a:pos x="51" y="64"/>
              </a:cxn>
              <a:cxn ang="0">
                <a:pos x="42" y="5"/>
              </a:cxn>
              <a:cxn ang="0">
                <a:pos x="38" y="9"/>
              </a:cxn>
              <a:cxn ang="0">
                <a:pos x="43" y="14"/>
              </a:cxn>
              <a:cxn ang="0">
                <a:pos x="47" y="11"/>
              </a:cxn>
              <a:cxn ang="0">
                <a:pos x="42" y="5"/>
              </a:cxn>
            </a:cxnLst>
            <a:rect l="0" t="0" r="r" b="b"/>
            <a:pathLst>
              <a:path w="52" h="64">
                <a:moveTo>
                  <a:pt x="25" y="53"/>
                </a:moveTo>
                <a:cubicBezTo>
                  <a:pt x="13" y="64"/>
                  <a:pt x="13" y="64"/>
                  <a:pt x="13" y="64"/>
                </a:cubicBezTo>
                <a:cubicBezTo>
                  <a:pt x="13" y="64"/>
                  <a:pt x="13" y="64"/>
                  <a:pt x="12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2"/>
                  <a:pt x="0" y="52"/>
                  <a:pt x="0" y="51"/>
                </a:cubicBezTo>
                <a:cubicBezTo>
                  <a:pt x="0" y="51"/>
                  <a:pt x="1" y="51"/>
                  <a:pt x="1" y="51"/>
                </a:cubicBezTo>
                <a:cubicBezTo>
                  <a:pt x="8" y="51"/>
                  <a:pt x="8" y="51"/>
                  <a:pt x="8" y="51"/>
                </a:cubicBezTo>
                <a:cubicBezTo>
                  <a:pt x="8" y="1"/>
                  <a:pt x="8" y="1"/>
                  <a:pt x="8" y="1"/>
                </a:cubicBezTo>
                <a:cubicBezTo>
                  <a:pt x="8" y="1"/>
                  <a:pt x="8" y="0"/>
                  <a:pt x="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7" y="1"/>
                  <a:pt x="17" y="1"/>
                </a:cubicBezTo>
                <a:cubicBezTo>
                  <a:pt x="17" y="51"/>
                  <a:pt x="17" y="51"/>
                  <a:pt x="17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5" y="51"/>
                  <a:pt x="25" y="51"/>
                  <a:pt x="25" y="52"/>
                </a:cubicBezTo>
                <a:cubicBezTo>
                  <a:pt x="25" y="52"/>
                  <a:pt x="25" y="52"/>
                  <a:pt x="25" y="53"/>
                </a:cubicBezTo>
                <a:close/>
                <a:moveTo>
                  <a:pt x="39" y="28"/>
                </a:moveTo>
                <a:cubicBezTo>
                  <a:pt x="38" y="28"/>
                  <a:pt x="36" y="28"/>
                  <a:pt x="36" y="27"/>
                </a:cubicBezTo>
                <a:cubicBezTo>
                  <a:pt x="35" y="27"/>
                  <a:pt x="34" y="27"/>
                  <a:pt x="34" y="27"/>
                </a:cubicBezTo>
                <a:cubicBezTo>
                  <a:pt x="35" y="23"/>
                  <a:pt x="35" y="23"/>
                  <a:pt x="35" y="23"/>
                </a:cubicBezTo>
                <a:cubicBezTo>
                  <a:pt x="36" y="23"/>
                  <a:pt x="36" y="23"/>
                  <a:pt x="37" y="23"/>
                </a:cubicBezTo>
                <a:cubicBezTo>
                  <a:pt x="37" y="23"/>
                  <a:pt x="38" y="23"/>
                  <a:pt x="39" y="23"/>
                </a:cubicBezTo>
                <a:cubicBezTo>
                  <a:pt x="43" y="23"/>
                  <a:pt x="46" y="20"/>
                  <a:pt x="46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5" y="17"/>
                  <a:pt x="43" y="18"/>
                  <a:pt x="41" y="18"/>
                </a:cubicBezTo>
                <a:cubicBezTo>
                  <a:pt x="36" y="18"/>
                  <a:pt x="33" y="14"/>
                  <a:pt x="33" y="9"/>
                </a:cubicBezTo>
                <a:cubicBezTo>
                  <a:pt x="33" y="4"/>
                  <a:pt x="36" y="0"/>
                  <a:pt x="42" y="0"/>
                </a:cubicBezTo>
                <a:cubicBezTo>
                  <a:pt x="47" y="0"/>
                  <a:pt x="52" y="5"/>
                  <a:pt x="52" y="13"/>
                </a:cubicBezTo>
                <a:cubicBezTo>
                  <a:pt x="52" y="20"/>
                  <a:pt x="48" y="28"/>
                  <a:pt x="39" y="28"/>
                </a:cubicBezTo>
                <a:close/>
                <a:moveTo>
                  <a:pt x="51" y="64"/>
                </a:moveTo>
                <a:cubicBezTo>
                  <a:pt x="34" y="64"/>
                  <a:pt x="34" y="64"/>
                  <a:pt x="34" y="64"/>
                </a:cubicBezTo>
                <a:cubicBezTo>
                  <a:pt x="34" y="60"/>
                  <a:pt x="34" y="60"/>
                  <a:pt x="34" y="60"/>
                </a:cubicBezTo>
                <a:cubicBezTo>
                  <a:pt x="40" y="60"/>
                  <a:pt x="40" y="60"/>
                  <a:pt x="40" y="60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4"/>
                  <a:pt x="40" y="44"/>
                  <a:pt x="40" y="44"/>
                </a:cubicBezTo>
                <a:cubicBezTo>
                  <a:pt x="40" y="43"/>
                  <a:pt x="40" y="43"/>
                  <a:pt x="40" y="43"/>
                </a:cubicBezTo>
                <a:cubicBezTo>
                  <a:pt x="40" y="43"/>
                  <a:pt x="40" y="43"/>
                  <a:pt x="40" y="43"/>
                </a:cubicBezTo>
                <a:cubicBezTo>
                  <a:pt x="40" y="43"/>
                  <a:pt x="40" y="43"/>
                  <a:pt x="40" y="43"/>
                </a:cubicBezTo>
                <a:cubicBezTo>
                  <a:pt x="39" y="44"/>
                  <a:pt x="39" y="44"/>
                  <a:pt x="39" y="45"/>
                </a:cubicBezTo>
                <a:cubicBezTo>
                  <a:pt x="37" y="47"/>
                  <a:pt x="37" y="47"/>
                  <a:pt x="37" y="47"/>
                </a:cubicBezTo>
                <a:cubicBezTo>
                  <a:pt x="34" y="44"/>
                  <a:pt x="34" y="44"/>
                  <a:pt x="34" y="44"/>
                </a:cubicBezTo>
                <a:cubicBezTo>
                  <a:pt x="40" y="37"/>
                  <a:pt x="40" y="37"/>
                  <a:pt x="40" y="37"/>
                </a:cubicBezTo>
                <a:cubicBezTo>
                  <a:pt x="45" y="37"/>
                  <a:pt x="45" y="37"/>
                  <a:pt x="45" y="37"/>
                </a:cubicBezTo>
                <a:cubicBezTo>
                  <a:pt x="45" y="60"/>
                  <a:pt x="45" y="60"/>
                  <a:pt x="45" y="60"/>
                </a:cubicBezTo>
                <a:cubicBezTo>
                  <a:pt x="51" y="60"/>
                  <a:pt x="51" y="60"/>
                  <a:pt x="51" y="60"/>
                </a:cubicBezTo>
                <a:lnTo>
                  <a:pt x="51" y="64"/>
                </a:lnTo>
                <a:close/>
                <a:moveTo>
                  <a:pt x="42" y="5"/>
                </a:moveTo>
                <a:cubicBezTo>
                  <a:pt x="39" y="5"/>
                  <a:pt x="38" y="7"/>
                  <a:pt x="38" y="9"/>
                </a:cubicBezTo>
                <a:cubicBezTo>
                  <a:pt x="38" y="12"/>
                  <a:pt x="39" y="14"/>
                  <a:pt x="43" y="14"/>
                </a:cubicBezTo>
                <a:cubicBezTo>
                  <a:pt x="45" y="14"/>
                  <a:pt x="47" y="13"/>
                  <a:pt x="47" y="11"/>
                </a:cubicBezTo>
                <a:cubicBezTo>
                  <a:pt x="47" y="8"/>
                  <a:pt x="44" y="5"/>
                  <a:pt x="42" y="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150"/>
          <p:cNvSpPr>
            <a:spLocks noEditPoints="1"/>
          </p:cNvSpPr>
          <p:nvPr/>
        </p:nvSpPr>
        <p:spPr bwMode="auto">
          <a:xfrm>
            <a:off x="7445757" y="4418806"/>
            <a:ext cx="188913" cy="196850"/>
          </a:xfrm>
          <a:custGeom>
            <a:avLst/>
            <a:gdLst/>
            <a:ahLst/>
            <a:cxnLst>
              <a:cxn ang="0">
                <a:pos x="5" y="35"/>
              </a:cxn>
              <a:cxn ang="0">
                <a:pos x="0" y="29"/>
              </a:cxn>
              <a:cxn ang="0">
                <a:pos x="5" y="24"/>
              </a:cxn>
              <a:cxn ang="0">
                <a:pos x="11" y="29"/>
              </a:cxn>
              <a:cxn ang="0">
                <a:pos x="5" y="35"/>
              </a:cxn>
              <a:cxn ang="0">
                <a:pos x="12" y="20"/>
              </a:cxn>
              <a:cxn ang="0">
                <a:pos x="6" y="13"/>
              </a:cxn>
              <a:cxn ang="0">
                <a:pos x="12" y="7"/>
              </a:cxn>
              <a:cxn ang="0">
                <a:pos x="19" y="13"/>
              </a:cxn>
              <a:cxn ang="0">
                <a:pos x="12" y="20"/>
              </a:cxn>
              <a:cxn ang="0">
                <a:pos x="12" y="50"/>
              </a:cxn>
              <a:cxn ang="0">
                <a:pos x="7" y="45"/>
              </a:cxn>
              <a:cxn ang="0">
                <a:pos x="12" y="40"/>
              </a:cxn>
              <a:cxn ang="0">
                <a:pos x="17" y="45"/>
              </a:cxn>
              <a:cxn ang="0">
                <a:pos x="12" y="50"/>
              </a:cxn>
              <a:cxn ang="0">
                <a:pos x="28" y="13"/>
              </a:cxn>
              <a:cxn ang="0">
                <a:pos x="21" y="6"/>
              </a:cxn>
              <a:cxn ang="0">
                <a:pos x="28" y="0"/>
              </a:cxn>
              <a:cxn ang="0">
                <a:pos x="35" y="6"/>
              </a:cxn>
              <a:cxn ang="0">
                <a:pos x="28" y="13"/>
              </a:cxn>
              <a:cxn ang="0">
                <a:pos x="28" y="57"/>
              </a:cxn>
              <a:cxn ang="0">
                <a:pos x="24" y="52"/>
              </a:cxn>
              <a:cxn ang="0">
                <a:pos x="28" y="48"/>
              </a:cxn>
              <a:cxn ang="0">
                <a:pos x="33" y="52"/>
              </a:cxn>
              <a:cxn ang="0">
                <a:pos x="28" y="57"/>
              </a:cxn>
              <a:cxn ang="0">
                <a:pos x="44" y="49"/>
              </a:cxn>
              <a:cxn ang="0">
                <a:pos x="40" y="45"/>
              </a:cxn>
              <a:cxn ang="0">
                <a:pos x="44" y="41"/>
              </a:cxn>
              <a:cxn ang="0">
                <a:pos x="48" y="45"/>
              </a:cxn>
              <a:cxn ang="0">
                <a:pos x="44" y="49"/>
              </a:cxn>
              <a:cxn ang="0">
                <a:pos x="44" y="16"/>
              </a:cxn>
              <a:cxn ang="0">
                <a:pos x="41" y="13"/>
              </a:cxn>
              <a:cxn ang="0">
                <a:pos x="44" y="10"/>
              </a:cxn>
              <a:cxn ang="0">
                <a:pos x="47" y="13"/>
              </a:cxn>
              <a:cxn ang="0">
                <a:pos x="44" y="16"/>
              </a:cxn>
              <a:cxn ang="0">
                <a:pos x="51" y="33"/>
              </a:cxn>
              <a:cxn ang="0">
                <a:pos x="48" y="29"/>
              </a:cxn>
              <a:cxn ang="0">
                <a:pos x="51" y="26"/>
              </a:cxn>
              <a:cxn ang="0">
                <a:pos x="55" y="29"/>
              </a:cxn>
              <a:cxn ang="0">
                <a:pos x="51" y="33"/>
              </a:cxn>
            </a:cxnLst>
            <a:rect l="0" t="0" r="r" b="b"/>
            <a:pathLst>
              <a:path w="55" h="57">
                <a:moveTo>
                  <a:pt x="5" y="35"/>
                </a:moveTo>
                <a:cubicBezTo>
                  <a:pt x="2" y="35"/>
                  <a:pt x="0" y="32"/>
                  <a:pt x="0" y="29"/>
                </a:cubicBezTo>
                <a:cubicBezTo>
                  <a:pt x="0" y="26"/>
                  <a:pt x="2" y="24"/>
                  <a:pt x="5" y="24"/>
                </a:cubicBezTo>
                <a:cubicBezTo>
                  <a:pt x="9" y="24"/>
                  <a:pt x="11" y="26"/>
                  <a:pt x="11" y="29"/>
                </a:cubicBezTo>
                <a:cubicBezTo>
                  <a:pt x="11" y="32"/>
                  <a:pt x="9" y="35"/>
                  <a:pt x="5" y="35"/>
                </a:cubicBezTo>
                <a:close/>
                <a:moveTo>
                  <a:pt x="12" y="20"/>
                </a:moveTo>
                <a:cubicBezTo>
                  <a:pt x="9" y="20"/>
                  <a:pt x="6" y="17"/>
                  <a:pt x="6" y="13"/>
                </a:cubicBezTo>
                <a:cubicBezTo>
                  <a:pt x="6" y="10"/>
                  <a:pt x="9" y="7"/>
                  <a:pt x="12" y="7"/>
                </a:cubicBezTo>
                <a:cubicBezTo>
                  <a:pt x="16" y="7"/>
                  <a:pt x="19" y="10"/>
                  <a:pt x="19" y="13"/>
                </a:cubicBezTo>
                <a:cubicBezTo>
                  <a:pt x="19" y="17"/>
                  <a:pt x="16" y="20"/>
                  <a:pt x="12" y="20"/>
                </a:cubicBezTo>
                <a:close/>
                <a:moveTo>
                  <a:pt x="12" y="50"/>
                </a:moveTo>
                <a:cubicBezTo>
                  <a:pt x="9" y="50"/>
                  <a:pt x="7" y="48"/>
                  <a:pt x="7" y="45"/>
                </a:cubicBezTo>
                <a:cubicBezTo>
                  <a:pt x="7" y="42"/>
                  <a:pt x="9" y="40"/>
                  <a:pt x="12" y="40"/>
                </a:cubicBezTo>
                <a:cubicBezTo>
                  <a:pt x="15" y="40"/>
                  <a:pt x="17" y="42"/>
                  <a:pt x="17" y="45"/>
                </a:cubicBezTo>
                <a:cubicBezTo>
                  <a:pt x="17" y="48"/>
                  <a:pt x="15" y="50"/>
                  <a:pt x="12" y="50"/>
                </a:cubicBezTo>
                <a:close/>
                <a:moveTo>
                  <a:pt x="28" y="13"/>
                </a:moveTo>
                <a:cubicBezTo>
                  <a:pt x="25" y="13"/>
                  <a:pt x="21" y="10"/>
                  <a:pt x="21" y="6"/>
                </a:cubicBezTo>
                <a:cubicBezTo>
                  <a:pt x="21" y="3"/>
                  <a:pt x="25" y="0"/>
                  <a:pt x="28" y="0"/>
                </a:cubicBezTo>
                <a:cubicBezTo>
                  <a:pt x="32" y="0"/>
                  <a:pt x="35" y="3"/>
                  <a:pt x="35" y="6"/>
                </a:cubicBezTo>
                <a:cubicBezTo>
                  <a:pt x="35" y="10"/>
                  <a:pt x="32" y="13"/>
                  <a:pt x="28" y="13"/>
                </a:cubicBezTo>
                <a:close/>
                <a:moveTo>
                  <a:pt x="28" y="57"/>
                </a:moveTo>
                <a:cubicBezTo>
                  <a:pt x="26" y="57"/>
                  <a:pt x="24" y="55"/>
                  <a:pt x="24" y="52"/>
                </a:cubicBezTo>
                <a:cubicBezTo>
                  <a:pt x="24" y="50"/>
                  <a:pt x="26" y="48"/>
                  <a:pt x="28" y="48"/>
                </a:cubicBezTo>
                <a:cubicBezTo>
                  <a:pt x="31" y="48"/>
                  <a:pt x="33" y="50"/>
                  <a:pt x="33" y="52"/>
                </a:cubicBezTo>
                <a:cubicBezTo>
                  <a:pt x="33" y="55"/>
                  <a:pt x="31" y="57"/>
                  <a:pt x="28" y="57"/>
                </a:cubicBezTo>
                <a:close/>
                <a:moveTo>
                  <a:pt x="44" y="49"/>
                </a:moveTo>
                <a:cubicBezTo>
                  <a:pt x="42" y="49"/>
                  <a:pt x="40" y="48"/>
                  <a:pt x="40" y="45"/>
                </a:cubicBezTo>
                <a:cubicBezTo>
                  <a:pt x="40" y="43"/>
                  <a:pt x="42" y="41"/>
                  <a:pt x="44" y="41"/>
                </a:cubicBezTo>
                <a:cubicBezTo>
                  <a:pt x="47" y="41"/>
                  <a:pt x="48" y="43"/>
                  <a:pt x="48" y="45"/>
                </a:cubicBezTo>
                <a:cubicBezTo>
                  <a:pt x="48" y="48"/>
                  <a:pt x="47" y="49"/>
                  <a:pt x="44" y="49"/>
                </a:cubicBezTo>
                <a:close/>
                <a:moveTo>
                  <a:pt x="44" y="16"/>
                </a:moveTo>
                <a:cubicBezTo>
                  <a:pt x="43" y="16"/>
                  <a:pt x="41" y="15"/>
                  <a:pt x="41" y="13"/>
                </a:cubicBezTo>
                <a:cubicBezTo>
                  <a:pt x="41" y="12"/>
                  <a:pt x="43" y="10"/>
                  <a:pt x="44" y="10"/>
                </a:cubicBezTo>
                <a:cubicBezTo>
                  <a:pt x="46" y="10"/>
                  <a:pt x="47" y="12"/>
                  <a:pt x="47" y="13"/>
                </a:cubicBezTo>
                <a:cubicBezTo>
                  <a:pt x="47" y="15"/>
                  <a:pt x="46" y="16"/>
                  <a:pt x="44" y="16"/>
                </a:cubicBezTo>
                <a:close/>
                <a:moveTo>
                  <a:pt x="51" y="33"/>
                </a:moveTo>
                <a:cubicBezTo>
                  <a:pt x="49" y="33"/>
                  <a:pt x="48" y="31"/>
                  <a:pt x="48" y="29"/>
                </a:cubicBezTo>
                <a:cubicBezTo>
                  <a:pt x="48" y="27"/>
                  <a:pt x="49" y="26"/>
                  <a:pt x="51" y="26"/>
                </a:cubicBezTo>
                <a:cubicBezTo>
                  <a:pt x="53" y="26"/>
                  <a:pt x="55" y="27"/>
                  <a:pt x="55" y="29"/>
                </a:cubicBezTo>
                <a:cubicBezTo>
                  <a:pt x="55" y="31"/>
                  <a:pt x="53" y="33"/>
                  <a:pt x="51" y="33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151"/>
          <p:cNvSpPr>
            <a:spLocks noEditPoints="1"/>
          </p:cNvSpPr>
          <p:nvPr/>
        </p:nvSpPr>
        <p:spPr bwMode="auto">
          <a:xfrm>
            <a:off x="7941057" y="4426744"/>
            <a:ext cx="171450" cy="171450"/>
          </a:xfrm>
          <a:custGeom>
            <a:avLst/>
            <a:gdLst/>
            <a:ahLst/>
            <a:cxnLst>
              <a:cxn ang="0">
                <a:pos x="50" y="40"/>
              </a:cxn>
              <a:cxn ang="0">
                <a:pos x="40" y="50"/>
              </a:cxn>
              <a:cxn ang="0">
                <a:pos x="10" y="50"/>
              </a:cxn>
              <a:cxn ang="0">
                <a:pos x="0" y="40"/>
              </a:cxn>
              <a:cxn ang="0">
                <a:pos x="0" y="10"/>
              </a:cxn>
              <a:cxn ang="0">
                <a:pos x="10" y="0"/>
              </a:cxn>
              <a:cxn ang="0">
                <a:pos x="40" y="0"/>
              </a:cxn>
              <a:cxn ang="0">
                <a:pos x="50" y="10"/>
              </a:cxn>
              <a:cxn ang="0">
                <a:pos x="50" y="40"/>
              </a:cxn>
              <a:cxn ang="0">
                <a:pos x="10" y="4"/>
              </a:cxn>
              <a:cxn ang="0">
                <a:pos x="4" y="10"/>
              </a:cxn>
              <a:cxn ang="0">
                <a:pos x="4" y="40"/>
              </a:cxn>
              <a:cxn ang="0">
                <a:pos x="10" y="46"/>
              </a:cxn>
              <a:cxn ang="0">
                <a:pos x="40" y="46"/>
              </a:cxn>
              <a:cxn ang="0">
                <a:pos x="45" y="40"/>
              </a:cxn>
              <a:cxn ang="0">
                <a:pos x="45" y="10"/>
              </a:cxn>
              <a:cxn ang="0">
                <a:pos x="40" y="4"/>
              </a:cxn>
              <a:cxn ang="0">
                <a:pos x="10" y="4"/>
              </a:cxn>
            </a:cxnLst>
            <a:rect l="0" t="0" r="r" b="b"/>
            <a:pathLst>
              <a:path w="50" h="50">
                <a:moveTo>
                  <a:pt x="50" y="40"/>
                </a:moveTo>
                <a:cubicBezTo>
                  <a:pt x="50" y="46"/>
                  <a:pt x="45" y="50"/>
                  <a:pt x="40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4" y="50"/>
                  <a:pt x="0" y="46"/>
                  <a:pt x="0" y="4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5" y="0"/>
                  <a:pt x="50" y="5"/>
                  <a:pt x="50" y="10"/>
                </a:cubicBezTo>
                <a:lnTo>
                  <a:pt x="50" y="40"/>
                </a:lnTo>
                <a:close/>
                <a:moveTo>
                  <a:pt x="10" y="4"/>
                </a:moveTo>
                <a:cubicBezTo>
                  <a:pt x="7" y="4"/>
                  <a:pt x="4" y="7"/>
                  <a:pt x="4" y="10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43"/>
                  <a:pt x="7" y="46"/>
                  <a:pt x="10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3" y="46"/>
                  <a:pt x="45" y="43"/>
                  <a:pt x="45" y="4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7"/>
                  <a:pt x="43" y="4"/>
                  <a:pt x="40" y="4"/>
                </a:cubicBezTo>
                <a:lnTo>
                  <a:pt x="10" y="4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152"/>
          <p:cNvSpPr>
            <a:spLocks/>
          </p:cNvSpPr>
          <p:nvPr/>
        </p:nvSpPr>
        <p:spPr bwMode="auto">
          <a:xfrm>
            <a:off x="8436357" y="4412456"/>
            <a:ext cx="100013" cy="195263"/>
          </a:xfrm>
          <a:custGeom>
            <a:avLst/>
            <a:gdLst/>
            <a:ahLst/>
            <a:cxnLst>
              <a:cxn ang="0">
                <a:pos x="29" y="48"/>
              </a:cxn>
              <a:cxn ang="0">
                <a:pos x="13" y="57"/>
              </a:cxn>
              <a:cxn ang="0">
                <a:pos x="12" y="57"/>
              </a:cxn>
              <a:cxn ang="0">
                <a:pos x="11" y="55"/>
              </a:cxn>
              <a:cxn ang="0">
                <a:pos x="11" y="55"/>
              </a:cxn>
              <a:cxn ang="0">
                <a:pos x="14" y="37"/>
              </a:cxn>
              <a:cxn ang="0">
                <a:pos x="1" y="24"/>
              </a:cxn>
              <a:cxn ang="0">
                <a:pos x="0" y="22"/>
              </a:cxn>
              <a:cxn ang="0">
                <a:pos x="2" y="21"/>
              </a:cxn>
              <a:cxn ang="0">
                <a:pos x="20" y="18"/>
              </a:cxn>
              <a:cxn ang="0">
                <a:pos x="28" y="2"/>
              </a:cxn>
              <a:cxn ang="0">
                <a:pos x="29" y="0"/>
              </a:cxn>
              <a:cxn ang="0">
                <a:pos x="29" y="48"/>
              </a:cxn>
            </a:cxnLst>
            <a:rect l="0" t="0" r="r" b="b"/>
            <a:pathLst>
              <a:path w="29" h="57">
                <a:moveTo>
                  <a:pt x="29" y="48"/>
                </a:moveTo>
                <a:cubicBezTo>
                  <a:pt x="13" y="57"/>
                  <a:pt x="13" y="57"/>
                  <a:pt x="13" y="57"/>
                </a:cubicBezTo>
                <a:cubicBezTo>
                  <a:pt x="13" y="57"/>
                  <a:pt x="13" y="57"/>
                  <a:pt x="12" y="57"/>
                </a:cubicBezTo>
                <a:cubicBezTo>
                  <a:pt x="11" y="57"/>
                  <a:pt x="11" y="56"/>
                  <a:pt x="11" y="55"/>
                </a:cubicBezTo>
                <a:cubicBezTo>
                  <a:pt x="11" y="55"/>
                  <a:pt x="11" y="55"/>
                  <a:pt x="11" y="55"/>
                </a:cubicBezTo>
                <a:cubicBezTo>
                  <a:pt x="14" y="37"/>
                  <a:pt x="14" y="37"/>
                  <a:pt x="14" y="37"/>
                </a:cubicBezTo>
                <a:cubicBezTo>
                  <a:pt x="1" y="24"/>
                  <a:pt x="1" y="24"/>
                  <a:pt x="1" y="24"/>
                </a:cubicBezTo>
                <a:cubicBezTo>
                  <a:pt x="0" y="24"/>
                  <a:pt x="0" y="23"/>
                  <a:pt x="0" y="22"/>
                </a:cubicBezTo>
                <a:cubicBezTo>
                  <a:pt x="0" y="21"/>
                  <a:pt x="1" y="21"/>
                  <a:pt x="2" y="21"/>
                </a:cubicBezTo>
                <a:cubicBezTo>
                  <a:pt x="20" y="18"/>
                  <a:pt x="20" y="18"/>
                  <a:pt x="20" y="18"/>
                </a:cubicBezTo>
                <a:cubicBezTo>
                  <a:pt x="28" y="2"/>
                  <a:pt x="28" y="2"/>
                  <a:pt x="28" y="2"/>
                </a:cubicBezTo>
                <a:cubicBezTo>
                  <a:pt x="28" y="1"/>
                  <a:pt x="29" y="0"/>
                  <a:pt x="29" y="0"/>
                </a:cubicBezTo>
                <a:lnTo>
                  <a:pt x="29" y="4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53"/>
          <p:cNvSpPr>
            <a:spLocks noEditPoints="1"/>
          </p:cNvSpPr>
          <p:nvPr/>
        </p:nvSpPr>
        <p:spPr bwMode="auto">
          <a:xfrm>
            <a:off x="8931657" y="4412456"/>
            <a:ext cx="201613" cy="195263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5" y="37"/>
              </a:cxn>
              <a:cxn ang="0">
                <a:pos x="48" y="55"/>
              </a:cxn>
              <a:cxn ang="0">
                <a:pos x="48" y="55"/>
              </a:cxn>
              <a:cxn ang="0">
                <a:pos x="47" y="57"/>
              </a:cxn>
              <a:cxn ang="0">
                <a:pos x="45" y="57"/>
              </a:cxn>
              <a:cxn ang="0">
                <a:pos x="29" y="48"/>
              </a:cxn>
              <a:cxn ang="0">
                <a:pos x="13" y="57"/>
              </a:cxn>
              <a:cxn ang="0">
                <a:pos x="12" y="57"/>
              </a:cxn>
              <a:cxn ang="0">
                <a:pos x="11" y="55"/>
              </a:cxn>
              <a:cxn ang="0">
                <a:pos x="11" y="55"/>
              </a:cxn>
              <a:cxn ang="0">
                <a:pos x="14" y="37"/>
              </a:cxn>
              <a:cxn ang="0">
                <a:pos x="1" y="24"/>
              </a:cxn>
              <a:cxn ang="0">
                <a:pos x="0" y="22"/>
              </a:cxn>
              <a:cxn ang="0">
                <a:pos x="2" y="21"/>
              </a:cxn>
              <a:cxn ang="0">
                <a:pos x="20" y="18"/>
              </a:cxn>
              <a:cxn ang="0">
                <a:pos x="28" y="2"/>
              </a:cxn>
              <a:cxn ang="0">
                <a:pos x="29" y="0"/>
              </a:cxn>
              <a:cxn ang="0">
                <a:pos x="31" y="2"/>
              </a:cxn>
              <a:cxn ang="0">
                <a:pos x="39" y="18"/>
              </a:cxn>
              <a:cxn ang="0">
                <a:pos x="57" y="21"/>
              </a:cxn>
              <a:cxn ang="0">
                <a:pos x="59" y="22"/>
              </a:cxn>
              <a:cxn ang="0">
                <a:pos x="58" y="24"/>
              </a:cxn>
              <a:cxn ang="0">
                <a:pos x="51" y="25"/>
              </a:cxn>
              <a:cxn ang="0">
                <a:pos x="36" y="22"/>
              </a:cxn>
              <a:cxn ang="0">
                <a:pos x="29" y="9"/>
              </a:cxn>
              <a:cxn ang="0">
                <a:pos x="23" y="22"/>
              </a:cxn>
              <a:cxn ang="0">
                <a:pos x="8" y="25"/>
              </a:cxn>
              <a:cxn ang="0">
                <a:pos x="19" y="35"/>
              </a:cxn>
              <a:cxn ang="0">
                <a:pos x="16" y="50"/>
              </a:cxn>
              <a:cxn ang="0">
                <a:pos x="29" y="43"/>
              </a:cxn>
              <a:cxn ang="0">
                <a:pos x="43" y="50"/>
              </a:cxn>
              <a:cxn ang="0">
                <a:pos x="40" y="35"/>
              </a:cxn>
              <a:cxn ang="0">
                <a:pos x="51" y="25"/>
              </a:cxn>
            </a:cxnLst>
            <a:rect l="0" t="0" r="r" b="b"/>
            <a:pathLst>
              <a:path w="59" h="57">
                <a:moveTo>
                  <a:pt x="58" y="24"/>
                </a:moveTo>
                <a:cubicBezTo>
                  <a:pt x="45" y="37"/>
                  <a:pt x="45" y="37"/>
                  <a:pt x="45" y="37"/>
                </a:cubicBezTo>
                <a:cubicBezTo>
                  <a:pt x="48" y="55"/>
                  <a:pt x="48" y="55"/>
                  <a:pt x="48" y="55"/>
                </a:cubicBezTo>
                <a:cubicBezTo>
                  <a:pt x="48" y="55"/>
                  <a:pt x="48" y="55"/>
                  <a:pt x="48" y="55"/>
                </a:cubicBezTo>
                <a:cubicBezTo>
                  <a:pt x="48" y="56"/>
                  <a:pt x="48" y="57"/>
                  <a:pt x="47" y="57"/>
                </a:cubicBezTo>
                <a:cubicBezTo>
                  <a:pt x="46" y="57"/>
                  <a:pt x="46" y="57"/>
                  <a:pt x="45" y="57"/>
                </a:cubicBezTo>
                <a:cubicBezTo>
                  <a:pt x="29" y="48"/>
                  <a:pt x="29" y="48"/>
                  <a:pt x="29" y="48"/>
                </a:cubicBezTo>
                <a:cubicBezTo>
                  <a:pt x="13" y="57"/>
                  <a:pt x="13" y="57"/>
                  <a:pt x="13" y="57"/>
                </a:cubicBezTo>
                <a:cubicBezTo>
                  <a:pt x="13" y="57"/>
                  <a:pt x="13" y="57"/>
                  <a:pt x="12" y="57"/>
                </a:cubicBezTo>
                <a:cubicBezTo>
                  <a:pt x="11" y="57"/>
                  <a:pt x="11" y="56"/>
                  <a:pt x="11" y="55"/>
                </a:cubicBezTo>
                <a:cubicBezTo>
                  <a:pt x="11" y="55"/>
                  <a:pt x="11" y="55"/>
                  <a:pt x="11" y="55"/>
                </a:cubicBezTo>
                <a:cubicBezTo>
                  <a:pt x="14" y="37"/>
                  <a:pt x="14" y="37"/>
                  <a:pt x="14" y="37"/>
                </a:cubicBezTo>
                <a:cubicBezTo>
                  <a:pt x="1" y="24"/>
                  <a:pt x="1" y="24"/>
                  <a:pt x="1" y="24"/>
                </a:cubicBezTo>
                <a:cubicBezTo>
                  <a:pt x="0" y="24"/>
                  <a:pt x="0" y="23"/>
                  <a:pt x="0" y="22"/>
                </a:cubicBezTo>
                <a:cubicBezTo>
                  <a:pt x="0" y="21"/>
                  <a:pt x="1" y="21"/>
                  <a:pt x="2" y="21"/>
                </a:cubicBezTo>
                <a:cubicBezTo>
                  <a:pt x="20" y="18"/>
                  <a:pt x="20" y="18"/>
                  <a:pt x="20" y="18"/>
                </a:cubicBezTo>
                <a:cubicBezTo>
                  <a:pt x="28" y="2"/>
                  <a:pt x="28" y="2"/>
                  <a:pt x="28" y="2"/>
                </a:cubicBezTo>
                <a:cubicBezTo>
                  <a:pt x="28" y="1"/>
                  <a:pt x="29" y="0"/>
                  <a:pt x="29" y="0"/>
                </a:cubicBezTo>
                <a:cubicBezTo>
                  <a:pt x="30" y="0"/>
                  <a:pt x="31" y="1"/>
                  <a:pt x="31" y="2"/>
                </a:cubicBezTo>
                <a:cubicBezTo>
                  <a:pt x="39" y="18"/>
                  <a:pt x="39" y="18"/>
                  <a:pt x="39" y="18"/>
                </a:cubicBezTo>
                <a:cubicBezTo>
                  <a:pt x="57" y="21"/>
                  <a:pt x="57" y="21"/>
                  <a:pt x="57" y="21"/>
                </a:cubicBezTo>
                <a:cubicBezTo>
                  <a:pt x="58" y="21"/>
                  <a:pt x="59" y="21"/>
                  <a:pt x="59" y="22"/>
                </a:cubicBezTo>
                <a:cubicBezTo>
                  <a:pt x="59" y="23"/>
                  <a:pt x="59" y="24"/>
                  <a:pt x="58" y="24"/>
                </a:cubicBezTo>
                <a:close/>
                <a:moveTo>
                  <a:pt x="51" y="25"/>
                </a:moveTo>
                <a:cubicBezTo>
                  <a:pt x="36" y="22"/>
                  <a:pt x="36" y="22"/>
                  <a:pt x="36" y="22"/>
                </a:cubicBezTo>
                <a:cubicBezTo>
                  <a:pt x="29" y="9"/>
                  <a:pt x="29" y="9"/>
                  <a:pt x="29" y="9"/>
                </a:cubicBezTo>
                <a:cubicBezTo>
                  <a:pt x="23" y="22"/>
                  <a:pt x="23" y="22"/>
                  <a:pt x="23" y="22"/>
                </a:cubicBezTo>
                <a:cubicBezTo>
                  <a:pt x="8" y="25"/>
                  <a:pt x="8" y="25"/>
                  <a:pt x="8" y="25"/>
                </a:cubicBezTo>
                <a:cubicBezTo>
                  <a:pt x="19" y="35"/>
                  <a:pt x="19" y="35"/>
                  <a:pt x="19" y="35"/>
                </a:cubicBezTo>
                <a:cubicBezTo>
                  <a:pt x="16" y="50"/>
                  <a:pt x="16" y="50"/>
                  <a:pt x="16" y="50"/>
                </a:cubicBezTo>
                <a:cubicBezTo>
                  <a:pt x="29" y="43"/>
                  <a:pt x="29" y="43"/>
                  <a:pt x="29" y="43"/>
                </a:cubicBezTo>
                <a:cubicBezTo>
                  <a:pt x="43" y="50"/>
                  <a:pt x="43" y="50"/>
                  <a:pt x="43" y="50"/>
                </a:cubicBezTo>
                <a:cubicBezTo>
                  <a:pt x="40" y="35"/>
                  <a:pt x="40" y="35"/>
                  <a:pt x="40" y="35"/>
                </a:cubicBezTo>
                <a:lnTo>
                  <a:pt x="51" y="25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154"/>
          <p:cNvSpPr>
            <a:spLocks/>
          </p:cNvSpPr>
          <p:nvPr/>
        </p:nvSpPr>
        <p:spPr bwMode="auto">
          <a:xfrm>
            <a:off x="9425370" y="4421981"/>
            <a:ext cx="123825" cy="193675"/>
          </a:xfrm>
          <a:custGeom>
            <a:avLst/>
            <a:gdLst/>
            <a:ahLst/>
            <a:cxnLst>
              <a:cxn ang="0">
                <a:pos x="0" y="55"/>
              </a:cxn>
              <a:cxn ang="0">
                <a:pos x="0" y="2"/>
              </a:cxn>
              <a:cxn ang="0">
                <a:pos x="1" y="1"/>
              </a:cxn>
              <a:cxn ang="0">
                <a:pos x="27" y="27"/>
              </a:cxn>
              <a:cxn ang="0">
                <a:pos x="27" y="27"/>
              </a:cxn>
              <a:cxn ang="0">
                <a:pos x="27" y="3"/>
              </a:cxn>
              <a:cxn ang="0">
                <a:pos x="29" y="1"/>
              </a:cxn>
              <a:cxn ang="0">
                <a:pos x="34" y="1"/>
              </a:cxn>
              <a:cxn ang="0">
                <a:pos x="36" y="3"/>
              </a:cxn>
              <a:cxn ang="0">
                <a:pos x="36" y="53"/>
              </a:cxn>
              <a:cxn ang="0">
                <a:pos x="34" y="56"/>
              </a:cxn>
              <a:cxn ang="0">
                <a:pos x="29" y="56"/>
              </a:cxn>
              <a:cxn ang="0">
                <a:pos x="27" y="53"/>
              </a:cxn>
              <a:cxn ang="0">
                <a:pos x="27" y="29"/>
              </a:cxn>
              <a:cxn ang="0">
                <a:pos x="27" y="30"/>
              </a:cxn>
              <a:cxn ang="0">
                <a:pos x="1" y="55"/>
              </a:cxn>
              <a:cxn ang="0">
                <a:pos x="0" y="55"/>
              </a:cxn>
            </a:cxnLst>
            <a:rect l="0" t="0" r="r" b="b"/>
            <a:pathLst>
              <a:path w="36" h="56">
                <a:moveTo>
                  <a:pt x="0" y="55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1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2"/>
                  <a:pt x="28" y="1"/>
                  <a:pt x="29" y="1"/>
                </a:cubicBezTo>
                <a:cubicBezTo>
                  <a:pt x="34" y="1"/>
                  <a:pt x="34" y="1"/>
                  <a:pt x="34" y="1"/>
                </a:cubicBezTo>
                <a:cubicBezTo>
                  <a:pt x="35" y="1"/>
                  <a:pt x="36" y="2"/>
                  <a:pt x="36" y="3"/>
                </a:cubicBezTo>
                <a:cubicBezTo>
                  <a:pt x="36" y="53"/>
                  <a:pt x="36" y="53"/>
                  <a:pt x="36" y="53"/>
                </a:cubicBezTo>
                <a:cubicBezTo>
                  <a:pt x="36" y="55"/>
                  <a:pt x="35" y="56"/>
                  <a:pt x="34" y="56"/>
                </a:cubicBezTo>
                <a:cubicBezTo>
                  <a:pt x="29" y="56"/>
                  <a:pt x="29" y="56"/>
                  <a:pt x="29" y="56"/>
                </a:cubicBezTo>
                <a:cubicBezTo>
                  <a:pt x="28" y="56"/>
                  <a:pt x="27" y="55"/>
                  <a:pt x="27" y="53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30"/>
                  <a:pt x="27" y="30"/>
                  <a:pt x="27" y="30"/>
                </a:cubicBezTo>
                <a:cubicBezTo>
                  <a:pt x="1" y="55"/>
                  <a:pt x="1" y="55"/>
                  <a:pt x="1" y="55"/>
                </a:cubicBezTo>
                <a:cubicBezTo>
                  <a:pt x="0" y="56"/>
                  <a:pt x="0" y="56"/>
                  <a:pt x="0" y="5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155"/>
          <p:cNvSpPr>
            <a:spLocks noEditPoints="1"/>
          </p:cNvSpPr>
          <p:nvPr/>
        </p:nvSpPr>
        <p:spPr bwMode="auto">
          <a:xfrm>
            <a:off x="9920670" y="4429919"/>
            <a:ext cx="233363" cy="182563"/>
          </a:xfrm>
          <a:custGeom>
            <a:avLst/>
            <a:gdLst/>
            <a:ahLst/>
            <a:cxnLst>
              <a:cxn ang="0">
                <a:pos x="38" y="16"/>
              </a:cxn>
              <a:cxn ang="0">
                <a:pos x="34" y="12"/>
              </a:cxn>
              <a:cxn ang="0">
                <a:pos x="30" y="16"/>
              </a:cxn>
              <a:cxn ang="0">
                <a:pos x="30" y="37"/>
              </a:cxn>
              <a:cxn ang="0">
                <a:pos x="15" y="53"/>
              </a:cxn>
              <a:cxn ang="0">
                <a:pos x="0" y="37"/>
              </a:cxn>
              <a:cxn ang="0">
                <a:pos x="0" y="28"/>
              </a:cxn>
              <a:cxn ang="0">
                <a:pos x="11" y="28"/>
              </a:cxn>
              <a:cxn ang="0">
                <a:pos x="11" y="37"/>
              </a:cxn>
              <a:cxn ang="0">
                <a:pos x="15" y="41"/>
              </a:cxn>
              <a:cxn ang="0">
                <a:pos x="19" y="37"/>
              </a:cxn>
              <a:cxn ang="0">
                <a:pos x="19" y="15"/>
              </a:cxn>
              <a:cxn ang="0">
                <a:pos x="34" y="0"/>
              </a:cxn>
              <a:cxn ang="0">
                <a:pos x="49" y="15"/>
              </a:cxn>
              <a:cxn ang="0">
                <a:pos x="49" y="20"/>
              </a:cxn>
              <a:cxn ang="0">
                <a:pos x="42" y="22"/>
              </a:cxn>
              <a:cxn ang="0">
                <a:pos x="38" y="20"/>
              </a:cxn>
              <a:cxn ang="0">
                <a:pos x="38" y="16"/>
              </a:cxn>
              <a:cxn ang="0">
                <a:pos x="68" y="28"/>
              </a:cxn>
              <a:cxn ang="0">
                <a:pos x="68" y="37"/>
              </a:cxn>
              <a:cxn ang="0">
                <a:pos x="53" y="53"/>
              </a:cxn>
              <a:cxn ang="0">
                <a:pos x="38" y="37"/>
              </a:cxn>
              <a:cxn ang="0">
                <a:pos x="38" y="28"/>
              </a:cxn>
              <a:cxn ang="0">
                <a:pos x="42" y="30"/>
              </a:cxn>
              <a:cxn ang="0">
                <a:pos x="49" y="28"/>
              </a:cxn>
              <a:cxn ang="0">
                <a:pos x="49" y="38"/>
              </a:cxn>
              <a:cxn ang="0">
                <a:pos x="53" y="41"/>
              </a:cxn>
              <a:cxn ang="0">
                <a:pos x="57" y="38"/>
              </a:cxn>
              <a:cxn ang="0">
                <a:pos x="57" y="28"/>
              </a:cxn>
              <a:cxn ang="0">
                <a:pos x="68" y="28"/>
              </a:cxn>
            </a:cxnLst>
            <a:rect l="0" t="0" r="r" b="b"/>
            <a:pathLst>
              <a:path w="68" h="53">
                <a:moveTo>
                  <a:pt x="38" y="16"/>
                </a:moveTo>
                <a:cubicBezTo>
                  <a:pt x="38" y="14"/>
                  <a:pt x="36" y="12"/>
                  <a:pt x="34" y="12"/>
                </a:cubicBezTo>
                <a:cubicBezTo>
                  <a:pt x="32" y="12"/>
                  <a:pt x="30" y="14"/>
                  <a:pt x="30" y="16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46"/>
                  <a:pt x="23" y="53"/>
                  <a:pt x="15" y="53"/>
                </a:cubicBezTo>
                <a:cubicBezTo>
                  <a:pt x="7" y="53"/>
                  <a:pt x="0" y="46"/>
                  <a:pt x="0" y="37"/>
                </a:cubicBezTo>
                <a:cubicBezTo>
                  <a:pt x="0" y="37"/>
                  <a:pt x="0" y="37"/>
                  <a:pt x="0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9"/>
                  <a:pt x="13" y="41"/>
                  <a:pt x="15" y="41"/>
                </a:cubicBezTo>
                <a:cubicBezTo>
                  <a:pt x="17" y="41"/>
                  <a:pt x="19" y="39"/>
                  <a:pt x="19" y="37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7"/>
                  <a:pt x="26" y="0"/>
                  <a:pt x="34" y="0"/>
                </a:cubicBezTo>
                <a:cubicBezTo>
                  <a:pt x="42" y="0"/>
                  <a:pt x="49" y="7"/>
                  <a:pt x="49" y="15"/>
                </a:cubicBezTo>
                <a:cubicBezTo>
                  <a:pt x="49" y="20"/>
                  <a:pt x="49" y="20"/>
                  <a:pt x="49" y="20"/>
                </a:cubicBezTo>
                <a:cubicBezTo>
                  <a:pt x="42" y="22"/>
                  <a:pt x="42" y="22"/>
                  <a:pt x="42" y="22"/>
                </a:cubicBezTo>
                <a:cubicBezTo>
                  <a:pt x="38" y="20"/>
                  <a:pt x="38" y="20"/>
                  <a:pt x="38" y="20"/>
                </a:cubicBezTo>
                <a:lnTo>
                  <a:pt x="38" y="16"/>
                </a:lnTo>
                <a:close/>
                <a:moveTo>
                  <a:pt x="68" y="28"/>
                </a:moveTo>
                <a:cubicBezTo>
                  <a:pt x="68" y="37"/>
                  <a:pt x="68" y="37"/>
                  <a:pt x="68" y="37"/>
                </a:cubicBezTo>
                <a:cubicBezTo>
                  <a:pt x="68" y="46"/>
                  <a:pt x="61" y="53"/>
                  <a:pt x="53" y="53"/>
                </a:cubicBezTo>
                <a:cubicBezTo>
                  <a:pt x="45" y="53"/>
                  <a:pt x="38" y="46"/>
                  <a:pt x="38" y="37"/>
                </a:cubicBezTo>
                <a:cubicBezTo>
                  <a:pt x="38" y="28"/>
                  <a:pt x="38" y="28"/>
                  <a:pt x="38" y="28"/>
                </a:cubicBezTo>
                <a:cubicBezTo>
                  <a:pt x="42" y="30"/>
                  <a:pt x="42" y="30"/>
                  <a:pt x="42" y="30"/>
                </a:cubicBezTo>
                <a:cubicBezTo>
                  <a:pt x="49" y="28"/>
                  <a:pt x="49" y="28"/>
                  <a:pt x="49" y="28"/>
                </a:cubicBezTo>
                <a:cubicBezTo>
                  <a:pt x="49" y="38"/>
                  <a:pt x="49" y="38"/>
                  <a:pt x="49" y="38"/>
                </a:cubicBezTo>
                <a:cubicBezTo>
                  <a:pt x="49" y="40"/>
                  <a:pt x="51" y="41"/>
                  <a:pt x="53" y="41"/>
                </a:cubicBezTo>
                <a:cubicBezTo>
                  <a:pt x="55" y="41"/>
                  <a:pt x="57" y="40"/>
                  <a:pt x="57" y="38"/>
                </a:cubicBezTo>
                <a:cubicBezTo>
                  <a:pt x="57" y="28"/>
                  <a:pt x="57" y="28"/>
                  <a:pt x="57" y="28"/>
                </a:cubicBezTo>
                <a:lnTo>
                  <a:pt x="68" y="2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156"/>
          <p:cNvSpPr>
            <a:spLocks noEditPoints="1"/>
          </p:cNvSpPr>
          <p:nvPr/>
        </p:nvSpPr>
        <p:spPr bwMode="auto">
          <a:xfrm>
            <a:off x="10377105" y="4409281"/>
            <a:ext cx="209550" cy="219075"/>
          </a:xfrm>
          <a:custGeom>
            <a:avLst/>
            <a:gdLst/>
            <a:ahLst/>
            <a:cxnLst>
              <a:cxn ang="0">
                <a:pos x="60" y="43"/>
              </a:cxn>
              <a:cxn ang="0">
                <a:pos x="50" y="46"/>
              </a:cxn>
              <a:cxn ang="0">
                <a:pos x="50" y="57"/>
              </a:cxn>
              <a:cxn ang="0">
                <a:pos x="50" y="58"/>
              </a:cxn>
              <a:cxn ang="0">
                <a:pos x="49" y="58"/>
              </a:cxn>
              <a:cxn ang="0">
                <a:pos x="38" y="55"/>
              </a:cxn>
              <a:cxn ang="0">
                <a:pos x="32" y="64"/>
              </a:cxn>
              <a:cxn ang="0">
                <a:pos x="31" y="64"/>
              </a:cxn>
              <a:cxn ang="0">
                <a:pos x="30" y="64"/>
              </a:cxn>
              <a:cxn ang="0">
                <a:pos x="23" y="55"/>
              </a:cxn>
              <a:cxn ang="0">
                <a:pos x="13" y="58"/>
              </a:cxn>
              <a:cxn ang="0">
                <a:pos x="12" y="58"/>
              </a:cxn>
              <a:cxn ang="0">
                <a:pos x="11" y="57"/>
              </a:cxn>
              <a:cxn ang="0">
                <a:pos x="11" y="46"/>
              </a:cxn>
              <a:cxn ang="0">
                <a:pos x="1" y="43"/>
              </a:cxn>
              <a:cxn ang="0">
                <a:pos x="0" y="42"/>
              </a:cxn>
              <a:cxn ang="0">
                <a:pos x="0" y="41"/>
              </a:cxn>
              <a:cxn ang="0">
                <a:pos x="7" y="32"/>
              </a:cxn>
              <a:cxn ang="0">
                <a:pos x="0" y="23"/>
              </a:cxn>
              <a:cxn ang="0">
                <a:pos x="0" y="22"/>
              </a:cxn>
              <a:cxn ang="0">
                <a:pos x="1" y="22"/>
              </a:cxn>
              <a:cxn ang="0">
                <a:pos x="11" y="18"/>
              </a:cxn>
              <a:cxn ang="0">
                <a:pos x="11" y="7"/>
              </a:cxn>
              <a:cxn ang="0">
                <a:pos x="12" y="6"/>
              </a:cxn>
              <a:cxn ang="0">
                <a:pos x="13" y="6"/>
              </a:cxn>
              <a:cxn ang="0">
                <a:pos x="23" y="10"/>
              </a:cxn>
              <a:cxn ang="0">
                <a:pos x="30" y="1"/>
              </a:cxn>
              <a:cxn ang="0">
                <a:pos x="32" y="1"/>
              </a:cxn>
              <a:cxn ang="0">
                <a:pos x="38" y="10"/>
              </a:cxn>
              <a:cxn ang="0">
                <a:pos x="49" y="6"/>
              </a:cxn>
              <a:cxn ang="0">
                <a:pos x="50" y="6"/>
              </a:cxn>
              <a:cxn ang="0">
                <a:pos x="50" y="7"/>
              </a:cxn>
              <a:cxn ang="0">
                <a:pos x="50" y="18"/>
              </a:cxn>
              <a:cxn ang="0">
                <a:pos x="60" y="22"/>
              </a:cxn>
              <a:cxn ang="0">
                <a:pos x="61" y="22"/>
              </a:cxn>
              <a:cxn ang="0">
                <a:pos x="61" y="23"/>
              </a:cxn>
              <a:cxn ang="0">
                <a:pos x="55" y="32"/>
              </a:cxn>
              <a:cxn ang="0">
                <a:pos x="61" y="41"/>
              </a:cxn>
              <a:cxn ang="0">
                <a:pos x="61" y="42"/>
              </a:cxn>
              <a:cxn ang="0">
                <a:pos x="60" y="43"/>
              </a:cxn>
              <a:cxn ang="0">
                <a:pos x="31" y="12"/>
              </a:cxn>
              <a:cxn ang="0">
                <a:pos x="10" y="32"/>
              </a:cxn>
              <a:cxn ang="0">
                <a:pos x="31" y="53"/>
              </a:cxn>
              <a:cxn ang="0">
                <a:pos x="51" y="32"/>
              </a:cxn>
              <a:cxn ang="0">
                <a:pos x="31" y="12"/>
              </a:cxn>
            </a:cxnLst>
            <a:rect l="0" t="0" r="r" b="b"/>
            <a:pathLst>
              <a:path w="61" h="64">
                <a:moveTo>
                  <a:pt x="60" y="43"/>
                </a:moveTo>
                <a:cubicBezTo>
                  <a:pt x="50" y="46"/>
                  <a:pt x="50" y="46"/>
                  <a:pt x="50" y="46"/>
                </a:cubicBezTo>
                <a:cubicBezTo>
                  <a:pt x="50" y="57"/>
                  <a:pt x="50" y="57"/>
                  <a:pt x="50" y="57"/>
                </a:cubicBezTo>
                <a:cubicBezTo>
                  <a:pt x="50" y="58"/>
                  <a:pt x="50" y="58"/>
                  <a:pt x="50" y="58"/>
                </a:cubicBezTo>
                <a:cubicBezTo>
                  <a:pt x="49" y="58"/>
                  <a:pt x="49" y="59"/>
                  <a:pt x="49" y="58"/>
                </a:cubicBezTo>
                <a:cubicBezTo>
                  <a:pt x="38" y="55"/>
                  <a:pt x="38" y="55"/>
                  <a:pt x="38" y="55"/>
                </a:cubicBezTo>
                <a:cubicBezTo>
                  <a:pt x="32" y="64"/>
                  <a:pt x="32" y="64"/>
                  <a:pt x="32" y="64"/>
                </a:cubicBezTo>
                <a:cubicBezTo>
                  <a:pt x="31" y="64"/>
                  <a:pt x="31" y="64"/>
                  <a:pt x="31" y="64"/>
                </a:cubicBezTo>
                <a:cubicBezTo>
                  <a:pt x="30" y="64"/>
                  <a:pt x="30" y="64"/>
                  <a:pt x="30" y="64"/>
                </a:cubicBezTo>
                <a:cubicBezTo>
                  <a:pt x="23" y="55"/>
                  <a:pt x="23" y="55"/>
                  <a:pt x="23" y="55"/>
                </a:cubicBezTo>
                <a:cubicBezTo>
                  <a:pt x="13" y="58"/>
                  <a:pt x="13" y="58"/>
                  <a:pt x="13" y="58"/>
                </a:cubicBezTo>
                <a:cubicBezTo>
                  <a:pt x="13" y="59"/>
                  <a:pt x="12" y="58"/>
                  <a:pt x="12" y="58"/>
                </a:cubicBezTo>
                <a:cubicBezTo>
                  <a:pt x="12" y="58"/>
                  <a:pt x="11" y="58"/>
                  <a:pt x="11" y="57"/>
                </a:cubicBezTo>
                <a:cubicBezTo>
                  <a:pt x="11" y="46"/>
                  <a:pt x="11" y="46"/>
                  <a:pt x="11" y="46"/>
                </a:cubicBezTo>
                <a:cubicBezTo>
                  <a:pt x="1" y="43"/>
                  <a:pt x="1" y="43"/>
                  <a:pt x="1" y="43"/>
                </a:cubicBezTo>
                <a:cubicBezTo>
                  <a:pt x="1" y="43"/>
                  <a:pt x="0" y="43"/>
                  <a:pt x="0" y="42"/>
                </a:cubicBezTo>
                <a:cubicBezTo>
                  <a:pt x="0" y="42"/>
                  <a:pt x="0" y="41"/>
                  <a:pt x="0" y="41"/>
                </a:cubicBezTo>
                <a:cubicBezTo>
                  <a:pt x="7" y="32"/>
                  <a:pt x="7" y="32"/>
                  <a:pt x="7" y="3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3"/>
                  <a:pt x="0" y="22"/>
                </a:cubicBezTo>
                <a:cubicBezTo>
                  <a:pt x="0" y="22"/>
                  <a:pt x="1" y="22"/>
                  <a:pt x="1" y="22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7"/>
                  <a:pt x="12" y="7"/>
                  <a:pt x="12" y="6"/>
                </a:cubicBezTo>
                <a:cubicBezTo>
                  <a:pt x="12" y="6"/>
                  <a:pt x="13" y="6"/>
                  <a:pt x="13" y="6"/>
                </a:cubicBezTo>
                <a:cubicBezTo>
                  <a:pt x="23" y="10"/>
                  <a:pt x="23" y="10"/>
                  <a:pt x="23" y="10"/>
                </a:cubicBezTo>
                <a:cubicBezTo>
                  <a:pt x="30" y="1"/>
                  <a:pt x="30" y="1"/>
                  <a:pt x="30" y="1"/>
                </a:cubicBezTo>
                <a:cubicBezTo>
                  <a:pt x="30" y="0"/>
                  <a:pt x="31" y="0"/>
                  <a:pt x="32" y="1"/>
                </a:cubicBezTo>
                <a:cubicBezTo>
                  <a:pt x="38" y="10"/>
                  <a:pt x="38" y="10"/>
                  <a:pt x="38" y="10"/>
                </a:cubicBezTo>
                <a:cubicBezTo>
                  <a:pt x="49" y="6"/>
                  <a:pt x="49" y="6"/>
                  <a:pt x="49" y="6"/>
                </a:cubicBezTo>
                <a:cubicBezTo>
                  <a:pt x="49" y="6"/>
                  <a:pt x="49" y="6"/>
                  <a:pt x="50" y="6"/>
                </a:cubicBezTo>
                <a:cubicBezTo>
                  <a:pt x="50" y="7"/>
                  <a:pt x="50" y="7"/>
                  <a:pt x="50" y="7"/>
                </a:cubicBezTo>
                <a:cubicBezTo>
                  <a:pt x="50" y="18"/>
                  <a:pt x="50" y="18"/>
                  <a:pt x="50" y="18"/>
                </a:cubicBezTo>
                <a:cubicBezTo>
                  <a:pt x="60" y="22"/>
                  <a:pt x="60" y="22"/>
                  <a:pt x="60" y="22"/>
                </a:cubicBezTo>
                <a:cubicBezTo>
                  <a:pt x="61" y="22"/>
                  <a:pt x="61" y="22"/>
                  <a:pt x="61" y="22"/>
                </a:cubicBezTo>
                <a:cubicBezTo>
                  <a:pt x="61" y="23"/>
                  <a:pt x="61" y="23"/>
                  <a:pt x="61" y="23"/>
                </a:cubicBezTo>
                <a:cubicBezTo>
                  <a:pt x="55" y="32"/>
                  <a:pt x="55" y="32"/>
                  <a:pt x="55" y="32"/>
                </a:cubicBezTo>
                <a:cubicBezTo>
                  <a:pt x="61" y="41"/>
                  <a:pt x="61" y="41"/>
                  <a:pt x="61" y="41"/>
                </a:cubicBezTo>
                <a:cubicBezTo>
                  <a:pt x="61" y="41"/>
                  <a:pt x="61" y="42"/>
                  <a:pt x="61" y="42"/>
                </a:cubicBezTo>
                <a:cubicBezTo>
                  <a:pt x="61" y="43"/>
                  <a:pt x="61" y="43"/>
                  <a:pt x="60" y="43"/>
                </a:cubicBezTo>
                <a:close/>
                <a:moveTo>
                  <a:pt x="31" y="12"/>
                </a:moveTo>
                <a:cubicBezTo>
                  <a:pt x="19" y="12"/>
                  <a:pt x="10" y="21"/>
                  <a:pt x="10" y="32"/>
                </a:cubicBezTo>
                <a:cubicBezTo>
                  <a:pt x="10" y="44"/>
                  <a:pt x="19" y="53"/>
                  <a:pt x="31" y="53"/>
                </a:cubicBezTo>
                <a:cubicBezTo>
                  <a:pt x="42" y="53"/>
                  <a:pt x="51" y="44"/>
                  <a:pt x="51" y="32"/>
                </a:cubicBezTo>
                <a:cubicBezTo>
                  <a:pt x="51" y="21"/>
                  <a:pt x="42" y="12"/>
                  <a:pt x="31" y="1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157"/>
          <p:cNvSpPr>
            <a:spLocks noEditPoints="1"/>
          </p:cNvSpPr>
          <p:nvPr/>
        </p:nvSpPr>
        <p:spPr bwMode="auto">
          <a:xfrm>
            <a:off x="1584707" y="4883943"/>
            <a:ext cx="141288" cy="173038"/>
          </a:xfrm>
          <a:custGeom>
            <a:avLst/>
            <a:gdLst/>
            <a:ahLst/>
            <a:cxnLst>
              <a:cxn ang="0">
                <a:pos x="41" y="44"/>
              </a:cxn>
              <a:cxn ang="0">
                <a:pos x="35" y="50"/>
              </a:cxn>
              <a:cxn ang="0">
                <a:pos x="5" y="50"/>
              </a:cxn>
              <a:cxn ang="0">
                <a:pos x="0" y="44"/>
              </a:cxn>
              <a:cxn ang="0">
                <a:pos x="0" y="5"/>
              </a:cxn>
              <a:cxn ang="0">
                <a:pos x="5" y="0"/>
              </a:cxn>
              <a:cxn ang="0">
                <a:pos x="35" y="0"/>
              </a:cxn>
              <a:cxn ang="0">
                <a:pos x="41" y="5"/>
              </a:cxn>
              <a:cxn ang="0">
                <a:pos x="41" y="44"/>
              </a:cxn>
              <a:cxn ang="0">
                <a:pos x="36" y="5"/>
              </a:cxn>
              <a:cxn ang="0">
                <a:pos x="35" y="4"/>
              </a:cxn>
              <a:cxn ang="0">
                <a:pos x="5" y="4"/>
              </a:cxn>
              <a:cxn ang="0">
                <a:pos x="4" y="5"/>
              </a:cxn>
              <a:cxn ang="0">
                <a:pos x="4" y="40"/>
              </a:cxn>
              <a:cxn ang="0">
                <a:pos x="5" y="41"/>
              </a:cxn>
              <a:cxn ang="0">
                <a:pos x="35" y="41"/>
              </a:cxn>
              <a:cxn ang="0">
                <a:pos x="36" y="40"/>
              </a:cxn>
              <a:cxn ang="0">
                <a:pos x="36" y="5"/>
              </a:cxn>
              <a:cxn ang="0">
                <a:pos x="20" y="43"/>
              </a:cxn>
              <a:cxn ang="0">
                <a:pos x="18" y="45"/>
              </a:cxn>
              <a:cxn ang="0">
                <a:pos x="20" y="48"/>
              </a:cxn>
              <a:cxn ang="0">
                <a:pos x="23" y="45"/>
              </a:cxn>
              <a:cxn ang="0">
                <a:pos x="20" y="43"/>
              </a:cxn>
            </a:cxnLst>
            <a:rect l="0" t="0" r="r" b="b"/>
            <a:pathLst>
              <a:path w="41" h="50">
                <a:moveTo>
                  <a:pt x="41" y="44"/>
                </a:moveTo>
                <a:cubicBezTo>
                  <a:pt x="41" y="47"/>
                  <a:pt x="38" y="50"/>
                  <a:pt x="35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2" y="50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8" y="0"/>
                  <a:pt x="41" y="2"/>
                  <a:pt x="41" y="5"/>
                </a:cubicBezTo>
                <a:lnTo>
                  <a:pt x="41" y="44"/>
                </a:lnTo>
                <a:close/>
                <a:moveTo>
                  <a:pt x="36" y="5"/>
                </a:moveTo>
                <a:cubicBezTo>
                  <a:pt x="36" y="5"/>
                  <a:pt x="36" y="4"/>
                  <a:pt x="35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4" y="5"/>
                  <a:pt x="4" y="5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40"/>
                  <a:pt x="5" y="41"/>
                  <a:pt x="5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6" y="41"/>
                  <a:pt x="36" y="40"/>
                  <a:pt x="36" y="40"/>
                </a:cubicBezTo>
                <a:lnTo>
                  <a:pt x="36" y="5"/>
                </a:lnTo>
                <a:close/>
                <a:moveTo>
                  <a:pt x="20" y="43"/>
                </a:moveTo>
                <a:cubicBezTo>
                  <a:pt x="19" y="43"/>
                  <a:pt x="18" y="44"/>
                  <a:pt x="18" y="45"/>
                </a:cubicBezTo>
                <a:cubicBezTo>
                  <a:pt x="18" y="46"/>
                  <a:pt x="19" y="48"/>
                  <a:pt x="20" y="48"/>
                </a:cubicBezTo>
                <a:cubicBezTo>
                  <a:pt x="22" y="48"/>
                  <a:pt x="23" y="46"/>
                  <a:pt x="23" y="45"/>
                </a:cubicBezTo>
                <a:cubicBezTo>
                  <a:pt x="23" y="44"/>
                  <a:pt x="22" y="43"/>
                  <a:pt x="20" y="43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158"/>
          <p:cNvSpPr>
            <a:spLocks noEditPoints="1"/>
          </p:cNvSpPr>
          <p:nvPr/>
        </p:nvSpPr>
        <p:spPr bwMode="auto">
          <a:xfrm>
            <a:off x="2003807" y="4883943"/>
            <a:ext cx="219075" cy="173038"/>
          </a:xfrm>
          <a:custGeom>
            <a:avLst/>
            <a:gdLst/>
            <a:ahLst/>
            <a:cxnLst>
              <a:cxn ang="0">
                <a:pos x="64" y="11"/>
              </a:cxn>
              <a:cxn ang="0">
                <a:pos x="61" y="13"/>
              </a:cxn>
              <a:cxn ang="0">
                <a:pos x="2" y="13"/>
              </a:cxn>
              <a:cxn ang="0">
                <a:pos x="0" y="11"/>
              </a:cxn>
              <a:cxn ang="0">
                <a:pos x="0" y="2"/>
              </a:cxn>
              <a:cxn ang="0">
                <a:pos x="2" y="0"/>
              </a:cxn>
              <a:cxn ang="0">
                <a:pos x="61" y="0"/>
              </a:cxn>
              <a:cxn ang="0">
                <a:pos x="64" y="2"/>
              </a:cxn>
              <a:cxn ang="0">
                <a:pos x="64" y="11"/>
              </a:cxn>
              <a:cxn ang="0">
                <a:pos x="64" y="29"/>
              </a:cxn>
              <a:cxn ang="0">
                <a:pos x="61" y="32"/>
              </a:cxn>
              <a:cxn ang="0">
                <a:pos x="2" y="32"/>
              </a:cxn>
              <a:cxn ang="0">
                <a:pos x="0" y="29"/>
              </a:cxn>
              <a:cxn ang="0">
                <a:pos x="0" y="20"/>
              </a:cxn>
              <a:cxn ang="0">
                <a:pos x="2" y="18"/>
              </a:cxn>
              <a:cxn ang="0">
                <a:pos x="61" y="18"/>
              </a:cxn>
              <a:cxn ang="0">
                <a:pos x="64" y="20"/>
              </a:cxn>
              <a:cxn ang="0">
                <a:pos x="64" y="29"/>
              </a:cxn>
              <a:cxn ang="0">
                <a:pos x="64" y="48"/>
              </a:cxn>
              <a:cxn ang="0">
                <a:pos x="61" y="50"/>
              </a:cxn>
              <a:cxn ang="0">
                <a:pos x="2" y="50"/>
              </a:cxn>
              <a:cxn ang="0">
                <a:pos x="0" y="48"/>
              </a:cxn>
              <a:cxn ang="0">
                <a:pos x="0" y="38"/>
              </a:cxn>
              <a:cxn ang="0">
                <a:pos x="2" y="36"/>
              </a:cxn>
              <a:cxn ang="0">
                <a:pos x="61" y="36"/>
              </a:cxn>
              <a:cxn ang="0">
                <a:pos x="64" y="38"/>
              </a:cxn>
              <a:cxn ang="0">
                <a:pos x="64" y="48"/>
              </a:cxn>
              <a:cxn ang="0">
                <a:pos x="59" y="27"/>
              </a:cxn>
              <a:cxn ang="0">
                <a:pos x="59" y="22"/>
              </a:cxn>
              <a:cxn ang="0">
                <a:pos x="23" y="22"/>
              </a:cxn>
              <a:cxn ang="0">
                <a:pos x="23" y="27"/>
              </a:cxn>
              <a:cxn ang="0">
                <a:pos x="59" y="27"/>
              </a:cxn>
              <a:cxn ang="0">
                <a:pos x="59" y="45"/>
              </a:cxn>
              <a:cxn ang="0">
                <a:pos x="59" y="41"/>
              </a:cxn>
              <a:cxn ang="0">
                <a:pos x="36" y="41"/>
              </a:cxn>
              <a:cxn ang="0">
                <a:pos x="36" y="45"/>
              </a:cxn>
              <a:cxn ang="0">
                <a:pos x="59" y="45"/>
              </a:cxn>
              <a:cxn ang="0">
                <a:pos x="59" y="9"/>
              </a:cxn>
              <a:cxn ang="0">
                <a:pos x="59" y="4"/>
              </a:cxn>
              <a:cxn ang="0">
                <a:pos x="45" y="4"/>
              </a:cxn>
              <a:cxn ang="0">
                <a:pos x="45" y="9"/>
              </a:cxn>
              <a:cxn ang="0">
                <a:pos x="59" y="9"/>
              </a:cxn>
            </a:cxnLst>
            <a:rect l="0" t="0" r="r" b="b"/>
            <a:pathLst>
              <a:path w="64" h="50">
                <a:moveTo>
                  <a:pt x="64" y="11"/>
                </a:moveTo>
                <a:cubicBezTo>
                  <a:pt x="64" y="12"/>
                  <a:pt x="63" y="13"/>
                  <a:pt x="61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1" y="13"/>
                  <a:pt x="0" y="12"/>
                  <a:pt x="0" y="1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3" y="0"/>
                  <a:pt x="64" y="1"/>
                  <a:pt x="64" y="2"/>
                </a:cubicBezTo>
                <a:lnTo>
                  <a:pt x="64" y="11"/>
                </a:lnTo>
                <a:close/>
                <a:moveTo>
                  <a:pt x="64" y="29"/>
                </a:moveTo>
                <a:cubicBezTo>
                  <a:pt x="64" y="30"/>
                  <a:pt x="63" y="32"/>
                  <a:pt x="61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1" y="32"/>
                  <a:pt x="0" y="30"/>
                  <a:pt x="0" y="2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1" y="18"/>
                  <a:pt x="2" y="18"/>
                </a:cubicBezTo>
                <a:cubicBezTo>
                  <a:pt x="61" y="18"/>
                  <a:pt x="61" y="18"/>
                  <a:pt x="61" y="18"/>
                </a:cubicBezTo>
                <a:cubicBezTo>
                  <a:pt x="63" y="18"/>
                  <a:pt x="64" y="19"/>
                  <a:pt x="64" y="20"/>
                </a:cubicBezTo>
                <a:lnTo>
                  <a:pt x="64" y="29"/>
                </a:lnTo>
                <a:close/>
                <a:moveTo>
                  <a:pt x="64" y="48"/>
                </a:moveTo>
                <a:cubicBezTo>
                  <a:pt x="64" y="49"/>
                  <a:pt x="63" y="50"/>
                  <a:pt x="61" y="50"/>
                </a:cubicBezTo>
                <a:cubicBezTo>
                  <a:pt x="2" y="50"/>
                  <a:pt x="2" y="50"/>
                  <a:pt x="2" y="50"/>
                </a:cubicBezTo>
                <a:cubicBezTo>
                  <a:pt x="1" y="50"/>
                  <a:pt x="0" y="49"/>
                  <a:pt x="0" y="4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7"/>
                  <a:pt x="1" y="36"/>
                  <a:pt x="2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3" y="36"/>
                  <a:pt x="64" y="37"/>
                  <a:pt x="64" y="38"/>
                </a:cubicBezTo>
                <a:lnTo>
                  <a:pt x="64" y="48"/>
                </a:lnTo>
                <a:close/>
                <a:moveTo>
                  <a:pt x="59" y="27"/>
                </a:moveTo>
                <a:cubicBezTo>
                  <a:pt x="59" y="22"/>
                  <a:pt x="59" y="22"/>
                  <a:pt x="59" y="22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7"/>
                  <a:pt x="23" y="27"/>
                  <a:pt x="23" y="27"/>
                </a:cubicBezTo>
                <a:lnTo>
                  <a:pt x="59" y="27"/>
                </a:lnTo>
                <a:close/>
                <a:moveTo>
                  <a:pt x="59" y="45"/>
                </a:moveTo>
                <a:cubicBezTo>
                  <a:pt x="59" y="41"/>
                  <a:pt x="59" y="41"/>
                  <a:pt x="59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45"/>
                  <a:pt x="36" y="45"/>
                  <a:pt x="36" y="45"/>
                </a:cubicBezTo>
                <a:lnTo>
                  <a:pt x="59" y="45"/>
                </a:lnTo>
                <a:close/>
                <a:moveTo>
                  <a:pt x="59" y="9"/>
                </a:moveTo>
                <a:cubicBezTo>
                  <a:pt x="59" y="4"/>
                  <a:pt x="59" y="4"/>
                  <a:pt x="59" y="4"/>
                </a:cubicBezTo>
                <a:cubicBezTo>
                  <a:pt x="45" y="4"/>
                  <a:pt x="45" y="4"/>
                  <a:pt x="45" y="4"/>
                </a:cubicBezTo>
                <a:cubicBezTo>
                  <a:pt x="45" y="9"/>
                  <a:pt x="45" y="9"/>
                  <a:pt x="45" y="9"/>
                </a:cubicBezTo>
                <a:lnTo>
                  <a:pt x="59" y="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159"/>
          <p:cNvSpPr>
            <a:spLocks noEditPoints="1"/>
          </p:cNvSpPr>
          <p:nvPr/>
        </p:nvSpPr>
        <p:spPr bwMode="auto">
          <a:xfrm>
            <a:off x="2497520" y="4880768"/>
            <a:ext cx="220663" cy="192088"/>
          </a:xfrm>
          <a:custGeom>
            <a:avLst/>
            <a:gdLst/>
            <a:ahLst/>
            <a:cxnLst>
              <a:cxn ang="0">
                <a:pos x="5" y="2"/>
              </a:cxn>
              <a:cxn ang="0">
                <a:pos x="12" y="2"/>
              </a:cxn>
              <a:cxn ang="0">
                <a:pos x="22" y="2"/>
              </a:cxn>
              <a:cxn ang="0">
                <a:pos x="29" y="2"/>
              </a:cxn>
              <a:cxn ang="0">
                <a:pos x="40" y="2"/>
              </a:cxn>
              <a:cxn ang="0">
                <a:pos x="43" y="1"/>
              </a:cxn>
              <a:cxn ang="0">
                <a:pos x="44" y="1"/>
              </a:cxn>
              <a:cxn ang="0">
                <a:pos x="45" y="1"/>
              </a:cxn>
              <a:cxn ang="0">
                <a:pos x="45" y="13"/>
              </a:cxn>
              <a:cxn ang="0">
                <a:pos x="45" y="16"/>
              </a:cxn>
              <a:cxn ang="0">
                <a:pos x="43" y="17"/>
              </a:cxn>
              <a:cxn ang="0">
                <a:pos x="41" y="13"/>
              </a:cxn>
              <a:cxn ang="0">
                <a:pos x="40" y="7"/>
              </a:cxn>
              <a:cxn ang="0">
                <a:pos x="37" y="6"/>
              </a:cxn>
              <a:cxn ang="0">
                <a:pos x="27" y="6"/>
              </a:cxn>
              <a:cxn ang="0">
                <a:pos x="27" y="11"/>
              </a:cxn>
              <a:cxn ang="0">
                <a:pos x="27" y="41"/>
              </a:cxn>
              <a:cxn ang="0">
                <a:pos x="27" y="50"/>
              </a:cxn>
              <a:cxn ang="0">
                <a:pos x="36" y="53"/>
              </a:cxn>
              <a:cxn ang="0">
                <a:pos x="36" y="54"/>
              </a:cxn>
              <a:cxn ang="0">
                <a:pos x="36" y="55"/>
              </a:cxn>
              <a:cxn ang="0">
                <a:pos x="35" y="55"/>
              </a:cxn>
              <a:cxn ang="0">
                <a:pos x="20" y="55"/>
              </a:cxn>
              <a:cxn ang="0">
                <a:pos x="9" y="55"/>
              </a:cxn>
              <a:cxn ang="0">
                <a:pos x="9" y="54"/>
              </a:cxn>
              <a:cxn ang="0">
                <a:pos x="9" y="53"/>
              </a:cxn>
              <a:cxn ang="0">
                <a:pos x="17" y="50"/>
              </a:cxn>
              <a:cxn ang="0">
                <a:pos x="18" y="36"/>
              </a:cxn>
              <a:cxn ang="0">
                <a:pos x="18" y="14"/>
              </a:cxn>
              <a:cxn ang="0">
                <a:pos x="18" y="10"/>
              </a:cxn>
              <a:cxn ang="0">
                <a:pos x="18" y="6"/>
              </a:cxn>
              <a:cxn ang="0">
                <a:pos x="12" y="6"/>
              </a:cxn>
              <a:cxn ang="0">
                <a:pos x="6" y="7"/>
              </a:cxn>
              <a:cxn ang="0">
                <a:pos x="2" y="16"/>
              </a:cxn>
              <a:cxn ang="0">
                <a:pos x="0" y="14"/>
              </a:cxn>
              <a:cxn ang="0">
                <a:pos x="0" y="1"/>
              </a:cxn>
              <a:cxn ang="0">
                <a:pos x="3" y="1"/>
              </a:cxn>
              <a:cxn ang="0">
                <a:pos x="5" y="2"/>
              </a:cxn>
              <a:cxn ang="0">
                <a:pos x="63" y="48"/>
              </a:cxn>
              <a:cxn ang="0">
                <a:pos x="59" y="54"/>
              </a:cxn>
              <a:cxn ang="0">
                <a:pos x="55" y="54"/>
              </a:cxn>
              <a:cxn ang="0">
                <a:pos x="51" y="48"/>
              </a:cxn>
              <a:cxn ang="0">
                <a:pos x="52" y="46"/>
              </a:cxn>
              <a:cxn ang="0">
                <a:pos x="55" y="46"/>
              </a:cxn>
              <a:cxn ang="0">
                <a:pos x="55" y="10"/>
              </a:cxn>
              <a:cxn ang="0">
                <a:pos x="52" y="10"/>
              </a:cxn>
              <a:cxn ang="0">
                <a:pos x="51" y="7"/>
              </a:cxn>
              <a:cxn ang="0">
                <a:pos x="55" y="2"/>
              </a:cxn>
              <a:cxn ang="0">
                <a:pos x="59" y="2"/>
              </a:cxn>
              <a:cxn ang="0">
                <a:pos x="63" y="7"/>
              </a:cxn>
              <a:cxn ang="0">
                <a:pos x="62" y="10"/>
              </a:cxn>
              <a:cxn ang="0">
                <a:pos x="59" y="10"/>
              </a:cxn>
              <a:cxn ang="0">
                <a:pos x="59" y="46"/>
              </a:cxn>
              <a:cxn ang="0">
                <a:pos x="62" y="46"/>
              </a:cxn>
              <a:cxn ang="0">
                <a:pos x="63" y="48"/>
              </a:cxn>
            </a:cxnLst>
            <a:rect l="0" t="0" r="r" b="b"/>
            <a:pathLst>
              <a:path w="64" h="56">
                <a:moveTo>
                  <a:pt x="5" y="2"/>
                </a:moveTo>
                <a:cubicBezTo>
                  <a:pt x="5" y="2"/>
                  <a:pt x="11" y="2"/>
                  <a:pt x="12" y="2"/>
                </a:cubicBezTo>
                <a:cubicBezTo>
                  <a:pt x="15" y="2"/>
                  <a:pt x="18" y="2"/>
                  <a:pt x="22" y="2"/>
                </a:cubicBezTo>
                <a:cubicBezTo>
                  <a:pt x="24" y="2"/>
                  <a:pt x="27" y="2"/>
                  <a:pt x="29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1" y="2"/>
                  <a:pt x="42" y="2"/>
                  <a:pt x="43" y="1"/>
                </a:cubicBezTo>
                <a:cubicBezTo>
                  <a:pt x="44" y="1"/>
                  <a:pt x="44" y="1"/>
                  <a:pt x="44" y="1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5"/>
                  <a:pt x="45" y="9"/>
                  <a:pt x="45" y="13"/>
                </a:cubicBezTo>
                <a:cubicBezTo>
                  <a:pt x="45" y="14"/>
                  <a:pt x="45" y="15"/>
                  <a:pt x="45" y="16"/>
                </a:cubicBezTo>
                <a:cubicBezTo>
                  <a:pt x="44" y="17"/>
                  <a:pt x="44" y="17"/>
                  <a:pt x="43" y="17"/>
                </a:cubicBezTo>
                <a:cubicBezTo>
                  <a:pt x="42" y="16"/>
                  <a:pt x="41" y="14"/>
                  <a:pt x="41" y="13"/>
                </a:cubicBezTo>
                <a:cubicBezTo>
                  <a:pt x="41" y="12"/>
                  <a:pt x="40" y="7"/>
                  <a:pt x="40" y="7"/>
                </a:cubicBezTo>
                <a:cubicBezTo>
                  <a:pt x="39" y="6"/>
                  <a:pt x="38" y="6"/>
                  <a:pt x="37" y="6"/>
                </a:cubicBezTo>
                <a:cubicBezTo>
                  <a:pt x="34" y="6"/>
                  <a:pt x="30" y="6"/>
                  <a:pt x="27" y="6"/>
                </a:cubicBezTo>
                <a:cubicBezTo>
                  <a:pt x="27" y="8"/>
                  <a:pt x="27" y="10"/>
                  <a:pt x="27" y="11"/>
                </a:cubicBezTo>
                <a:cubicBezTo>
                  <a:pt x="27" y="21"/>
                  <a:pt x="27" y="31"/>
                  <a:pt x="27" y="41"/>
                </a:cubicBezTo>
                <a:cubicBezTo>
                  <a:pt x="27" y="44"/>
                  <a:pt x="27" y="47"/>
                  <a:pt x="27" y="50"/>
                </a:cubicBezTo>
                <a:cubicBezTo>
                  <a:pt x="30" y="51"/>
                  <a:pt x="33" y="51"/>
                  <a:pt x="36" y="53"/>
                </a:cubicBezTo>
                <a:cubicBezTo>
                  <a:pt x="36" y="53"/>
                  <a:pt x="36" y="54"/>
                  <a:pt x="36" y="54"/>
                </a:cubicBezTo>
                <a:cubicBezTo>
                  <a:pt x="36" y="55"/>
                  <a:pt x="36" y="55"/>
                  <a:pt x="36" y="55"/>
                </a:cubicBezTo>
                <a:cubicBezTo>
                  <a:pt x="35" y="55"/>
                  <a:pt x="35" y="55"/>
                  <a:pt x="35" y="55"/>
                </a:cubicBezTo>
                <a:cubicBezTo>
                  <a:pt x="30" y="56"/>
                  <a:pt x="25" y="55"/>
                  <a:pt x="20" y="55"/>
                </a:cubicBezTo>
                <a:cubicBezTo>
                  <a:pt x="16" y="55"/>
                  <a:pt x="13" y="55"/>
                  <a:pt x="9" y="55"/>
                </a:cubicBezTo>
                <a:cubicBezTo>
                  <a:pt x="9" y="55"/>
                  <a:pt x="9" y="54"/>
                  <a:pt x="9" y="54"/>
                </a:cubicBezTo>
                <a:cubicBezTo>
                  <a:pt x="9" y="53"/>
                  <a:pt x="9" y="53"/>
                  <a:pt x="9" y="53"/>
                </a:cubicBezTo>
                <a:cubicBezTo>
                  <a:pt x="10" y="51"/>
                  <a:pt x="15" y="51"/>
                  <a:pt x="17" y="50"/>
                </a:cubicBezTo>
                <a:cubicBezTo>
                  <a:pt x="18" y="48"/>
                  <a:pt x="18" y="38"/>
                  <a:pt x="18" y="36"/>
                </a:cubicBezTo>
                <a:cubicBezTo>
                  <a:pt x="18" y="29"/>
                  <a:pt x="18" y="22"/>
                  <a:pt x="18" y="14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0"/>
                  <a:pt x="18" y="7"/>
                  <a:pt x="18" y="6"/>
                </a:cubicBezTo>
                <a:cubicBezTo>
                  <a:pt x="17" y="6"/>
                  <a:pt x="12" y="6"/>
                  <a:pt x="12" y="6"/>
                </a:cubicBezTo>
                <a:cubicBezTo>
                  <a:pt x="10" y="6"/>
                  <a:pt x="7" y="7"/>
                  <a:pt x="6" y="7"/>
                </a:cubicBezTo>
                <a:cubicBezTo>
                  <a:pt x="4" y="9"/>
                  <a:pt x="4" y="16"/>
                  <a:pt x="2" y="16"/>
                </a:cubicBezTo>
                <a:cubicBezTo>
                  <a:pt x="1" y="15"/>
                  <a:pt x="0" y="15"/>
                  <a:pt x="0" y="14"/>
                </a:cubicBezTo>
                <a:cubicBezTo>
                  <a:pt x="0" y="1"/>
                  <a:pt x="0" y="1"/>
                  <a:pt x="0" y="1"/>
                </a:cubicBezTo>
                <a:cubicBezTo>
                  <a:pt x="3" y="1"/>
                  <a:pt x="3" y="1"/>
                  <a:pt x="3" y="1"/>
                </a:cubicBezTo>
                <a:lnTo>
                  <a:pt x="5" y="2"/>
                </a:lnTo>
                <a:close/>
                <a:moveTo>
                  <a:pt x="63" y="48"/>
                </a:moveTo>
                <a:cubicBezTo>
                  <a:pt x="59" y="54"/>
                  <a:pt x="59" y="54"/>
                  <a:pt x="59" y="54"/>
                </a:cubicBezTo>
                <a:cubicBezTo>
                  <a:pt x="58" y="56"/>
                  <a:pt x="56" y="56"/>
                  <a:pt x="55" y="54"/>
                </a:cubicBezTo>
                <a:cubicBezTo>
                  <a:pt x="51" y="48"/>
                  <a:pt x="51" y="48"/>
                  <a:pt x="51" y="48"/>
                </a:cubicBezTo>
                <a:cubicBezTo>
                  <a:pt x="50" y="47"/>
                  <a:pt x="50" y="46"/>
                  <a:pt x="52" y="46"/>
                </a:cubicBezTo>
                <a:cubicBezTo>
                  <a:pt x="55" y="46"/>
                  <a:pt x="55" y="46"/>
                  <a:pt x="55" y="46"/>
                </a:cubicBezTo>
                <a:cubicBezTo>
                  <a:pt x="55" y="10"/>
                  <a:pt x="55" y="10"/>
                  <a:pt x="55" y="10"/>
                </a:cubicBezTo>
                <a:cubicBezTo>
                  <a:pt x="52" y="10"/>
                  <a:pt x="52" y="10"/>
                  <a:pt x="52" y="10"/>
                </a:cubicBezTo>
                <a:cubicBezTo>
                  <a:pt x="50" y="10"/>
                  <a:pt x="50" y="9"/>
                  <a:pt x="51" y="7"/>
                </a:cubicBezTo>
                <a:cubicBezTo>
                  <a:pt x="55" y="2"/>
                  <a:pt x="55" y="2"/>
                  <a:pt x="55" y="2"/>
                </a:cubicBezTo>
                <a:cubicBezTo>
                  <a:pt x="56" y="0"/>
                  <a:pt x="58" y="0"/>
                  <a:pt x="59" y="2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9"/>
                  <a:pt x="64" y="10"/>
                  <a:pt x="62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46"/>
                  <a:pt x="59" y="46"/>
                  <a:pt x="59" y="46"/>
                </a:cubicBezTo>
                <a:cubicBezTo>
                  <a:pt x="62" y="46"/>
                  <a:pt x="62" y="46"/>
                  <a:pt x="62" y="46"/>
                </a:cubicBezTo>
                <a:cubicBezTo>
                  <a:pt x="64" y="46"/>
                  <a:pt x="64" y="47"/>
                  <a:pt x="63" y="4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Freeform 160"/>
          <p:cNvSpPr>
            <a:spLocks noEditPoints="1"/>
          </p:cNvSpPr>
          <p:nvPr/>
        </p:nvSpPr>
        <p:spPr bwMode="auto">
          <a:xfrm>
            <a:off x="2992820" y="4883943"/>
            <a:ext cx="220663" cy="173038"/>
          </a:xfrm>
          <a:custGeom>
            <a:avLst/>
            <a:gdLst/>
            <a:ahLst/>
            <a:cxnLst>
              <a:cxn ang="0">
                <a:pos x="18" y="10"/>
              </a:cxn>
              <a:cxn ang="0">
                <a:pos x="15" y="13"/>
              </a:cxn>
              <a:cxn ang="0">
                <a:pos x="3" y="13"/>
              </a:cxn>
              <a:cxn ang="0">
                <a:pos x="0" y="10"/>
              </a:cxn>
              <a:cxn ang="0">
                <a:pos x="0" y="3"/>
              </a:cxn>
              <a:cxn ang="0">
                <a:pos x="3" y="0"/>
              </a:cxn>
              <a:cxn ang="0">
                <a:pos x="15" y="0"/>
              </a:cxn>
              <a:cxn ang="0">
                <a:pos x="18" y="3"/>
              </a:cxn>
              <a:cxn ang="0">
                <a:pos x="18" y="10"/>
              </a:cxn>
              <a:cxn ang="0">
                <a:pos x="18" y="28"/>
              </a:cxn>
              <a:cxn ang="0">
                <a:pos x="15" y="32"/>
              </a:cxn>
              <a:cxn ang="0">
                <a:pos x="3" y="32"/>
              </a:cxn>
              <a:cxn ang="0">
                <a:pos x="0" y="28"/>
              </a:cxn>
              <a:cxn ang="0">
                <a:pos x="0" y="21"/>
              </a:cxn>
              <a:cxn ang="0">
                <a:pos x="3" y="18"/>
              </a:cxn>
              <a:cxn ang="0">
                <a:pos x="15" y="18"/>
              </a:cxn>
              <a:cxn ang="0">
                <a:pos x="18" y="21"/>
              </a:cxn>
              <a:cxn ang="0">
                <a:pos x="18" y="28"/>
              </a:cxn>
              <a:cxn ang="0">
                <a:pos x="18" y="46"/>
              </a:cxn>
              <a:cxn ang="0">
                <a:pos x="15" y="50"/>
              </a:cxn>
              <a:cxn ang="0">
                <a:pos x="3" y="50"/>
              </a:cxn>
              <a:cxn ang="0">
                <a:pos x="0" y="46"/>
              </a:cxn>
              <a:cxn ang="0">
                <a:pos x="0" y="40"/>
              </a:cxn>
              <a:cxn ang="0">
                <a:pos x="3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46"/>
              </a:cxn>
              <a:cxn ang="0">
                <a:pos x="64" y="10"/>
              </a:cxn>
              <a:cxn ang="0">
                <a:pos x="60" y="13"/>
              </a:cxn>
              <a:cxn ang="0">
                <a:pos x="26" y="13"/>
              </a:cxn>
              <a:cxn ang="0">
                <a:pos x="23" y="10"/>
              </a:cxn>
              <a:cxn ang="0">
                <a:pos x="23" y="3"/>
              </a:cxn>
              <a:cxn ang="0">
                <a:pos x="26" y="0"/>
              </a:cxn>
              <a:cxn ang="0">
                <a:pos x="60" y="0"/>
              </a:cxn>
              <a:cxn ang="0">
                <a:pos x="64" y="3"/>
              </a:cxn>
              <a:cxn ang="0">
                <a:pos x="64" y="10"/>
              </a:cxn>
              <a:cxn ang="0">
                <a:pos x="64" y="28"/>
              </a:cxn>
              <a:cxn ang="0">
                <a:pos x="60" y="32"/>
              </a:cxn>
              <a:cxn ang="0">
                <a:pos x="26" y="32"/>
              </a:cxn>
              <a:cxn ang="0">
                <a:pos x="23" y="28"/>
              </a:cxn>
              <a:cxn ang="0">
                <a:pos x="23" y="21"/>
              </a:cxn>
              <a:cxn ang="0">
                <a:pos x="26" y="18"/>
              </a:cxn>
              <a:cxn ang="0">
                <a:pos x="60" y="18"/>
              </a:cxn>
              <a:cxn ang="0">
                <a:pos x="64" y="21"/>
              </a:cxn>
              <a:cxn ang="0">
                <a:pos x="64" y="28"/>
              </a:cxn>
              <a:cxn ang="0">
                <a:pos x="64" y="46"/>
              </a:cxn>
              <a:cxn ang="0">
                <a:pos x="60" y="50"/>
              </a:cxn>
              <a:cxn ang="0">
                <a:pos x="26" y="50"/>
              </a:cxn>
              <a:cxn ang="0">
                <a:pos x="23" y="46"/>
              </a:cxn>
              <a:cxn ang="0">
                <a:pos x="23" y="40"/>
              </a:cxn>
              <a:cxn ang="0">
                <a:pos x="26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46"/>
              </a:cxn>
            </a:cxnLst>
            <a:rect l="0" t="0" r="r" b="b"/>
            <a:pathLst>
              <a:path w="64" h="50">
                <a:moveTo>
                  <a:pt x="18" y="10"/>
                </a:moveTo>
                <a:cubicBezTo>
                  <a:pt x="18" y="12"/>
                  <a:pt x="17" y="13"/>
                  <a:pt x="15" y="13"/>
                </a:cubicBezTo>
                <a:cubicBezTo>
                  <a:pt x="3" y="13"/>
                  <a:pt x="3" y="13"/>
                  <a:pt x="3" y="13"/>
                </a:cubicBezTo>
                <a:cubicBezTo>
                  <a:pt x="1" y="13"/>
                  <a:pt x="0" y="12"/>
                  <a:pt x="0" y="1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7" y="0"/>
                  <a:pt x="18" y="1"/>
                  <a:pt x="18" y="3"/>
                </a:cubicBezTo>
                <a:lnTo>
                  <a:pt x="18" y="10"/>
                </a:lnTo>
                <a:close/>
                <a:moveTo>
                  <a:pt x="18" y="28"/>
                </a:moveTo>
                <a:cubicBezTo>
                  <a:pt x="18" y="30"/>
                  <a:pt x="17" y="32"/>
                  <a:pt x="15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1" y="32"/>
                  <a:pt x="0" y="30"/>
                  <a:pt x="0" y="2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9"/>
                  <a:pt x="1" y="18"/>
                  <a:pt x="3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7" y="18"/>
                  <a:pt x="18" y="19"/>
                  <a:pt x="18" y="21"/>
                </a:cubicBezTo>
                <a:lnTo>
                  <a:pt x="18" y="28"/>
                </a:lnTo>
                <a:close/>
                <a:moveTo>
                  <a:pt x="18" y="46"/>
                </a:moveTo>
                <a:cubicBezTo>
                  <a:pt x="18" y="48"/>
                  <a:pt x="17" y="50"/>
                  <a:pt x="15" y="50"/>
                </a:cubicBezTo>
                <a:cubicBezTo>
                  <a:pt x="3" y="50"/>
                  <a:pt x="3" y="50"/>
                  <a:pt x="3" y="50"/>
                </a:cubicBezTo>
                <a:cubicBezTo>
                  <a:pt x="1" y="50"/>
                  <a:pt x="0" y="48"/>
                  <a:pt x="0" y="4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lnTo>
                  <a:pt x="18" y="46"/>
                </a:lnTo>
                <a:close/>
                <a:moveTo>
                  <a:pt x="64" y="10"/>
                </a:moveTo>
                <a:cubicBezTo>
                  <a:pt x="64" y="12"/>
                  <a:pt x="62" y="13"/>
                  <a:pt x="60" y="13"/>
                </a:cubicBezTo>
                <a:cubicBezTo>
                  <a:pt x="26" y="13"/>
                  <a:pt x="26" y="13"/>
                  <a:pt x="26" y="13"/>
                </a:cubicBezTo>
                <a:cubicBezTo>
                  <a:pt x="24" y="13"/>
                  <a:pt x="23" y="12"/>
                  <a:pt x="23" y="10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2" y="0"/>
                  <a:pt x="64" y="1"/>
                  <a:pt x="64" y="3"/>
                </a:cubicBezTo>
                <a:lnTo>
                  <a:pt x="64" y="10"/>
                </a:lnTo>
                <a:close/>
                <a:moveTo>
                  <a:pt x="64" y="28"/>
                </a:moveTo>
                <a:cubicBezTo>
                  <a:pt x="64" y="30"/>
                  <a:pt x="62" y="32"/>
                  <a:pt x="60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4" y="32"/>
                  <a:pt x="23" y="30"/>
                  <a:pt x="23" y="28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19"/>
                  <a:pt x="24" y="18"/>
                  <a:pt x="26" y="18"/>
                </a:cubicBezTo>
                <a:cubicBezTo>
                  <a:pt x="60" y="18"/>
                  <a:pt x="60" y="18"/>
                  <a:pt x="60" y="18"/>
                </a:cubicBezTo>
                <a:cubicBezTo>
                  <a:pt x="62" y="18"/>
                  <a:pt x="64" y="19"/>
                  <a:pt x="64" y="21"/>
                </a:cubicBezTo>
                <a:lnTo>
                  <a:pt x="64" y="28"/>
                </a:lnTo>
                <a:close/>
                <a:moveTo>
                  <a:pt x="64" y="46"/>
                </a:moveTo>
                <a:cubicBezTo>
                  <a:pt x="64" y="48"/>
                  <a:pt x="62" y="50"/>
                  <a:pt x="60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24" y="50"/>
                  <a:pt x="23" y="48"/>
                  <a:pt x="23" y="46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4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Freeform 161"/>
          <p:cNvSpPr>
            <a:spLocks noEditPoints="1"/>
          </p:cNvSpPr>
          <p:nvPr/>
        </p:nvSpPr>
        <p:spPr bwMode="auto">
          <a:xfrm>
            <a:off x="3488120" y="4866481"/>
            <a:ext cx="188913" cy="203200"/>
          </a:xfrm>
          <a:custGeom>
            <a:avLst/>
            <a:gdLst/>
            <a:ahLst/>
            <a:cxnLst>
              <a:cxn ang="0">
                <a:pos x="53" y="33"/>
              </a:cxn>
              <a:cxn ang="0">
                <a:pos x="53" y="36"/>
              </a:cxn>
              <a:cxn ang="0">
                <a:pos x="52" y="41"/>
              </a:cxn>
              <a:cxn ang="0">
                <a:pos x="52" y="42"/>
              </a:cxn>
              <a:cxn ang="0">
                <a:pos x="50" y="49"/>
              </a:cxn>
              <a:cxn ang="0">
                <a:pos x="39" y="59"/>
              </a:cxn>
              <a:cxn ang="0">
                <a:pos x="37" y="59"/>
              </a:cxn>
              <a:cxn ang="0">
                <a:pos x="34" y="59"/>
              </a:cxn>
              <a:cxn ang="0">
                <a:pos x="20" y="56"/>
              </a:cxn>
              <a:cxn ang="0">
                <a:pos x="15" y="55"/>
              </a:cxn>
              <a:cxn ang="0">
                <a:pos x="4" y="55"/>
              </a:cxn>
              <a:cxn ang="0">
                <a:pos x="0" y="50"/>
              </a:cxn>
              <a:cxn ang="0">
                <a:pos x="0" y="27"/>
              </a:cxn>
              <a:cxn ang="0">
                <a:pos x="4" y="23"/>
              </a:cxn>
              <a:cxn ang="0">
                <a:pos x="14" y="23"/>
              </a:cxn>
              <a:cxn ang="0">
                <a:pos x="19" y="17"/>
              </a:cxn>
              <a:cxn ang="0">
                <a:pos x="23" y="13"/>
              </a:cxn>
              <a:cxn ang="0">
                <a:pos x="27" y="1"/>
              </a:cxn>
              <a:cxn ang="0">
                <a:pos x="31" y="0"/>
              </a:cxn>
              <a:cxn ang="0">
                <a:pos x="40" y="5"/>
              </a:cxn>
              <a:cxn ang="0">
                <a:pos x="41" y="11"/>
              </a:cxn>
              <a:cxn ang="0">
                <a:pos x="39" y="18"/>
              </a:cxn>
              <a:cxn ang="0">
                <a:pos x="45" y="18"/>
              </a:cxn>
              <a:cxn ang="0">
                <a:pos x="55" y="27"/>
              </a:cxn>
              <a:cxn ang="0">
                <a:pos x="53" y="33"/>
              </a:cxn>
              <a:cxn ang="0">
                <a:pos x="7" y="46"/>
              </a:cxn>
              <a:cxn ang="0">
                <a:pos x="4" y="48"/>
              </a:cxn>
              <a:cxn ang="0">
                <a:pos x="7" y="50"/>
              </a:cxn>
              <a:cxn ang="0">
                <a:pos x="9" y="48"/>
              </a:cxn>
              <a:cxn ang="0">
                <a:pos x="7" y="46"/>
              </a:cxn>
              <a:cxn ang="0">
                <a:pos x="45" y="23"/>
              </a:cxn>
              <a:cxn ang="0">
                <a:pos x="33" y="23"/>
              </a:cxn>
              <a:cxn ang="0">
                <a:pos x="36" y="11"/>
              </a:cxn>
              <a:cxn ang="0">
                <a:pos x="31" y="5"/>
              </a:cxn>
              <a:cxn ang="0">
                <a:pos x="26" y="16"/>
              </a:cxn>
              <a:cxn ang="0">
                <a:pos x="23" y="19"/>
              </a:cxn>
              <a:cxn ang="0">
                <a:pos x="15" y="27"/>
              </a:cxn>
              <a:cxn ang="0">
                <a:pos x="13" y="27"/>
              </a:cxn>
              <a:cxn ang="0">
                <a:pos x="13" y="50"/>
              </a:cxn>
              <a:cxn ang="0">
                <a:pos x="15" y="50"/>
              </a:cxn>
              <a:cxn ang="0">
                <a:pos x="22" y="52"/>
              </a:cxn>
              <a:cxn ang="0">
                <a:pos x="34" y="55"/>
              </a:cxn>
              <a:cxn ang="0">
                <a:pos x="38" y="55"/>
              </a:cxn>
              <a:cxn ang="0">
                <a:pos x="45" y="49"/>
              </a:cxn>
              <a:cxn ang="0">
                <a:pos x="45" y="47"/>
              </a:cxn>
              <a:cxn ang="0">
                <a:pos x="47" y="42"/>
              </a:cxn>
              <a:cxn ang="0">
                <a:pos x="47" y="40"/>
              </a:cxn>
              <a:cxn ang="0">
                <a:pos x="49" y="36"/>
              </a:cxn>
              <a:cxn ang="0">
                <a:pos x="47" y="32"/>
              </a:cxn>
              <a:cxn ang="0">
                <a:pos x="50" y="27"/>
              </a:cxn>
              <a:cxn ang="0">
                <a:pos x="45" y="23"/>
              </a:cxn>
            </a:cxnLst>
            <a:rect l="0" t="0" r="r" b="b"/>
            <a:pathLst>
              <a:path w="55" h="59">
                <a:moveTo>
                  <a:pt x="53" y="33"/>
                </a:moveTo>
                <a:cubicBezTo>
                  <a:pt x="53" y="34"/>
                  <a:pt x="53" y="35"/>
                  <a:pt x="53" y="36"/>
                </a:cubicBezTo>
                <a:cubicBezTo>
                  <a:pt x="53" y="37"/>
                  <a:pt x="53" y="39"/>
                  <a:pt x="52" y="41"/>
                </a:cubicBezTo>
                <a:cubicBezTo>
                  <a:pt x="52" y="41"/>
                  <a:pt x="52" y="42"/>
                  <a:pt x="52" y="42"/>
                </a:cubicBezTo>
                <a:cubicBezTo>
                  <a:pt x="52" y="45"/>
                  <a:pt x="51" y="47"/>
                  <a:pt x="50" y="49"/>
                </a:cubicBezTo>
                <a:cubicBezTo>
                  <a:pt x="50" y="55"/>
                  <a:pt x="45" y="59"/>
                  <a:pt x="39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29" y="59"/>
                  <a:pt x="24" y="58"/>
                  <a:pt x="20" y="56"/>
                </a:cubicBezTo>
                <a:cubicBezTo>
                  <a:pt x="19" y="56"/>
                  <a:pt x="16" y="55"/>
                  <a:pt x="15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2" y="23"/>
                  <a:pt x="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6" y="22"/>
                  <a:pt x="18" y="19"/>
                  <a:pt x="19" y="17"/>
                </a:cubicBezTo>
                <a:cubicBezTo>
                  <a:pt x="20" y="16"/>
                  <a:pt x="21" y="14"/>
                  <a:pt x="23" y="13"/>
                </a:cubicBezTo>
                <a:cubicBezTo>
                  <a:pt x="25" y="10"/>
                  <a:pt x="24" y="5"/>
                  <a:pt x="27" y="1"/>
                </a:cubicBezTo>
                <a:cubicBezTo>
                  <a:pt x="28" y="0"/>
                  <a:pt x="29" y="0"/>
                  <a:pt x="31" y="0"/>
                </a:cubicBezTo>
                <a:cubicBezTo>
                  <a:pt x="34" y="0"/>
                  <a:pt x="38" y="1"/>
                  <a:pt x="40" y="5"/>
                </a:cubicBezTo>
                <a:cubicBezTo>
                  <a:pt x="41" y="7"/>
                  <a:pt x="41" y="9"/>
                  <a:pt x="41" y="11"/>
                </a:cubicBezTo>
                <a:cubicBezTo>
                  <a:pt x="41" y="14"/>
                  <a:pt x="40" y="16"/>
                  <a:pt x="39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50" y="18"/>
                  <a:pt x="55" y="22"/>
                  <a:pt x="55" y="27"/>
                </a:cubicBezTo>
                <a:cubicBezTo>
                  <a:pt x="55" y="29"/>
                  <a:pt x="54" y="31"/>
                  <a:pt x="53" y="33"/>
                </a:cubicBezTo>
                <a:close/>
                <a:moveTo>
                  <a:pt x="7" y="46"/>
                </a:moveTo>
                <a:cubicBezTo>
                  <a:pt x="5" y="46"/>
                  <a:pt x="4" y="47"/>
                  <a:pt x="4" y="48"/>
                </a:cubicBezTo>
                <a:cubicBezTo>
                  <a:pt x="4" y="49"/>
                  <a:pt x="5" y="50"/>
                  <a:pt x="7" y="50"/>
                </a:cubicBezTo>
                <a:cubicBezTo>
                  <a:pt x="8" y="50"/>
                  <a:pt x="9" y="49"/>
                  <a:pt x="9" y="48"/>
                </a:cubicBezTo>
                <a:cubicBezTo>
                  <a:pt x="9" y="47"/>
                  <a:pt x="8" y="46"/>
                  <a:pt x="7" y="46"/>
                </a:cubicBezTo>
                <a:close/>
                <a:moveTo>
                  <a:pt x="45" y="23"/>
                </a:moveTo>
                <a:cubicBezTo>
                  <a:pt x="33" y="23"/>
                  <a:pt x="33" y="23"/>
                  <a:pt x="33" y="23"/>
                </a:cubicBezTo>
                <a:cubicBezTo>
                  <a:pt x="33" y="19"/>
                  <a:pt x="36" y="16"/>
                  <a:pt x="36" y="11"/>
                </a:cubicBezTo>
                <a:cubicBezTo>
                  <a:pt x="36" y="7"/>
                  <a:pt x="36" y="5"/>
                  <a:pt x="31" y="5"/>
                </a:cubicBezTo>
                <a:cubicBezTo>
                  <a:pt x="28" y="7"/>
                  <a:pt x="30" y="12"/>
                  <a:pt x="26" y="16"/>
                </a:cubicBezTo>
                <a:cubicBezTo>
                  <a:pt x="25" y="17"/>
                  <a:pt x="24" y="18"/>
                  <a:pt x="23" y="19"/>
                </a:cubicBezTo>
                <a:cubicBezTo>
                  <a:pt x="22" y="21"/>
                  <a:pt x="17" y="27"/>
                  <a:pt x="15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50"/>
                  <a:pt x="13" y="50"/>
                  <a:pt x="13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7" y="50"/>
                  <a:pt x="20" y="52"/>
                  <a:pt x="22" y="52"/>
                </a:cubicBezTo>
                <a:cubicBezTo>
                  <a:pt x="26" y="54"/>
                  <a:pt x="30" y="55"/>
                  <a:pt x="34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42" y="55"/>
                  <a:pt x="45" y="53"/>
                  <a:pt x="45" y="49"/>
                </a:cubicBezTo>
                <a:cubicBezTo>
                  <a:pt x="45" y="48"/>
                  <a:pt x="45" y="47"/>
                  <a:pt x="45" y="47"/>
                </a:cubicBezTo>
                <a:cubicBezTo>
                  <a:pt x="47" y="46"/>
                  <a:pt x="47" y="44"/>
                  <a:pt x="47" y="42"/>
                </a:cubicBezTo>
                <a:cubicBezTo>
                  <a:pt x="47" y="41"/>
                  <a:pt x="47" y="41"/>
                  <a:pt x="47" y="40"/>
                </a:cubicBezTo>
                <a:cubicBezTo>
                  <a:pt x="48" y="39"/>
                  <a:pt x="49" y="37"/>
                  <a:pt x="49" y="36"/>
                </a:cubicBezTo>
                <a:cubicBezTo>
                  <a:pt x="49" y="34"/>
                  <a:pt x="48" y="33"/>
                  <a:pt x="47" y="32"/>
                </a:cubicBezTo>
                <a:cubicBezTo>
                  <a:pt x="49" y="32"/>
                  <a:pt x="50" y="29"/>
                  <a:pt x="50" y="27"/>
                </a:cubicBezTo>
                <a:cubicBezTo>
                  <a:pt x="50" y="25"/>
                  <a:pt x="48" y="23"/>
                  <a:pt x="45" y="23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Freeform 162"/>
          <p:cNvSpPr>
            <a:spLocks noEditPoints="1"/>
          </p:cNvSpPr>
          <p:nvPr/>
        </p:nvSpPr>
        <p:spPr bwMode="auto">
          <a:xfrm>
            <a:off x="3983420" y="4883943"/>
            <a:ext cx="188913" cy="185738"/>
          </a:xfrm>
          <a:custGeom>
            <a:avLst/>
            <a:gdLst/>
            <a:ahLst/>
            <a:cxnLst>
              <a:cxn ang="0">
                <a:pos x="27" y="54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4"/>
              </a:cxn>
              <a:cxn ang="0">
                <a:pos x="40" y="33"/>
              </a:cxn>
              <a:cxn ang="0">
                <a:pos x="34" y="27"/>
              </a:cxn>
              <a:cxn ang="0">
                <a:pos x="40" y="20"/>
              </a:cxn>
              <a:cxn ang="0">
                <a:pos x="41" y="19"/>
              </a:cxn>
              <a:cxn ang="0">
                <a:pos x="40" y="17"/>
              </a:cxn>
              <a:cxn ang="0">
                <a:pos x="37" y="14"/>
              </a:cxn>
              <a:cxn ang="0">
                <a:pos x="35" y="13"/>
              </a:cxn>
              <a:cxn ang="0">
                <a:pos x="34" y="14"/>
              </a:cxn>
              <a:cxn ang="0">
                <a:pos x="27" y="20"/>
              </a:cxn>
              <a:cxn ang="0">
                <a:pos x="21" y="14"/>
              </a:cxn>
              <a:cxn ang="0">
                <a:pos x="19" y="13"/>
              </a:cxn>
              <a:cxn ang="0">
                <a:pos x="17" y="14"/>
              </a:cxn>
              <a:cxn ang="0">
                <a:pos x="14" y="17"/>
              </a:cxn>
              <a:cxn ang="0">
                <a:pos x="14" y="19"/>
              </a:cxn>
              <a:cxn ang="0">
                <a:pos x="14" y="20"/>
              </a:cxn>
              <a:cxn ang="0">
                <a:pos x="21" y="27"/>
              </a:cxn>
              <a:cxn ang="0">
                <a:pos x="14" y="33"/>
              </a:cxn>
              <a:cxn ang="0">
                <a:pos x="14" y="35"/>
              </a:cxn>
              <a:cxn ang="0">
                <a:pos x="14" y="37"/>
              </a:cxn>
              <a:cxn ang="0">
                <a:pos x="17" y="40"/>
              </a:cxn>
              <a:cxn ang="0">
                <a:pos x="19" y="41"/>
              </a:cxn>
              <a:cxn ang="0">
                <a:pos x="21" y="40"/>
              </a:cxn>
              <a:cxn ang="0">
                <a:pos x="27" y="33"/>
              </a:cxn>
              <a:cxn ang="0">
                <a:pos x="34" y="40"/>
              </a:cxn>
              <a:cxn ang="0">
                <a:pos x="35" y="41"/>
              </a:cxn>
              <a:cxn ang="0">
                <a:pos x="37" y="40"/>
              </a:cxn>
              <a:cxn ang="0">
                <a:pos x="40" y="37"/>
              </a:cxn>
              <a:cxn ang="0">
                <a:pos x="41" y="35"/>
              </a:cxn>
              <a:cxn ang="0">
                <a:pos x="40" y="33"/>
              </a:cxn>
            </a:cxnLst>
            <a:rect l="0" t="0" r="r" b="b"/>
            <a:pathLst>
              <a:path w="55" h="54">
                <a:moveTo>
                  <a:pt x="27" y="54"/>
                </a:moveTo>
                <a:cubicBezTo>
                  <a:pt x="12" y="54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4"/>
                  <a:pt x="27" y="54"/>
                </a:cubicBezTo>
                <a:close/>
                <a:moveTo>
                  <a:pt x="40" y="33"/>
                </a:moveTo>
                <a:cubicBezTo>
                  <a:pt x="34" y="27"/>
                  <a:pt x="34" y="27"/>
                  <a:pt x="34" y="27"/>
                </a:cubicBezTo>
                <a:cubicBezTo>
                  <a:pt x="40" y="20"/>
                  <a:pt x="40" y="20"/>
                  <a:pt x="40" y="20"/>
                </a:cubicBezTo>
                <a:cubicBezTo>
                  <a:pt x="41" y="20"/>
                  <a:pt x="41" y="19"/>
                  <a:pt x="41" y="19"/>
                </a:cubicBezTo>
                <a:cubicBezTo>
                  <a:pt x="41" y="18"/>
                  <a:pt x="41" y="18"/>
                  <a:pt x="40" y="17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3"/>
                  <a:pt x="35" y="13"/>
                </a:cubicBezTo>
                <a:cubicBezTo>
                  <a:pt x="35" y="13"/>
                  <a:pt x="34" y="14"/>
                  <a:pt x="34" y="14"/>
                </a:cubicBezTo>
                <a:cubicBezTo>
                  <a:pt x="27" y="20"/>
                  <a:pt x="27" y="20"/>
                  <a:pt x="27" y="20"/>
                </a:cubicBezTo>
                <a:cubicBezTo>
                  <a:pt x="21" y="14"/>
                  <a:pt x="21" y="14"/>
                  <a:pt x="21" y="14"/>
                </a:cubicBezTo>
                <a:cubicBezTo>
                  <a:pt x="20" y="14"/>
                  <a:pt x="20" y="13"/>
                  <a:pt x="19" y="13"/>
                </a:cubicBezTo>
                <a:cubicBezTo>
                  <a:pt x="19" y="13"/>
                  <a:pt x="18" y="14"/>
                  <a:pt x="17" y="14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8"/>
                  <a:pt x="14" y="18"/>
                  <a:pt x="14" y="19"/>
                </a:cubicBezTo>
                <a:cubicBezTo>
                  <a:pt x="14" y="19"/>
                  <a:pt x="14" y="20"/>
                  <a:pt x="14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14" y="33"/>
                  <a:pt x="14" y="33"/>
                  <a:pt x="14" y="33"/>
                </a:cubicBezTo>
                <a:cubicBezTo>
                  <a:pt x="14" y="34"/>
                  <a:pt x="14" y="34"/>
                  <a:pt x="14" y="35"/>
                </a:cubicBezTo>
                <a:cubicBezTo>
                  <a:pt x="14" y="36"/>
                  <a:pt x="14" y="36"/>
                  <a:pt x="14" y="37"/>
                </a:cubicBezTo>
                <a:cubicBezTo>
                  <a:pt x="17" y="40"/>
                  <a:pt x="17" y="40"/>
                  <a:pt x="17" y="40"/>
                </a:cubicBezTo>
                <a:cubicBezTo>
                  <a:pt x="18" y="40"/>
                  <a:pt x="19" y="41"/>
                  <a:pt x="19" y="41"/>
                </a:cubicBezTo>
                <a:cubicBezTo>
                  <a:pt x="20" y="41"/>
                  <a:pt x="20" y="40"/>
                  <a:pt x="21" y="40"/>
                </a:cubicBezTo>
                <a:cubicBezTo>
                  <a:pt x="27" y="33"/>
                  <a:pt x="27" y="33"/>
                  <a:pt x="27" y="33"/>
                </a:cubicBezTo>
                <a:cubicBezTo>
                  <a:pt x="34" y="40"/>
                  <a:pt x="34" y="40"/>
                  <a:pt x="34" y="40"/>
                </a:cubicBezTo>
                <a:cubicBezTo>
                  <a:pt x="34" y="40"/>
                  <a:pt x="35" y="41"/>
                  <a:pt x="35" y="41"/>
                </a:cubicBezTo>
                <a:cubicBezTo>
                  <a:pt x="36" y="41"/>
                  <a:pt x="36" y="40"/>
                  <a:pt x="37" y="40"/>
                </a:cubicBezTo>
                <a:cubicBezTo>
                  <a:pt x="40" y="37"/>
                  <a:pt x="40" y="37"/>
                  <a:pt x="40" y="37"/>
                </a:cubicBezTo>
                <a:cubicBezTo>
                  <a:pt x="41" y="36"/>
                  <a:pt x="41" y="36"/>
                  <a:pt x="41" y="35"/>
                </a:cubicBezTo>
                <a:cubicBezTo>
                  <a:pt x="41" y="34"/>
                  <a:pt x="41" y="34"/>
                  <a:pt x="40" y="33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Freeform 163"/>
          <p:cNvSpPr>
            <a:spLocks noEditPoints="1"/>
          </p:cNvSpPr>
          <p:nvPr/>
        </p:nvSpPr>
        <p:spPr bwMode="auto">
          <a:xfrm>
            <a:off x="4477132" y="4883943"/>
            <a:ext cx="188913" cy="185738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4"/>
              </a:cxn>
              <a:cxn ang="0">
                <a:pos x="10" y="54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5" y="10"/>
              </a:cxn>
              <a:cxn ang="0">
                <a:pos x="44" y="9"/>
              </a:cxn>
              <a:cxn ang="0">
                <a:pos x="10" y="9"/>
              </a:cxn>
              <a:cxn ang="0">
                <a:pos x="9" y="10"/>
              </a:cxn>
              <a:cxn ang="0">
                <a:pos x="9" y="44"/>
              </a:cxn>
              <a:cxn ang="0">
                <a:pos x="10" y="45"/>
              </a:cxn>
              <a:cxn ang="0">
                <a:pos x="44" y="45"/>
              </a:cxn>
              <a:cxn ang="0">
                <a:pos x="45" y="44"/>
              </a:cxn>
              <a:cxn ang="0">
                <a:pos x="45" y="10"/>
              </a:cxn>
              <a:cxn ang="0">
                <a:pos x="36" y="38"/>
              </a:cxn>
              <a:cxn ang="0">
                <a:pos x="34" y="41"/>
              </a:cxn>
              <a:cxn ang="0">
                <a:pos x="33" y="40"/>
              </a:cxn>
              <a:cxn ang="0">
                <a:pos x="17" y="29"/>
              </a:cxn>
              <a:cxn ang="0">
                <a:pos x="16" y="27"/>
              </a:cxn>
              <a:cxn ang="0">
                <a:pos x="17" y="25"/>
              </a:cxn>
              <a:cxn ang="0">
                <a:pos x="33" y="14"/>
              </a:cxn>
              <a:cxn ang="0">
                <a:pos x="34" y="13"/>
              </a:cxn>
              <a:cxn ang="0">
                <a:pos x="36" y="16"/>
              </a:cxn>
              <a:cxn ang="0">
                <a:pos x="36" y="38"/>
              </a:cxn>
            </a:cxnLst>
            <a:rect l="0" t="0" r="r" b="b"/>
            <a:pathLst>
              <a:path w="55" h="54">
                <a:moveTo>
                  <a:pt x="55" y="44"/>
                </a:moveTo>
                <a:cubicBezTo>
                  <a:pt x="55" y="50"/>
                  <a:pt x="50" y="54"/>
                  <a:pt x="44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4"/>
                  <a:pt x="55" y="10"/>
                </a:cubicBezTo>
                <a:lnTo>
                  <a:pt x="55" y="44"/>
                </a:lnTo>
                <a:close/>
                <a:moveTo>
                  <a:pt x="45" y="10"/>
                </a:moveTo>
                <a:cubicBezTo>
                  <a:pt x="45" y="9"/>
                  <a:pt x="45" y="9"/>
                  <a:pt x="44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9" y="9"/>
                  <a:pt x="9" y="9"/>
                  <a:pt x="9" y="10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45"/>
                  <a:pt x="9" y="45"/>
                  <a:pt x="10" y="45"/>
                </a:cubicBezTo>
                <a:cubicBezTo>
                  <a:pt x="44" y="45"/>
                  <a:pt x="44" y="45"/>
                  <a:pt x="44" y="45"/>
                </a:cubicBezTo>
                <a:cubicBezTo>
                  <a:pt x="45" y="45"/>
                  <a:pt x="45" y="45"/>
                  <a:pt x="45" y="44"/>
                </a:cubicBezTo>
                <a:lnTo>
                  <a:pt x="45" y="10"/>
                </a:lnTo>
                <a:close/>
                <a:moveTo>
                  <a:pt x="36" y="38"/>
                </a:moveTo>
                <a:cubicBezTo>
                  <a:pt x="36" y="40"/>
                  <a:pt x="35" y="41"/>
                  <a:pt x="34" y="41"/>
                </a:cubicBezTo>
                <a:cubicBezTo>
                  <a:pt x="34" y="41"/>
                  <a:pt x="33" y="41"/>
                  <a:pt x="33" y="40"/>
                </a:cubicBezTo>
                <a:cubicBezTo>
                  <a:pt x="17" y="29"/>
                  <a:pt x="17" y="29"/>
                  <a:pt x="17" y="29"/>
                </a:cubicBezTo>
                <a:cubicBezTo>
                  <a:pt x="16" y="28"/>
                  <a:pt x="16" y="28"/>
                  <a:pt x="16" y="27"/>
                </a:cubicBezTo>
                <a:cubicBezTo>
                  <a:pt x="16" y="26"/>
                  <a:pt x="16" y="26"/>
                  <a:pt x="17" y="25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3"/>
                  <a:pt x="34" y="13"/>
                  <a:pt x="34" y="13"/>
                </a:cubicBezTo>
                <a:cubicBezTo>
                  <a:pt x="35" y="13"/>
                  <a:pt x="36" y="14"/>
                  <a:pt x="36" y="16"/>
                </a:cubicBezTo>
                <a:lnTo>
                  <a:pt x="36" y="3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Freeform 164"/>
          <p:cNvSpPr>
            <a:spLocks noEditPoints="1"/>
          </p:cNvSpPr>
          <p:nvPr/>
        </p:nvSpPr>
        <p:spPr bwMode="auto">
          <a:xfrm>
            <a:off x="4972432" y="4883943"/>
            <a:ext cx="188913" cy="185738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4"/>
              </a:cxn>
              <a:cxn ang="0">
                <a:pos x="10" y="54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5" y="10"/>
              </a:cxn>
              <a:cxn ang="0">
                <a:pos x="44" y="9"/>
              </a:cxn>
              <a:cxn ang="0">
                <a:pos x="10" y="9"/>
              </a:cxn>
              <a:cxn ang="0">
                <a:pos x="9" y="10"/>
              </a:cxn>
              <a:cxn ang="0">
                <a:pos x="9" y="44"/>
              </a:cxn>
              <a:cxn ang="0">
                <a:pos x="10" y="45"/>
              </a:cxn>
              <a:cxn ang="0">
                <a:pos x="44" y="45"/>
              </a:cxn>
              <a:cxn ang="0">
                <a:pos x="45" y="44"/>
              </a:cxn>
              <a:cxn ang="0">
                <a:pos x="45" y="10"/>
              </a:cxn>
              <a:cxn ang="0">
                <a:pos x="39" y="36"/>
              </a:cxn>
              <a:cxn ang="0">
                <a:pos x="16" y="36"/>
              </a:cxn>
              <a:cxn ang="0">
                <a:pos x="14" y="35"/>
              </a:cxn>
              <a:cxn ang="0">
                <a:pos x="14" y="32"/>
              </a:cxn>
              <a:cxn ang="0">
                <a:pos x="25" y="16"/>
              </a:cxn>
              <a:cxn ang="0">
                <a:pos x="27" y="16"/>
              </a:cxn>
              <a:cxn ang="0">
                <a:pos x="29" y="16"/>
              </a:cxn>
              <a:cxn ang="0">
                <a:pos x="40" y="32"/>
              </a:cxn>
              <a:cxn ang="0">
                <a:pos x="41" y="35"/>
              </a:cxn>
              <a:cxn ang="0">
                <a:pos x="39" y="36"/>
              </a:cxn>
            </a:cxnLst>
            <a:rect l="0" t="0" r="r" b="b"/>
            <a:pathLst>
              <a:path w="55" h="54">
                <a:moveTo>
                  <a:pt x="55" y="44"/>
                </a:moveTo>
                <a:cubicBezTo>
                  <a:pt x="55" y="50"/>
                  <a:pt x="50" y="54"/>
                  <a:pt x="44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4"/>
                  <a:pt x="55" y="10"/>
                </a:cubicBezTo>
                <a:lnTo>
                  <a:pt x="55" y="44"/>
                </a:lnTo>
                <a:close/>
                <a:moveTo>
                  <a:pt x="45" y="10"/>
                </a:moveTo>
                <a:cubicBezTo>
                  <a:pt x="45" y="9"/>
                  <a:pt x="45" y="9"/>
                  <a:pt x="44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9" y="9"/>
                  <a:pt x="9" y="9"/>
                  <a:pt x="9" y="10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45"/>
                  <a:pt x="9" y="45"/>
                  <a:pt x="10" y="45"/>
                </a:cubicBezTo>
                <a:cubicBezTo>
                  <a:pt x="44" y="45"/>
                  <a:pt x="44" y="45"/>
                  <a:pt x="44" y="45"/>
                </a:cubicBezTo>
                <a:cubicBezTo>
                  <a:pt x="45" y="45"/>
                  <a:pt x="45" y="45"/>
                  <a:pt x="45" y="44"/>
                </a:cubicBezTo>
                <a:lnTo>
                  <a:pt x="45" y="10"/>
                </a:lnTo>
                <a:close/>
                <a:moveTo>
                  <a:pt x="39" y="36"/>
                </a:move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4" y="36"/>
                  <a:pt x="14" y="35"/>
                </a:cubicBezTo>
                <a:cubicBezTo>
                  <a:pt x="13" y="34"/>
                  <a:pt x="13" y="33"/>
                  <a:pt x="14" y="32"/>
                </a:cubicBezTo>
                <a:cubicBezTo>
                  <a:pt x="25" y="16"/>
                  <a:pt x="25" y="16"/>
                  <a:pt x="25" y="16"/>
                </a:cubicBezTo>
                <a:cubicBezTo>
                  <a:pt x="26" y="16"/>
                  <a:pt x="26" y="16"/>
                  <a:pt x="27" y="16"/>
                </a:cubicBezTo>
                <a:cubicBezTo>
                  <a:pt x="28" y="16"/>
                  <a:pt x="29" y="16"/>
                  <a:pt x="29" y="16"/>
                </a:cubicBezTo>
                <a:cubicBezTo>
                  <a:pt x="40" y="32"/>
                  <a:pt x="40" y="32"/>
                  <a:pt x="40" y="32"/>
                </a:cubicBezTo>
                <a:cubicBezTo>
                  <a:pt x="41" y="33"/>
                  <a:pt x="41" y="34"/>
                  <a:pt x="41" y="35"/>
                </a:cubicBezTo>
                <a:cubicBezTo>
                  <a:pt x="40" y="36"/>
                  <a:pt x="39" y="36"/>
                  <a:pt x="39" y="36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165"/>
          <p:cNvSpPr>
            <a:spLocks noEditPoints="1"/>
          </p:cNvSpPr>
          <p:nvPr/>
        </p:nvSpPr>
        <p:spPr bwMode="auto">
          <a:xfrm>
            <a:off x="5467732" y="4883943"/>
            <a:ext cx="188913" cy="185738"/>
          </a:xfrm>
          <a:custGeom>
            <a:avLst/>
            <a:gdLst/>
            <a:ahLst/>
            <a:cxnLst>
              <a:cxn ang="0">
                <a:pos x="55" y="52"/>
              </a:cxn>
              <a:cxn ang="0">
                <a:pos x="52" y="54"/>
              </a:cxn>
              <a:cxn ang="0">
                <a:pos x="2" y="54"/>
              </a:cxn>
              <a:cxn ang="0">
                <a:pos x="0" y="52"/>
              </a:cxn>
              <a:cxn ang="0">
                <a:pos x="0" y="2"/>
              </a:cxn>
              <a:cxn ang="0">
                <a:pos x="2" y="0"/>
              </a:cxn>
              <a:cxn ang="0">
                <a:pos x="52" y="0"/>
              </a:cxn>
              <a:cxn ang="0">
                <a:pos x="55" y="2"/>
              </a:cxn>
              <a:cxn ang="0">
                <a:pos x="55" y="52"/>
              </a:cxn>
              <a:cxn ang="0">
                <a:pos x="25" y="6"/>
              </a:cxn>
              <a:cxn ang="0">
                <a:pos x="24" y="5"/>
              </a:cxn>
              <a:cxn ang="0">
                <a:pos x="7" y="5"/>
              </a:cxn>
              <a:cxn ang="0">
                <a:pos x="5" y="6"/>
              </a:cxn>
              <a:cxn ang="0">
                <a:pos x="5" y="43"/>
              </a:cxn>
              <a:cxn ang="0">
                <a:pos x="7" y="44"/>
              </a:cxn>
              <a:cxn ang="0">
                <a:pos x="24" y="44"/>
              </a:cxn>
              <a:cxn ang="0">
                <a:pos x="25" y="43"/>
              </a:cxn>
              <a:cxn ang="0">
                <a:pos x="25" y="6"/>
              </a:cxn>
              <a:cxn ang="0">
                <a:pos x="49" y="6"/>
              </a:cxn>
              <a:cxn ang="0">
                <a:pos x="48" y="5"/>
              </a:cxn>
              <a:cxn ang="0">
                <a:pos x="31" y="5"/>
              </a:cxn>
              <a:cxn ang="0">
                <a:pos x="29" y="6"/>
              </a:cxn>
              <a:cxn ang="0">
                <a:pos x="29" y="29"/>
              </a:cxn>
              <a:cxn ang="0">
                <a:pos x="31" y="30"/>
              </a:cxn>
              <a:cxn ang="0">
                <a:pos x="48" y="30"/>
              </a:cxn>
              <a:cxn ang="0">
                <a:pos x="49" y="29"/>
              </a:cxn>
              <a:cxn ang="0">
                <a:pos x="49" y="6"/>
              </a:cxn>
            </a:cxnLst>
            <a:rect l="0" t="0" r="r" b="b"/>
            <a:pathLst>
              <a:path w="55" h="54">
                <a:moveTo>
                  <a:pt x="55" y="52"/>
                </a:moveTo>
                <a:cubicBezTo>
                  <a:pt x="55" y="53"/>
                  <a:pt x="54" y="54"/>
                  <a:pt x="52" y="54"/>
                </a:cubicBezTo>
                <a:cubicBezTo>
                  <a:pt x="2" y="54"/>
                  <a:pt x="2" y="54"/>
                  <a:pt x="2" y="54"/>
                </a:cubicBezTo>
                <a:cubicBezTo>
                  <a:pt x="1" y="54"/>
                  <a:pt x="0" y="53"/>
                  <a:pt x="0" y="5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5" y="1"/>
                  <a:pt x="55" y="2"/>
                </a:cubicBezTo>
                <a:lnTo>
                  <a:pt x="55" y="52"/>
                </a:lnTo>
                <a:close/>
                <a:moveTo>
                  <a:pt x="25" y="6"/>
                </a:moveTo>
                <a:cubicBezTo>
                  <a:pt x="25" y="6"/>
                  <a:pt x="24" y="5"/>
                  <a:pt x="24" y="5"/>
                </a:cubicBezTo>
                <a:cubicBezTo>
                  <a:pt x="7" y="5"/>
                  <a:pt x="7" y="5"/>
                  <a:pt x="7" y="5"/>
                </a:cubicBezTo>
                <a:cubicBezTo>
                  <a:pt x="6" y="5"/>
                  <a:pt x="5" y="6"/>
                  <a:pt x="5" y="6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4"/>
                  <a:pt x="7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5" y="44"/>
                  <a:pt x="25" y="43"/>
                </a:cubicBezTo>
                <a:lnTo>
                  <a:pt x="25" y="6"/>
                </a:lnTo>
                <a:close/>
                <a:moveTo>
                  <a:pt x="49" y="6"/>
                </a:moveTo>
                <a:cubicBezTo>
                  <a:pt x="49" y="6"/>
                  <a:pt x="48" y="5"/>
                  <a:pt x="48" y="5"/>
                </a:cubicBezTo>
                <a:cubicBezTo>
                  <a:pt x="31" y="5"/>
                  <a:pt x="31" y="5"/>
                  <a:pt x="31" y="5"/>
                </a:cubicBezTo>
                <a:cubicBezTo>
                  <a:pt x="30" y="5"/>
                  <a:pt x="29" y="6"/>
                  <a:pt x="29" y="6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30"/>
                  <a:pt x="30" y="30"/>
                  <a:pt x="31" y="30"/>
                </a:cubicBezTo>
                <a:cubicBezTo>
                  <a:pt x="48" y="30"/>
                  <a:pt x="48" y="30"/>
                  <a:pt x="48" y="30"/>
                </a:cubicBezTo>
                <a:cubicBezTo>
                  <a:pt x="48" y="30"/>
                  <a:pt x="49" y="30"/>
                  <a:pt x="49" y="29"/>
                </a:cubicBezTo>
                <a:lnTo>
                  <a:pt x="49" y="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Freeform 166"/>
          <p:cNvSpPr>
            <a:spLocks noEditPoints="1"/>
          </p:cNvSpPr>
          <p:nvPr/>
        </p:nvSpPr>
        <p:spPr bwMode="auto">
          <a:xfrm>
            <a:off x="5961445" y="4883943"/>
            <a:ext cx="220663" cy="173038"/>
          </a:xfrm>
          <a:custGeom>
            <a:avLst/>
            <a:gdLst/>
            <a:ahLst/>
            <a:cxnLst>
              <a:cxn ang="0">
                <a:pos x="45" y="14"/>
              </a:cxn>
              <a:cxn ang="0">
                <a:pos x="32" y="10"/>
              </a:cxn>
              <a:cxn ang="0">
                <a:pos x="18" y="14"/>
              </a:cxn>
              <a:cxn ang="0">
                <a:pos x="0" y="14"/>
              </a:cxn>
              <a:cxn ang="0">
                <a:pos x="64" y="14"/>
              </a:cxn>
              <a:cxn ang="0">
                <a:pos x="0" y="15"/>
              </a:cxn>
              <a:cxn ang="0">
                <a:pos x="18" y="20"/>
              </a:cxn>
              <a:cxn ang="0">
                <a:pos x="2" y="22"/>
              </a:cxn>
              <a:cxn ang="0">
                <a:pos x="9" y="35"/>
              </a:cxn>
              <a:cxn ang="0">
                <a:pos x="1" y="36"/>
              </a:cxn>
              <a:cxn ang="0">
                <a:pos x="0" y="28"/>
              </a:cxn>
              <a:cxn ang="0">
                <a:pos x="8" y="27"/>
              </a:cxn>
              <a:cxn ang="0">
                <a:pos x="9" y="35"/>
              </a:cxn>
              <a:cxn ang="0">
                <a:pos x="15" y="50"/>
              </a:cxn>
              <a:cxn ang="0">
                <a:pos x="7" y="49"/>
              </a:cxn>
              <a:cxn ang="0">
                <a:pos x="8" y="41"/>
              </a:cxn>
              <a:cxn ang="0">
                <a:pos x="16" y="42"/>
              </a:cxn>
              <a:cxn ang="0">
                <a:pos x="23" y="35"/>
              </a:cxn>
              <a:cxn ang="0">
                <a:pos x="15" y="36"/>
              </a:cxn>
              <a:cxn ang="0">
                <a:pos x="13" y="28"/>
              </a:cxn>
              <a:cxn ang="0">
                <a:pos x="21" y="27"/>
              </a:cxn>
              <a:cxn ang="0">
                <a:pos x="23" y="35"/>
              </a:cxn>
              <a:cxn ang="0">
                <a:pos x="28" y="50"/>
              </a:cxn>
              <a:cxn ang="0">
                <a:pos x="20" y="49"/>
              </a:cxn>
              <a:cxn ang="0">
                <a:pos x="21" y="41"/>
              </a:cxn>
              <a:cxn ang="0">
                <a:pos x="29" y="42"/>
              </a:cxn>
              <a:cxn ang="0">
                <a:pos x="36" y="35"/>
              </a:cxn>
              <a:cxn ang="0">
                <a:pos x="28" y="36"/>
              </a:cxn>
              <a:cxn ang="0">
                <a:pos x="27" y="28"/>
              </a:cxn>
              <a:cxn ang="0">
                <a:pos x="35" y="27"/>
              </a:cxn>
              <a:cxn ang="0">
                <a:pos x="36" y="35"/>
              </a:cxn>
              <a:cxn ang="0">
                <a:pos x="42" y="50"/>
              </a:cxn>
              <a:cxn ang="0">
                <a:pos x="34" y="49"/>
              </a:cxn>
              <a:cxn ang="0">
                <a:pos x="35" y="41"/>
              </a:cxn>
              <a:cxn ang="0">
                <a:pos x="43" y="42"/>
              </a:cxn>
              <a:cxn ang="0">
                <a:pos x="50" y="35"/>
              </a:cxn>
              <a:cxn ang="0">
                <a:pos x="42" y="36"/>
              </a:cxn>
              <a:cxn ang="0">
                <a:pos x="41" y="28"/>
              </a:cxn>
              <a:cxn ang="0">
                <a:pos x="49" y="27"/>
              </a:cxn>
              <a:cxn ang="0">
                <a:pos x="50" y="35"/>
              </a:cxn>
              <a:cxn ang="0">
                <a:pos x="61" y="22"/>
              </a:cxn>
              <a:cxn ang="0">
                <a:pos x="45" y="20"/>
              </a:cxn>
              <a:cxn ang="0">
                <a:pos x="64" y="15"/>
              </a:cxn>
              <a:cxn ang="0">
                <a:pos x="57" y="49"/>
              </a:cxn>
              <a:cxn ang="0">
                <a:pos x="49" y="50"/>
              </a:cxn>
              <a:cxn ang="0">
                <a:pos x="48" y="42"/>
              </a:cxn>
              <a:cxn ang="0">
                <a:pos x="56" y="41"/>
              </a:cxn>
              <a:cxn ang="0">
                <a:pos x="57" y="49"/>
              </a:cxn>
              <a:cxn ang="0">
                <a:pos x="63" y="36"/>
              </a:cxn>
              <a:cxn ang="0">
                <a:pos x="55" y="35"/>
              </a:cxn>
              <a:cxn ang="0">
                <a:pos x="56" y="27"/>
              </a:cxn>
              <a:cxn ang="0">
                <a:pos x="64" y="28"/>
              </a:cxn>
            </a:cxnLst>
            <a:rect l="0" t="0" r="r" b="b"/>
            <a:pathLst>
              <a:path w="64" h="50">
                <a:moveTo>
                  <a:pt x="64" y="14"/>
                </a:moveTo>
                <a:cubicBezTo>
                  <a:pt x="45" y="14"/>
                  <a:pt x="45" y="14"/>
                  <a:pt x="45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5" y="12"/>
                  <a:pt x="44" y="10"/>
                  <a:pt x="32" y="10"/>
                </a:cubicBezTo>
                <a:cubicBezTo>
                  <a:pt x="19" y="10"/>
                  <a:pt x="18" y="12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1"/>
                  <a:pt x="4" y="0"/>
                  <a:pt x="32" y="0"/>
                </a:cubicBezTo>
                <a:cubicBezTo>
                  <a:pt x="59" y="0"/>
                  <a:pt x="64" y="11"/>
                  <a:pt x="64" y="14"/>
                </a:cubicBezTo>
                <a:close/>
                <a:moveTo>
                  <a:pt x="0" y="20"/>
                </a:moveTo>
                <a:cubicBezTo>
                  <a:pt x="0" y="15"/>
                  <a:pt x="0" y="15"/>
                  <a:pt x="0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20"/>
                  <a:pt x="18" y="20"/>
                  <a:pt x="18" y="20"/>
                </a:cubicBezTo>
                <a:cubicBezTo>
                  <a:pt x="18" y="21"/>
                  <a:pt x="17" y="22"/>
                  <a:pt x="16" y="22"/>
                </a:cubicBezTo>
                <a:cubicBezTo>
                  <a:pt x="2" y="22"/>
                  <a:pt x="2" y="22"/>
                  <a:pt x="2" y="22"/>
                </a:cubicBezTo>
                <a:cubicBezTo>
                  <a:pt x="1" y="22"/>
                  <a:pt x="0" y="21"/>
                  <a:pt x="0" y="20"/>
                </a:cubicBezTo>
                <a:close/>
                <a:moveTo>
                  <a:pt x="9" y="35"/>
                </a:moveTo>
                <a:cubicBezTo>
                  <a:pt x="9" y="36"/>
                  <a:pt x="8" y="36"/>
                  <a:pt x="8" y="36"/>
                </a:cubicBezTo>
                <a:cubicBezTo>
                  <a:pt x="1" y="36"/>
                  <a:pt x="1" y="36"/>
                  <a:pt x="1" y="36"/>
                </a:cubicBezTo>
                <a:cubicBezTo>
                  <a:pt x="0" y="36"/>
                  <a:pt x="0" y="36"/>
                  <a:pt x="0" y="35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9" y="27"/>
                  <a:pt x="9" y="28"/>
                </a:cubicBezTo>
                <a:lnTo>
                  <a:pt x="9" y="35"/>
                </a:lnTo>
                <a:close/>
                <a:moveTo>
                  <a:pt x="16" y="49"/>
                </a:moveTo>
                <a:cubicBezTo>
                  <a:pt x="16" y="49"/>
                  <a:pt x="15" y="50"/>
                  <a:pt x="15" y="50"/>
                </a:cubicBezTo>
                <a:cubicBezTo>
                  <a:pt x="8" y="50"/>
                  <a:pt x="8" y="50"/>
                  <a:pt x="8" y="50"/>
                </a:cubicBezTo>
                <a:cubicBezTo>
                  <a:pt x="7" y="50"/>
                  <a:pt x="7" y="49"/>
                  <a:pt x="7" y="49"/>
                </a:cubicBezTo>
                <a:cubicBezTo>
                  <a:pt x="7" y="42"/>
                  <a:pt x="7" y="42"/>
                  <a:pt x="7" y="42"/>
                </a:cubicBezTo>
                <a:cubicBezTo>
                  <a:pt x="7" y="41"/>
                  <a:pt x="7" y="41"/>
                  <a:pt x="8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5" y="41"/>
                  <a:pt x="16" y="41"/>
                  <a:pt x="16" y="42"/>
                </a:cubicBezTo>
                <a:lnTo>
                  <a:pt x="16" y="49"/>
                </a:lnTo>
                <a:close/>
                <a:moveTo>
                  <a:pt x="23" y="35"/>
                </a:moveTo>
                <a:cubicBezTo>
                  <a:pt x="23" y="36"/>
                  <a:pt x="22" y="36"/>
                  <a:pt x="2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4" y="36"/>
                  <a:pt x="13" y="36"/>
                  <a:pt x="13" y="35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7"/>
                  <a:pt x="14" y="27"/>
                  <a:pt x="15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2" y="27"/>
                  <a:pt x="23" y="27"/>
                  <a:pt x="23" y="28"/>
                </a:cubicBezTo>
                <a:lnTo>
                  <a:pt x="23" y="35"/>
                </a:lnTo>
                <a:close/>
                <a:moveTo>
                  <a:pt x="29" y="49"/>
                </a:moveTo>
                <a:cubicBezTo>
                  <a:pt x="29" y="49"/>
                  <a:pt x="29" y="50"/>
                  <a:pt x="28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21" y="50"/>
                  <a:pt x="20" y="49"/>
                  <a:pt x="20" y="49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1"/>
                  <a:pt x="21" y="41"/>
                  <a:pt x="21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9" y="41"/>
                  <a:pt x="29" y="41"/>
                  <a:pt x="29" y="42"/>
                </a:cubicBezTo>
                <a:lnTo>
                  <a:pt x="29" y="49"/>
                </a:lnTo>
                <a:close/>
                <a:moveTo>
                  <a:pt x="36" y="35"/>
                </a:moveTo>
                <a:cubicBezTo>
                  <a:pt x="36" y="36"/>
                  <a:pt x="36" y="36"/>
                  <a:pt x="35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6"/>
                  <a:pt x="27" y="36"/>
                  <a:pt x="27" y="35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7"/>
                  <a:pt x="28" y="27"/>
                  <a:pt x="28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6" y="27"/>
                  <a:pt x="36" y="27"/>
                  <a:pt x="36" y="28"/>
                </a:cubicBezTo>
                <a:lnTo>
                  <a:pt x="36" y="35"/>
                </a:lnTo>
                <a:close/>
                <a:moveTo>
                  <a:pt x="43" y="49"/>
                </a:moveTo>
                <a:cubicBezTo>
                  <a:pt x="43" y="49"/>
                  <a:pt x="43" y="50"/>
                  <a:pt x="42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4" y="49"/>
                  <a:pt x="34" y="49"/>
                </a:cubicBezTo>
                <a:cubicBezTo>
                  <a:pt x="34" y="42"/>
                  <a:pt x="34" y="42"/>
                  <a:pt x="34" y="42"/>
                </a:cubicBezTo>
                <a:cubicBezTo>
                  <a:pt x="34" y="41"/>
                  <a:pt x="35" y="41"/>
                  <a:pt x="35" y="41"/>
                </a:cubicBezTo>
                <a:cubicBezTo>
                  <a:pt x="42" y="41"/>
                  <a:pt x="42" y="41"/>
                  <a:pt x="42" y="41"/>
                </a:cubicBezTo>
                <a:cubicBezTo>
                  <a:pt x="43" y="41"/>
                  <a:pt x="43" y="41"/>
                  <a:pt x="43" y="42"/>
                </a:cubicBezTo>
                <a:lnTo>
                  <a:pt x="43" y="49"/>
                </a:lnTo>
                <a:close/>
                <a:moveTo>
                  <a:pt x="50" y="35"/>
                </a:moveTo>
                <a:cubicBezTo>
                  <a:pt x="50" y="36"/>
                  <a:pt x="50" y="36"/>
                  <a:pt x="49" y="36"/>
                </a:cubicBezTo>
                <a:cubicBezTo>
                  <a:pt x="42" y="36"/>
                  <a:pt x="42" y="36"/>
                  <a:pt x="42" y="36"/>
                </a:cubicBezTo>
                <a:cubicBezTo>
                  <a:pt x="41" y="36"/>
                  <a:pt x="41" y="36"/>
                  <a:pt x="41" y="35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7"/>
                  <a:pt x="41" y="27"/>
                  <a:pt x="42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0" y="27"/>
                  <a:pt x="50" y="27"/>
                  <a:pt x="50" y="28"/>
                </a:cubicBezTo>
                <a:lnTo>
                  <a:pt x="50" y="35"/>
                </a:lnTo>
                <a:close/>
                <a:moveTo>
                  <a:pt x="64" y="20"/>
                </a:moveTo>
                <a:cubicBezTo>
                  <a:pt x="64" y="21"/>
                  <a:pt x="63" y="22"/>
                  <a:pt x="61" y="22"/>
                </a:cubicBezTo>
                <a:cubicBezTo>
                  <a:pt x="48" y="22"/>
                  <a:pt x="48" y="22"/>
                  <a:pt x="48" y="22"/>
                </a:cubicBezTo>
                <a:cubicBezTo>
                  <a:pt x="46" y="22"/>
                  <a:pt x="45" y="21"/>
                  <a:pt x="45" y="20"/>
                </a:cubicBezTo>
                <a:cubicBezTo>
                  <a:pt x="45" y="15"/>
                  <a:pt x="45" y="15"/>
                  <a:pt x="45" y="15"/>
                </a:cubicBezTo>
                <a:cubicBezTo>
                  <a:pt x="64" y="15"/>
                  <a:pt x="64" y="15"/>
                  <a:pt x="64" y="15"/>
                </a:cubicBezTo>
                <a:lnTo>
                  <a:pt x="64" y="20"/>
                </a:lnTo>
                <a:close/>
                <a:moveTo>
                  <a:pt x="57" y="49"/>
                </a:moveTo>
                <a:cubicBezTo>
                  <a:pt x="57" y="49"/>
                  <a:pt x="56" y="50"/>
                  <a:pt x="56" y="50"/>
                </a:cubicBezTo>
                <a:cubicBezTo>
                  <a:pt x="49" y="50"/>
                  <a:pt x="49" y="50"/>
                  <a:pt x="49" y="50"/>
                </a:cubicBezTo>
                <a:cubicBezTo>
                  <a:pt x="48" y="50"/>
                  <a:pt x="48" y="49"/>
                  <a:pt x="48" y="49"/>
                </a:cubicBezTo>
                <a:cubicBezTo>
                  <a:pt x="48" y="42"/>
                  <a:pt x="48" y="42"/>
                  <a:pt x="48" y="42"/>
                </a:cubicBezTo>
                <a:cubicBezTo>
                  <a:pt x="48" y="41"/>
                  <a:pt x="48" y="41"/>
                  <a:pt x="49" y="41"/>
                </a:cubicBezTo>
                <a:cubicBezTo>
                  <a:pt x="56" y="41"/>
                  <a:pt x="56" y="41"/>
                  <a:pt x="56" y="41"/>
                </a:cubicBezTo>
                <a:cubicBezTo>
                  <a:pt x="56" y="41"/>
                  <a:pt x="57" y="41"/>
                  <a:pt x="57" y="42"/>
                </a:cubicBezTo>
                <a:lnTo>
                  <a:pt x="57" y="49"/>
                </a:lnTo>
                <a:close/>
                <a:moveTo>
                  <a:pt x="64" y="35"/>
                </a:moveTo>
                <a:cubicBezTo>
                  <a:pt x="64" y="36"/>
                  <a:pt x="63" y="36"/>
                  <a:pt x="63" y="36"/>
                </a:cubicBezTo>
                <a:cubicBezTo>
                  <a:pt x="56" y="36"/>
                  <a:pt x="56" y="36"/>
                  <a:pt x="56" y="36"/>
                </a:cubicBezTo>
                <a:cubicBezTo>
                  <a:pt x="55" y="36"/>
                  <a:pt x="55" y="36"/>
                  <a:pt x="55" y="35"/>
                </a:cubicBezTo>
                <a:cubicBezTo>
                  <a:pt x="55" y="28"/>
                  <a:pt x="55" y="28"/>
                  <a:pt x="55" y="28"/>
                </a:cubicBezTo>
                <a:cubicBezTo>
                  <a:pt x="55" y="27"/>
                  <a:pt x="55" y="27"/>
                  <a:pt x="56" y="27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27"/>
                  <a:pt x="64" y="27"/>
                  <a:pt x="64" y="28"/>
                </a:cubicBezTo>
                <a:lnTo>
                  <a:pt x="64" y="35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67"/>
          <p:cNvSpPr>
            <a:spLocks noEditPoints="1"/>
          </p:cNvSpPr>
          <p:nvPr/>
        </p:nvSpPr>
        <p:spPr bwMode="auto">
          <a:xfrm>
            <a:off x="6467857" y="4866481"/>
            <a:ext cx="195263" cy="203200"/>
          </a:xfrm>
          <a:custGeom>
            <a:avLst/>
            <a:gdLst/>
            <a:ahLst/>
            <a:cxnLst>
              <a:cxn ang="0">
                <a:pos x="123" y="78"/>
              </a:cxn>
              <a:cxn ang="0">
                <a:pos x="90" y="113"/>
              </a:cxn>
              <a:cxn ang="0">
                <a:pos x="64" y="113"/>
              </a:cxn>
              <a:cxn ang="0">
                <a:pos x="47" y="128"/>
              </a:cxn>
              <a:cxn ang="0">
                <a:pos x="32" y="128"/>
              </a:cxn>
              <a:cxn ang="0">
                <a:pos x="32" y="113"/>
              </a:cxn>
              <a:cxn ang="0">
                <a:pos x="0" y="113"/>
              </a:cxn>
              <a:cxn ang="0">
                <a:pos x="0" y="22"/>
              </a:cxn>
              <a:cxn ang="0">
                <a:pos x="8" y="0"/>
              </a:cxn>
              <a:cxn ang="0">
                <a:pos x="123" y="0"/>
              </a:cxn>
              <a:cxn ang="0">
                <a:pos x="123" y="78"/>
              </a:cxn>
              <a:cxn ang="0">
                <a:pos x="112" y="74"/>
              </a:cxn>
              <a:cxn ang="0">
                <a:pos x="112" y="11"/>
              </a:cxn>
              <a:cxn ang="0">
                <a:pos x="19" y="11"/>
              </a:cxn>
              <a:cxn ang="0">
                <a:pos x="19" y="94"/>
              </a:cxn>
              <a:cxn ang="0">
                <a:pos x="45" y="94"/>
              </a:cxn>
              <a:cxn ang="0">
                <a:pos x="45" y="109"/>
              </a:cxn>
              <a:cxn ang="0">
                <a:pos x="62" y="94"/>
              </a:cxn>
              <a:cxn ang="0">
                <a:pos x="93" y="94"/>
              </a:cxn>
              <a:cxn ang="0">
                <a:pos x="112" y="74"/>
              </a:cxn>
              <a:cxn ang="0">
                <a:pos x="62" y="68"/>
              </a:cxn>
              <a:cxn ang="0">
                <a:pos x="51" y="68"/>
              </a:cxn>
              <a:cxn ang="0">
                <a:pos x="51" y="33"/>
              </a:cxn>
              <a:cxn ang="0">
                <a:pos x="62" y="33"/>
              </a:cxn>
              <a:cxn ang="0">
                <a:pos x="62" y="68"/>
              </a:cxn>
              <a:cxn ang="0">
                <a:pos x="93" y="68"/>
              </a:cxn>
              <a:cxn ang="0">
                <a:pos x="82" y="68"/>
              </a:cxn>
              <a:cxn ang="0">
                <a:pos x="82" y="33"/>
              </a:cxn>
              <a:cxn ang="0">
                <a:pos x="93" y="33"/>
              </a:cxn>
              <a:cxn ang="0">
                <a:pos x="93" y="68"/>
              </a:cxn>
            </a:cxnLst>
            <a:rect l="0" t="0" r="r" b="b"/>
            <a:pathLst>
              <a:path w="123" h="128">
                <a:moveTo>
                  <a:pt x="123" y="78"/>
                </a:moveTo>
                <a:lnTo>
                  <a:pt x="90" y="113"/>
                </a:lnTo>
                <a:lnTo>
                  <a:pt x="64" y="113"/>
                </a:lnTo>
                <a:lnTo>
                  <a:pt x="47" y="128"/>
                </a:lnTo>
                <a:lnTo>
                  <a:pt x="32" y="128"/>
                </a:lnTo>
                <a:lnTo>
                  <a:pt x="32" y="113"/>
                </a:lnTo>
                <a:lnTo>
                  <a:pt x="0" y="113"/>
                </a:lnTo>
                <a:lnTo>
                  <a:pt x="0" y="22"/>
                </a:lnTo>
                <a:lnTo>
                  <a:pt x="8" y="0"/>
                </a:lnTo>
                <a:lnTo>
                  <a:pt x="123" y="0"/>
                </a:lnTo>
                <a:lnTo>
                  <a:pt x="123" y="78"/>
                </a:lnTo>
                <a:close/>
                <a:moveTo>
                  <a:pt x="112" y="74"/>
                </a:moveTo>
                <a:lnTo>
                  <a:pt x="112" y="11"/>
                </a:lnTo>
                <a:lnTo>
                  <a:pt x="19" y="11"/>
                </a:lnTo>
                <a:lnTo>
                  <a:pt x="19" y="94"/>
                </a:lnTo>
                <a:lnTo>
                  <a:pt x="45" y="94"/>
                </a:lnTo>
                <a:lnTo>
                  <a:pt x="45" y="109"/>
                </a:lnTo>
                <a:lnTo>
                  <a:pt x="62" y="94"/>
                </a:lnTo>
                <a:lnTo>
                  <a:pt x="93" y="94"/>
                </a:lnTo>
                <a:lnTo>
                  <a:pt x="112" y="74"/>
                </a:lnTo>
                <a:close/>
                <a:moveTo>
                  <a:pt x="62" y="68"/>
                </a:moveTo>
                <a:lnTo>
                  <a:pt x="51" y="68"/>
                </a:lnTo>
                <a:lnTo>
                  <a:pt x="51" y="33"/>
                </a:lnTo>
                <a:lnTo>
                  <a:pt x="62" y="33"/>
                </a:lnTo>
                <a:lnTo>
                  <a:pt x="62" y="68"/>
                </a:lnTo>
                <a:close/>
                <a:moveTo>
                  <a:pt x="93" y="68"/>
                </a:moveTo>
                <a:lnTo>
                  <a:pt x="82" y="68"/>
                </a:lnTo>
                <a:lnTo>
                  <a:pt x="82" y="33"/>
                </a:lnTo>
                <a:lnTo>
                  <a:pt x="93" y="33"/>
                </a:lnTo>
                <a:lnTo>
                  <a:pt x="93" y="6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68"/>
          <p:cNvSpPr>
            <a:spLocks/>
          </p:cNvSpPr>
          <p:nvPr/>
        </p:nvSpPr>
        <p:spPr bwMode="auto">
          <a:xfrm>
            <a:off x="6952045" y="4883943"/>
            <a:ext cx="201613" cy="173038"/>
          </a:xfrm>
          <a:custGeom>
            <a:avLst/>
            <a:gdLst/>
            <a:ahLst/>
            <a:cxnLst>
              <a:cxn ang="0">
                <a:pos x="59" y="25"/>
              </a:cxn>
              <a:cxn ang="0">
                <a:pos x="57" y="27"/>
              </a:cxn>
              <a:cxn ang="0">
                <a:pos x="55" y="27"/>
              </a:cxn>
              <a:cxn ang="0">
                <a:pos x="52" y="25"/>
              </a:cxn>
              <a:cxn ang="0">
                <a:pos x="52" y="16"/>
              </a:cxn>
              <a:cxn ang="0">
                <a:pos x="43" y="6"/>
              </a:cxn>
              <a:cxn ang="0">
                <a:pos x="34" y="16"/>
              </a:cxn>
              <a:cxn ang="0">
                <a:pos x="34" y="22"/>
              </a:cxn>
              <a:cxn ang="0">
                <a:pos x="37" y="22"/>
              </a:cxn>
              <a:cxn ang="0">
                <a:pos x="41" y="26"/>
              </a:cxn>
              <a:cxn ang="0">
                <a:pos x="41" y="46"/>
              </a:cxn>
              <a:cxn ang="0">
                <a:pos x="37" y="50"/>
              </a:cxn>
              <a:cxn ang="0">
                <a:pos x="3" y="50"/>
              </a:cxn>
              <a:cxn ang="0">
                <a:pos x="0" y="46"/>
              </a:cxn>
              <a:cxn ang="0">
                <a:pos x="0" y="26"/>
              </a:cxn>
              <a:cxn ang="0">
                <a:pos x="3" y="22"/>
              </a:cxn>
              <a:cxn ang="0">
                <a:pos x="27" y="22"/>
              </a:cxn>
              <a:cxn ang="0">
                <a:pos x="27" y="16"/>
              </a:cxn>
              <a:cxn ang="0">
                <a:pos x="43" y="0"/>
              </a:cxn>
              <a:cxn ang="0">
                <a:pos x="59" y="16"/>
              </a:cxn>
              <a:cxn ang="0">
                <a:pos x="59" y="25"/>
              </a:cxn>
            </a:cxnLst>
            <a:rect l="0" t="0" r="r" b="b"/>
            <a:pathLst>
              <a:path w="59" h="50">
                <a:moveTo>
                  <a:pt x="59" y="25"/>
                </a:moveTo>
                <a:cubicBezTo>
                  <a:pt x="59" y="26"/>
                  <a:pt x="58" y="27"/>
                  <a:pt x="57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3" y="27"/>
                  <a:pt x="52" y="26"/>
                  <a:pt x="52" y="25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0"/>
                  <a:pt x="48" y="6"/>
                  <a:pt x="43" y="6"/>
                </a:cubicBezTo>
                <a:cubicBezTo>
                  <a:pt x="38" y="6"/>
                  <a:pt x="34" y="10"/>
                  <a:pt x="34" y="16"/>
                </a:cubicBezTo>
                <a:cubicBezTo>
                  <a:pt x="34" y="22"/>
                  <a:pt x="34" y="22"/>
                  <a:pt x="34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39" y="22"/>
                  <a:pt x="41" y="24"/>
                  <a:pt x="41" y="26"/>
                </a:cubicBezTo>
                <a:cubicBezTo>
                  <a:pt x="41" y="46"/>
                  <a:pt x="41" y="46"/>
                  <a:pt x="41" y="46"/>
                </a:cubicBezTo>
                <a:cubicBezTo>
                  <a:pt x="41" y="48"/>
                  <a:pt x="39" y="50"/>
                  <a:pt x="37" y="50"/>
                </a:cubicBezTo>
                <a:cubicBezTo>
                  <a:pt x="3" y="50"/>
                  <a:pt x="3" y="50"/>
                  <a:pt x="3" y="50"/>
                </a:cubicBezTo>
                <a:cubicBezTo>
                  <a:pt x="1" y="50"/>
                  <a:pt x="0" y="48"/>
                  <a:pt x="0" y="4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4"/>
                  <a:pt x="1" y="22"/>
                  <a:pt x="3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7"/>
                  <a:pt x="34" y="0"/>
                  <a:pt x="43" y="0"/>
                </a:cubicBezTo>
                <a:cubicBezTo>
                  <a:pt x="52" y="0"/>
                  <a:pt x="59" y="7"/>
                  <a:pt x="59" y="16"/>
                </a:cubicBezTo>
                <a:lnTo>
                  <a:pt x="59" y="25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69"/>
          <p:cNvSpPr>
            <a:spLocks/>
          </p:cNvSpPr>
          <p:nvPr/>
        </p:nvSpPr>
        <p:spPr bwMode="auto">
          <a:xfrm>
            <a:off x="7450520" y="4866481"/>
            <a:ext cx="115888" cy="220663"/>
          </a:xfrm>
          <a:custGeom>
            <a:avLst/>
            <a:gdLst/>
            <a:ahLst/>
            <a:cxnLst>
              <a:cxn ang="0">
                <a:pos x="21" y="57"/>
              </a:cxn>
              <a:cxn ang="0">
                <a:pos x="21" y="63"/>
              </a:cxn>
              <a:cxn ang="0">
                <a:pos x="20" y="64"/>
              </a:cxn>
              <a:cxn ang="0">
                <a:pos x="15" y="64"/>
              </a:cxn>
              <a:cxn ang="0">
                <a:pos x="14" y="63"/>
              </a:cxn>
              <a:cxn ang="0">
                <a:pos x="14" y="57"/>
              </a:cxn>
              <a:cxn ang="0">
                <a:pos x="1" y="50"/>
              </a:cxn>
              <a:cxn ang="0">
                <a:pos x="1" y="49"/>
              </a:cxn>
              <a:cxn ang="0">
                <a:pos x="4" y="44"/>
              </a:cxn>
              <a:cxn ang="0">
                <a:pos x="5" y="43"/>
              </a:cxn>
              <a:cxn ang="0">
                <a:pos x="6" y="44"/>
              </a:cxn>
              <a:cxn ang="0">
                <a:pos x="17" y="49"/>
              </a:cxn>
              <a:cxn ang="0">
                <a:pos x="25" y="43"/>
              </a:cxn>
              <a:cxn ang="0">
                <a:pos x="16" y="36"/>
              </a:cxn>
              <a:cxn ang="0">
                <a:pos x="1" y="21"/>
              </a:cxn>
              <a:cxn ang="0">
                <a:pos x="14" y="8"/>
              </a:cxn>
              <a:cxn ang="0">
                <a:pos x="14" y="1"/>
              </a:cxn>
              <a:cxn ang="0">
                <a:pos x="15" y="0"/>
              </a:cxn>
              <a:cxn ang="0">
                <a:pos x="20" y="0"/>
              </a:cxn>
              <a:cxn ang="0">
                <a:pos x="21" y="1"/>
              </a:cxn>
              <a:cxn ang="0">
                <a:pos x="21" y="7"/>
              </a:cxn>
              <a:cxn ang="0">
                <a:pos x="32" y="12"/>
              </a:cxn>
              <a:cxn ang="0">
                <a:pos x="32" y="14"/>
              </a:cxn>
              <a:cxn ang="0">
                <a:pos x="29" y="19"/>
              </a:cxn>
              <a:cxn ang="0">
                <a:pos x="29" y="19"/>
              </a:cxn>
              <a:cxn ang="0">
                <a:pos x="28" y="19"/>
              </a:cxn>
              <a:cxn ang="0">
                <a:pos x="18" y="15"/>
              </a:cxn>
              <a:cxn ang="0">
                <a:pos x="10" y="21"/>
              </a:cxn>
              <a:cxn ang="0">
                <a:pos x="20" y="28"/>
              </a:cxn>
              <a:cxn ang="0">
                <a:pos x="34" y="42"/>
              </a:cxn>
              <a:cxn ang="0">
                <a:pos x="21" y="57"/>
              </a:cxn>
            </a:cxnLst>
            <a:rect l="0" t="0" r="r" b="b"/>
            <a:pathLst>
              <a:path w="34" h="64">
                <a:moveTo>
                  <a:pt x="21" y="57"/>
                </a:moveTo>
                <a:cubicBezTo>
                  <a:pt x="21" y="63"/>
                  <a:pt x="21" y="63"/>
                  <a:pt x="21" y="63"/>
                </a:cubicBezTo>
                <a:cubicBezTo>
                  <a:pt x="21" y="63"/>
                  <a:pt x="20" y="64"/>
                  <a:pt x="20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4" y="64"/>
                  <a:pt x="14" y="63"/>
                  <a:pt x="14" y="63"/>
                </a:cubicBezTo>
                <a:cubicBezTo>
                  <a:pt x="14" y="57"/>
                  <a:pt x="14" y="57"/>
                  <a:pt x="14" y="57"/>
                </a:cubicBezTo>
                <a:cubicBezTo>
                  <a:pt x="5" y="55"/>
                  <a:pt x="1" y="50"/>
                  <a:pt x="1" y="50"/>
                </a:cubicBezTo>
                <a:cubicBezTo>
                  <a:pt x="0" y="50"/>
                  <a:pt x="0" y="49"/>
                  <a:pt x="1" y="49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44"/>
                  <a:pt x="5" y="43"/>
                  <a:pt x="5" y="43"/>
                </a:cubicBezTo>
                <a:cubicBezTo>
                  <a:pt x="5" y="43"/>
                  <a:pt x="6" y="44"/>
                  <a:pt x="6" y="44"/>
                </a:cubicBezTo>
                <a:cubicBezTo>
                  <a:pt x="6" y="44"/>
                  <a:pt x="11" y="49"/>
                  <a:pt x="17" y="49"/>
                </a:cubicBezTo>
                <a:cubicBezTo>
                  <a:pt x="21" y="49"/>
                  <a:pt x="25" y="47"/>
                  <a:pt x="25" y="43"/>
                </a:cubicBezTo>
                <a:cubicBezTo>
                  <a:pt x="25" y="39"/>
                  <a:pt x="20" y="38"/>
                  <a:pt x="16" y="36"/>
                </a:cubicBezTo>
                <a:cubicBezTo>
                  <a:pt x="9" y="33"/>
                  <a:pt x="1" y="30"/>
                  <a:pt x="1" y="21"/>
                </a:cubicBezTo>
                <a:cubicBezTo>
                  <a:pt x="1" y="14"/>
                  <a:pt x="6" y="9"/>
                  <a:pt x="14" y="8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4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1" y="0"/>
                  <a:pt x="21" y="1"/>
                </a:cubicBezTo>
                <a:cubicBezTo>
                  <a:pt x="21" y="7"/>
                  <a:pt x="21" y="7"/>
                  <a:pt x="21" y="7"/>
                </a:cubicBezTo>
                <a:cubicBezTo>
                  <a:pt x="28" y="8"/>
                  <a:pt x="32" y="12"/>
                  <a:pt x="32" y="12"/>
                </a:cubicBezTo>
                <a:cubicBezTo>
                  <a:pt x="33" y="13"/>
                  <a:pt x="33" y="13"/>
                  <a:pt x="32" y="14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19"/>
                  <a:pt x="23" y="15"/>
                  <a:pt x="18" y="15"/>
                </a:cubicBezTo>
                <a:cubicBezTo>
                  <a:pt x="13" y="15"/>
                  <a:pt x="10" y="18"/>
                  <a:pt x="10" y="21"/>
                </a:cubicBezTo>
                <a:cubicBezTo>
                  <a:pt x="10" y="25"/>
                  <a:pt x="15" y="26"/>
                  <a:pt x="20" y="28"/>
                </a:cubicBezTo>
                <a:cubicBezTo>
                  <a:pt x="26" y="31"/>
                  <a:pt x="34" y="34"/>
                  <a:pt x="34" y="42"/>
                </a:cubicBezTo>
                <a:cubicBezTo>
                  <a:pt x="34" y="50"/>
                  <a:pt x="28" y="55"/>
                  <a:pt x="21" y="5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Freeform 170"/>
          <p:cNvSpPr>
            <a:spLocks noEditPoints="1"/>
          </p:cNvSpPr>
          <p:nvPr/>
        </p:nvSpPr>
        <p:spPr bwMode="auto">
          <a:xfrm>
            <a:off x="7941057" y="4883943"/>
            <a:ext cx="188913" cy="185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" y="0"/>
              </a:cxn>
              <a:cxn ang="0">
                <a:pos x="17" y="0"/>
              </a:cxn>
              <a:cxn ang="0">
                <a:pos x="25" y="0"/>
              </a:cxn>
              <a:cxn ang="0">
                <a:pos x="25" y="2"/>
              </a:cxn>
              <a:cxn ang="0">
                <a:pos x="21" y="3"/>
              </a:cxn>
              <a:cxn ang="0">
                <a:pos x="18" y="9"/>
              </a:cxn>
              <a:cxn ang="0">
                <a:pos x="18" y="19"/>
              </a:cxn>
              <a:cxn ang="0">
                <a:pos x="20" y="36"/>
              </a:cxn>
              <a:cxn ang="0">
                <a:pos x="30" y="41"/>
              </a:cxn>
              <a:cxn ang="0">
                <a:pos x="40" y="38"/>
              </a:cxn>
              <a:cxn ang="0">
                <a:pos x="44" y="32"/>
              </a:cxn>
              <a:cxn ang="0">
                <a:pos x="44" y="9"/>
              </a:cxn>
              <a:cxn ang="0">
                <a:pos x="43" y="4"/>
              </a:cxn>
              <a:cxn ang="0">
                <a:pos x="37" y="3"/>
              </a:cxn>
              <a:cxn ang="0">
                <a:pos x="36" y="0"/>
              </a:cxn>
              <a:cxn ang="0">
                <a:pos x="47" y="0"/>
              </a:cxn>
              <a:cxn ang="0">
                <a:pos x="54" y="0"/>
              </a:cxn>
              <a:cxn ang="0">
                <a:pos x="54" y="3"/>
              </a:cxn>
              <a:cxn ang="0">
                <a:pos x="49" y="4"/>
              </a:cxn>
              <a:cxn ang="0">
                <a:pos x="48" y="7"/>
              </a:cxn>
              <a:cxn ang="0">
                <a:pos x="48" y="32"/>
              </a:cxn>
              <a:cxn ang="0">
                <a:pos x="43" y="41"/>
              </a:cxn>
              <a:cxn ang="0">
                <a:pos x="27" y="45"/>
              </a:cxn>
              <a:cxn ang="0">
                <a:pos x="11" y="39"/>
              </a:cxn>
              <a:cxn ang="0">
                <a:pos x="7" y="24"/>
              </a:cxn>
              <a:cxn ang="0">
                <a:pos x="7" y="4"/>
              </a:cxn>
              <a:cxn ang="0">
                <a:pos x="0" y="3"/>
              </a:cxn>
              <a:cxn ang="0">
                <a:pos x="53" y="50"/>
              </a:cxn>
              <a:cxn ang="0">
                <a:pos x="0" y="51"/>
              </a:cxn>
              <a:cxn ang="0">
                <a:pos x="1" y="54"/>
              </a:cxn>
              <a:cxn ang="0">
                <a:pos x="55" y="53"/>
              </a:cxn>
            </a:cxnLst>
            <a:rect l="0" t="0" r="r" b="b"/>
            <a:pathLst>
              <a:path w="55" h="54">
                <a:moveTo>
                  <a:pt x="0" y="3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2" y="0"/>
                  <a:pt x="4" y="0"/>
                  <a:pt x="5" y="0"/>
                </a:cubicBezTo>
                <a:cubicBezTo>
                  <a:pt x="9" y="0"/>
                  <a:pt x="11" y="0"/>
                  <a:pt x="11" y="0"/>
                </a:cubicBezTo>
                <a:cubicBezTo>
                  <a:pt x="13" y="0"/>
                  <a:pt x="15" y="0"/>
                  <a:pt x="17" y="0"/>
                </a:cubicBezTo>
                <a:cubicBezTo>
                  <a:pt x="19" y="0"/>
                  <a:pt x="21" y="0"/>
                  <a:pt x="22" y="0"/>
                </a:cubicBezTo>
                <a:cubicBezTo>
                  <a:pt x="24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2"/>
                  <a:pt x="25" y="2"/>
                  <a:pt x="25" y="2"/>
                </a:cubicBezTo>
                <a:cubicBezTo>
                  <a:pt x="25" y="3"/>
                  <a:pt x="25" y="3"/>
                  <a:pt x="25" y="3"/>
                </a:cubicBezTo>
                <a:cubicBezTo>
                  <a:pt x="24" y="3"/>
                  <a:pt x="23" y="3"/>
                  <a:pt x="21" y="3"/>
                </a:cubicBezTo>
                <a:cubicBezTo>
                  <a:pt x="20" y="3"/>
                  <a:pt x="19" y="3"/>
                  <a:pt x="18" y="4"/>
                </a:cubicBezTo>
                <a:cubicBezTo>
                  <a:pt x="18" y="4"/>
                  <a:pt x="18" y="6"/>
                  <a:pt x="18" y="9"/>
                </a:cubicBezTo>
                <a:cubicBezTo>
                  <a:pt x="18" y="10"/>
                  <a:pt x="18" y="10"/>
                  <a:pt x="18" y="11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32"/>
                  <a:pt x="19" y="34"/>
                  <a:pt x="20" y="36"/>
                </a:cubicBezTo>
                <a:cubicBezTo>
                  <a:pt x="21" y="38"/>
                  <a:pt x="22" y="39"/>
                  <a:pt x="24" y="39"/>
                </a:cubicBezTo>
                <a:cubicBezTo>
                  <a:pt x="26" y="41"/>
                  <a:pt x="28" y="41"/>
                  <a:pt x="30" y="41"/>
                </a:cubicBezTo>
                <a:cubicBezTo>
                  <a:pt x="32" y="41"/>
                  <a:pt x="35" y="41"/>
                  <a:pt x="37" y="40"/>
                </a:cubicBezTo>
                <a:cubicBezTo>
                  <a:pt x="38" y="40"/>
                  <a:pt x="39" y="39"/>
                  <a:pt x="40" y="38"/>
                </a:cubicBezTo>
                <a:cubicBezTo>
                  <a:pt x="41" y="37"/>
                  <a:pt x="42" y="37"/>
                  <a:pt x="43" y="36"/>
                </a:cubicBezTo>
                <a:cubicBezTo>
                  <a:pt x="43" y="35"/>
                  <a:pt x="44" y="33"/>
                  <a:pt x="44" y="32"/>
                </a:cubicBezTo>
                <a:cubicBezTo>
                  <a:pt x="45" y="30"/>
                  <a:pt x="45" y="27"/>
                  <a:pt x="45" y="24"/>
                </a:cubicBezTo>
                <a:cubicBezTo>
                  <a:pt x="45" y="17"/>
                  <a:pt x="45" y="17"/>
                  <a:pt x="44" y="9"/>
                </a:cubicBezTo>
                <a:cubicBezTo>
                  <a:pt x="44" y="7"/>
                  <a:pt x="44" y="7"/>
                  <a:pt x="44" y="7"/>
                </a:cubicBezTo>
                <a:cubicBezTo>
                  <a:pt x="44" y="5"/>
                  <a:pt x="44" y="4"/>
                  <a:pt x="43" y="4"/>
                </a:cubicBezTo>
                <a:cubicBezTo>
                  <a:pt x="42" y="3"/>
                  <a:pt x="41" y="3"/>
                  <a:pt x="40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0"/>
                  <a:pt x="36" y="0"/>
                  <a:pt x="36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5" y="0"/>
                  <a:pt x="55" y="1"/>
                  <a:pt x="55" y="1"/>
                </a:cubicBezTo>
                <a:cubicBezTo>
                  <a:pt x="55" y="2"/>
                  <a:pt x="55" y="2"/>
                  <a:pt x="54" y="3"/>
                </a:cubicBezTo>
                <a:cubicBezTo>
                  <a:pt x="53" y="3"/>
                  <a:pt x="52" y="3"/>
                  <a:pt x="51" y="3"/>
                </a:cubicBezTo>
                <a:cubicBezTo>
                  <a:pt x="50" y="3"/>
                  <a:pt x="49" y="3"/>
                  <a:pt x="49" y="4"/>
                </a:cubicBezTo>
                <a:cubicBezTo>
                  <a:pt x="48" y="4"/>
                  <a:pt x="48" y="4"/>
                  <a:pt x="48" y="5"/>
                </a:cubicBezTo>
                <a:cubicBezTo>
                  <a:pt x="48" y="6"/>
                  <a:pt x="48" y="6"/>
                  <a:pt x="48" y="7"/>
                </a:cubicBezTo>
                <a:cubicBezTo>
                  <a:pt x="48" y="7"/>
                  <a:pt x="48" y="8"/>
                  <a:pt x="49" y="21"/>
                </a:cubicBezTo>
                <a:cubicBezTo>
                  <a:pt x="49" y="27"/>
                  <a:pt x="49" y="30"/>
                  <a:pt x="48" y="32"/>
                </a:cubicBezTo>
                <a:cubicBezTo>
                  <a:pt x="48" y="34"/>
                  <a:pt x="48" y="35"/>
                  <a:pt x="47" y="36"/>
                </a:cubicBezTo>
                <a:cubicBezTo>
                  <a:pt x="46" y="38"/>
                  <a:pt x="45" y="40"/>
                  <a:pt x="43" y="41"/>
                </a:cubicBezTo>
                <a:cubicBezTo>
                  <a:pt x="41" y="42"/>
                  <a:pt x="39" y="43"/>
                  <a:pt x="37" y="44"/>
                </a:cubicBezTo>
                <a:cubicBezTo>
                  <a:pt x="34" y="45"/>
                  <a:pt x="31" y="45"/>
                  <a:pt x="27" y="45"/>
                </a:cubicBezTo>
                <a:cubicBezTo>
                  <a:pt x="23" y="45"/>
                  <a:pt x="20" y="45"/>
                  <a:pt x="17" y="44"/>
                </a:cubicBezTo>
                <a:cubicBezTo>
                  <a:pt x="14" y="42"/>
                  <a:pt x="12" y="41"/>
                  <a:pt x="11" y="39"/>
                </a:cubicBezTo>
                <a:cubicBezTo>
                  <a:pt x="9" y="37"/>
                  <a:pt x="8" y="35"/>
                  <a:pt x="8" y="32"/>
                </a:cubicBezTo>
                <a:cubicBezTo>
                  <a:pt x="8" y="30"/>
                  <a:pt x="7" y="27"/>
                  <a:pt x="7" y="24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7"/>
                  <a:pt x="7" y="5"/>
                  <a:pt x="7" y="4"/>
                </a:cubicBezTo>
                <a:cubicBezTo>
                  <a:pt x="6" y="3"/>
                  <a:pt x="4" y="3"/>
                  <a:pt x="1" y="3"/>
                </a:cubicBezTo>
                <a:cubicBezTo>
                  <a:pt x="1" y="3"/>
                  <a:pt x="0" y="3"/>
                  <a:pt x="0" y="3"/>
                </a:cubicBezTo>
                <a:close/>
                <a:moveTo>
                  <a:pt x="55" y="51"/>
                </a:moveTo>
                <a:cubicBezTo>
                  <a:pt x="55" y="50"/>
                  <a:pt x="54" y="50"/>
                  <a:pt x="53" y="50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0"/>
                  <a:pt x="0" y="50"/>
                  <a:pt x="0" y="51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4"/>
                  <a:pt x="0" y="54"/>
                  <a:pt x="1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4" y="54"/>
                  <a:pt x="55" y="54"/>
                  <a:pt x="55" y="53"/>
                </a:cubicBezTo>
                <a:lnTo>
                  <a:pt x="55" y="51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Freeform 171"/>
          <p:cNvSpPr>
            <a:spLocks/>
          </p:cNvSpPr>
          <p:nvPr/>
        </p:nvSpPr>
        <p:spPr bwMode="auto">
          <a:xfrm>
            <a:off x="8436357" y="4898231"/>
            <a:ext cx="219075" cy="158750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2" y="44"/>
              </a:cxn>
              <a:cxn ang="0">
                <a:pos x="61" y="45"/>
              </a:cxn>
              <a:cxn ang="0">
                <a:pos x="60" y="44"/>
              </a:cxn>
              <a:cxn ang="0">
                <a:pos x="45" y="30"/>
              </a:cxn>
              <a:cxn ang="0">
                <a:pos x="45" y="36"/>
              </a:cxn>
              <a:cxn ang="0">
                <a:pos x="35" y="46"/>
              </a:cxn>
              <a:cxn ang="0">
                <a:pos x="10" y="46"/>
              </a:cxn>
              <a:cxn ang="0">
                <a:pos x="0" y="36"/>
              </a:cxn>
              <a:cxn ang="0">
                <a:pos x="0" y="10"/>
              </a:cxn>
              <a:cxn ang="0">
                <a:pos x="10" y="0"/>
              </a:cxn>
              <a:cxn ang="0">
                <a:pos x="35" y="0"/>
              </a:cxn>
              <a:cxn ang="0">
                <a:pos x="45" y="10"/>
              </a:cxn>
              <a:cxn ang="0">
                <a:pos x="45" y="16"/>
              </a:cxn>
              <a:cxn ang="0">
                <a:pos x="60" y="2"/>
              </a:cxn>
              <a:cxn ang="0">
                <a:pos x="61" y="1"/>
              </a:cxn>
              <a:cxn ang="0">
                <a:pos x="62" y="1"/>
              </a:cxn>
              <a:cxn ang="0">
                <a:pos x="64" y="4"/>
              </a:cxn>
              <a:cxn ang="0">
                <a:pos x="64" y="42"/>
              </a:cxn>
            </a:cxnLst>
            <a:rect l="0" t="0" r="r" b="b"/>
            <a:pathLst>
              <a:path w="64" h="46">
                <a:moveTo>
                  <a:pt x="64" y="42"/>
                </a:moveTo>
                <a:cubicBezTo>
                  <a:pt x="64" y="43"/>
                  <a:pt x="63" y="44"/>
                  <a:pt x="62" y="44"/>
                </a:cubicBezTo>
                <a:cubicBezTo>
                  <a:pt x="62" y="45"/>
                  <a:pt x="62" y="45"/>
                  <a:pt x="61" y="45"/>
                </a:cubicBezTo>
                <a:cubicBezTo>
                  <a:pt x="61" y="45"/>
                  <a:pt x="60" y="44"/>
                  <a:pt x="60" y="44"/>
                </a:cubicBezTo>
                <a:cubicBezTo>
                  <a:pt x="45" y="30"/>
                  <a:pt x="45" y="30"/>
                  <a:pt x="45" y="30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41"/>
                  <a:pt x="41" y="46"/>
                  <a:pt x="35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4" y="46"/>
                  <a:pt x="0" y="41"/>
                  <a:pt x="0" y="3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41" y="0"/>
                  <a:pt x="45" y="5"/>
                  <a:pt x="45" y="10"/>
                </a:cubicBezTo>
                <a:cubicBezTo>
                  <a:pt x="45" y="16"/>
                  <a:pt x="45" y="16"/>
                  <a:pt x="45" y="16"/>
                </a:cubicBezTo>
                <a:cubicBezTo>
                  <a:pt x="60" y="2"/>
                  <a:pt x="60" y="2"/>
                  <a:pt x="60" y="2"/>
                </a:cubicBezTo>
                <a:cubicBezTo>
                  <a:pt x="60" y="1"/>
                  <a:pt x="61" y="1"/>
                  <a:pt x="61" y="1"/>
                </a:cubicBezTo>
                <a:cubicBezTo>
                  <a:pt x="62" y="1"/>
                  <a:pt x="62" y="1"/>
                  <a:pt x="62" y="1"/>
                </a:cubicBezTo>
                <a:cubicBezTo>
                  <a:pt x="63" y="2"/>
                  <a:pt x="64" y="3"/>
                  <a:pt x="64" y="4"/>
                </a:cubicBezTo>
                <a:lnTo>
                  <a:pt x="64" y="42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Freeform 172"/>
          <p:cNvSpPr>
            <a:spLocks noEditPoints="1"/>
          </p:cNvSpPr>
          <p:nvPr/>
        </p:nvSpPr>
        <p:spPr bwMode="auto">
          <a:xfrm>
            <a:off x="8931657" y="4901406"/>
            <a:ext cx="139700" cy="150813"/>
          </a:xfrm>
          <a:custGeom>
            <a:avLst/>
            <a:gdLst/>
            <a:ahLst/>
            <a:cxnLst>
              <a:cxn ang="0">
                <a:pos x="27" y="41"/>
              </a:cxn>
              <a:cxn ang="0">
                <a:pos x="25" y="44"/>
              </a:cxn>
              <a:cxn ang="0">
                <a:pos x="23" y="43"/>
              </a:cxn>
              <a:cxn ang="0">
                <a:pos x="11" y="31"/>
              </a:cxn>
              <a:cxn ang="0">
                <a:pos x="2" y="31"/>
              </a:cxn>
              <a:cxn ang="0">
                <a:pos x="0" y="29"/>
              </a:cxn>
              <a:cxn ang="0">
                <a:pos x="0" y="15"/>
              </a:cxn>
              <a:cxn ang="0">
                <a:pos x="2" y="13"/>
              </a:cxn>
              <a:cxn ang="0">
                <a:pos x="11" y="13"/>
              </a:cxn>
              <a:cxn ang="0">
                <a:pos x="23" y="1"/>
              </a:cxn>
              <a:cxn ang="0">
                <a:pos x="25" y="0"/>
              </a:cxn>
              <a:cxn ang="0">
                <a:pos x="27" y="3"/>
              </a:cxn>
              <a:cxn ang="0">
                <a:pos x="27" y="41"/>
              </a:cxn>
              <a:cxn ang="0">
                <a:pos x="35" y="30"/>
              </a:cxn>
              <a:cxn ang="0">
                <a:pos x="34" y="31"/>
              </a:cxn>
              <a:cxn ang="0">
                <a:pos x="32" y="28"/>
              </a:cxn>
              <a:cxn ang="0">
                <a:pos x="36" y="22"/>
              </a:cxn>
              <a:cxn ang="0">
                <a:pos x="32" y="16"/>
              </a:cxn>
              <a:cxn ang="0">
                <a:pos x="34" y="13"/>
              </a:cxn>
              <a:cxn ang="0">
                <a:pos x="35" y="14"/>
              </a:cxn>
              <a:cxn ang="0">
                <a:pos x="41" y="22"/>
              </a:cxn>
              <a:cxn ang="0">
                <a:pos x="35" y="30"/>
              </a:cxn>
            </a:cxnLst>
            <a:rect l="0" t="0" r="r" b="b"/>
            <a:pathLst>
              <a:path w="41" h="44">
                <a:moveTo>
                  <a:pt x="27" y="41"/>
                </a:moveTo>
                <a:cubicBezTo>
                  <a:pt x="27" y="43"/>
                  <a:pt x="26" y="44"/>
                  <a:pt x="25" y="44"/>
                </a:cubicBezTo>
                <a:cubicBezTo>
                  <a:pt x="24" y="44"/>
                  <a:pt x="24" y="43"/>
                  <a:pt x="23" y="43"/>
                </a:cubicBezTo>
                <a:cubicBezTo>
                  <a:pt x="11" y="31"/>
                  <a:pt x="11" y="31"/>
                  <a:pt x="11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0"/>
                  <a:pt x="0" y="2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4"/>
                  <a:pt x="1" y="13"/>
                  <a:pt x="2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23" y="1"/>
                  <a:pt x="23" y="1"/>
                  <a:pt x="23" y="1"/>
                </a:cubicBezTo>
                <a:cubicBezTo>
                  <a:pt x="24" y="0"/>
                  <a:pt x="24" y="0"/>
                  <a:pt x="25" y="0"/>
                </a:cubicBezTo>
                <a:cubicBezTo>
                  <a:pt x="26" y="0"/>
                  <a:pt x="27" y="1"/>
                  <a:pt x="27" y="3"/>
                </a:cubicBezTo>
                <a:lnTo>
                  <a:pt x="27" y="41"/>
                </a:lnTo>
                <a:close/>
                <a:moveTo>
                  <a:pt x="35" y="30"/>
                </a:moveTo>
                <a:cubicBezTo>
                  <a:pt x="35" y="30"/>
                  <a:pt x="35" y="31"/>
                  <a:pt x="34" y="31"/>
                </a:cubicBezTo>
                <a:cubicBezTo>
                  <a:pt x="33" y="31"/>
                  <a:pt x="32" y="30"/>
                  <a:pt x="32" y="28"/>
                </a:cubicBezTo>
                <a:cubicBezTo>
                  <a:pt x="32" y="26"/>
                  <a:pt x="36" y="26"/>
                  <a:pt x="36" y="22"/>
                </a:cubicBezTo>
                <a:cubicBezTo>
                  <a:pt x="36" y="18"/>
                  <a:pt x="32" y="18"/>
                  <a:pt x="32" y="16"/>
                </a:cubicBezTo>
                <a:cubicBezTo>
                  <a:pt x="32" y="14"/>
                  <a:pt x="33" y="13"/>
                  <a:pt x="34" y="13"/>
                </a:cubicBezTo>
                <a:cubicBezTo>
                  <a:pt x="35" y="13"/>
                  <a:pt x="35" y="13"/>
                  <a:pt x="35" y="14"/>
                </a:cubicBezTo>
                <a:cubicBezTo>
                  <a:pt x="39" y="15"/>
                  <a:pt x="41" y="18"/>
                  <a:pt x="41" y="22"/>
                </a:cubicBezTo>
                <a:cubicBezTo>
                  <a:pt x="41" y="26"/>
                  <a:pt x="39" y="29"/>
                  <a:pt x="35" y="3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173"/>
          <p:cNvSpPr>
            <a:spLocks noEditPoints="1"/>
          </p:cNvSpPr>
          <p:nvPr/>
        </p:nvSpPr>
        <p:spPr bwMode="auto">
          <a:xfrm>
            <a:off x="9425370" y="4874418"/>
            <a:ext cx="250825" cy="206375"/>
          </a:xfrm>
          <a:custGeom>
            <a:avLst/>
            <a:gdLst/>
            <a:ahLst/>
            <a:cxnLst>
              <a:cxn ang="0">
                <a:pos x="49" y="18"/>
              </a:cxn>
              <a:cxn ang="0">
                <a:pos x="27" y="39"/>
              </a:cxn>
              <a:cxn ang="0">
                <a:pos x="28" y="44"/>
              </a:cxn>
              <a:cxn ang="0">
                <a:pos x="26" y="44"/>
              </a:cxn>
              <a:cxn ang="0">
                <a:pos x="17" y="43"/>
              </a:cxn>
              <a:cxn ang="0">
                <a:pos x="8" y="47"/>
              </a:cxn>
              <a:cxn ang="0">
                <a:pos x="10" y="40"/>
              </a:cxn>
              <a:cxn ang="0">
                <a:pos x="0" y="22"/>
              </a:cxn>
              <a:cxn ang="0">
                <a:pos x="26" y="0"/>
              </a:cxn>
              <a:cxn ang="0">
                <a:pos x="52" y="18"/>
              </a:cxn>
              <a:cxn ang="0">
                <a:pos x="49" y="18"/>
              </a:cxn>
              <a:cxn ang="0">
                <a:pos x="17" y="11"/>
              </a:cxn>
              <a:cxn ang="0">
                <a:pos x="13" y="14"/>
              </a:cxn>
              <a:cxn ang="0">
                <a:pos x="17" y="18"/>
              </a:cxn>
              <a:cxn ang="0">
                <a:pos x="20" y="14"/>
              </a:cxn>
              <a:cxn ang="0">
                <a:pos x="17" y="11"/>
              </a:cxn>
              <a:cxn ang="0">
                <a:pos x="64" y="53"/>
              </a:cxn>
              <a:cxn ang="0">
                <a:pos x="66" y="60"/>
              </a:cxn>
              <a:cxn ang="0">
                <a:pos x="59" y="56"/>
              </a:cxn>
              <a:cxn ang="0">
                <a:pos x="51" y="57"/>
              </a:cxn>
              <a:cxn ang="0">
                <a:pos x="29" y="38"/>
              </a:cxn>
              <a:cxn ang="0">
                <a:pos x="51" y="20"/>
              </a:cxn>
              <a:cxn ang="0">
                <a:pos x="73" y="38"/>
              </a:cxn>
              <a:cxn ang="0">
                <a:pos x="64" y="53"/>
              </a:cxn>
              <a:cxn ang="0">
                <a:pos x="35" y="11"/>
              </a:cxn>
              <a:cxn ang="0">
                <a:pos x="31" y="14"/>
              </a:cxn>
              <a:cxn ang="0">
                <a:pos x="35" y="18"/>
              </a:cxn>
              <a:cxn ang="0">
                <a:pos x="39" y="14"/>
              </a:cxn>
              <a:cxn ang="0">
                <a:pos x="35" y="11"/>
              </a:cxn>
              <a:cxn ang="0">
                <a:pos x="44" y="30"/>
              </a:cxn>
              <a:cxn ang="0">
                <a:pos x="41" y="33"/>
              </a:cxn>
              <a:cxn ang="0">
                <a:pos x="44" y="35"/>
              </a:cxn>
              <a:cxn ang="0">
                <a:pos x="47" y="33"/>
              </a:cxn>
              <a:cxn ang="0">
                <a:pos x="44" y="30"/>
              </a:cxn>
              <a:cxn ang="0">
                <a:pos x="58" y="30"/>
              </a:cxn>
              <a:cxn ang="0">
                <a:pos x="55" y="33"/>
              </a:cxn>
              <a:cxn ang="0">
                <a:pos x="58" y="35"/>
              </a:cxn>
              <a:cxn ang="0">
                <a:pos x="61" y="33"/>
              </a:cxn>
              <a:cxn ang="0">
                <a:pos x="58" y="30"/>
              </a:cxn>
            </a:cxnLst>
            <a:rect l="0" t="0" r="r" b="b"/>
            <a:pathLst>
              <a:path w="73" h="60">
                <a:moveTo>
                  <a:pt x="49" y="18"/>
                </a:moveTo>
                <a:cubicBezTo>
                  <a:pt x="37" y="18"/>
                  <a:pt x="27" y="27"/>
                  <a:pt x="27" y="39"/>
                </a:cubicBezTo>
                <a:cubicBezTo>
                  <a:pt x="27" y="41"/>
                  <a:pt x="28" y="42"/>
                  <a:pt x="28" y="44"/>
                </a:cubicBezTo>
                <a:cubicBezTo>
                  <a:pt x="27" y="44"/>
                  <a:pt x="26" y="44"/>
                  <a:pt x="26" y="44"/>
                </a:cubicBezTo>
                <a:cubicBezTo>
                  <a:pt x="22" y="44"/>
                  <a:pt x="20" y="44"/>
                  <a:pt x="17" y="43"/>
                </a:cubicBezTo>
                <a:cubicBezTo>
                  <a:pt x="8" y="47"/>
                  <a:pt x="8" y="47"/>
                  <a:pt x="8" y="47"/>
                </a:cubicBezTo>
                <a:cubicBezTo>
                  <a:pt x="10" y="40"/>
                  <a:pt x="10" y="40"/>
                  <a:pt x="10" y="40"/>
                </a:cubicBezTo>
                <a:cubicBezTo>
                  <a:pt x="4" y="35"/>
                  <a:pt x="0" y="29"/>
                  <a:pt x="0" y="22"/>
                </a:cubicBezTo>
                <a:cubicBezTo>
                  <a:pt x="0" y="10"/>
                  <a:pt x="11" y="0"/>
                  <a:pt x="26" y="0"/>
                </a:cubicBezTo>
                <a:cubicBezTo>
                  <a:pt x="38" y="0"/>
                  <a:pt x="50" y="8"/>
                  <a:pt x="52" y="18"/>
                </a:cubicBezTo>
                <a:cubicBezTo>
                  <a:pt x="51" y="18"/>
                  <a:pt x="50" y="18"/>
                  <a:pt x="49" y="18"/>
                </a:cubicBezTo>
                <a:close/>
                <a:moveTo>
                  <a:pt x="17" y="11"/>
                </a:moveTo>
                <a:cubicBezTo>
                  <a:pt x="15" y="11"/>
                  <a:pt x="13" y="12"/>
                  <a:pt x="13" y="14"/>
                </a:cubicBezTo>
                <a:cubicBezTo>
                  <a:pt x="13" y="16"/>
                  <a:pt x="15" y="18"/>
                  <a:pt x="17" y="18"/>
                </a:cubicBezTo>
                <a:cubicBezTo>
                  <a:pt x="19" y="18"/>
                  <a:pt x="20" y="16"/>
                  <a:pt x="20" y="14"/>
                </a:cubicBezTo>
                <a:cubicBezTo>
                  <a:pt x="20" y="12"/>
                  <a:pt x="19" y="11"/>
                  <a:pt x="17" y="11"/>
                </a:cubicBezTo>
                <a:close/>
                <a:moveTo>
                  <a:pt x="64" y="53"/>
                </a:moveTo>
                <a:cubicBezTo>
                  <a:pt x="66" y="60"/>
                  <a:pt x="66" y="60"/>
                  <a:pt x="66" y="60"/>
                </a:cubicBezTo>
                <a:cubicBezTo>
                  <a:pt x="59" y="56"/>
                  <a:pt x="59" y="56"/>
                  <a:pt x="59" y="56"/>
                </a:cubicBezTo>
                <a:cubicBezTo>
                  <a:pt x="56" y="56"/>
                  <a:pt x="53" y="57"/>
                  <a:pt x="51" y="57"/>
                </a:cubicBezTo>
                <a:cubicBezTo>
                  <a:pt x="39" y="57"/>
                  <a:pt x="29" y="49"/>
                  <a:pt x="29" y="38"/>
                </a:cubicBezTo>
                <a:cubicBezTo>
                  <a:pt x="29" y="28"/>
                  <a:pt x="39" y="20"/>
                  <a:pt x="51" y="20"/>
                </a:cubicBezTo>
                <a:cubicBezTo>
                  <a:pt x="63" y="20"/>
                  <a:pt x="73" y="28"/>
                  <a:pt x="73" y="38"/>
                </a:cubicBezTo>
                <a:cubicBezTo>
                  <a:pt x="73" y="44"/>
                  <a:pt x="69" y="49"/>
                  <a:pt x="64" y="53"/>
                </a:cubicBezTo>
                <a:close/>
                <a:moveTo>
                  <a:pt x="35" y="11"/>
                </a:moveTo>
                <a:cubicBezTo>
                  <a:pt x="33" y="11"/>
                  <a:pt x="31" y="12"/>
                  <a:pt x="31" y="14"/>
                </a:cubicBezTo>
                <a:cubicBezTo>
                  <a:pt x="31" y="16"/>
                  <a:pt x="33" y="18"/>
                  <a:pt x="35" y="18"/>
                </a:cubicBezTo>
                <a:cubicBezTo>
                  <a:pt x="37" y="18"/>
                  <a:pt x="39" y="16"/>
                  <a:pt x="39" y="14"/>
                </a:cubicBezTo>
                <a:cubicBezTo>
                  <a:pt x="39" y="12"/>
                  <a:pt x="37" y="11"/>
                  <a:pt x="35" y="11"/>
                </a:cubicBezTo>
                <a:close/>
                <a:moveTo>
                  <a:pt x="44" y="30"/>
                </a:moveTo>
                <a:cubicBezTo>
                  <a:pt x="42" y="30"/>
                  <a:pt x="41" y="31"/>
                  <a:pt x="41" y="33"/>
                </a:cubicBezTo>
                <a:cubicBezTo>
                  <a:pt x="41" y="34"/>
                  <a:pt x="42" y="35"/>
                  <a:pt x="44" y="35"/>
                </a:cubicBezTo>
                <a:cubicBezTo>
                  <a:pt x="46" y="35"/>
                  <a:pt x="47" y="34"/>
                  <a:pt x="47" y="33"/>
                </a:cubicBezTo>
                <a:cubicBezTo>
                  <a:pt x="47" y="31"/>
                  <a:pt x="46" y="30"/>
                  <a:pt x="44" y="30"/>
                </a:cubicBezTo>
                <a:close/>
                <a:moveTo>
                  <a:pt x="58" y="30"/>
                </a:moveTo>
                <a:cubicBezTo>
                  <a:pt x="57" y="30"/>
                  <a:pt x="55" y="31"/>
                  <a:pt x="55" y="33"/>
                </a:cubicBezTo>
                <a:cubicBezTo>
                  <a:pt x="55" y="34"/>
                  <a:pt x="57" y="35"/>
                  <a:pt x="58" y="35"/>
                </a:cubicBezTo>
                <a:cubicBezTo>
                  <a:pt x="60" y="35"/>
                  <a:pt x="61" y="34"/>
                  <a:pt x="61" y="33"/>
                </a:cubicBezTo>
                <a:cubicBezTo>
                  <a:pt x="61" y="31"/>
                  <a:pt x="60" y="30"/>
                  <a:pt x="58" y="3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Freeform 174"/>
          <p:cNvSpPr>
            <a:spLocks noEditPoints="1"/>
          </p:cNvSpPr>
          <p:nvPr/>
        </p:nvSpPr>
        <p:spPr bwMode="auto">
          <a:xfrm>
            <a:off x="9923845" y="4883943"/>
            <a:ext cx="241300" cy="168275"/>
          </a:xfrm>
          <a:custGeom>
            <a:avLst/>
            <a:gdLst/>
            <a:ahLst/>
            <a:cxnLst>
              <a:cxn ang="0">
                <a:pos x="64" y="20"/>
              </a:cxn>
              <a:cxn ang="0">
                <a:pos x="35" y="9"/>
              </a:cxn>
              <a:cxn ang="0">
                <a:pos x="7" y="20"/>
              </a:cxn>
              <a:cxn ang="0">
                <a:pos x="6" y="20"/>
              </a:cxn>
              <a:cxn ang="0">
                <a:pos x="0" y="14"/>
              </a:cxn>
              <a:cxn ang="0">
                <a:pos x="1" y="13"/>
              </a:cxn>
              <a:cxn ang="0">
                <a:pos x="35" y="0"/>
              </a:cxn>
              <a:cxn ang="0">
                <a:pos x="70" y="13"/>
              </a:cxn>
              <a:cxn ang="0">
                <a:pos x="70" y="14"/>
              </a:cxn>
              <a:cxn ang="0">
                <a:pos x="64" y="20"/>
              </a:cxn>
              <a:cxn ang="0">
                <a:pos x="64" y="20"/>
              </a:cxn>
              <a:cxn ang="0">
                <a:pos x="54" y="30"/>
              </a:cxn>
              <a:cxn ang="0">
                <a:pos x="35" y="22"/>
              </a:cxn>
              <a:cxn ang="0">
                <a:pos x="16" y="30"/>
              </a:cxn>
              <a:cxn ang="0">
                <a:pos x="10" y="24"/>
              </a:cxn>
              <a:cxn ang="0">
                <a:pos x="10" y="23"/>
              </a:cxn>
              <a:cxn ang="0">
                <a:pos x="35" y="13"/>
              </a:cxn>
              <a:cxn ang="0">
                <a:pos x="60" y="23"/>
              </a:cxn>
              <a:cxn ang="0">
                <a:pos x="61" y="24"/>
              </a:cxn>
              <a:cxn ang="0">
                <a:pos x="55" y="30"/>
              </a:cxn>
              <a:cxn ang="0">
                <a:pos x="54" y="30"/>
              </a:cxn>
              <a:cxn ang="0">
                <a:pos x="35" y="36"/>
              </a:cxn>
              <a:cxn ang="0">
                <a:pos x="26" y="40"/>
              </a:cxn>
              <a:cxn ang="0">
                <a:pos x="20" y="34"/>
              </a:cxn>
              <a:cxn ang="0">
                <a:pos x="20" y="33"/>
              </a:cxn>
              <a:cxn ang="0">
                <a:pos x="35" y="27"/>
              </a:cxn>
              <a:cxn ang="0">
                <a:pos x="51" y="33"/>
              </a:cxn>
              <a:cxn ang="0">
                <a:pos x="51" y="34"/>
              </a:cxn>
              <a:cxn ang="0">
                <a:pos x="45" y="40"/>
              </a:cxn>
              <a:cxn ang="0">
                <a:pos x="35" y="36"/>
              </a:cxn>
              <a:cxn ang="0">
                <a:pos x="29" y="43"/>
              </a:cxn>
              <a:cxn ang="0">
                <a:pos x="35" y="41"/>
              </a:cxn>
              <a:cxn ang="0">
                <a:pos x="41" y="43"/>
              </a:cxn>
              <a:cxn ang="0">
                <a:pos x="35" y="49"/>
              </a:cxn>
              <a:cxn ang="0">
                <a:pos x="29" y="43"/>
              </a:cxn>
            </a:cxnLst>
            <a:rect l="0" t="0" r="r" b="b"/>
            <a:pathLst>
              <a:path w="70" h="49">
                <a:moveTo>
                  <a:pt x="64" y="20"/>
                </a:moveTo>
                <a:cubicBezTo>
                  <a:pt x="55" y="13"/>
                  <a:pt x="46" y="9"/>
                  <a:pt x="35" y="9"/>
                </a:cubicBezTo>
                <a:cubicBezTo>
                  <a:pt x="24" y="9"/>
                  <a:pt x="15" y="13"/>
                  <a:pt x="7" y="20"/>
                </a:cubicBezTo>
                <a:cubicBezTo>
                  <a:pt x="7" y="20"/>
                  <a:pt x="7" y="20"/>
                  <a:pt x="6" y="20"/>
                </a:cubicBezTo>
                <a:cubicBezTo>
                  <a:pt x="5" y="20"/>
                  <a:pt x="0" y="15"/>
                  <a:pt x="0" y="14"/>
                </a:cubicBezTo>
                <a:cubicBezTo>
                  <a:pt x="0" y="14"/>
                  <a:pt x="0" y="14"/>
                  <a:pt x="1" y="13"/>
                </a:cubicBezTo>
                <a:cubicBezTo>
                  <a:pt x="10" y="4"/>
                  <a:pt x="23" y="0"/>
                  <a:pt x="35" y="0"/>
                </a:cubicBezTo>
                <a:cubicBezTo>
                  <a:pt x="48" y="0"/>
                  <a:pt x="61" y="4"/>
                  <a:pt x="70" y="13"/>
                </a:cubicBezTo>
                <a:cubicBezTo>
                  <a:pt x="70" y="14"/>
                  <a:pt x="70" y="14"/>
                  <a:pt x="70" y="14"/>
                </a:cubicBezTo>
                <a:cubicBezTo>
                  <a:pt x="70" y="15"/>
                  <a:pt x="65" y="20"/>
                  <a:pt x="64" y="20"/>
                </a:cubicBezTo>
                <a:cubicBezTo>
                  <a:pt x="64" y="20"/>
                  <a:pt x="64" y="20"/>
                  <a:pt x="64" y="20"/>
                </a:cubicBezTo>
                <a:close/>
                <a:moveTo>
                  <a:pt x="54" y="30"/>
                </a:moveTo>
                <a:cubicBezTo>
                  <a:pt x="48" y="25"/>
                  <a:pt x="43" y="22"/>
                  <a:pt x="35" y="22"/>
                </a:cubicBezTo>
                <a:cubicBezTo>
                  <a:pt x="25" y="22"/>
                  <a:pt x="16" y="30"/>
                  <a:pt x="16" y="30"/>
                </a:cubicBezTo>
                <a:cubicBezTo>
                  <a:pt x="15" y="30"/>
                  <a:pt x="10" y="25"/>
                  <a:pt x="10" y="24"/>
                </a:cubicBezTo>
                <a:cubicBezTo>
                  <a:pt x="10" y="24"/>
                  <a:pt x="10" y="23"/>
                  <a:pt x="10" y="23"/>
                </a:cubicBezTo>
                <a:cubicBezTo>
                  <a:pt x="17" y="17"/>
                  <a:pt x="26" y="13"/>
                  <a:pt x="35" y="13"/>
                </a:cubicBezTo>
                <a:cubicBezTo>
                  <a:pt x="44" y="13"/>
                  <a:pt x="54" y="17"/>
                  <a:pt x="60" y="23"/>
                </a:cubicBezTo>
                <a:cubicBezTo>
                  <a:pt x="61" y="23"/>
                  <a:pt x="61" y="24"/>
                  <a:pt x="61" y="24"/>
                </a:cubicBezTo>
                <a:cubicBezTo>
                  <a:pt x="61" y="25"/>
                  <a:pt x="56" y="30"/>
                  <a:pt x="55" y="30"/>
                </a:cubicBezTo>
                <a:cubicBezTo>
                  <a:pt x="54" y="30"/>
                  <a:pt x="54" y="30"/>
                  <a:pt x="54" y="30"/>
                </a:cubicBezTo>
                <a:close/>
                <a:moveTo>
                  <a:pt x="35" y="36"/>
                </a:moveTo>
                <a:cubicBezTo>
                  <a:pt x="30" y="36"/>
                  <a:pt x="26" y="40"/>
                  <a:pt x="26" y="40"/>
                </a:cubicBezTo>
                <a:cubicBezTo>
                  <a:pt x="25" y="40"/>
                  <a:pt x="20" y="35"/>
                  <a:pt x="20" y="34"/>
                </a:cubicBezTo>
                <a:cubicBezTo>
                  <a:pt x="20" y="33"/>
                  <a:pt x="20" y="33"/>
                  <a:pt x="20" y="33"/>
                </a:cubicBezTo>
                <a:cubicBezTo>
                  <a:pt x="24" y="29"/>
                  <a:pt x="30" y="27"/>
                  <a:pt x="35" y="27"/>
                </a:cubicBezTo>
                <a:cubicBezTo>
                  <a:pt x="41" y="27"/>
                  <a:pt x="47" y="29"/>
                  <a:pt x="51" y="33"/>
                </a:cubicBezTo>
                <a:cubicBezTo>
                  <a:pt x="51" y="33"/>
                  <a:pt x="51" y="33"/>
                  <a:pt x="51" y="34"/>
                </a:cubicBezTo>
                <a:cubicBezTo>
                  <a:pt x="51" y="35"/>
                  <a:pt x="46" y="40"/>
                  <a:pt x="45" y="40"/>
                </a:cubicBezTo>
                <a:cubicBezTo>
                  <a:pt x="44" y="40"/>
                  <a:pt x="41" y="36"/>
                  <a:pt x="35" y="36"/>
                </a:cubicBezTo>
                <a:close/>
                <a:moveTo>
                  <a:pt x="29" y="43"/>
                </a:moveTo>
                <a:cubicBezTo>
                  <a:pt x="29" y="42"/>
                  <a:pt x="34" y="41"/>
                  <a:pt x="35" y="41"/>
                </a:cubicBezTo>
                <a:cubicBezTo>
                  <a:pt x="37" y="41"/>
                  <a:pt x="41" y="42"/>
                  <a:pt x="41" y="43"/>
                </a:cubicBezTo>
                <a:cubicBezTo>
                  <a:pt x="41" y="44"/>
                  <a:pt x="36" y="49"/>
                  <a:pt x="35" y="49"/>
                </a:cubicBezTo>
                <a:cubicBezTo>
                  <a:pt x="34" y="49"/>
                  <a:pt x="29" y="44"/>
                  <a:pt x="29" y="43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175"/>
          <p:cNvSpPr>
            <a:spLocks noEditPoints="1"/>
          </p:cNvSpPr>
          <p:nvPr/>
        </p:nvSpPr>
        <p:spPr bwMode="auto">
          <a:xfrm>
            <a:off x="10377105" y="4883943"/>
            <a:ext cx="198438" cy="200025"/>
          </a:xfrm>
          <a:custGeom>
            <a:avLst/>
            <a:gdLst/>
            <a:ahLst/>
            <a:cxnLst>
              <a:cxn ang="0">
                <a:pos x="11" y="57"/>
              </a:cxn>
              <a:cxn ang="0">
                <a:pos x="8" y="58"/>
              </a:cxn>
              <a:cxn ang="0">
                <a:pos x="5" y="57"/>
              </a:cxn>
              <a:cxn ang="0">
                <a:pos x="1" y="53"/>
              </a:cxn>
              <a:cxn ang="0">
                <a:pos x="0" y="50"/>
              </a:cxn>
              <a:cxn ang="0">
                <a:pos x="1" y="47"/>
              </a:cxn>
              <a:cxn ang="0">
                <a:pos x="25" y="22"/>
              </a:cxn>
              <a:cxn ang="0">
                <a:pos x="35" y="33"/>
              </a:cxn>
              <a:cxn ang="0">
                <a:pos x="11" y="57"/>
              </a:cxn>
              <a:cxn ang="0">
                <a:pos x="10" y="45"/>
              </a:cxn>
              <a:cxn ang="0">
                <a:pos x="8" y="48"/>
              </a:cxn>
              <a:cxn ang="0">
                <a:pos x="10" y="50"/>
              </a:cxn>
              <a:cxn ang="0">
                <a:pos x="12" y="48"/>
              </a:cxn>
              <a:cxn ang="0">
                <a:pos x="10" y="45"/>
              </a:cxn>
              <a:cxn ang="0">
                <a:pos x="57" y="21"/>
              </a:cxn>
              <a:cxn ang="0">
                <a:pos x="42" y="32"/>
              </a:cxn>
              <a:cxn ang="0">
                <a:pos x="26" y="16"/>
              </a:cxn>
              <a:cxn ang="0">
                <a:pos x="42" y="0"/>
              </a:cxn>
              <a:cxn ang="0">
                <a:pos x="50" y="2"/>
              </a:cxn>
              <a:cxn ang="0">
                <a:pos x="51" y="3"/>
              </a:cxn>
              <a:cxn ang="0">
                <a:pos x="50" y="4"/>
              </a:cxn>
              <a:cxn ang="0">
                <a:pos x="40" y="10"/>
              </a:cxn>
              <a:cxn ang="0">
                <a:pos x="40" y="18"/>
              </a:cxn>
              <a:cxn ang="0">
                <a:pos x="47" y="22"/>
              </a:cxn>
              <a:cxn ang="0">
                <a:pos x="57" y="16"/>
              </a:cxn>
              <a:cxn ang="0">
                <a:pos x="58" y="17"/>
              </a:cxn>
              <a:cxn ang="0">
                <a:pos x="57" y="21"/>
              </a:cxn>
            </a:cxnLst>
            <a:rect l="0" t="0" r="r" b="b"/>
            <a:pathLst>
              <a:path w="58" h="58">
                <a:moveTo>
                  <a:pt x="11" y="57"/>
                </a:moveTo>
                <a:cubicBezTo>
                  <a:pt x="10" y="58"/>
                  <a:pt x="9" y="58"/>
                  <a:pt x="8" y="58"/>
                </a:cubicBezTo>
                <a:cubicBezTo>
                  <a:pt x="7" y="58"/>
                  <a:pt x="6" y="58"/>
                  <a:pt x="5" y="57"/>
                </a:cubicBezTo>
                <a:cubicBezTo>
                  <a:pt x="1" y="53"/>
                  <a:pt x="1" y="53"/>
                  <a:pt x="1" y="53"/>
                </a:cubicBezTo>
                <a:cubicBezTo>
                  <a:pt x="0" y="52"/>
                  <a:pt x="0" y="51"/>
                  <a:pt x="0" y="50"/>
                </a:cubicBezTo>
                <a:cubicBezTo>
                  <a:pt x="0" y="49"/>
                  <a:pt x="0" y="47"/>
                  <a:pt x="1" y="47"/>
                </a:cubicBezTo>
                <a:cubicBezTo>
                  <a:pt x="25" y="22"/>
                  <a:pt x="25" y="22"/>
                  <a:pt x="25" y="22"/>
                </a:cubicBezTo>
                <a:cubicBezTo>
                  <a:pt x="27" y="27"/>
                  <a:pt x="31" y="31"/>
                  <a:pt x="35" y="33"/>
                </a:cubicBezTo>
                <a:lnTo>
                  <a:pt x="11" y="57"/>
                </a:lnTo>
                <a:close/>
                <a:moveTo>
                  <a:pt x="10" y="45"/>
                </a:moveTo>
                <a:cubicBezTo>
                  <a:pt x="9" y="45"/>
                  <a:pt x="8" y="46"/>
                  <a:pt x="8" y="48"/>
                </a:cubicBezTo>
                <a:cubicBezTo>
                  <a:pt x="8" y="49"/>
                  <a:pt x="9" y="50"/>
                  <a:pt x="10" y="50"/>
                </a:cubicBezTo>
                <a:cubicBezTo>
                  <a:pt x="11" y="50"/>
                  <a:pt x="12" y="49"/>
                  <a:pt x="12" y="48"/>
                </a:cubicBezTo>
                <a:cubicBezTo>
                  <a:pt x="12" y="46"/>
                  <a:pt x="11" y="45"/>
                  <a:pt x="10" y="45"/>
                </a:cubicBezTo>
                <a:close/>
                <a:moveTo>
                  <a:pt x="57" y="21"/>
                </a:moveTo>
                <a:cubicBezTo>
                  <a:pt x="55" y="27"/>
                  <a:pt x="49" y="32"/>
                  <a:pt x="42" y="32"/>
                </a:cubicBezTo>
                <a:cubicBezTo>
                  <a:pt x="33" y="32"/>
                  <a:pt x="26" y="24"/>
                  <a:pt x="26" y="16"/>
                </a:cubicBezTo>
                <a:cubicBezTo>
                  <a:pt x="26" y="7"/>
                  <a:pt x="33" y="0"/>
                  <a:pt x="42" y="0"/>
                </a:cubicBezTo>
                <a:cubicBezTo>
                  <a:pt x="45" y="0"/>
                  <a:pt x="48" y="0"/>
                  <a:pt x="50" y="2"/>
                </a:cubicBezTo>
                <a:cubicBezTo>
                  <a:pt x="51" y="2"/>
                  <a:pt x="51" y="2"/>
                  <a:pt x="51" y="3"/>
                </a:cubicBezTo>
                <a:cubicBezTo>
                  <a:pt x="51" y="3"/>
                  <a:pt x="51" y="4"/>
                  <a:pt x="50" y="4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8"/>
                  <a:pt x="40" y="18"/>
                  <a:pt x="40" y="18"/>
                </a:cubicBezTo>
                <a:cubicBezTo>
                  <a:pt x="47" y="22"/>
                  <a:pt x="47" y="22"/>
                  <a:pt x="47" y="22"/>
                </a:cubicBezTo>
                <a:cubicBezTo>
                  <a:pt x="48" y="21"/>
                  <a:pt x="56" y="16"/>
                  <a:pt x="57" y="16"/>
                </a:cubicBezTo>
                <a:cubicBezTo>
                  <a:pt x="58" y="16"/>
                  <a:pt x="58" y="16"/>
                  <a:pt x="58" y="17"/>
                </a:cubicBezTo>
                <a:cubicBezTo>
                  <a:pt x="58" y="18"/>
                  <a:pt x="58" y="20"/>
                  <a:pt x="57" y="2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176"/>
          <p:cNvSpPr>
            <a:spLocks noEditPoints="1"/>
          </p:cNvSpPr>
          <p:nvPr/>
        </p:nvSpPr>
        <p:spPr bwMode="auto">
          <a:xfrm>
            <a:off x="1595820" y="5323681"/>
            <a:ext cx="168275" cy="223838"/>
          </a:xfrm>
          <a:custGeom>
            <a:avLst/>
            <a:gdLst/>
            <a:ahLst/>
            <a:cxnLst>
              <a:cxn ang="0">
                <a:pos x="17" y="41"/>
              </a:cxn>
              <a:cxn ang="0">
                <a:pos x="13" y="43"/>
              </a:cxn>
              <a:cxn ang="0">
                <a:pos x="2" y="46"/>
              </a:cxn>
              <a:cxn ang="0">
                <a:pos x="1" y="44"/>
              </a:cxn>
              <a:cxn ang="0">
                <a:pos x="0" y="42"/>
              </a:cxn>
              <a:cxn ang="0">
                <a:pos x="1" y="31"/>
              </a:cxn>
              <a:cxn ang="0">
                <a:pos x="3" y="30"/>
              </a:cxn>
              <a:cxn ang="0">
                <a:pos x="14" y="35"/>
              </a:cxn>
              <a:cxn ang="0">
                <a:pos x="17" y="36"/>
              </a:cxn>
              <a:cxn ang="0">
                <a:pos x="19" y="39"/>
              </a:cxn>
              <a:cxn ang="0">
                <a:pos x="17" y="41"/>
              </a:cxn>
              <a:cxn ang="0">
                <a:pos x="23" y="31"/>
              </a:cxn>
              <a:cxn ang="0">
                <a:pos x="19" y="29"/>
              </a:cxn>
              <a:cxn ang="0">
                <a:pos x="5" y="7"/>
              </a:cxn>
              <a:cxn ang="0">
                <a:pos x="6" y="5"/>
              </a:cxn>
              <a:cxn ang="0">
                <a:pos x="21" y="1"/>
              </a:cxn>
              <a:cxn ang="0">
                <a:pos x="23" y="2"/>
              </a:cxn>
              <a:cxn ang="0">
                <a:pos x="25" y="27"/>
              </a:cxn>
              <a:cxn ang="0">
                <a:pos x="23" y="31"/>
              </a:cxn>
              <a:cxn ang="0">
                <a:pos x="24" y="52"/>
              </a:cxn>
              <a:cxn ang="0">
                <a:pos x="24" y="63"/>
              </a:cxn>
              <a:cxn ang="0">
                <a:pos x="22" y="65"/>
              </a:cxn>
              <a:cxn ang="0">
                <a:pos x="10" y="60"/>
              </a:cxn>
              <a:cxn ang="0">
                <a:pos x="9" y="59"/>
              </a:cxn>
              <a:cxn ang="0">
                <a:pos x="10" y="58"/>
              </a:cxn>
              <a:cxn ang="0">
                <a:pos x="17" y="48"/>
              </a:cxn>
              <a:cxn ang="0">
                <a:pos x="19" y="46"/>
              </a:cxn>
              <a:cxn ang="0">
                <a:pos x="23" y="45"/>
              </a:cxn>
              <a:cxn ang="0">
                <a:pos x="24" y="48"/>
              </a:cxn>
              <a:cxn ang="0">
                <a:pos x="24" y="52"/>
              </a:cxn>
              <a:cxn ang="0">
                <a:pos x="47" y="33"/>
              </a:cxn>
              <a:cxn ang="0">
                <a:pos x="35" y="36"/>
              </a:cxn>
              <a:cxn ang="0">
                <a:pos x="32" y="37"/>
              </a:cxn>
              <a:cxn ang="0">
                <a:pos x="32" y="37"/>
              </a:cxn>
              <a:cxn ang="0">
                <a:pos x="29" y="35"/>
              </a:cxn>
              <a:cxn ang="0">
                <a:pos x="29" y="32"/>
              </a:cxn>
              <a:cxn ang="0">
                <a:pos x="32" y="28"/>
              </a:cxn>
              <a:cxn ang="0">
                <a:pos x="39" y="20"/>
              </a:cxn>
              <a:cxn ang="0">
                <a:pos x="41" y="20"/>
              </a:cxn>
              <a:cxn ang="0">
                <a:pos x="48" y="30"/>
              </a:cxn>
              <a:cxn ang="0">
                <a:pos x="48" y="31"/>
              </a:cxn>
              <a:cxn ang="0">
                <a:pos x="47" y="33"/>
              </a:cxn>
              <a:cxn ang="0">
                <a:pos x="40" y="60"/>
              </a:cxn>
              <a:cxn ang="0">
                <a:pos x="38" y="59"/>
              </a:cxn>
              <a:cxn ang="0">
                <a:pos x="32" y="49"/>
              </a:cxn>
              <a:cxn ang="0">
                <a:pos x="30" y="46"/>
              </a:cxn>
              <a:cxn ang="0">
                <a:pos x="30" y="43"/>
              </a:cxn>
              <a:cxn ang="0">
                <a:pos x="33" y="42"/>
              </a:cxn>
              <a:cxn ang="0">
                <a:pos x="37" y="44"/>
              </a:cxn>
              <a:cxn ang="0">
                <a:pos x="48" y="47"/>
              </a:cxn>
              <a:cxn ang="0">
                <a:pos x="49" y="49"/>
              </a:cxn>
              <a:cxn ang="0">
                <a:pos x="40" y="60"/>
              </a:cxn>
            </a:cxnLst>
            <a:rect l="0" t="0" r="r" b="b"/>
            <a:pathLst>
              <a:path w="49" h="65">
                <a:moveTo>
                  <a:pt x="17" y="41"/>
                </a:moveTo>
                <a:cubicBezTo>
                  <a:pt x="17" y="41"/>
                  <a:pt x="17" y="41"/>
                  <a:pt x="13" y="43"/>
                </a:cubicBezTo>
                <a:cubicBezTo>
                  <a:pt x="3" y="46"/>
                  <a:pt x="3" y="46"/>
                  <a:pt x="2" y="46"/>
                </a:cubicBezTo>
                <a:cubicBezTo>
                  <a:pt x="2" y="46"/>
                  <a:pt x="1" y="45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38"/>
                  <a:pt x="0" y="33"/>
                  <a:pt x="1" y="31"/>
                </a:cubicBezTo>
                <a:cubicBezTo>
                  <a:pt x="2" y="31"/>
                  <a:pt x="2" y="30"/>
                  <a:pt x="3" y="30"/>
                </a:cubicBezTo>
                <a:cubicBezTo>
                  <a:pt x="4" y="30"/>
                  <a:pt x="4" y="30"/>
                  <a:pt x="14" y="35"/>
                </a:cubicBezTo>
                <a:cubicBezTo>
                  <a:pt x="14" y="35"/>
                  <a:pt x="14" y="35"/>
                  <a:pt x="17" y="36"/>
                </a:cubicBezTo>
                <a:cubicBezTo>
                  <a:pt x="18" y="36"/>
                  <a:pt x="19" y="37"/>
                  <a:pt x="19" y="39"/>
                </a:cubicBezTo>
                <a:cubicBezTo>
                  <a:pt x="19" y="40"/>
                  <a:pt x="18" y="41"/>
                  <a:pt x="17" y="41"/>
                </a:cubicBezTo>
                <a:close/>
                <a:moveTo>
                  <a:pt x="23" y="31"/>
                </a:moveTo>
                <a:cubicBezTo>
                  <a:pt x="22" y="31"/>
                  <a:pt x="21" y="32"/>
                  <a:pt x="19" y="29"/>
                </a:cubicBezTo>
                <a:cubicBezTo>
                  <a:pt x="5" y="8"/>
                  <a:pt x="5" y="7"/>
                  <a:pt x="5" y="7"/>
                </a:cubicBezTo>
                <a:cubicBezTo>
                  <a:pt x="5" y="6"/>
                  <a:pt x="5" y="6"/>
                  <a:pt x="6" y="5"/>
                </a:cubicBezTo>
                <a:cubicBezTo>
                  <a:pt x="8" y="3"/>
                  <a:pt x="18" y="0"/>
                  <a:pt x="21" y="1"/>
                </a:cubicBezTo>
                <a:cubicBezTo>
                  <a:pt x="22" y="1"/>
                  <a:pt x="23" y="1"/>
                  <a:pt x="23" y="2"/>
                </a:cubicBezTo>
                <a:cubicBezTo>
                  <a:pt x="23" y="3"/>
                  <a:pt x="24" y="22"/>
                  <a:pt x="25" y="27"/>
                </a:cubicBezTo>
                <a:cubicBezTo>
                  <a:pt x="25" y="30"/>
                  <a:pt x="23" y="31"/>
                  <a:pt x="23" y="31"/>
                </a:cubicBezTo>
                <a:close/>
                <a:moveTo>
                  <a:pt x="24" y="52"/>
                </a:moveTo>
                <a:cubicBezTo>
                  <a:pt x="24" y="62"/>
                  <a:pt x="24" y="63"/>
                  <a:pt x="24" y="63"/>
                </a:cubicBezTo>
                <a:cubicBezTo>
                  <a:pt x="24" y="64"/>
                  <a:pt x="23" y="64"/>
                  <a:pt x="22" y="65"/>
                </a:cubicBezTo>
                <a:cubicBezTo>
                  <a:pt x="20" y="65"/>
                  <a:pt x="12" y="62"/>
                  <a:pt x="10" y="60"/>
                </a:cubicBezTo>
                <a:cubicBezTo>
                  <a:pt x="10" y="60"/>
                  <a:pt x="10" y="59"/>
                  <a:pt x="9" y="59"/>
                </a:cubicBezTo>
                <a:cubicBezTo>
                  <a:pt x="9" y="58"/>
                  <a:pt x="9" y="58"/>
                  <a:pt x="10" y="58"/>
                </a:cubicBezTo>
                <a:cubicBezTo>
                  <a:pt x="10" y="57"/>
                  <a:pt x="10" y="57"/>
                  <a:pt x="17" y="48"/>
                </a:cubicBezTo>
                <a:cubicBezTo>
                  <a:pt x="17" y="48"/>
                  <a:pt x="17" y="48"/>
                  <a:pt x="19" y="46"/>
                </a:cubicBezTo>
                <a:cubicBezTo>
                  <a:pt x="20" y="45"/>
                  <a:pt x="21" y="45"/>
                  <a:pt x="23" y="45"/>
                </a:cubicBezTo>
                <a:cubicBezTo>
                  <a:pt x="24" y="46"/>
                  <a:pt x="24" y="47"/>
                  <a:pt x="24" y="48"/>
                </a:cubicBezTo>
                <a:cubicBezTo>
                  <a:pt x="24" y="48"/>
                  <a:pt x="24" y="48"/>
                  <a:pt x="24" y="52"/>
                </a:cubicBezTo>
                <a:close/>
                <a:moveTo>
                  <a:pt x="47" y="33"/>
                </a:moveTo>
                <a:cubicBezTo>
                  <a:pt x="47" y="33"/>
                  <a:pt x="46" y="33"/>
                  <a:pt x="35" y="36"/>
                </a:cubicBezTo>
                <a:cubicBezTo>
                  <a:pt x="34" y="36"/>
                  <a:pt x="33" y="36"/>
                  <a:pt x="32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31" y="37"/>
                  <a:pt x="30" y="36"/>
                  <a:pt x="29" y="35"/>
                </a:cubicBezTo>
                <a:cubicBezTo>
                  <a:pt x="29" y="34"/>
                  <a:pt x="29" y="33"/>
                  <a:pt x="29" y="32"/>
                </a:cubicBezTo>
                <a:cubicBezTo>
                  <a:pt x="29" y="32"/>
                  <a:pt x="29" y="32"/>
                  <a:pt x="32" y="28"/>
                </a:cubicBezTo>
                <a:cubicBezTo>
                  <a:pt x="38" y="20"/>
                  <a:pt x="38" y="20"/>
                  <a:pt x="39" y="20"/>
                </a:cubicBezTo>
                <a:cubicBezTo>
                  <a:pt x="39" y="19"/>
                  <a:pt x="40" y="19"/>
                  <a:pt x="41" y="20"/>
                </a:cubicBezTo>
                <a:cubicBezTo>
                  <a:pt x="43" y="21"/>
                  <a:pt x="48" y="28"/>
                  <a:pt x="48" y="30"/>
                </a:cubicBezTo>
                <a:cubicBezTo>
                  <a:pt x="48" y="31"/>
                  <a:pt x="48" y="31"/>
                  <a:pt x="48" y="31"/>
                </a:cubicBezTo>
                <a:cubicBezTo>
                  <a:pt x="48" y="31"/>
                  <a:pt x="48" y="32"/>
                  <a:pt x="47" y="33"/>
                </a:cubicBezTo>
                <a:close/>
                <a:moveTo>
                  <a:pt x="40" y="60"/>
                </a:moveTo>
                <a:cubicBezTo>
                  <a:pt x="40" y="60"/>
                  <a:pt x="39" y="60"/>
                  <a:pt x="38" y="59"/>
                </a:cubicBezTo>
                <a:cubicBezTo>
                  <a:pt x="38" y="59"/>
                  <a:pt x="37" y="58"/>
                  <a:pt x="32" y="49"/>
                </a:cubicBezTo>
                <a:cubicBezTo>
                  <a:pt x="30" y="46"/>
                  <a:pt x="30" y="46"/>
                  <a:pt x="30" y="46"/>
                </a:cubicBezTo>
                <a:cubicBezTo>
                  <a:pt x="29" y="45"/>
                  <a:pt x="29" y="44"/>
                  <a:pt x="30" y="43"/>
                </a:cubicBezTo>
                <a:cubicBezTo>
                  <a:pt x="31" y="42"/>
                  <a:pt x="32" y="42"/>
                  <a:pt x="33" y="42"/>
                </a:cubicBezTo>
                <a:cubicBezTo>
                  <a:pt x="33" y="42"/>
                  <a:pt x="33" y="42"/>
                  <a:pt x="37" y="44"/>
                </a:cubicBezTo>
                <a:cubicBezTo>
                  <a:pt x="47" y="47"/>
                  <a:pt x="47" y="47"/>
                  <a:pt x="48" y="47"/>
                </a:cubicBezTo>
                <a:cubicBezTo>
                  <a:pt x="48" y="48"/>
                  <a:pt x="49" y="48"/>
                  <a:pt x="49" y="49"/>
                </a:cubicBezTo>
                <a:cubicBezTo>
                  <a:pt x="48" y="52"/>
                  <a:pt x="43" y="59"/>
                  <a:pt x="40" y="6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Freeform 177"/>
          <p:cNvSpPr>
            <a:spLocks noEditPoints="1"/>
          </p:cNvSpPr>
          <p:nvPr/>
        </p:nvSpPr>
        <p:spPr bwMode="auto">
          <a:xfrm>
            <a:off x="2003807" y="5341143"/>
            <a:ext cx="188913" cy="188913"/>
          </a:xfrm>
          <a:custGeom>
            <a:avLst/>
            <a:gdLst/>
            <a:ahLst/>
            <a:cxnLst>
              <a:cxn ang="0">
                <a:pos x="10" y="55"/>
              </a:cxn>
              <a:cxn ang="0">
                <a:pos x="10" y="0"/>
              </a:cxn>
              <a:cxn ang="0">
                <a:pos x="55" y="45"/>
              </a:cxn>
              <a:cxn ang="0">
                <a:pos x="27" y="24"/>
              </a:cxn>
              <a:cxn ang="0">
                <a:pos x="8" y="37"/>
              </a:cxn>
              <a:cxn ang="0">
                <a:pos x="27" y="51"/>
              </a:cxn>
              <a:cxn ang="0">
                <a:pos x="47" y="37"/>
              </a:cxn>
              <a:cxn ang="0">
                <a:pos x="16" y="31"/>
              </a:cxn>
              <a:cxn ang="0">
                <a:pos x="13" y="31"/>
              </a:cxn>
              <a:cxn ang="0">
                <a:pos x="19" y="28"/>
              </a:cxn>
              <a:cxn ang="0">
                <a:pos x="20" y="4"/>
              </a:cxn>
              <a:cxn ang="0">
                <a:pos x="14" y="4"/>
              </a:cxn>
              <a:cxn ang="0">
                <a:pos x="17" y="21"/>
              </a:cxn>
              <a:cxn ang="0">
                <a:pos x="23" y="4"/>
              </a:cxn>
              <a:cxn ang="0">
                <a:pos x="24" y="44"/>
              </a:cxn>
              <a:cxn ang="0">
                <a:pos x="19" y="43"/>
              </a:cxn>
              <a:cxn ang="0">
                <a:pos x="21" y="42"/>
              </a:cxn>
              <a:cxn ang="0">
                <a:pos x="24" y="43"/>
              </a:cxn>
              <a:cxn ang="0">
                <a:pos x="26" y="46"/>
              </a:cxn>
              <a:cxn ang="0">
                <a:pos x="27" y="8"/>
              </a:cxn>
              <a:cxn ang="0">
                <a:pos x="23" y="17"/>
              </a:cxn>
              <a:cxn ang="0">
                <a:pos x="29" y="20"/>
              </a:cxn>
              <a:cxn ang="0">
                <a:pos x="28" y="17"/>
              </a:cxn>
              <a:cxn ang="0">
                <a:pos x="26" y="12"/>
              </a:cxn>
              <a:cxn ang="0">
                <a:pos x="28" y="17"/>
              </a:cxn>
              <a:cxn ang="0">
                <a:pos x="33" y="46"/>
              </a:cxn>
              <a:cxn ang="0">
                <a:pos x="28" y="46"/>
              </a:cxn>
              <a:cxn ang="0">
                <a:pos x="30" y="34"/>
              </a:cxn>
              <a:cxn ang="0">
                <a:pos x="35" y="37"/>
              </a:cxn>
              <a:cxn ang="0">
                <a:pos x="32" y="35"/>
              </a:cxn>
              <a:cxn ang="0">
                <a:pos x="32" y="44"/>
              </a:cxn>
              <a:cxn ang="0">
                <a:pos x="39" y="21"/>
              </a:cxn>
              <a:cxn ang="0">
                <a:pos x="37" y="18"/>
              </a:cxn>
              <a:cxn ang="0">
                <a:pos x="35" y="18"/>
              </a:cxn>
              <a:cxn ang="0">
                <a:pos x="32" y="19"/>
              </a:cxn>
              <a:cxn ang="0">
                <a:pos x="37" y="20"/>
              </a:cxn>
              <a:cxn ang="0">
                <a:pos x="44" y="42"/>
              </a:cxn>
              <a:cxn ang="0">
                <a:pos x="40" y="46"/>
              </a:cxn>
              <a:cxn ang="0">
                <a:pos x="37" y="37"/>
              </a:cxn>
              <a:cxn ang="0">
                <a:pos x="43" y="34"/>
              </a:cxn>
              <a:cxn ang="0">
                <a:pos x="39" y="40"/>
              </a:cxn>
              <a:cxn ang="0">
                <a:pos x="41" y="43"/>
              </a:cxn>
              <a:cxn ang="0">
                <a:pos x="44" y="42"/>
              </a:cxn>
              <a:cxn ang="0">
                <a:pos x="40" y="35"/>
              </a:cxn>
              <a:cxn ang="0">
                <a:pos x="41" y="38"/>
              </a:cxn>
            </a:cxnLst>
            <a:rect l="0" t="0" r="r" b="b"/>
            <a:pathLst>
              <a:path w="55" h="55">
                <a:moveTo>
                  <a:pt x="55" y="45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5"/>
                </a:lnTo>
                <a:close/>
                <a:moveTo>
                  <a:pt x="46" y="28"/>
                </a:moveTo>
                <a:cubicBezTo>
                  <a:pt x="46" y="26"/>
                  <a:pt x="44" y="24"/>
                  <a:pt x="42" y="24"/>
                </a:cubicBezTo>
                <a:cubicBezTo>
                  <a:pt x="37" y="24"/>
                  <a:pt x="32" y="24"/>
                  <a:pt x="27" y="24"/>
                </a:cubicBezTo>
                <a:cubicBezTo>
                  <a:pt x="22" y="24"/>
                  <a:pt x="17" y="24"/>
                  <a:pt x="13" y="24"/>
                </a:cubicBezTo>
                <a:cubicBezTo>
                  <a:pt x="10" y="24"/>
                  <a:pt x="9" y="26"/>
                  <a:pt x="8" y="28"/>
                </a:cubicBezTo>
                <a:cubicBezTo>
                  <a:pt x="8" y="31"/>
                  <a:pt x="8" y="34"/>
                  <a:pt x="8" y="37"/>
                </a:cubicBezTo>
                <a:cubicBezTo>
                  <a:pt x="8" y="40"/>
                  <a:pt x="8" y="44"/>
                  <a:pt x="8" y="47"/>
                </a:cubicBezTo>
                <a:cubicBezTo>
                  <a:pt x="9" y="49"/>
                  <a:pt x="10" y="50"/>
                  <a:pt x="12" y="50"/>
                </a:cubicBezTo>
                <a:cubicBezTo>
                  <a:pt x="17" y="51"/>
                  <a:pt x="22" y="51"/>
                  <a:pt x="27" y="51"/>
                </a:cubicBezTo>
                <a:cubicBezTo>
                  <a:pt x="32" y="51"/>
                  <a:pt x="37" y="51"/>
                  <a:pt x="42" y="50"/>
                </a:cubicBezTo>
                <a:cubicBezTo>
                  <a:pt x="44" y="50"/>
                  <a:pt x="46" y="49"/>
                  <a:pt x="46" y="47"/>
                </a:cubicBezTo>
                <a:cubicBezTo>
                  <a:pt x="47" y="44"/>
                  <a:pt x="47" y="40"/>
                  <a:pt x="47" y="37"/>
                </a:cubicBezTo>
                <a:cubicBezTo>
                  <a:pt x="47" y="34"/>
                  <a:pt x="47" y="31"/>
                  <a:pt x="46" y="28"/>
                </a:cubicBezTo>
                <a:close/>
                <a:moveTo>
                  <a:pt x="19" y="31"/>
                </a:moveTo>
                <a:cubicBezTo>
                  <a:pt x="16" y="31"/>
                  <a:pt x="16" y="31"/>
                  <a:pt x="16" y="31"/>
                </a:cubicBezTo>
                <a:cubicBezTo>
                  <a:pt x="16" y="46"/>
                  <a:pt x="16" y="46"/>
                  <a:pt x="16" y="46"/>
                </a:cubicBezTo>
                <a:cubicBezTo>
                  <a:pt x="13" y="46"/>
                  <a:pt x="13" y="46"/>
                  <a:pt x="13" y="46"/>
                </a:cubicBezTo>
                <a:cubicBezTo>
                  <a:pt x="13" y="31"/>
                  <a:pt x="13" y="31"/>
                  <a:pt x="13" y="31"/>
                </a:cubicBezTo>
                <a:cubicBezTo>
                  <a:pt x="10" y="31"/>
                  <a:pt x="10" y="31"/>
                  <a:pt x="10" y="31"/>
                </a:cubicBezTo>
                <a:cubicBezTo>
                  <a:pt x="10" y="28"/>
                  <a:pt x="10" y="28"/>
                  <a:pt x="10" y="28"/>
                </a:cubicBezTo>
                <a:cubicBezTo>
                  <a:pt x="19" y="28"/>
                  <a:pt x="19" y="28"/>
                  <a:pt x="19" y="28"/>
                </a:cubicBezTo>
                <a:lnTo>
                  <a:pt x="19" y="31"/>
                </a:lnTo>
                <a:close/>
                <a:moveTo>
                  <a:pt x="23" y="4"/>
                </a:moveTo>
                <a:cubicBezTo>
                  <a:pt x="20" y="4"/>
                  <a:pt x="20" y="4"/>
                  <a:pt x="20" y="4"/>
                </a:cubicBezTo>
                <a:cubicBezTo>
                  <a:pt x="19" y="10"/>
                  <a:pt x="19" y="10"/>
                  <a:pt x="19" y="10"/>
                </a:cubicBezTo>
                <a:cubicBezTo>
                  <a:pt x="17" y="4"/>
                  <a:pt x="17" y="4"/>
                  <a:pt x="17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5"/>
                  <a:pt x="15" y="7"/>
                  <a:pt x="16" y="8"/>
                </a:cubicBezTo>
                <a:cubicBezTo>
                  <a:pt x="16" y="11"/>
                  <a:pt x="17" y="13"/>
                  <a:pt x="17" y="14"/>
                </a:cubicBezTo>
                <a:cubicBezTo>
                  <a:pt x="17" y="21"/>
                  <a:pt x="17" y="21"/>
                  <a:pt x="17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14"/>
                  <a:pt x="20" y="14"/>
                  <a:pt x="20" y="14"/>
                </a:cubicBezTo>
                <a:lnTo>
                  <a:pt x="23" y="4"/>
                </a:lnTo>
                <a:close/>
                <a:moveTo>
                  <a:pt x="26" y="46"/>
                </a:moveTo>
                <a:cubicBezTo>
                  <a:pt x="24" y="46"/>
                  <a:pt x="24" y="46"/>
                  <a:pt x="24" y="46"/>
                </a:cubicBezTo>
                <a:cubicBezTo>
                  <a:pt x="24" y="44"/>
                  <a:pt x="24" y="44"/>
                  <a:pt x="24" y="44"/>
                </a:cubicBezTo>
                <a:cubicBezTo>
                  <a:pt x="23" y="45"/>
                  <a:pt x="22" y="46"/>
                  <a:pt x="21" y="46"/>
                </a:cubicBezTo>
                <a:cubicBezTo>
                  <a:pt x="20" y="46"/>
                  <a:pt x="20" y="46"/>
                  <a:pt x="19" y="45"/>
                </a:cubicBezTo>
                <a:cubicBezTo>
                  <a:pt x="19" y="45"/>
                  <a:pt x="19" y="44"/>
                  <a:pt x="19" y="43"/>
                </a:cubicBezTo>
                <a:cubicBezTo>
                  <a:pt x="19" y="33"/>
                  <a:pt x="19" y="33"/>
                  <a:pt x="19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42"/>
                  <a:pt x="21" y="42"/>
                  <a:pt x="21" y="42"/>
                </a:cubicBezTo>
                <a:cubicBezTo>
                  <a:pt x="21" y="43"/>
                  <a:pt x="21" y="43"/>
                  <a:pt x="22" y="43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4"/>
                  <a:pt x="23" y="43"/>
                  <a:pt x="24" y="43"/>
                </a:cubicBezTo>
                <a:cubicBezTo>
                  <a:pt x="24" y="33"/>
                  <a:pt x="24" y="33"/>
                  <a:pt x="24" y="33"/>
                </a:cubicBezTo>
                <a:cubicBezTo>
                  <a:pt x="26" y="33"/>
                  <a:pt x="26" y="33"/>
                  <a:pt x="26" y="33"/>
                </a:cubicBezTo>
                <a:lnTo>
                  <a:pt x="26" y="46"/>
                </a:lnTo>
                <a:close/>
                <a:moveTo>
                  <a:pt x="30" y="12"/>
                </a:moveTo>
                <a:cubicBezTo>
                  <a:pt x="30" y="11"/>
                  <a:pt x="30" y="10"/>
                  <a:pt x="29" y="9"/>
                </a:cubicBezTo>
                <a:cubicBezTo>
                  <a:pt x="29" y="8"/>
                  <a:pt x="28" y="8"/>
                  <a:pt x="27" y="8"/>
                </a:cubicBezTo>
                <a:cubicBezTo>
                  <a:pt x="25" y="8"/>
                  <a:pt x="25" y="8"/>
                  <a:pt x="24" y="9"/>
                </a:cubicBezTo>
                <a:cubicBezTo>
                  <a:pt x="23" y="10"/>
                  <a:pt x="23" y="11"/>
                  <a:pt x="23" y="12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8"/>
                  <a:pt x="23" y="19"/>
                  <a:pt x="24" y="20"/>
                </a:cubicBezTo>
                <a:cubicBezTo>
                  <a:pt x="25" y="21"/>
                  <a:pt x="25" y="21"/>
                  <a:pt x="27" y="21"/>
                </a:cubicBezTo>
                <a:cubicBezTo>
                  <a:pt x="28" y="21"/>
                  <a:pt x="29" y="21"/>
                  <a:pt x="29" y="20"/>
                </a:cubicBezTo>
                <a:cubicBezTo>
                  <a:pt x="30" y="19"/>
                  <a:pt x="30" y="18"/>
                  <a:pt x="30" y="17"/>
                </a:cubicBezTo>
                <a:lnTo>
                  <a:pt x="30" y="12"/>
                </a:lnTo>
                <a:close/>
                <a:moveTo>
                  <a:pt x="28" y="17"/>
                </a:moveTo>
                <a:cubicBezTo>
                  <a:pt x="28" y="19"/>
                  <a:pt x="27" y="19"/>
                  <a:pt x="27" y="19"/>
                </a:cubicBezTo>
                <a:cubicBezTo>
                  <a:pt x="26" y="19"/>
                  <a:pt x="26" y="19"/>
                  <a:pt x="26" y="17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1"/>
                  <a:pt x="26" y="10"/>
                  <a:pt x="27" y="10"/>
                </a:cubicBezTo>
                <a:cubicBezTo>
                  <a:pt x="27" y="10"/>
                  <a:pt x="28" y="11"/>
                  <a:pt x="28" y="12"/>
                </a:cubicBezTo>
                <a:lnTo>
                  <a:pt x="28" y="17"/>
                </a:lnTo>
                <a:close/>
                <a:moveTo>
                  <a:pt x="35" y="42"/>
                </a:moveTo>
                <a:cubicBezTo>
                  <a:pt x="35" y="43"/>
                  <a:pt x="35" y="44"/>
                  <a:pt x="35" y="45"/>
                </a:cubicBezTo>
                <a:cubicBezTo>
                  <a:pt x="34" y="46"/>
                  <a:pt x="34" y="46"/>
                  <a:pt x="33" y="46"/>
                </a:cubicBezTo>
                <a:cubicBezTo>
                  <a:pt x="32" y="46"/>
                  <a:pt x="31" y="46"/>
                  <a:pt x="30" y="45"/>
                </a:cubicBezTo>
                <a:cubicBezTo>
                  <a:pt x="30" y="46"/>
                  <a:pt x="30" y="46"/>
                  <a:pt x="30" y="46"/>
                </a:cubicBezTo>
                <a:cubicBezTo>
                  <a:pt x="28" y="46"/>
                  <a:pt x="28" y="46"/>
                  <a:pt x="28" y="46"/>
                </a:cubicBezTo>
                <a:cubicBezTo>
                  <a:pt x="28" y="28"/>
                  <a:pt x="28" y="28"/>
                  <a:pt x="28" y="28"/>
                </a:cubicBezTo>
                <a:cubicBezTo>
                  <a:pt x="30" y="28"/>
                  <a:pt x="30" y="28"/>
                  <a:pt x="30" y="28"/>
                </a:cubicBezTo>
                <a:cubicBezTo>
                  <a:pt x="30" y="34"/>
                  <a:pt x="30" y="34"/>
                  <a:pt x="30" y="34"/>
                </a:cubicBezTo>
                <a:cubicBezTo>
                  <a:pt x="31" y="33"/>
                  <a:pt x="32" y="33"/>
                  <a:pt x="33" y="33"/>
                </a:cubicBezTo>
                <a:cubicBezTo>
                  <a:pt x="34" y="33"/>
                  <a:pt x="34" y="33"/>
                  <a:pt x="35" y="34"/>
                </a:cubicBezTo>
                <a:cubicBezTo>
                  <a:pt x="35" y="35"/>
                  <a:pt x="35" y="35"/>
                  <a:pt x="35" y="37"/>
                </a:cubicBezTo>
                <a:lnTo>
                  <a:pt x="35" y="42"/>
                </a:lnTo>
                <a:close/>
                <a:moveTo>
                  <a:pt x="33" y="36"/>
                </a:moveTo>
                <a:cubicBezTo>
                  <a:pt x="33" y="35"/>
                  <a:pt x="32" y="35"/>
                  <a:pt x="32" y="35"/>
                </a:cubicBezTo>
                <a:cubicBezTo>
                  <a:pt x="31" y="35"/>
                  <a:pt x="31" y="35"/>
                  <a:pt x="30" y="35"/>
                </a:cubicBezTo>
                <a:cubicBezTo>
                  <a:pt x="30" y="43"/>
                  <a:pt x="30" y="43"/>
                  <a:pt x="30" y="43"/>
                </a:cubicBezTo>
                <a:cubicBezTo>
                  <a:pt x="31" y="44"/>
                  <a:pt x="31" y="44"/>
                  <a:pt x="32" y="44"/>
                </a:cubicBezTo>
                <a:cubicBezTo>
                  <a:pt x="32" y="44"/>
                  <a:pt x="33" y="43"/>
                  <a:pt x="33" y="42"/>
                </a:cubicBezTo>
                <a:lnTo>
                  <a:pt x="33" y="36"/>
                </a:lnTo>
                <a:close/>
                <a:moveTo>
                  <a:pt x="39" y="21"/>
                </a:moveTo>
                <a:cubicBezTo>
                  <a:pt x="39" y="8"/>
                  <a:pt x="39" y="8"/>
                  <a:pt x="39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18"/>
                  <a:pt x="37" y="18"/>
                  <a:pt x="37" y="18"/>
                </a:cubicBezTo>
                <a:cubicBezTo>
                  <a:pt x="36" y="19"/>
                  <a:pt x="36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8"/>
                  <a:pt x="35" y="18"/>
                </a:cubicBezTo>
                <a:cubicBezTo>
                  <a:pt x="35" y="8"/>
                  <a:pt x="35" y="8"/>
                  <a:pt x="35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9"/>
                  <a:pt x="32" y="20"/>
                  <a:pt x="32" y="20"/>
                </a:cubicBezTo>
                <a:cubicBezTo>
                  <a:pt x="33" y="21"/>
                  <a:pt x="33" y="21"/>
                  <a:pt x="34" y="21"/>
                </a:cubicBezTo>
                <a:cubicBezTo>
                  <a:pt x="35" y="21"/>
                  <a:pt x="36" y="21"/>
                  <a:pt x="37" y="20"/>
                </a:cubicBezTo>
                <a:cubicBezTo>
                  <a:pt x="37" y="21"/>
                  <a:pt x="37" y="21"/>
                  <a:pt x="37" y="21"/>
                </a:cubicBezTo>
                <a:lnTo>
                  <a:pt x="39" y="21"/>
                </a:lnTo>
                <a:close/>
                <a:moveTo>
                  <a:pt x="44" y="42"/>
                </a:moveTo>
                <a:cubicBezTo>
                  <a:pt x="44" y="42"/>
                  <a:pt x="44" y="43"/>
                  <a:pt x="44" y="43"/>
                </a:cubicBezTo>
                <a:cubicBezTo>
                  <a:pt x="44" y="44"/>
                  <a:pt x="44" y="44"/>
                  <a:pt x="43" y="45"/>
                </a:cubicBezTo>
                <a:cubicBezTo>
                  <a:pt x="43" y="46"/>
                  <a:pt x="42" y="46"/>
                  <a:pt x="40" y="46"/>
                </a:cubicBezTo>
                <a:cubicBezTo>
                  <a:pt x="39" y="46"/>
                  <a:pt x="38" y="46"/>
                  <a:pt x="38" y="45"/>
                </a:cubicBezTo>
                <a:cubicBezTo>
                  <a:pt x="37" y="44"/>
                  <a:pt x="37" y="43"/>
                  <a:pt x="37" y="42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36"/>
                  <a:pt x="37" y="35"/>
                  <a:pt x="37" y="34"/>
                </a:cubicBezTo>
                <a:cubicBezTo>
                  <a:pt x="38" y="33"/>
                  <a:pt x="39" y="33"/>
                  <a:pt x="40" y="33"/>
                </a:cubicBezTo>
                <a:cubicBezTo>
                  <a:pt x="42" y="33"/>
                  <a:pt x="42" y="33"/>
                  <a:pt x="43" y="34"/>
                </a:cubicBezTo>
                <a:cubicBezTo>
                  <a:pt x="44" y="35"/>
                  <a:pt x="44" y="36"/>
                  <a:pt x="44" y="37"/>
                </a:cubicBezTo>
                <a:cubicBezTo>
                  <a:pt x="44" y="40"/>
                  <a:pt x="44" y="40"/>
                  <a:pt x="44" y="40"/>
                </a:cubicBezTo>
                <a:cubicBezTo>
                  <a:pt x="39" y="40"/>
                  <a:pt x="39" y="40"/>
                  <a:pt x="39" y="40"/>
                </a:cubicBezTo>
                <a:cubicBezTo>
                  <a:pt x="39" y="42"/>
                  <a:pt x="39" y="42"/>
                  <a:pt x="39" y="42"/>
                </a:cubicBezTo>
                <a:cubicBezTo>
                  <a:pt x="39" y="43"/>
                  <a:pt x="40" y="44"/>
                  <a:pt x="40" y="44"/>
                </a:cubicBezTo>
                <a:cubicBezTo>
                  <a:pt x="41" y="44"/>
                  <a:pt x="41" y="44"/>
                  <a:pt x="41" y="43"/>
                </a:cubicBezTo>
                <a:cubicBezTo>
                  <a:pt x="41" y="43"/>
                  <a:pt x="41" y="42"/>
                  <a:pt x="41" y="41"/>
                </a:cubicBezTo>
                <a:cubicBezTo>
                  <a:pt x="44" y="41"/>
                  <a:pt x="44" y="41"/>
                  <a:pt x="44" y="41"/>
                </a:cubicBezTo>
                <a:lnTo>
                  <a:pt x="44" y="42"/>
                </a:lnTo>
                <a:close/>
                <a:moveTo>
                  <a:pt x="41" y="38"/>
                </a:moveTo>
                <a:cubicBezTo>
                  <a:pt x="41" y="37"/>
                  <a:pt x="41" y="37"/>
                  <a:pt x="41" y="37"/>
                </a:cubicBezTo>
                <a:cubicBezTo>
                  <a:pt x="41" y="35"/>
                  <a:pt x="41" y="35"/>
                  <a:pt x="40" y="35"/>
                </a:cubicBezTo>
                <a:cubicBezTo>
                  <a:pt x="40" y="35"/>
                  <a:pt x="39" y="35"/>
                  <a:pt x="39" y="37"/>
                </a:cubicBezTo>
                <a:cubicBezTo>
                  <a:pt x="39" y="38"/>
                  <a:pt x="39" y="38"/>
                  <a:pt x="39" y="38"/>
                </a:cubicBezTo>
                <a:lnTo>
                  <a:pt x="41" y="3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178"/>
          <p:cNvSpPr>
            <a:spLocks noEditPoints="1"/>
          </p:cNvSpPr>
          <p:nvPr/>
        </p:nvSpPr>
        <p:spPr bwMode="auto">
          <a:xfrm>
            <a:off x="2497520" y="5341143"/>
            <a:ext cx="250825" cy="188913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Freeform 179"/>
          <p:cNvSpPr>
            <a:spLocks noEditPoints="1"/>
          </p:cNvSpPr>
          <p:nvPr/>
        </p:nvSpPr>
        <p:spPr bwMode="auto">
          <a:xfrm>
            <a:off x="2499107" y="3977481"/>
            <a:ext cx="188913" cy="153988"/>
          </a:xfrm>
          <a:custGeom>
            <a:avLst/>
            <a:gdLst/>
            <a:ahLst/>
            <a:cxnLst>
              <a:cxn ang="0">
                <a:pos x="55" y="7"/>
              </a:cxn>
              <a:cxn ang="0">
                <a:pos x="52" y="9"/>
              </a:cxn>
              <a:cxn ang="0">
                <a:pos x="2" y="9"/>
              </a:cxn>
              <a:cxn ang="0">
                <a:pos x="0" y="7"/>
              </a:cxn>
              <a:cxn ang="0">
                <a:pos x="0" y="2"/>
              </a:cxn>
              <a:cxn ang="0">
                <a:pos x="2" y="0"/>
              </a:cxn>
              <a:cxn ang="0">
                <a:pos x="52" y="0"/>
              </a:cxn>
              <a:cxn ang="0">
                <a:pos x="55" y="2"/>
              </a:cxn>
              <a:cxn ang="0">
                <a:pos x="55" y="7"/>
              </a:cxn>
              <a:cxn ang="0">
                <a:pos x="55" y="25"/>
              </a:cxn>
              <a:cxn ang="0">
                <a:pos x="52" y="27"/>
              </a:cxn>
              <a:cxn ang="0">
                <a:pos x="2" y="27"/>
              </a:cxn>
              <a:cxn ang="0">
                <a:pos x="0" y="25"/>
              </a:cxn>
              <a:cxn ang="0">
                <a:pos x="0" y="20"/>
              </a:cxn>
              <a:cxn ang="0">
                <a:pos x="2" y="18"/>
              </a:cxn>
              <a:cxn ang="0">
                <a:pos x="52" y="18"/>
              </a:cxn>
              <a:cxn ang="0">
                <a:pos x="55" y="20"/>
              </a:cxn>
              <a:cxn ang="0">
                <a:pos x="55" y="25"/>
              </a:cxn>
              <a:cxn ang="0">
                <a:pos x="55" y="43"/>
              </a:cxn>
              <a:cxn ang="0">
                <a:pos x="52" y="45"/>
              </a:cxn>
              <a:cxn ang="0">
                <a:pos x="2" y="45"/>
              </a:cxn>
              <a:cxn ang="0">
                <a:pos x="0" y="43"/>
              </a:cxn>
              <a:cxn ang="0">
                <a:pos x="0" y="39"/>
              </a:cxn>
              <a:cxn ang="0">
                <a:pos x="2" y="36"/>
              </a:cxn>
              <a:cxn ang="0">
                <a:pos x="52" y="36"/>
              </a:cxn>
              <a:cxn ang="0">
                <a:pos x="55" y="39"/>
              </a:cxn>
              <a:cxn ang="0">
                <a:pos x="55" y="43"/>
              </a:cxn>
            </a:cxnLst>
            <a:rect l="0" t="0" r="r" b="b"/>
            <a:pathLst>
              <a:path w="55" h="45">
                <a:moveTo>
                  <a:pt x="55" y="7"/>
                </a:moveTo>
                <a:cubicBezTo>
                  <a:pt x="55" y="8"/>
                  <a:pt x="54" y="9"/>
                  <a:pt x="52" y="9"/>
                </a:cubicBezTo>
                <a:cubicBezTo>
                  <a:pt x="2" y="9"/>
                  <a:pt x="2" y="9"/>
                  <a:pt x="2" y="9"/>
                </a:cubicBezTo>
                <a:cubicBezTo>
                  <a:pt x="1" y="9"/>
                  <a:pt x="0" y="8"/>
                  <a:pt x="0" y="7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5" y="1"/>
                  <a:pt x="55" y="2"/>
                </a:cubicBezTo>
                <a:lnTo>
                  <a:pt x="55" y="7"/>
                </a:lnTo>
                <a:close/>
                <a:moveTo>
                  <a:pt x="55" y="25"/>
                </a:moveTo>
                <a:cubicBezTo>
                  <a:pt x="55" y="26"/>
                  <a:pt x="54" y="27"/>
                  <a:pt x="52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1" y="18"/>
                  <a:pt x="2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4" y="18"/>
                  <a:pt x="55" y="19"/>
                  <a:pt x="55" y="20"/>
                </a:cubicBezTo>
                <a:lnTo>
                  <a:pt x="55" y="25"/>
                </a:lnTo>
                <a:close/>
                <a:moveTo>
                  <a:pt x="55" y="43"/>
                </a:moveTo>
                <a:cubicBezTo>
                  <a:pt x="55" y="44"/>
                  <a:pt x="54" y="45"/>
                  <a:pt x="52" y="45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5"/>
                  <a:pt x="0" y="44"/>
                  <a:pt x="0" y="43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7"/>
                  <a:pt x="1" y="36"/>
                  <a:pt x="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4" y="36"/>
                  <a:pt x="55" y="37"/>
                  <a:pt x="55" y="39"/>
                </a:cubicBezTo>
                <a:lnTo>
                  <a:pt x="55" y="43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206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434107" cy="695459"/>
          </a:xfrm>
          <a:prstGeom prst="rect">
            <a:avLst/>
          </a:prstGeom>
          <a:solidFill>
            <a:srgbClr val="0070C0"/>
          </a:solidFill>
          <a:ln w="63500" cap="flat" cmpd="sng">
            <a:noFill/>
            <a:miter lim="800000"/>
            <a:headEnd/>
            <a:tailEnd/>
          </a:ln>
          <a:extLst/>
        </p:spPr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FFFF"/>
                </a:solidFill>
                <a:latin typeface="Arail" charset="0"/>
                <a:ea typeface="Arail" charset="0"/>
                <a:cs typeface="Arail" charset="0"/>
              </a:rPr>
              <a:t>图标大赠送</a:t>
            </a:r>
            <a:endParaRPr lang="zh-CN" altLang="en-US" sz="2400" dirty="0">
              <a:solidFill>
                <a:srgbClr val="FFFFFF"/>
              </a:solidFill>
              <a:latin typeface="Arail" charset="0"/>
              <a:ea typeface="Arail" charset="0"/>
              <a:cs typeface="Arail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320530" y="5986530"/>
            <a:ext cx="871470" cy="871470"/>
          </a:xfrm>
          <a:prstGeom prst="rect">
            <a:avLst/>
          </a:prstGeom>
          <a:solidFill>
            <a:srgbClr val="0070C0"/>
          </a:solidFill>
          <a:ln w="63500" cap="flat" cmpd="sng">
            <a:noFill/>
            <a:miter lim="800000"/>
            <a:headEnd/>
            <a:tailEnd/>
          </a:ln>
          <a:extLst/>
        </p:spPr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FFFFFF"/>
                </a:solidFill>
                <a:latin typeface="Arail" charset="0"/>
                <a:ea typeface="Arail" charset="0"/>
                <a:cs typeface="Arail" charset="0"/>
              </a:rPr>
              <a:t>默</a:t>
            </a:r>
            <a:endParaRPr lang="zh-CN" altLang="en-US" sz="3200" dirty="0">
              <a:solidFill>
                <a:srgbClr val="FFFFFF"/>
              </a:solidFill>
              <a:latin typeface="Arail" charset="0"/>
              <a:ea typeface="Arail" charset="0"/>
              <a:cs typeface="Arail" charset="0"/>
            </a:endParaRPr>
          </a:p>
        </p:txBody>
      </p:sp>
      <p:sp>
        <p:nvSpPr>
          <p:cNvPr id="4" name="Freeform 7"/>
          <p:cNvSpPr>
            <a:spLocks noEditPoints="1"/>
          </p:cNvSpPr>
          <p:nvPr/>
        </p:nvSpPr>
        <p:spPr bwMode="auto">
          <a:xfrm>
            <a:off x="2514601" y="1955006"/>
            <a:ext cx="193675" cy="247650"/>
          </a:xfrm>
          <a:custGeom>
            <a:avLst/>
            <a:gdLst/>
            <a:ahLst/>
            <a:cxnLst>
              <a:cxn ang="0">
                <a:pos x="47" y="71"/>
              </a:cxn>
              <a:cxn ang="0">
                <a:pos x="47" y="72"/>
              </a:cxn>
              <a:cxn ang="0">
                <a:pos x="47" y="72"/>
              </a:cxn>
              <a:cxn ang="0">
                <a:pos x="1" y="72"/>
              </a:cxn>
              <a:cxn ang="0">
                <a:pos x="0" y="72"/>
              </a:cxn>
              <a:cxn ang="0">
                <a:pos x="0" y="72"/>
              </a:cxn>
              <a:cxn ang="0">
                <a:pos x="0" y="43"/>
              </a:cxn>
              <a:cxn ang="0">
                <a:pos x="5" y="43"/>
              </a:cxn>
              <a:cxn ang="0">
                <a:pos x="5" y="68"/>
              </a:cxn>
              <a:cxn ang="0">
                <a:pos x="42" y="68"/>
              </a:cxn>
              <a:cxn ang="0">
                <a:pos x="42" y="43"/>
              </a:cxn>
              <a:cxn ang="0">
                <a:pos x="47" y="43"/>
              </a:cxn>
              <a:cxn ang="0">
                <a:pos x="47" y="71"/>
              </a:cxn>
              <a:cxn ang="0">
                <a:pos x="37" y="63"/>
              </a:cxn>
              <a:cxn ang="0">
                <a:pos x="9" y="63"/>
              </a:cxn>
              <a:cxn ang="0">
                <a:pos x="9" y="57"/>
              </a:cxn>
              <a:cxn ang="0">
                <a:pos x="37" y="57"/>
              </a:cxn>
              <a:cxn ang="0">
                <a:pos x="37" y="63"/>
              </a:cxn>
              <a:cxn ang="0">
                <a:pos x="38" y="49"/>
              </a:cxn>
              <a:cxn ang="0">
                <a:pos x="37" y="55"/>
              </a:cxn>
              <a:cxn ang="0">
                <a:pos x="9" y="52"/>
              </a:cxn>
              <a:cxn ang="0">
                <a:pos x="9" y="46"/>
              </a:cxn>
              <a:cxn ang="0">
                <a:pos x="38" y="49"/>
              </a:cxn>
              <a:cxn ang="0">
                <a:pos x="40" y="41"/>
              </a:cxn>
              <a:cxn ang="0">
                <a:pos x="38" y="47"/>
              </a:cxn>
              <a:cxn ang="0">
                <a:pos x="11" y="39"/>
              </a:cxn>
              <a:cxn ang="0">
                <a:pos x="12" y="34"/>
              </a:cxn>
              <a:cxn ang="0">
                <a:pos x="40" y="41"/>
              </a:cxn>
              <a:cxn ang="0">
                <a:pos x="43" y="34"/>
              </a:cxn>
              <a:cxn ang="0">
                <a:pos x="40" y="39"/>
              </a:cxn>
              <a:cxn ang="0">
                <a:pos x="16" y="25"/>
              </a:cxn>
              <a:cxn ang="0">
                <a:pos x="19" y="20"/>
              </a:cxn>
              <a:cxn ang="0">
                <a:pos x="43" y="34"/>
              </a:cxn>
              <a:cxn ang="0">
                <a:pos x="49" y="30"/>
              </a:cxn>
              <a:cxn ang="0">
                <a:pos x="44" y="33"/>
              </a:cxn>
              <a:cxn ang="0">
                <a:pos x="28" y="10"/>
              </a:cxn>
              <a:cxn ang="0">
                <a:pos x="33" y="6"/>
              </a:cxn>
              <a:cxn ang="0">
                <a:pos x="49" y="30"/>
              </a:cxn>
              <a:cxn ang="0">
                <a:pos x="56" y="28"/>
              </a:cxn>
              <a:cxn ang="0">
                <a:pos x="50" y="29"/>
              </a:cxn>
              <a:cxn ang="0">
                <a:pos x="45" y="1"/>
              </a:cxn>
              <a:cxn ang="0">
                <a:pos x="51" y="0"/>
              </a:cxn>
              <a:cxn ang="0">
                <a:pos x="56" y="28"/>
              </a:cxn>
            </a:cxnLst>
            <a:rect l="0" t="0" r="r" b="b"/>
            <a:pathLst>
              <a:path w="56" h="72">
                <a:moveTo>
                  <a:pt x="47" y="71"/>
                </a:moveTo>
                <a:cubicBezTo>
                  <a:pt x="47" y="72"/>
                  <a:pt x="47" y="72"/>
                  <a:pt x="47" y="72"/>
                </a:cubicBezTo>
                <a:cubicBezTo>
                  <a:pt x="47" y="72"/>
                  <a:pt x="47" y="72"/>
                  <a:pt x="47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43"/>
                  <a:pt x="0" y="43"/>
                  <a:pt x="0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68"/>
                  <a:pt x="5" y="68"/>
                  <a:pt x="5" y="68"/>
                </a:cubicBezTo>
                <a:cubicBezTo>
                  <a:pt x="42" y="68"/>
                  <a:pt x="42" y="68"/>
                  <a:pt x="42" y="68"/>
                </a:cubicBezTo>
                <a:cubicBezTo>
                  <a:pt x="42" y="43"/>
                  <a:pt x="42" y="43"/>
                  <a:pt x="42" y="43"/>
                </a:cubicBezTo>
                <a:cubicBezTo>
                  <a:pt x="47" y="43"/>
                  <a:pt x="47" y="43"/>
                  <a:pt x="47" y="43"/>
                </a:cubicBezTo>
                <a:lnTo>
                  <a:pt x="47" y="71"/>
                </a:lnTo>
                <a:close/>
                <a:moveTo>
                  <a:pt x="37" y="63"/>
                </a:moveTo>
                <a:cubicBezTo>
                  <a:pt x="9" y="63"/>
                  <a:pt x="9" y="63"/>
                  <a:pt x="9" y="63"/>
                </a:cubicBezTo>
                <a:cubicBezTo>
                  <a:pt x="9" y="57"/>
                  <a:pt x="9" y="57"/>
                  <a:pt x="9" y="57"/>
                </a:cubicBezTo>
                <a:cubicBezTo>
                  <a:pt x="37" y="57"/>
                  <a:pt x="37" y="57"/>
                  <a:pt x="37" y="57"/>
                </a:cubicBezTo>
                <a:lnTo>
                  <a:pt x="37" y="63"/>
                </a:lnTo>
                <a:close/>
                <a:moveTo>
                  <a:pt x="38" y="49"/>
                </a:moveTo>
                <a:cubicBezTo>
                  <a:pt x="37" y="55"/>
                  <a:pt x="37" y="55"/>
                  <a:pt x="37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46"/>
                  <a:pt x="9" y="46"/>
                  <a:pt x="9" y="46"/>
                </a:cubicBezTo>
                <a:lnTo>
                  <a:pt x="38" y="49"/>
                </a:lnTo>
                <a:close/>
                <a:moveTo>
                  <a:pt x="40" y="41"/>
                </a:moveTo>
                <a:cubicBezTo>
                  <a:pt x="38" y="47"/>
                  <a:pt x="38" y="47"/>
                  <a:pt x="38" y="47"/>
                </a:cubicBezTo>
                <a:cubicBezTo>
                  <a:pt x="11" y="39"/>
                  <a:pt x="11" y="39"/>
                  <a:pt x="11" y="39"/>
                </a:cubicBezTo>
                <a:cubicBezTo>
                  <a:pt x="12" y="34"/>
                  <a:pt x="12" y="34"/>
                  <a:pt x="12" y="34"/>
                </a:cubicBezTo>
                <a:lnTo>
                  <a:pt x="40" y="41"/>
                </a:lnTo>
                <a:close/>
                <a:moveTo>
                  <a:pt x="43" y="34"/>
                </a:moveTo>
                <a:cubicBezTo>
                  <a:pt x="40" y="39"/>
                  <a:pt x="40" y="39"/>
                  <a:pt x="40" y="39"/>
                </a:cubicBezTo>
                <a:cubicBezTo>
                  <a:pt x="16" y="25"/>
                  <a:pt x="16" y="25"/>
                  <a:pt x="16" y="25"/>
                </a:cubicBezTo>
                <a:cubicBezTo>
                  <a:pt x="19" y="20"/>
                  <a:pt x="19" y="20"/>
                  <a:pt x="19" y="20"/>
                </a:cubicBezTo>
                <a:lnTo>
                  <a:pt x="43" y="34"/>
                </a:lnTo>
                <a:close/>
                <a:moveTo>
                  <a:pt x="49" y="30"/>
                </a:moveTo>
                <a:cubicBezTo>
                  <a:pt x="44" y="33"/>
                  <a:pt x="44" y="33"/>
                  <a:pt x="44" y="33"/>
                </a:cubicBezTo>
                <a:cubicBezTo>
                  <a:pt x="28" y="10"/>
                  <a:pt x="28" y="10"/>
                  <a:pt x="28" y="10"/>
                </a:cubicBezTo>
                <a:cubicBezTo>
                  <a:pt x="33" y="6"/>
                  <a:pt x="33" y="6"/>
                  <a:pt x="33" y="6"/>
                </a:cubicBezTo>
                <a:lnTo>
                  <a:pt x="49" y="30"/>
                </a:lnTo>
                <a:close/>
                <a:moveTo>
                  <a:pt x="56" y="28"/>
                </a:moveTo>
                <a:cubicBezTo>
                  <a:pt x="50" y="29"/>
                  <a:pt x="50" y="29"/>
                  <a:pt x="50" y="29"/>
                </a:cubicBezTo>
                <a:cubicBezTo>
                  <a:pt x="45" y="1"/>
                  <a:pt x="45" y="1"/>
                  <a:pt x="45" y="1"/>
                </a:cubicBezTo>
                <a:cubicBezTo>
                  <a:pt x="51" y="0"/>
                  <a:pt x="51" y="0"/>
                  <a:pt x="51" y="0"/>
                </a:cubicBezTo>
                <a:lnTo>
                  <a:pt x="56" y="2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8"/>
          <p:cNvSpPr>
            <a:spLocks noEditPoints="1"/>
          </p:cNvSpPr>
          <p:nvPr/>
        </p:nvSpPr>
        <p:spPr bwMode="auto">
          <a:xfrm>
            <a:off x="3006726" y="1961356"/>
            <a:ext cx="233363" cy="217488"/>
          </a:xfrm>
          <a:custGeom>
            <a:avLst/>
            <a:gdLst/>
            <a:ahLst/>
            <a:cxnLst>
              <a:cxn ang="0">
                <a:pos x="52" y="40"/>
              </a:cxn>
              <a:cxn ang="0">
                <a:pos x="55" y="61"/>
              </a:cxn>
              <a:cxn ang="0">
                <a:pos x="54" y="63"/>
              </a:cxn>
              <a:cxn ang="0">
                <a:pos x="52" y="63"/>
              </a:cxn>
              <a:cxn ang="0">
                <a:pos x="34" y="53"/>
              </a:cxn>
              <a:cxn ang="0">
                <a:pos x="16" y="63"/>
              </a:cxn>
              <a:cxn ang="0">
                <a:pos x="15" y="63"/>
              </a:cxn>
              <a:cxn ang="0">
                <a:pos x="13" y="61"/>
              </a:cxn>
              <a:cxn ang="0">
                <a:pos x="16" y="40"/>
              </a:cxn>
              <a:cxn ang="0">
                <a:pos x="2" y="26"/>
              </a:cxn>
              <a:cxn ang="0">
                <a:pos x="3" y="22"/>
              </a:cxn>
              <a:cxn ang="0">
                <a:pos x="23" y="20"/>
              </a:cxn>
              <a:cxn ang="0">
                <a:pos x="32" y="1"/>
              </a:cxn>
              <a:cxn ang="0">
                <a:pos x="34" y="0"/>
              </a:cxn>
              <a:cxn ang="0">
                <a:pos x="36" y="1"/>
              </a:cxn>
              <a:cxn ang="0">
                <a:pos x="45" y="20"/>
              </a:cxn>
              <a:cxn ang="0">
                <a:pos x="65" y="22"/>
              </a:cxn>
              <a:cxn ang="0">
                <a:pos x="67" y="26"/>
              </a:cxn>
              <a:cxn ang="0">
                <a:pos x="52" y="40"/>
              </a:cxn>
              <a:cxn ang="0">
                <a:pos x="59" y="27"/>
              </a:cxn>
              <a:cxn ang="0">
                <a:pos x="44" y="25"/>
              </a:cxn>
              <a:cxn ang="0">
                <a:pos x="42" y="24"/>
              </a:cxn>
              <a:cxn ang="0">
                <a:pos x="41" y="22"/>
              </a:cxn>
              <a:cxn ang="0">
                <a:pos x="34" y="9"/>
              </a:cxn>
              <a:cxn ang="0">
                <a:pos x="34" y="48"/>
              </a:cxn>
              <a:cxn ang="0">
                <a:pos x="37" y="49"/>
              </a:cxn>
              <a:cxn ang="0">
                <a:pos x="49" y="56"/>
              </a:cxn>
              <a:cxn ang="0">
                <a:pos x="47" y="41"/>
              </a:cxn>
              <a:cxn ang="0">
                <a:pos x="46" y="39"/>
              </a:cxn>
              <a:cxn ang="0">
                <a:pos x="48" y="37"/>
              </a:cxn>
              <a:cxn ang="0">
                <a:pos x="59" y="27"/>
              </a:cxn>
            </a:cxnLst>
            <a:rect l="0" t="0" r="r" b="b"/>
            <a:pathLst>
              <a:path w="68" h="63">
                <a:moveTo>
                  <a:pt x="52" y="40"/>
                </a:moveTo>
                <a:cubicBezTo>
                  <a:pt x="55" y="61"/>
                  <a:pt x="55" y="61"/>
                  <a:pt x="55" y="61"/>
                </a:cubicBezTo>
                <a:cubicBezTo>
                  <a:pt x="56" y="62"/>
                  <a:pt x="55" y="63"/>
                  <a:pt x="54" y="63"/>
                </a:cubicBezTo>
                <a:cubicBezTo>
                  <a:pt x="53" y="63"/>
                  <a:pt x="53" y="63"/>
                  <a:pt x="52" y="63"/>
                </a:cubicBezTo>
                <a:cubicBezTo>
                  <a:pt x="34" y="53"/>
                  <a:pt x="34" y="53"/>
                  <a:pt x="34" y="53"/>
                </a:cubicBezTo>
                <a:cubicBezTo>
                  <a:pt x="16" y="63"/>
                  <a:pt x="16" y="63"/>
                  <a:pt x="16" y="63"/>
                </a:cubicBezTo>
                <a:cubicBezTo>
                  <a:pt x="16" y="63"/>
                  <a:pt x="15" y="63"/>
                  <a:pt x="15" y="63"/>
                </a:cubicBezTo>
                <a:cubicBezTo>
                  <a:pt x="13" y="63"/>
                  <a:pt x="13" y="62"/>
                  <a:pt x="13" y="61"/>
                </a:cubicBezTo>
                <a:cubicBezTo>
                  <a:pt x="16" y="40"/>
                  <a:pt x="16" y="40"/>
                  <a:pt x="16" y="40"/>
                </a:cubicBezTo>
                <a:cubicBezTo>
                  <a:pt x="2" y="26"/>
                  <a:pt x="2" y="26"/>
                  <a:pt x="2" y="26"/>
                </a:cubicBezTo>
                <a:cubicBezTo>
                  <a:pt x="0" y="24"/>
                  <a:pt x="1" y="23"/>
                  <a:pt x="3" y="22"/>
                </a:cubicBezTo>
                <a:cubicBezTo>
                  <a:pt x="23" y="20"/>
                  <a:pt x="23" y="20"/>
                  <a:pt x="23" y="20"/>
                </a:cubicBezTo>
                <a:cubicBezTo>
                  <a:pt x="32" y="1"/>
                  <a:pt x="32" y="1"/>
                  <a:pt x="32" y="1"/>
                </a:cubicBezTo>
                <a:cubicBezTo>
                  <a:pt x="33" y="0"/>
                  <a:pt x="33" y="0"/>
                  <a:pt x="34" y="0"/>
                </a:cubicBezTo>
                <a:cubicBezTo>
                  <a:pt x="35" y="0"/>
                  <a:pt x="36" y="0"/>
                  <a:pt x="36" y="1"/>
                </a:cubicBezTo>
                <a:cubicBezTo>
                  <a:pt x="45" y="20"/>
                  <a:pt x="45" y="20"/>
                  <a:pt x="45" y="20"/>
                </a:cubicBezTo>
                <a:cubicBezTo>
                  <a:pt x="65" y="22"/>
                  <a:pt x="65" y="22"/>
                  <a:pt x="65" y="22"/>
                </a:cubicBezTo>
                <a:cubicBezTo>
                  <a:pt x="68" y="23"/>
                  <a:pt x="68" y="24"/>
                  <a:pt x="67" y="26"/>
                </a:cubicBezTo>
                <a:lnTo>
                  <a:pt x="52" y="40"/>
                </a:lnTo>
                <a:close/>
                <a:moveTo>
                  <a:pt x="59" y="27"/>
                </a:moveTo>
                <a:cubicBezTo>
                  <a:pt x="44" y="25"/>
                  <a:pt x="44" y="25"/>
                  <a:pt x="44" y="25"/>
                </a:cubicBezTo>
                <a:cubicBezTo>
                  <a:pt x="42" y="24"/>
                  <a:pt x="42" y="24"/>
                  <a:pt x="42" y="24"/>
                </a:cubicBezTo>
                <a:cubicBezTo>
                  <a:pt x="41" y="22"/>
                  <a:pt x="41" y="22"/>
                  <a:pt x="41" y="22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48"/>
                  <a:pt x="34" y="48"/>
                  <a:pt x="34" y="48"/>
                </a:cubicBezTo>
                <a:cubicBezTo>
                  <a:pt x="37" y="49"/>
                  <a:pt x="37" y="49"/>
                  <a:pt x="37" y="49"/>
                </a:cubicBezTo>
                <a:cubicBezTo>
                  <a:pt x="49" y="56"/>
                  <a:pt x="49" y="56"/>
                  <a:pt x="49" y="56"/>
                </a:cubicBezTo>
                <a:cubicBezTo>
                  <a:pt x="47" y="41"/>
                  <a:pt x="47" y="41"/>
                  <a:pt x="47" y="41"/>
                </a:cubicBezTo>
                <a:cubicBezTo>
                  <a:pt x="46" y="39"/>
                  <a:pt x="46" y="39"/>
                  <a:pt x="46" y="39"/>
                </a:cubicBezTo>
                <a:cubicBezTo>
                  <a:pt x="48" y="37"/>
                  <a:pt x="48" y="37"/>
                  <a:pt x="48" y="37"/>
                </a:cubicBezTo>
                <a:lnTo>
                  <a:pt x="59" y="2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3505201" y="1972469"/>
            <a:ext cx="209550" cy="212725"/>
          </a:xfrm>
          <a:custGeom>
            <a:avLst/>
            <a:gdLst/>
            <a:ahLst/>
            <a:cxnLst>
              <a:cxn ang="0">
                <a:pos x="61" y="51"/>
              </a:cxn>
              <a:cxn ang="0">
                <a:pos x="50" y="62"/>
              </a:cxn>
              <a:cxn ang="0">
                <a:pos x="11" y="62"/>
              </a:cxn>
              <a:cxn ang="0">
                <a:pos x="0" y="51"/>
              </a:cxn>
              <a:cxn ang="0">
                <a:pos x="0" y="44"/>
              </a:cxn>
              <a:cxn ang="0">
                <a:pos x="7" y="47"/>
              </a:cxn>
              <a:cxn ang="0">
                <a:pos x="17" y="56"/>
              </a:cxn>
              <a:cxn ang="0">
                <a:pos x="28" y="46"/>
              </a:cxn>
              <a:cxn ang="0">
                <a:pos x="42" y="36"/>
              </a:cxn>
              <a:cxn ang="0">
                <a:pos x="56" y="21"/>
              </a:cxn>
              <a:cxn ang="0">
                <a:pos x="42" y="7"/>
              </a:cxn>
              <a:cxn ang="0">
                <a:pos x="27" y="21"/>
              </a:cxn>
              <a:cxn ang="0">
                <a:pos x="18" y="34"/>
              </a:cxn>
              <a:cxn ang="0">
                <a:pos x="17" y="34"/>
              </a:cxn>
              <a:cxn ang="0">
                <a:pos x="12" y="36"/>
              </a:cxn>
              <a:cxn ang="0">
                <a:pos x="0" y="31"/>
              </a:cxn>
              <a:cxn ang="0">
                <a:pos x="0" y="12"/>
              </a:cxn>
              <a:cxn ang="0">
                <a:pos x="11" y="0"/>
              </a:cxn>
              <a:cxn ang="0">
                <a:pos x="50" y="0"/>
              </a:cxn>
              <a:cxn ang="0">
                <a:pos x="61" y="12"/>
              </a:cxn>
              <a:cxn ang="0">
                <a:pos x="61" y="51"/>
              </a:cxn>
              <a:cxn ang="0">
                <a:pos x="17" y="53"/>
              </a:cxn>
              <a:cxn ang="0">
                <a:pos x="10" y="49"/>
              </a:cxn>
              <a:cxn ang="0">
                <a:pos x="14" y="50"/>
              </a:cxn>
              <a:cxn ang="0">
                <a:pos x="22" y="47"/>
              </a:cxn>
              <a:cxn ang="0">
                <a:pos x="19" y="38"/>
              </a:cxn>
              <a:cxn ang="0">
                <a:pos x="16" y="37"/>
              </a:cxn>
              <a:cxn ang="0">
                <a:pos x="17" y="37"/>
              </a:cxn>
              <a:cxn ang="0">
                <a:pos x="25" y="45"/>
              </a:cxn>
              <a:cxn ang="0">
                <a:pos x="17" y="53"/>
              </a:cxn>
              <a:cxn ang="0">
                <a:pos x="42" y="31"/>
              </a:cxn>
              <a:cxn ang="0">
                <a:pos x="32" y="21"/>
              </a:cxn>
              <a:cxn ang="0">
                <a:pos x="42" y="12"/>
              </a:cxn>
              <a:cxn ang="0">
                <a:pos x="52" y="21"/>
              </a:cxn>
              <a:cxn ang="0">
                <a:pos x="42" y="31"/>
              </a:cxn>
              <a:cxn ang="0">
                <a:pos x="42" y="14"/>
              </a:cxn>
              <a:cxn ang="0">
                <a:pos x="34" y="21"/>
              </a:cxn>
              <a:cxn ang="0">
                <a:pos x="42" y="29"/>
              </a:cxn>
              <a:cxn ang="0">
                <a:pos x="50" y="21"/>
              </a:cxn>
              <a:cxn ang="0">
                <a:pos x="42" y="14"/>
              </a:cxn>
            </a:cxnLst>
            <a:rect l="0" t="0" r="r" b="b"/>
            <a:pathLst>
              <a:path w="61" h="62">
                <a:moveTo>
                  <a:pt x="61" y="51"/>
                </a:moveTo>
                <a:cubicBezTo>
                  <a:pt x="61" y="57"/>
                  <a:pt x="56" y="62"/>
                  <a:pt x="50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5" y="62"/>
                  <a:pt x="0" y="57"/>
                  <a:pt x="0" y="51"/>
                </a:cubicBezTo>
                <a:cubicBezTo>
                  <a:pt x="0" y="44"/>
                  <a:pt x="0" y="44"/>
                  <a:pt x="0" y="44"/>
                </a:cubicBezTo>
                <a:cubicBezTo>
                  <a:pt x="7" y="47"/>
                  <a:pt x="7" y="47"/>
                  <a:pt x="7" y="47"/>
                </a:cubicBezTo>
                <a:cubicBezTo>
                  <a:pt x="8" y="52"/>
                  <a:pt x="12" y="56"/>
                  <a:pt x="17" y="56"/>
                </a:cubicBezTo>
                <a:cubicBezTo>
                  <a:pt x="23" y="56"/>
                  <a:pt x="27" y="51"/>
                  <a:pt x="28" y="46"/>
                </a:cubicBezTo>
                <a:cubicBezTo>
                  <a:pt x="42" y="36"/>
                  <a:pt x="42" y="36"/>
                  <a:pt x="42" y="36"/>
                </a:cubicBezTo>
                <a:cubicBezTo>
                  <a:pt x="50" y="36"/>
                  <a:pt x="56" y="29"/>
                  <a:pt x="56" y="21"/>
                </a:cubicBezTo>
                <a:cubicBezTo>
                  <a:pt x="56" y="13"/>
                  <a:pt x="50" y="7"/>
                  <a:pt x="42" y="7"/>
                </a:cubicBezTo>
                <a:cubicBezTo>
                  <a:pt x="34" y="7"/>
                  <a:pt x="27" y="13"/>
                  <a:pt x="27" y="21"/>
                </a:cubicBezTo>
                <a:cubicBezTo>
                  <a:pt x="18" y="34"/>
                  <a:pt x="18" y="34"/>
                  <a:pt x="18" y="34"/>
                </a:cubicBezTo>
                <a:cubicBezTo>
                  <a:pt x="18" y="34"/>
                  <a:pt x="18" y="34"/>
                  <a:pt x="17" y="34"/>
                </a:cubicBezTo>
                <a:cubicBezTo>
                  <a:pt x="15" y="34"/>
                  <a:pt x="13" y="35"/>
                  <a:pt x="12" y="36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5" y="0"/>
                  <a:pt x="1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6" y="0"/>
                  <a:pt x="61" y="6"/>
                  <a:pt x="61" y="12"/>
                </a:cubicBezTo>
                <a:lnTo>
                  <a:pt x="61" y="51"/>
                </a:lnTo>
                <a:close/>
                <a:moveTo>
                  <a:pt x="17" y="53"/>
                </a:moveTo>
                <a:cubicBezTo>
                  <a:pt x="14" y="53"/>
                  <a:pt x="11" y="51"/>
                  <a:pt x="10" y="49"/>
                </a:cubicBezTo>
                <a:cubicBezTo>
                  <a:pt x="11" y="49"/>
                  <a:pt x="13" y="50"/>
                  <a:pt x="14" y="50"/>
                </a:cubicBezTo>
                <a:cubicBezTo>
                  <a:pt x="17" y="51"/>
                  <a:pt x="21" y="50"/>
                  <a:pt x="22" y="47"/>
                </a:cubicBezTo>
                <a:cubicBezTo>
                  <a:pt x="24" y="43"/>
                  <a:pt x="22" y="40"/>
                  <a:pt x="19" y="38"/>
                </a:cubicBezTo>
                <a:cubicBezTo>
                  <a:pt x="16" y="37"/>
                  <a:pt x="16" y="37"/>
                  <a:pt x="16" y="37"/>
                </a:cubicBezTo>
                <a:cubicBezTo>
                  <a:pt x="16" y="37"/>
                  <a:pt x="17" y="37"/>
                  <a:pt x="17" y="37"/>
                </a:cubicBezTo>
                <a:cubicBezTo>
                  <a:pt x="22" y="37"/>
                  <a:pt x="25" y="40"/>
                  <a:pt x="25" y="45"/>
                </a:cubicBezTo>
                <a:cubicBezTo>
                  <a:pt x="25" y="49"/>
                  <a:pt x="22" y="53"/>
                  <a:pt x="17" y="53"/>
                </a:cubicBezTo>
                <a:close/>
                <a:moveTo>
                  <a:pt x="42" y="31"/>
                </a:moveTo>
                <a:cubicBezTo>
                  <a:pt x="36" y="31"/>
                  <a:pt x="32" y="27"/>
                  <a:pt x="32" y="21"/>
                </a:cubicBezTo>
                <a:cubicBezTo>
                  <a:pt x="32" y="16"/>
                  <a:pt x="36" y="12"/>
                  <a:pt x="42" y="12"/>
                </a:cubicBezTo>
                <a:cubicBezTo>
                  <a:pt x="47" y="12"/>
                  <a:pt x="52" y="16"/>
                  <a:pt x="52" y="21"/>
                </a:cubicBezTo>
                <a:cubicBezTo>
                  <a:pt x="52" y="27"/>
                  <a:pt x="47" y="31"/>
                  <a:pt x="42" y="31"/>
                </a:cubicBezTo>
                <a:close/>
                <a:moveTo>
                  <a:pt x="42" y="14"/>
                </a:moveTo>
                <a:cubicBezTo>
                  <a:pt x="38" y="14"/>
                  <a:pt x="34" y="17"/>
                  <a:pt x="34" y="21"/>
                </a:cubicBezTo>
                <a:cubicBezTo>
                  <a:pt x="34" y="26"/>
                  <a:pt x="38" y="29"/>
                  <a:pt x="42" y="29"/>
                </a:cubicBezTo>
                <a:cubicBezTo>
                  <a:pt x="46" y="29"/>
                  <a:pt x="50" y="26"/>
                  <a:pt x="50" y="21"/>
                </a:cubicBezTo>
                <a:cubicBezTo>
                  <a:pt x="50" y="17"/>
                  <a:pt x="46" y="14"/>
                  <a:pt x="42" y="14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4000501" y="1972469"/>
            <a:ext cx="212725" cy="212725"/>
          </a:xfrm>
          <a:custGeom>
            <a:avLst/>
            <a:gdLst/>
            <a:ahLst/>
            <a:cxnLst>
              <a:cxn ang="0">
                <a:pos x="62" y="60"/>
              </a:cxn>
              <a:cxn ang="0">
                <a:pos x="60" y="62"/>
              </a:cxn>
              <a:cxn ang="0">
                <a:pos x="3" y="62"/>
              </a:cxn>
              <a:cxn ang="0">
                <a:pos x="0" y="60"/>
              </a:cxn>
              <a:cxn ang="0">
                <a:pos x="0" y="3"/>
              </a:cxn>
              <a:cxn ang="0">
                <a:pos x="3" y="0"/>
              </a:cxn>
              <a:cxn ang="0">
                <a:pos x="60" y="0"/>
              </a:cxn>
              <a:cxn ang="0">
                <a:pos x="62" y="3"/>
              </a:cxn>
              <a:cxn ang="0">
                <a:pos x="62" y="60"/>
              </a:cxn>
            </a:cxnLst>
            <a:rect l="0" t="0" r="r" b="b"/>
            <a:pathLst>
              <a:path w="62" h="62">
                <a:moveTo>
                  <a:pt x="62" y="60"/>
                </a:moveTo>
                <a:cubicBezTo>
                  <a:pt x="62" y="61"/>
                  <a:pt x="61" y="62"/>
                  <a:pt x="60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2" y="62"/>
                  <a:pt x="0" y="61"/>
                  <a:pt x="0" y="60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3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1" y="0"/>
                  <a:pt x="62" y="2"/>
                  <a:pt x="62" y="3"/>
                </a:cubicBezTo>
                <a:lnTo>
                  <a:pt x="62" y="6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1"/>
          <p:cNvSpPr>
            <a:spLocks noEditPoints="1"/>
          </p:cNvSpPr>
          <p:nvPr/>
        </p:nvSpPr>
        <p:spPr bwMode="auto">
          <a:xfrm>
            <a:off x="4494213" y="2043906"/>
            <a:ext cx="209550" cy="158750"/>
          </a:xfrm>
          <a:custGeom>
            <a:avLst/>
            <a:gdLst/>
            <a:ahLst/>
            <a:cxnLst>
              <a:cxn ang="0">
                <a:pos x="36" y="36"/>
              </a:cxn>
              <a:cxn ang="0">
                <a:pos x="26" y="36"/>
              </a:cxn>
              <a:cxn ang="0">
                <a:pos x="19" y="26"/>
              </a:cxn>
              <a:cxn ang="0">
                <a:pos x="18" y="24"/>
              </a:cxn>
              <a:cxn ang="0">
                <a:pos x="18" y="23"/>
              </a:cxn>
              <a:cxn ang="0">
                <a:pos x="18" y="23"/>
              </a:cxn>
              <a:cxn ang="0">
                <a:pos x="18" y="24"/>
              </a:cxn>
              <a:cxn ang="0">
                <a:pos x="17" y="26"/>
              </a:cxn>
              <a:cxn ang="0">
                <a:pos x="10" y="36"/>
              </a:cxn>
              <a:cxn ang="0">
                <a:pos x="0" y="36"/>
              </a:cxn>
              <a:cxn ang="0">
                <a:pos x="0" y="29"/>
              </a:cxn>
              <a:cxn ang="0">
                <a:pos x="5" y="29"/>
              </a:cxn>
              <a:cxn ang="0">
                <a:pos x="13" y="18"/>
              </a:cxn>
              <a:cxn ang="0">
                <a:pos x="6" y="7"/>
              </a:cxn>
              <a:cxn ang="0">
                <a:pos x="0" y="7"/>
              </a:cxn>
              <a:cxn ang="0">
                <a:pos x="0" y="0"/>
              </a:cxn>
              <a:cxn ang="0">
                <a:pos x="11" y="0"/>
              </a:cxn>
              <a:cxn ang="0">
                <a:pos x="17" y="9"/>
              </a:cxn>
              <a:cxn ang="0">
                <a:pos x="18" y="11"/>
              </a:cxn>
              <a:cxn ang="0">
                <a:pos x="18" y="12"/>
              </a:cxn>
              <a:cxn ang="0">
                <a:pos x="18" y="12"/>
              </a:cxn>
              <a:cxn ang="0">
                <a:pos x="19" y="11"/>
              </a:cxn>
              <a:cxn ang="0">
                <a:pos x="20" y="9"/>
              </a:cxn>
              <a:cxn ang="0">
                <a:pos x="25" y="0"/>
              </a:cxn>
              <a:cxn ang="0">
                <a:pos x="36" y="0"/>
              </a:cxn>
              <a:cxn ang="0">
                <a:pos x="36" y="7"/>
              </a:cxn>
              <a:cxn ang="0">
                <a:pos x="31" y="7"/>
              </a:cxn>
              <a:cxn ang="0">
                <a:pos x="23" y="17"/>
              </a:cxn>
              <a:cxn ang="0">
                <a:pos x="31" y="29"/>
              </a:cxn>
              <a:cxn ang="0">
                <a:pos x="36" y="29"/>
              </a:cxn>
              <a:cxn ang="0">
                <a:pos x="36" y="36"/>
              </a:cxn>
              <a:cxn ang="0">
                <a:pos x="61" y="46"/>
              </a:cxn>
              <a:cxn ang="0">
                <a:pos x="41" y="46"/>
              </a:cxn>
              <a:cxn ang="0">
                <a:pos x="41" y="45"/>
              </a:cxn>
              <a:cxn ang="0">
                <a:pos x="41" y="43"/>
              </a:cxn>
              <a:cxn ang="0">
                <a:pos x="55" y="26"/>
              </a:cxn>
              <a:cxn ang="0">
                <a:pos x="51" y="22"/>
              </a:cxn>
              <a:cxn ang="0">
                <a:pos x="47" y="24"/>
              </a:cxn>
              <a:cxn ang="0">
                <a:pos x="45" y="25"/>
              </a:cxn>
              <a:cxn ang="0">
                <a:pos x="41" y="22"/>
              </a:cxn>
              <a:cxn ang="0">
                <a:pos x="44" y="19"/>
              </a:cxn>
              <a:cxn ang="0">
                <a:pos x="51" y="16"/>
              </a:cxn>
              <a:cxn ang="0">
                <a:pos x="61" y="25"/>
              </a:cxn>
              <a:cxn ang="0">
                <a:pos x="47" y="41"/>
              </a:cxn>
              <a:cxn ang="0">
                <a:pos x="56" y="41"/>
              </a:cxn>
              <a:cxn ang="0">
                <a:pos x="56" y="38"/>
              </a:cxn>
              <a:cxn ang="0">
                <a:pos x="61" y="38"/>
              </a:cxn>
              <a:cxn ang="0">
                <a:pos x="61" y="46"/>
              </a:cxn>
            </a:cxnLst>
            <a:rect l="0" t="0" r="r" b="b"/>
            <a:pathLst>
              <a:path w="61" h="46">
                <a:moveTo>
                  <a:pt x="3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19" y="26"/>
                  <a:pt x="19" y="26"/>
                  <a:pt x="19" y="26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24"/>
                  <a:pt x="18" y="24"/>
                  <a:pt x="18" y="23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24"/>
                  <a:pt x="18" y="24"/>
                  <a:pt x="18" y="24"/>
                </a:cubicBezTo>
                <a:cubicBezTo>
                  <a:pt x="17" y="25"/>
                  <a:pt x="17" y="25"/>
                  <a:pt x="17" y="26"/>
                </a:cubicBezTo>
                <a:cubicBezTo>
                  <a:pt x="10" y="36"/>
                  <a:pt x="10" y="36"/>
                  <a:pt x="10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9"/>
                  <a:pt x="0" y="29"/>
                  <a:pt x="0" y="29"/>
                </a:cubicBezTo>
                <a:cubicBezTo>
                  <a:pt x="5" y="29"/>
                  <a:pt x="5" y="29"/>
                  <a:pt x="5" y="29"/>
                </a:cubicBezTo>
                <a:cubicBezTo>
                  <a:pt x="13" y="18"/>
                  <a:pt x="13" y="18"/>
                  <a:pt x="13" y="18"/>
                </a:cubicBezTo>
                <a:cubicBezTo>
                  <a:pt x="6" y="7"/>
                  <a:pt x="6" y="7"/>
                  <a:pt x="6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10"/>
                  <a:pt x="17" y="10"/>
                  <a:pt x="18" y="11"/>
                </a:cubicBezTo>
                <a:cubicBezTo>
                  <a:pt x="18" y="11"/>
                  <a:pt x="18" y="11"/>
                  <a:pt x="18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11"/>
                  <a:pt x="18" y="11"/>
                  <a:pt x="19" y="11"/>
                </a:cubicBezTo>
                <a:cubicBezTo>
                  <a:pt x="20" y="9"/>
                  <a:pt x="20" y="9"/>
                  <a:pt x="20" y="9"/>
                </a:cubicBezTo>
                <a:cubicBezTo>
                  <a:pt x="25" y="0"/>
                  <a:pt x="25" y="0"/>
                  <a:pt x="25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7"/>
                  <a:pt x="36" y="7"/>
                  <a:pt x="36" y="7"/>
                </a:cubicBezTo>
                <a:cubicBezTo>
                  <a:pt x="31" y="7"/>
                  <a:pt x="31" y="7"/>
                  <a:pt x="31" y="7"/>
                </a:cubicBezTo>
                <a:cubicBezTo>
                  <a:pt x="23" y="17"/>
                  <a:pt x="23" y="17"/>
                  <a:pt x="23" y="17"/>
                </a:cubicBezTo>
                <a:cubicBezTo>
                  <a:pt x="31" y="29"/>
                  <a:pt x="31" y="29"/>
                  <a:pt x="31" y="29"/>
                </a:cubicBezTo>
                <a:cubicBezTo>
                  <a:pt x="36" y="29"/>
                  <a:pt x="36" y="29"/>
                  <a:pt x="36" y="29"/>
                </a:cubicBezTo>
                <a:lnTo>
                  <a:pt x="36" y="36"/>
                </a:lnTo>
                <a:close/>
                <a:moveTo>
                  <a:pt x="61" y="46"/>
                </a:moveTo>
                <a:cubicBezTo>
                  <a:pt x="41" y="46"/>
                  <a:pt x="41" y="46"/>
                  <a:pt x="41" y="46"/>
                </a:cubicBezTo>
                <a:cubicBezTo>
                  <a:pt x="41" y="45"/>
                  <a:pt x="41" y="45"/>
                  <a:pt x="41" y="45"/>
                </a:cubicBezTo>
                <a:cubicBezTo>
                  <a:pt x="41" y="45"/>
                  <a:pt x="41" y="44"/>
                  <a:pt x="41" y="43"/>
                </a:cubicBezTo>
                <a:cubicBezTo>
                  <a:pt x="41" y="32"/>
                  <a:pt x="55" y="31"/>
                  <a:pt x="55" y="26"/>
                </a:cubicBezTo>
                <a:cubicBezTo>
                  <a:pt x="55" y="24"/>
                  <a:pt x="53" y="22"/>
                  <a:pt x="51" y="22"/>
                </a:cubicBezTo>
                <a:cubicBezTo>
                  <a:pt x="49" y="22"/>
                  <a:pt x="48" y="23"/>
                  <a:pt x="47" y="24"/>
                </a:cubicBezTo>
                <a:cubicBezTo>
                  <a:pt x="46" y="24"/>
                  <a:pt x="46" y="25"/>
                  <a:pt x="45" y="25"/>
                </a:cubicBezTo>
                <a:cubicBezTo>
                  <a:pt x="41" y="22"/>
                  <a:pt x="41" y="22"/>
                  <a:pt x="41" y="22"/>
                </a:cubicBezTo>
                <a:cubicBezTo>
                  <a:pt x="42" y="21"/>
                  <a:pt x="43" y="20"/>
                  <a:pt x="44" y="19"/>
                </a:cubicBezTo>
                <a:cubicBezTo>
                  <a:pt x="45" y="18"/>
                  <a:pt x="48" y="16"/>
                  <a:pt x="51" y="16"/>
                </a:cubicBezTo>
                <a:cubicBezTo>
                  <a:pt x="57" y="16"/>
                  <a:pt x="61" y="20"/>
                  <a:pt x="61" y="25"/>
                </a:cubicBezTo>
                <a:cubicBezTo>
                  <a:pt x="61" y="35"/>
                  <a:pt x="48" y="35"/>
                  <a:pt x="47" y="41"/>
                </a:cubicBezTo>
                <a:cubicBezTo>
                  <a:pt x="56" y="41"/>
                  <a:pt x="56" y="41"/>
                  <a:pt x="56" y="41"/>
                </a:cubicBezTo>
                <a:cubicBezTo>
                  <a:pt x="56" y="38"/>
                  <a:pt x="56" y="38"/>
                  <a:pt x="56" y="38"/>
                </a:cubicBezTo>
                <a:cubicBezTo>
                  <a:pt x="61" y="38"/>
                  <a:pt x="61" y="38"/>
                  <a:pt x="61" y="38"/>
                </a:cubicBezTo>
                <a:lnTo>
                  <a:pt x="61" y="4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>
            <a:off x="4989513" y="1955006"/>
            <a:ext cx="247650" cy="247650"/>
          </a:xfrm>
          <a:custGeom>
            <a:avLst/>
            <a:gdLst/>
            <a:ahLst/>
            <a:cxnLst>
              <a:cxn ang="0">
                <a:pos x="72" y="36"/>
              </a:cxn>
              <a:cxn ang="0">
                <a:pos x="36" y="72"/>
              </a:cxn>
              <a:cxn ang="0">
                <a:pos x="0" y="36"/>
              </a:cxn>
              <a:cxn ang="0">
                <a:pos x="36" y="0"/>
              </a:cxn>
              <a:cxn ang="0">
                <a:pos x="72" y="36"/>
              </a:cxn>
              <a:cxn ang="0">
                <a:pos x="16" y="43"/>
              </a:cxn>
              <a:cxn ang="0">
                <a:pos x="15" y="36"/>
              </a:cxn>
              <a:cxn ang="0">
                <a:pos x="16" y="30"/>
              </a:cxn>
              <a:cxn ang="0">
                <a:pos x="9" y="22"/>
              </a:cxn>
              <a:cxn ang="0">
                <a:pos x="5" y="36"/>
              </a:cxn>
              <a:cxn ang="0">
                <a:pos x="9" y="51"/>
              </a:cxn>
              <a:cxn ang="0">
                <a:pos x="16" y="43"/>
              </a:cxn>
              <a:cxn ang="0">
                <a:pos x="51" y="36"/>
              </a:cxn>
              <a:cxn ang="0">
                <a:pos x="36" y="21"/>
              </a:cxn>
              <a:cxn ang="0">
                <a:pos x="20" y="36"/>
              </a:cxn>
              <a:cxn ang="0">
                <a:pos x="36" y="52"/>
              </a:cxn>
              <a:cxn ang="0">
                <a:pos x="51" y="36"/>
              </a:cxn>
              <a:cxn ang="0">
                <a:pos x="21" y="9"/>
              </a:cxn>
              <a:cxn ang="0">
                <a:pos x="29" y="17"/>
              </a:cxn>
              <a:cxn ang="0">
                <a:pos x="36" y="16"/>
              </a:cxn>
              <a:cxn ang="0">
                <a:pos x="42" y="17"/>
              </a:cxn>
              <a:cxn ang="0">
                <a:pos x="50" y="9"/>
              </a:cxn>
              <a:cxn ang="0">
                <a:pos x="36" y="5"/>
              </a:cxn>
              <a:cxn ang="0">
                <a:pos x="21" y="9"/>
              </a:cxn>
              <a:cxn ang="0">
                <a:pos x="50" y="64"/>
              </a:cxn>
              <a:cxn ang="0">
                <a:pos x="42" y="56"/>
              </a:cxn>
              <a:cxn ang="0">
                <a:pos x="36" y="57"/>
              </a:cxn>
              <a:cxn ang="0">
                <a:pos x="29" y="56"/>
              </a:cxn>
              <a:cxn ang="0">
                <a:pos x="21" y="64"/>
              </a:cxn>
              <a:cxn ang="0">
                <a:pos x="36" y="67"/>
              </a:cxn>
              <a:cxn ang="0">
                <a:pos x="50" y="64"/>
              </a:cxn>
              <a:cxn ang="0">
                <a:pos x="63" y="51"/>
              </a:cxn>
              <a:cxn ang="0">
                <a:pos x="67" y="36"/>
              </a:cxn>
              <a:cxn ang="0">
                <a:pos x="63" y="22"/>
              </a:cxn>
              <a:cxn ang="0">
                <a:pos x="55" y="30"/>
              </a:cxn>
              <a:cxn ang="0">
                <a:pos x="56" y="36"/>
              </a:cxn>
              <a:cxn ang="0">
                <a:pos x="55" y="43"/>
              </a:cxn>
              <a:cxn ang="0">
                <a:pos x="63" y="51"/>
              </a:cxn>
            </a:cxnLst>
            <a:rect l="0" t="0" r="r" b="b"/>
            <a:pathLst>
              <a:path w="72" h="72">
                <a:moveTo>
                  <a:pt x="72" y="36"/>
                </a:moveTo>
                <a:cubicBezTo>
                  <a:pt x="72" y="56"/>
                  <a:pt x="56" y="72"/>
                  <a:pt x="36" y="72"/>
                </a:cubicBezTo>
                <a:cubicBezTo>
                  <a:pt x="16" y="72"/>
                  <a:pt x="0" y="56"/>
                  <a:pt x="0" y="36"/>
                </a:cubicBezTo>
                <a:cubicBezTo>
                  <a:pt x="0" y="16"/>
                  <a:pt x="16" y="0"/>
                  <a:pt x="36" y="0"/>
                </a:cubicBezTo>
                <a:cubicBezTo>
                  <a:pt x="56" y="0"/>
                  <a:pt x="72" y="16"/>
                  <a:pt x="72" y="36"/>
                </a:cubicBezTo>
                <a:close/>
                <a:moveTo>
                  <a:pt x="16" y="43"/>
                </a:moveTo>
                <a:cubicBezTo>
                  <a:pt x="16" y="41"/>
                  <a:pt x="15" y="39"/>
                  <a:pt x="15" y="36"/>
                </a:cubicBezTo>
                <a:cubicBezTo>
                  <a:pt x="15" y="34"/>
                  <a:pt x="16" y="32"/>
                  <a:pt x="16" y="30"/>
                </a:cubicBezTo>
                <a:cubicBezTo>
                  <a:pt x="9" y="22"/>
                  <a:pt x="9" y="22"/>
                  <a:pt x="9" y="22"/>
                </a:cubicBezTo>
                <a:cubicBezTo>
                  <a:pt x="6" y="26"/>
                  <a:pt x="5" y="31"/>
                  <a:pt x="5" y="36"/>
                </a:cubicBezTo>
                <a:cubicBezTo>
                  <a:pt x="5" y="42"/>
                  <a:pt x="6" y="46"/>
                  <a:pt x="9" y="51"/>
                </a:cubicBezTo>
                <a:lnTo>
                  <a:pt x="16" y="43"/>
                </a:lnTo>
                <a:close/>
                <a:moveTo>
                  <a:pt x="51" y="36"/>
                </a:moveTo>
                <a:cubicBezTo>
                  <a:pt x="51" y="28"/>
                  <a:pt x="44" y="21"/>
                  <a:pt x="36" y="21"/>
                </a:cubicBezTo>
                <a:cubicBezTo>
                  <a:pt x="27" y="21"/>
                  <a:pt x="20" y="28"/>
                  <a:pt x="20" y="36"/>
                </a:cubicBezTo>
                <a:cubicBezTo>
                  <a:pt x="20" y="45"/>
                  <a:pt x="27" y="52"/>
                  <a:pt x="36" y="52"/>
                </a:cubicBezTo>
                <a:cubicBezTo>
                  <a:pt x="44" y="52"/>
                  <a:pt x="51" y="45"/>
                  <a:pt x="51" y="36"/>
                </a:cubicBezTo>
                <a:close/>
                <a:moveTo>
                  <a:pt x="21" y="9"/>
                </a:moveTo>
                <a:cubicBezTo>
                  <a:pt x="29" y="17"/>
                  <a:pt x="29" y="17"/>
                  <a:pt x="29" y="17"/>
                </a:cubicBezTo>
                <a:cubicBezTo>
                  <a:pt x="31" y="16"/>
                  <a:pt x="33" y="16"/>
                  <a:pt x="36" y="16"/>
                </a:cubicBezTo>
                <a:cubicBezTo>
                  <a:pt x="38" y="16"/>
                  <a:pt x="40" y="16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46" y="7"/>
                  <a:pt x="41" y="5"/>
                  <a:pt x="36" y="5"/>
                </a:cubicBezTo>
                <a:cubicBezTo>
                  <a:pt x="31" y="5"/>
                  <a:pt x="26" y="7"/>
                  <a:pt x="21" y="9"/>
                </a:cubicBezTo>
                <a:close/>
                <a:moveTo>
                  <a:pt x="50" y="64"/>
                </a:moveTo>
                <a:cubicBezTo>
                  <a:pt x="42" y="56"/>
                  <a:pt x="42" y="56"/>
                  <a:pt x="42" y="56"/>
                </a:cubicBezTo>
                <a:cubicBezTo>
                  <a:pt x="40" y="56"/>
                  <a:pt x="38" y="57"/>
                  <a:pt x="36" y="57"/>
                </a:cubicBezTo>
                <a:cubicBezTo>
                  <a:pt x="33" y="57"/>
                  <a:pt x="31" y="56"/>
                  <a:pt x="29" y="56"/>
                </a:cubicBezTo>
                <a:cubicBezTo>
                  <a:pt x="21" y="64"/>
                  <a:pt x="21" y="64"/>
                  <a:pt x="21" y="64"/>
                </a:cubicBezTo>
                <a:cubicBezTo>
                  <a:pt x="26" y="66"/>
                  <a:pt x="31" y="67"/>
                  <a:pt x="36" y="67"/>
                </a:cubicBezTo>
                <a:cubicBezTo>
                  <a:pt x="41" y="67"/>
                  <a:pt x="46" y="66"/>
                  <a:pt x="50" y="64"/>
                </a:cubicBezTo>
                <a:close/>
                <a:moveTo>
                  <a:pt x="63" y="51"/>
                </a:moveTo>
                <a:cubicBezTo>
                  <a:pt x="65" y="46"/>
                  <a:pt x="67" y="42"/>
                  <a:pt x="67" y="36"/>
                </a:cubicBezTo>
                <a:cubicBezTo>
                  <a:pt x="67" y="31"/>
                  <a:pt x="65" y="26"/>
                  <a:pt x="63" y="22"/>
                </a:cubicBezTo>
                <a:cubicBezTo>
                  <a:pt x="55" y="30"/>
                  <a:pt x="55" y="30"/>
                  <a:pt x="55" y="30"/>
                </a:cubicBezTo>
                <a:cubicBezTo>
                  <a:pt x="56" y="32"/>
                  <a:pt x="56" y="34"/>
                  <a:pt x="56" y="36"/>
                </a:cubicBezTo>
                <a:cubicBezTo>
                  <a:pt x="56" y="39"/>
                  <a:pt x="56" y="41"/>
                  <a:pt x="55" y="43"/>
                </a:cubicBezTo>
                <a:lnTo>
                  <a:pt x="63" y="51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5484813" y="1972469"/>
            <a:ext cx="209550" cy="20955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4"/>
          <p:cNvSpPr>
            <a:spLocks noEditPoints="1"/>
          </p:cNvSpPr>
          <p:nvPr/>
        </p:nvSpPr>
        <p:spPr bwMode="auto">
          <a:xfrm>
            <a:off x="5986463" y="1955006"/>
            <a:ext cx="160338" cy="247650"/>
          </a:xfrm>
          <a:custGeom>
            <a:avLst/>
            <a:gdLst/>
            <a:ahLst/>
            <a:cxnLst>
              <a:cxn ang="0">
                <a:pos x="23" y="47"/>
              </a:cxn>
              <a:cxn ang="0">
                <a:pos x="18" y="47"/>
              </a:cxn>
              <a:cxn ang="0">
                <a:pos x="17" y="44"/>
              </a:cxn>
              <a:cxn ang="0">
                <a:pos x="19" y="42"/>
              </a:cxn>
              <a:cxn ang="0">
                <a:pos x="23" y="43"/>
              </a:cxn>
              <a:cxn ang="0">
                <a:pos x="43" y="24"/>
              </a:cxn>
              <a:cxn ang="0">
                <a:pos x="23" y="4"/>
              </a:cxn>
              <a:cxn ang="0">
                <a:pos x="4" y="24"/>
              </a:cxn>
              <a:cxn ang="0">
                <a:pos x="6" y="32"/>
              </a:cxn>
              <a:cxn ang="0">
                <a:pos x="5" y="35"/>
              </a:cxn>
              <a:cxn ang="0">
                <a:pos x="3" y="34"/>
              </a:cxn>
              <a:cxn ang="0">
                <a:pos x="0" y="24"/>
              </a:cxn>
              <a:cxn ang="0">
                <a:pos x="23" y="0"/>
              </a:cxn>
              <a:cxn ang="0">
                <a:pos x="47" y="24"/>
              </a:cxn>
              <a:cxn ang="0">
                <a:pos x="23" y="47"/>
              </a:cxn>
              <a:cxn ang="0">
                <a:pos x="24" y="31"/>
              </a:cxn>
              <a:cxn ang="0">
                <a:pos x="19" y="30"/>
              </a:cxn>
              <a:cxn ang="0">
                <a:pos x="15" y="35"/>
              </a:cxn>
              <a:cxn ang="0">
                <a:pos x="7" y="70"/>
              </a:cxn>
              <a:cxn ang="0">
                <a:pos x="5" y="72"/>
              </a:cxn>
              <a:cxn ang="0">
                <a:pos x="5" y="72"/>
              </a:cxn>
              <a:cxn ang="0">
                <a:pos x="2" y="70"/>
              </a:cxn>
              <a:cxn ang="0">
                <a:pos x="11" y="33"/>
              </a:cxn>
              <a:cxn ang="0">
                <a:pos x="17" y="26"/>
              </a:cxn>
              <a:cxn ang="0">
                <a:pos x="16" y="23"/>
              </a:cxn>
              <a:cxn ang="0">
                <a:pos x="24" y="16"/>
              </a:cxn>
              <a:cxn ang="0">
                <a:pos x="32" y="23"/>
              </a:cxn>
              <a:cxn ang="0">
                <a:pos x="24" y="31"/>
              </a:cxn>
            </a:cxnLst>
            <a:rect l="0" t="0" r="r" b="b"/>
            <a:pathLst>
              <a:path w="47" h="72">
                <a:moveTo>
                  <a:pt x="23" y="47"/>
                </a:moveTo>
                <a:cubicBezTo>
                  <a:pt x="22" y="47"/>
                  <a:pt x="20" y="47"/>
                  <a:pt x="18" y="47"/>
                </a:cubicBezTo>
                <a:cubicBezTo>
                  <a:pt x="17" y="46"/>
                  <a:pt x="16" y="45"/>
                  <a:pt x="17" y="44"/>
                </a:cubicBezTo>
                <a:cubicBezTo>
                  <a:pt x="17" y="43"/>
                  <a:pt x="18" y="42"/>
                  <a:pt x="19" y="42"/>
                </a:cubicBezTo>
                <a:cubicBezTo>
                  <a:pt x="21" y="43"/>
                  <a:pt x="22" y="43"/>
                  <a:pt x="23" y="43"/>
                </a:cubicBezTo>
                <a:cubicBezTo>
                  <a:pt x="34" y="43"/>
                  <a:pt x="43" y="34"/>
                  <a:pt x="43" y="24"/>
                </a:cubicBezTo>
                <a:cubicBezTo>
                  <a:pt x="43" y="13"/>
                  <a:pt x="34" y="4"/>
                  <a:pt x="23" y="4"/>
                </a:cubicBezTo>
                <a:cubicBezTo>
                  <a:pt x="13" y="4"/>
                  <a:pt x="4" y="13"/>
                  <a:pt x="4" y="24"/>
                </a:cubicBezTo>
                <a:cubicBezTo>
                  <a:pt x="4" y="27"/>
                  <a:pt x="5" y="30"/>
                  <a:pt x="6" y="32"/>
                </a:cubicBezTo>
                <a:cubicBezTo>
                  <a:pt x="7" y="34"/>
                  <a:pt x="6" y="35"/>
                  <a:pt x="5" y="35"/>
                </a:cubicBezTo>
                <a:cubicBezTo>
                  <a:pt x="4" y="36"/>
                  <a:pt x="3" y="35"/>
                  <a:pt x="3" y="34"/>
                </a:cubicBezTo>
                <a:cubicBezTo>
                  <a:pt x="1" y="31"/>
                  <a:pt x="0" y="27"/>
                  <a:pt x="0" y="24"/>
                </a:cubicBezTo>
                <a:cubicBezTo>
                  <a:pt x="0" y="11"/>
                  <a:pt x="11" y="0"/>
                  <a:pt x="23" y="0"/>
                </a:cubicBezTo>
                <a:cubicBezTo>
                  <a:pt x="36" y="0"/>
                  <a:pt x="47" y="11"/>
                  <a:pt x="47" y="24"/>
                </a:cubicBezTo>
                <a:cubicBezTo>
                  <a:pt x="47" y="37"/>
                  <a:pt x="36" y="47"/>
                  <a:pt x="23" y="47"/>
                </a:cubicBezTo>
                <a:close/>
                <a:moveTo>
                  <a:pt x="24" y="31"/>
                </a:moveTo>
                <a:cubicBezTo>
                  <a:pt x="22" y="31"/>
                  <a:pt x="21" y="31"/>
                  <a:pt x="19" y="30"/>
                </a:cubicBezTo>
                <a:cubicBezTo>
                  <a:pt x="18" y="31"/>
                  <a:pt x="16" y="33"/>
                  <a:pt x="15" y="35"/>
                </a:cubicBezTo>
                <a:cubicBezTo>
                  <a:pt x="8" y="45"/>
                  <a:pt x="5" y="57"/>
                  <a:pt x="7" y="70"/>
                </a:cubicBezTo>
                <a:cubicBezTo>
                  <a:pt x="7" y="71"/>
                  <a:pt x="6" y="72"/>
                  <a:pt x="5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4" y="72"/>
                  <a:pt x="3" y="71"/>
                  <a:pt x="2" y="70"/>
                </a:cubicBezTo>
                <a:cubicBezTo>
                  <a:pt x="1" y="53"/>
                  <a:pt x="6" y="40"/>
                  <a:pt x="11" y="33"/>
                </a:cubicBezTo>
                <a:cubicBezTo>
                  <a:pt x="13" y="30"/>
                  <a:pt x="15" y="28"/>
                  <a:pt x="17" y="26"/>
                </a:cubicBezTo>
                <a:cubicBezTo>
                  <a:pt x="16" y="25"/>
                  <a:pt x="16" y="24"/>
                  <a:pt x="16" y="23"/>
                </a:cubicBezTo>
                <a:cubicBezTo>
                  <a:pt x="16" y="19"/>
                  <a:pt x="20" y="16"/>
                  <a:pt x="24" y="16"/>
                </a:cubicBezTo>
                <a:cubicBezTo>
                  <a:pt x="28" y="16"/>
                  <a:pt x="32" y="19"/>
                  <a:pt x="32" y="23"/>
                </a:cubicBezTo>
                <a:cubicBezTo>
                  <a:pt x="32" y="28"/>
                  <a:pt x="28" y="31"/>
                  <a:pt x="24" y="3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5"/>
          <p:cNvSpPr>
            <a:spLocks noEditPoints="1"/>
          </p:cNvSpPr>
          <p:nvPr/>
        </p:nvSpPr>
        <p:spPr bwMode="auto">
          <a:xfrm>
            <a:off x="6473826" y="1972469"/>
            <a:ext cx="247650" cy="195263"/>
          </a:xfrm>
          <a:custGeom>
            <a:avLst/>
            <a:gdLst/>
            <a:ahLst/>
            <a:cxnLst>
              <a:cxn ang="0">
                <a:pos x="17" y="16"/>
              </a:cxn>
              <a:cxn ang="0">
                <a:pos x="0" y="12"/>
              </a:cxn>
              <a:cxn ang="0">
                <a:pos x="4" y="0"/>
              </a:cxn>
              <a:cxn ang="0">
                <a:pos x="21" y="4"/>
              </a:cxn>
              <a:cxn ang="0">
                <a:pos x="21" y="33"/>
              </a:cxn>
              <a:cxn ang="0">
                <a:pos x="4" y="36"/>
              </a:cxn>
              <a:cxn ang="0">
                <a:pos x="0" y="25"/>
              </a:cxn>
              <a:cxn ang="0">
                <a:pos x="17" y="21"/>
              </a:cxn>
              <a:cxn ang="0">
                <a:pos x="21" y="33"/>
              </a:cxn>
              <a:cxn ang="0">
                <a:pos x="17" y="57"/>
              </a:cxn>
              <a:cxn ang="0">
                <a:pos x="0" y="53"/>
              </a:cxn>
              <a:cxn ang="0">
                <a:pos x="4" y="42"/>
              </a:cxn>
              <a:cxn ang="0">
                <a:pos x="21" y="45"/>
              </a:cxn>
              <a:cxn ang="0">
                <a:pos x="47" y="12"/>
              </a:cxn>
              <a:cxn ang="0">
                <a:pos x="30" y="16"/>
              </a:cxn>
              <a:cxn ang="0">
                <a:pos x="26" y="4"/>
              </a:cxn>
              <a:cxn ang="0">
                <a:pos x="43" y="0"/>
              </a:cxn>
              <a:cxn ang="0">
                <a:pos x="47" y="12"/>
              </a:cxn>
              <a:cxn ang="0">
                <a:pos x="43" y="36"/>
              </a:cxn>
              <a:cxn ang="0">
                <a:pos x="26" y="33"/>
              </a:cxn>
              <a:cxn ang="0">
                <a:pos x="30" y="21"/>
              </a:cxn>
              <a:cxn ang="0">
                <a:pos x="47" y="25"/>
              </a:cxn>
              <a:cxn ang="0">
                <a:pos x="47" y="53"/>
              </a:cxn>
              <a:cxn ang="0">
                <a:pos x="30" y="57"/>
              </a:cxn>
              <a:cxn ang="0">
                <a:pos x="26" y="45"/>
              </a:cxn>
              <a:cxn ang="0">
                <a:pos x="43" y="42"/>
              </a:cxn>
              <a:cxn ang="0">
                <a:pos x="47" y="53"/>
              </a:cxn>
              <a:cxn ang="0">
                <a:pos x="69" y="16"/>
              </a:cxn>
              <a:cxn ang="0">
                <a:pos x="52" y="12"/>
              </a:cxn>
              <a:cxn ang="0">
                <a:pos x="56" y="0"/>
              </a:cxn>
              <a:cxn ang="0">
                <a:pos x="72" y="4"/>
              </a:cxn>
              <a:cxn ang="0">
                <a:pos x="72" y="33"/>
              </a:cxn>
              <a:cxn ang="0">
                <a:pos x="56" y="36"/>
              </a:cxn>
              <a:cxn ang="0">
                <a:pos x="52" y="25"/>
              </a:cxn>
              <a:cxn ang="0">
                <a:pos x="69" y="21"/>
              </a:cxn>
              <a:cxn ang="0">
                <a:pos x="72" y="33"/>
              </a:cxn>
              <a:cxn ang="0">
                <a:pos x="69" y="57"/>
              </a:cxn>
              <a:cxn ang="0">
                <a:pos x="52" y="53"/>
              </a:cxn>
              <a:cxn ang="0">
                <a:pos x="56" y="42"/>
              </a:cxn>
              <a:cxn ang="0">
                <a:pos x="72" y="45"/>
              </a:cxn>
            </a:cxnLst>
            <a:rect l="0" t="0" r="r" b="b"/>
            <a:pathLst>
              <a:path w="72" h="57">
                <a:moveTo>
                  <a:pt x="21" y="12"/>
                </a:moveTo>
                <a:cubicBezTo>
                  <a:pt x="21" y="14"/>
                  <a:pt x="19" y="16"/>
                  <a:pt x="17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2" y="16"/>
                  <a:pt x="0" y="14"/>
                  <a:pt x="0" y="12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9" y="0"/>
                  <a:pt x="21" y="2"/>
                  <a:pt x="21" y="4"/>
                </a:cubicBezTo>
                <a:lnTo>
                  <a:pt x="21" y="12"/>
                </a:lnTo>
                <a:close/>
                <a:moveTo>
                  <a:pt x="21" y="33"/>
                </a:moveTo>
                <a:cubicBezTo>
                  <a:pt x="21" y="35"/>
                  <a:pt x="19" y="36"/>
                  <a:pt x="17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2" y="36"/>
                  <a:pt x="0" y="35"/>
                  <a:pt x="0" y="33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3"/>
                  <a:pt x="2" y="21"/>
                  <a:pt x="4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9" y="21"/>
                  <a:pt x="21" y="23"/>
                  <a:pt x="21" y="25"/>
                </a:cubicBezTo>
                <a:lnTo>
                  <a:pt x="21" y="33"/>
                </a:lnTo>
                <a:close/>
                <a:moveTo>
                  <a:pt x="21" y="53"/>
                </a:moveTo>
                <a:cubicBezTo>
                  <a:pt x="21" y="55"/>
                  <a:pt x="19" y="57"/>
                  <a:pt x="17" y="57"/>
                </a:cubicBezTo>
                <a:cubicBezTo>
                  <a:pt x="4" y="57"/>
                  <a:pt x="4" y="57"/>
                  <a:pt x="4" y="57"/>
                </a:cubicBezTo>
                <a:cubicBezTo>
                  <a:pt x="2" y="57"/>
                  <a:pt x="0" y="55"/>
                  <a:pt x="0" y="5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3"/>
                  <a:pt x="2" y="42"/>
                  <a:pt x="4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9" y="42"/>
                  <a:pt x="21" y="43"/>
                  <a:pt x="21" y="45"/>
                </a:cubicBezTo>
                <a:lnTo>
                  <a:pt x="21" y="53"/>
                </a:lnTo>
                <a:close/>
                <a:moveTo>
                  <a:pt x="47" y="12"/>
                </a:moveTo>
                <a:cubicBezTo>
                  <a:pt x="47" y="14"/>
                  <a:pt x="45" y="16"/>
                  <a:pt x="43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28" y="16"/>
                  <a:pt x="26" y="14"/>
                  <a:pt x="26" y="12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2"/>
                  <a:pt x="28" y="0"/>
                  <a:pt x="30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5" y="0"/>
                  <a:pt x="47" y="2"/>
                  <a:pt x="47" y="4"/>
                </a:cubicBezTo>
                <a:lnTo>
                  <a:pt x="47" y="12"/>
                </a:lnTo>
                <a:close/>
                <a:moveTo>
                  <a:pt x="47" y="33"/>
                </a:moveTo>
                <a:cubicBezTo>
                  <a:pt x="47" y="35"/>
                  <a:pt x="45" y="36"/>
                  <a:pt x="43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8" y="36"/>
                  <a:pt x="26" y="35"/>
                  <a:pt x="26" y="33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3"/>
                  <a:pt x="28" y="21"/>
                  <a:pt x="30" y="21"/>
                </a:cubicBezTo>
                <a:cubicBezTo>
                  <a:pt x="43" y="21"/>
                  <a:pt x="43" y="21"/>
                  <a:pt x="43" y="21"/>
                </a:cubicBezTo>
                <a:cubicBezTo>
                  <a:pt x="45" y="21"/>
                  <a:pt x="47" y="23"/>
                  <a:pt x="47" y="25"/>
                </a:cubicBezTo>
                <a:lnTo>
                  <a:pt x="47" y="33"/>
                </a:lnTo>
                <a:close/>
                <a:moveTo>
                  <a:pt x="47" y="53"/>
                </a:moveTo>
                <a:cubicBezTo>
                  <a:pt x="47" y="55"/>
                  <a:pt x="45" y="57"/>
                  <a:pt x="43" y="57"/>
                </a:cubicBezTo>
                <a:cubicBezTo>
                  <a:pt x="30" y="57"/>
                  <a:pt x="30" y="57"/>
                  <a:pt x="30" y="57"/>
                </a:cubicBezTo>
                <a:cubicBezTo>
                  <a:pt x="28" y="57"/>
                  <a:pt x="26" y="55"/>
                  <a:pt x="26" y="53"/>
                </a:cubicBezTo>
                <a:cubicBezTo>
                  <a:pt x="26" y="45"/>
                  <a:pt x="26" y="45"/>
                  <a:pt x="26" y="45"/>
                </a:cubicBezTo>
                <a:cubicBezTo>
                  <a:pt x="26" y="43"/>
                  <a:pt x="28" y="42"/>
                  <a:pt x="30" y="42"/>
                </a:cubicBezTo>
                <a:cubicBezTo>
                  <a:pt x="43" y="42"/>
                  <a:pt x="43" y="42"/>
                  <a:pt x="43" y="42"/>
                </a:cubicBezTo>
                <a:cubicBezTo>
                  <a:pt x="45" y="42"/>
                  <a:pt x="47" y="43"/>
                  <a:pt x="47" y="45"/>
                </a:cubicBezTo>
                <a:lnTo>
                  <a:pt x="47" y="53"/>
                </a:lnTo>
                <a:close/>
                <a:moveTo>
                  <a:pt x="72" y="12"/>
                </a:moveTo>
                <a:cubicBezTo>
                  <a:pt x="72" y="14"/>
                  <a:pt x="71" y="16"/>
                  <a:pt x="69" y="16"/>
                </a:cubicBezTo>
                <a:cubicBezTo>
                  <a:pt x="56" y="16"/>
                  <a:pt x="56" y="16"/>
                  <a:pt x="56" y="16"/>
                </a:cubicBezTo>
                <a:cubicBezTo>
                  <a:pt x="54" y="16"/>
                  <a:pt x="52" y="14"/>
                  <a:pt x="52" y="12"/>
                </a:cubicBezTo>
                <a:cubicBezTo>
                  <a:pt x="52" y="4"/>
                  <a:pt x="52" y="4"/>
                  <a:pt x="52" y="4"/>
                </a:cubicBezTo>
                <a:cubicBezTo>
                  <a:pt x="52" y="2"/>
                  <a:pt x="54" y="0"/>
                  <a:pt x="5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1" y="0"/>
                  <a:pt x="72" y="2"/>
                  <a:pt x="72" y="4"/>
                </a:cubicBezTo>
                <a:lnTo>
                  <a:pt x="72" y="12"/>
                </a:lnTo>
                <a:close/>
                <a:moveTo>
                  <a:pt x="72" y="33"/>
                </a:moveTo>
                <a:cubicBezTo>
                  <a:pt x="72" y="35"/>
                  <a:pt x="71" y="36"/>
                  <a:pt x="69" y="36"/>
                </a:cubicBezTo>
                <a:cubicBezTo>
                  <a:pt x="56" y="36"/>
                  <a:pt x="56" y="36"/>
                  <a:pt x="56" y="36"/>
                </a:cubicBezTo>
                <a:cubicBezTo>
                  <a:pt x="54" y="36"/>
                  <a:pt x="52" y="35"/>
                  <a:pt x="52" y="33"/>
                </a:cubicBezTo>
                <a:cubicBezTo>
                  <a:pt x="52" y="25"/>
                  <a:pt x="52" y="25"/>
                  <a:pt x="52" y="25"/>
                </a:cubicBezTo>
                <a:cubicBezTo>
                  <a:pt x="52" y="23"/>
                  <a:pt x="54" y="21"/>
                  <a:pt x="56" y="21"/>
                </a:cubicBezTo>
                <a:cubicBezTo>
                  <a:pt x="69" y="21"/>
                  <a:pt x="69" y="21"/>
                  <a:pt x="69" y="21"/>
                </a:cubicBezTo>
                <a:cubicBezTo>
                  <a:pt x="71" y="21"/>
                  <a:pt x="72" y="23"/>
                  <a:pt x="72" y="25"/>
                </a:cubicBezTo>
                <a:lnTo>
                  <a:pt x="72" y="33"/>
                </a:lnTo>
                <a:close/>
                <a:moveTo>
                  <a:pt x="72" y="53"/>
                </a:moveTo>
                <a:cubicBezTo>
                  <a:pt x="72" y="55"/>
                  <a:pt x="71" y="57"/>
                  <a:pt x="69" y="57"/>
                </a:cubicBezTo>
                <a:cubicBezTo>
                  <a:pt x="56" y="57"/>
                  <a:pt x="56" y="57"/>
                  <a:pt x="56" y="57"/>
                </a:cubicBezTo>
                <a:cubicBezTo>
                  <a:pt x="54" y="57"/>
                  <a:pt x="52" y="55"/>
                  <a:pt x="52" y="53"/>
                </a:cubicBezTo>
                <a:cubicBezTo>
                  <a:pt x="52" y="45"/>
                  <a:pt x="52" y="45"/>
                  <a:pt x="52" y="45"/>
                </a:cubicBezTo>
                <a:cubicBezTo>
                  <a:pt x="52" y="43"/>
                  <a:pt x="54" y="42"/>
                  <a:pt x="56" y="42"/>
                </a:cubicBezTo>
                <a:cubicBezTo>
                  <a:pt x="69" y="42"/>
                  <a:pt x="69" y="42"/>
                  <a:pt x="69" y="42"/>
                </a:cubicBezTo>
                <a:cubicBezTo>
                  <a:pt x="71" y="42"/>
                  <a:pt x="72" y="43"/>
                  <a:pt x="72" y="45"/>
                </a:cubicBezTo>
                <a:lnTo>
                  <a:pt x="72" y="53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6"/>
          <p:cNvSpPr>
            <a:spLocks noEditPoints="1"/>
          </p:cNvSpPr>
          <p:nvPr/>
        </p:nvSpPr>
        <p:spPr bwMode="auto">
          <a:xfrm>
            <a:off x="6969126" y="1993106"/>
            <a:ext cx="219075" cy="209550"/>
          </a:xfrm>
          <a:custGeom>
            <a:avLst/>
            <a:gdLst/>
            <a:ahLst/>
            <a:cxnLst>
              <a:cxn ang="0">
                <a:pos x="16" y="33"/>
              </a:cxn>
              <a:cxn ang="0">
                <a:pos x="14" y="36"/>
              </a:cxn>
              <a:cxn ang="0">
                <a:pos x="2" y="36"/>
              </a:cxn>
              <a:cxn ang="0">
                <a:pos x="0" y="33"/>
              </a:cxn>
              <a:cxn ang="0">
                <a:pos x="0" y="7"/>
              </a:cxn>
              <a:cxn ang="0">
                <a:pos x="2" y="5"/>
              </a:cxn>
              <a:cxn ang="0">
                <a:pos x="14" y="5"/>
              </a:cxn>
              <a:cxn ang="0">
                <a:pos x="16" y="7"/>
              </a:cxn>
              <a:cxn ang="0">
                <a:pos x="16" y="33"/>
              </a:cxn>
              <a:cxn ang="0">
                <a:pos x="10" y="12"/>
              </a:cxn>
              <a:cxn ang="0">
                <a:pos x="7" y="10"/>
              </a:cxn>
              <a:cxn ang="0">
                <a:pos x="5" y="12"/>
              </a:cxn>
              <a:cxn ang="0">
                <a:pos x="7" y="15"/>
              </a:cxn>
              <a:cxn ang="0">
                <a:pos x="10" y="12"/>
              </a:cxn>
              <a:cxn ang="0">
                <a:pos x="62" y="27"/>
              </a:cxn>
              <a:cxn ang="0">
                <a:pos x="62" y="24"/>
              </a:cxn>
              <a:cxn ang="0">
                <a:pos x="61" y="18"/>
              </a:cxn>
              <a:cxn ang="0">
                <a:pos x="61" y="14"/>
              </a:cxn>
              <a:cxn ang="0">
                <a:pos x="59" y="10"/>
              </a:cxn>
              <a:cxn ang="0">
                <a:pos x="57" y="3"/>
              </a:cxn>
              <a:cxn ang="0">
                <a:pos x="49" y="0"/>
              </a:cxn>
              <a:cxn ang="0">
                <a:pos x="47" y="0"/>
              </a:cxn>
              <a:cxn ang="0">
                <a:pos x="44" y="0"/>
              </a:cxn>
              <a:cxn ang="0">
                <a:pos x="43" y="0"/>
              </a:cxn>
              <a:cxn ang="0">
                <a:pos x="28" y="3"/>
              </a:cxn>
              <a:cxn ang="0">
                <a:pos x="22" y="5"/>
              </a:cxn>
              <a:cxn ang="0">
                <a:pos x="19" y="7"/>
              </a:cxn>
              <a:cxn ang="0">
                <a:pos x="19" y="33"/>
              </a:cxn>
              <a:cxn ang="0">
                <a:pos x="21" y="36"/>
              </a:cxn>
              <a:cxn ang="0">
                <a:pos x="29" y="43"/>
              </a:cxn>
              <a:cxn ang="0">
                <a:pos x="33" y="48"/>
              </a:cxn>
              <a:cxn ang="0">
                <a:pos x="35" y="54"/>
              </a:cxn>
              <a:cxn ang="0">
                <a:pos x="38" y="61"/>
              </a:cxn>
              <a:cxn ang="0">
                <a:pos x="40" y="61"/>
              </a:cxn>
              <a:cxn ang="0">
                <a:pos x="49" y="51"/>
              </a:cxn>
              <a:cxn ang="0">
                <a:pos x="46" y="43"/>
              </a:cxn>
              <a:cxn ang="0">
                <a:pos x="45" y="41"/>
              </a:cxn>
              <a:cxn ang="0">
                <a:pos x="56" y="41"/>
              </a:cxn>
              <a:cxn ang="0">
                <a:pos x="64" y="33"/>
              </a:cxn>
              <a:cxn ang="0">
                <a:pos x="62" y="27"/>
              </a:cxn>
            </a:cxnLst>
            <a:rect l="0" t="0" r="r" b="b"/>
            <a:pathLst>
              <a:path w="64" h="61">
                <a:moveTo>
                  <a:pt x="16" y="33"/>
                </a:moveTo>
                <a:cubicBezTo>
                  <a:pt x="16" y="34"/>
                  <a:pt x="15" y="36"/>
                  <a:pt x="14" y="36"/>
                </a:cubicBezTo>
                <a:cubicBezTo>
                  <a:pt x="2" y="36"/>
                  <a:pt x="2" y="36"/>
                  <a:pt x="2" y="36"/>
                </a:cubicBezTo>
                <a:cubicBezTo>
                  <a:pt x="1" y="36"/>
                  <a:pt x="0" y="34"/>
                  <a:pt x="0" y="33"/>
                </a:cubicBezTo>
                <a:cubicBezTo>
                  <a:pt x="0" y="7"/>
                  <a:pt x="0" y="7"/>
                  <a:pt x="0" y="7"/>
                </a:cubicBezTo>
                <a:cubicBezTo>
                  <a:pt x="0" y="6"/>
                  <a:pt x="1" y="5"/>
                  <a:pt x="2" y="5"/>
                </a:cubicBezTo>
                <a:cubicBezTo>
                  <a:pt x="14" y="5"/>
                  <a:pt x="14" y="5"/>
                  <a:pt x="14" y="5"/>
                </a:cubicBezTo>
                <a:cubicBezTo>
                  <a:pt x="15" y="5"/>
                  <a:pt x="16" y="6"/>
                  <a:pt x="16" y="7"/>
                </a:cubicBezTo>
                <a:lnTo>
                  <a:pt x="16" y="33"/>
                </a:lnTo>
                <a:close/>
                <a:moveTo>
                  <a:pt x="10" y="12"/>
                </a:moveTo>
                <a:cubicBezTo>
                  <a:pt x="10" y="11"/>
                  <a:pt x="9" y="10"/>
                  <a:pt x="7" y="10"/>
                </a:cubicBezTo>
                <a:cubicBezTo>
                  <a:pt x="6" y="10"/>
                  <a:pt x="5" y="11"/>
                  <a:pt x="5" y="12"/>
                </a:cubicBezTo>
                <a:cubicBezTo>
                  <a:pt x="5" y="14"/>
                  <a:pt x="6" y="15"/>
                  <a:pt x="7" y="15"/>
                </a:cubicBezTo>
                <a:cubicBezTo>
                  <a:pt x="9" y="15"/>
                  <a:pt x="10" y="14"/>
                  <a:pt x="10" y="12"/>
                </a:cubicBezTo>
                <a:close/>
                <a:moveTo>
                  <a:pt x="62" y="27"/>
                </a:moveTo>
                <a:cubicBezTo>
                  <a:pt x="62" y="26"/>
                  <a:pt x="62" y="25"/>
                  <a:pt x="62" y="24"/>
                </a:cubicBezTo>
                <a:cubicBezTo>
                  <a:pt x="62" y="22"/>
                  <a:pt x="62" y="20"/>
                  <a:pt x="61" y="18"/>
                </a:cubicBezTo>
                <a:cubicBezTo>
                  <a:pt x="61" y="17"/>
                  <a:pt x="61" y="15"/>
                  <a:pt x="61" y="14"/>
                </a:cubicBezTo>
                <a:cubicBezTo>
                  <a:pt x="60" y="12"/>
                  <a:pt x="60" y="11"/>
                  <a:pt x="59" y="10"/>
                </a:cubicBezTo>
                <a:cubicBezTo>
                  <a:pt x="59" y="7"/>
                  <a:pt x="58" y="5"/>
                  <a:pt x="57" y="3"/>
                </a:cubicBezTo>
                <a:cubicBezTo>
                  <a:pt x="55" y="1"/>
                  <a:pt x="52" y="0"/>
                  <a:pt x="49" y="0"/>
                </a:cubicBezTo>
                <a:cubicBezTo>
                  <a:pt x="48" y="0"/>
                  <a:pt x="48" y="0"/>
                  <a:pt x="47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38" y="0"/>
                  <a:pt x="32" y="1"/>
                  <a:pt x="28" y="3"/>
                </a:cubicBezTo>
                <a:cubicBezTo>
                  <a:pt x="25" y="4"/>
                  <a:pt x="23" y="5"/>
                  <a:pt x="22" y="5"/>
                </a:cubicBezTo>
                <a:cubicBezTo>
                  <a:pt x="20" y="5"/>
                  <a:pt x="19" y="6"/>
                  <a:pt x="19" y="7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4"/>
                  <a:pt x="20" y="35"/>
                  <a:pt x="21" y="36"/>
                </a:cubicBezTo>
                <a:cubicBezTo>
                  <a:pt x="23" y="36"/>
                  <a:pt x="27" y="41"/>
                  <a:pt x="29" y="43"/>
                </a:cubicBezTo>
                <a:cubicBezTo>
                  <a:pt x="30" y="45"/>
                  <a:pt x="31" y="46"/>
                  <a:pt x="33" y="48"/>
                </a:cubicBezTo>
                <a:cubicBezTo>
                  <a:pt x="34" y="49"/>
                  <a:pt x="35" y="52"/>
                  <a:pt x="35" y="54"/>
                </a:cubicBezTo>
                <a:cubicBezTo>
                  <a:pt x="36" y="56"/>
                  <a:pt x="36" y="59"/>
                  <a:pt x="38" y="61"/>
                </a:cubicBezTo>
                <a:cubicBezTo>
                  <a:pt x="38" y="61"/>
                  <a:pt x="39" y="61"/>
                  <a:pt x="40" y="61"/>
                </a:cubicBezTo>
                <a:cubicBezTo>
                  <a:pt x="49" y="61"/>
                  <a:pt x="49" y="54"/>
                  <a:pt x="49" y="51"/>
                </a:cubicBezTo>
                <a:cubicBezTo>
                  <a:pt x="49" y="48"/>
                  <a:pt x="47" y="45"/>
                  <a:pt x="46" y="43"/>
                </a:cubicBezTo>
                <a:cubicBezTo>
                  <a:pt x="46" y="42"/>
                  <a:pt x="46" y="42"/>
                  <a:pt x="45" y="41"/>
                </a:cubicBezTo>
                <a:cubicBezTo>
                  <a:pt x="56" y="41"/>
                  <a:pt x="56" y="41"/>
                  <a:pt x="56" y="41"/>
                </a:cubicBezTo>
                <a:cubicBezTo>
                  <a:pt x="60" y="41"/>
                  <a:pt x="64" y="37"/>
                  <a:pt x="64" y="33"/>
                </a:cubicBezTo>
                <a:cubicBezTo>
                  <a:pt x="64" y="31"/>
                  <a:pt x="63" y="29"/>
                  <a:pt x="62" y="2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7"/>
          <p:cNvSpPr>
            <a:spLocks noEditPoints="1"/>
          </p:cNvSpPr>
          <p:nvPr/>
        </p:nvSpPr>
        <p:spPr bwMode="auto">
          <a:xfrm>
            <a:off x="7467601" y="1961356"/>
            <a:ext cx="236538" cy="238125"/>
          </a:xfrm>
          <a:custGeom>
            <a:avLst/>
            <a:gdLst/>
            <a:ahLst/>
            <a:cxnLst>
              <a:cxn ang="0">
                <a:pos x="31" y="67"/>
              </a:cxn>
              <a:cxn ang="0">
                <a:pos x="23" y="67"/>
              </a:cxn>
              <a:cxn ang="0">
                <a:pos x="18" y="62"/>
              </a:cxn>
              <a:cxn ang="0">
                <a:pos x="18" y="51"/>
              </a:cxn>
              <a:cxn ang="0">
                <a:pos x="7" y="51"/>
              </a:cxn>
              <a:cxn ang="0">
                <a:pos x="2" y="46"/>
              </a:cxn>
              <a:cxn ang="0">
                <a:pos x="2" y="38"/>
              </a:cxn>
              <a:cxn ang="0">
                <a:pos x="39" y="2"/>
              </a:cxn>
              <a:cxn ang="0">
                <a:pos x="46" y="2"/>
              </a:cxn>
              <a:cxn ang="0">
                <a:pos x="51" y="7"/>
              </a:cxn>
              <a:cxn ang="0">
                <a:pos x="51" y="18"/>
              </a:cxn>
              <a:cxn ang="0">
                <a:pos x="62" y="18"/>
              </a:cxn>
              <a:cxn ang="0">
                <a:pos x="67" y="23"/>
              </a:cxn>
              <a:cxn ang="0">
                <a:pos x="67" y="30"/>
              </a:cxn>
              <a:cxn ang="0">
                <a:pos x="31" y="67"/>
              </a:cxn>
              <a:cxn ang="0">
                <a:pos x="56" y="31"/>
              </a:cxn>
              <a:cxn ang="0">
                <a:pos x="56" y="27"/>
              </a:cxn>
              <a:cxn ang="0">
                <a:pos x="42" y="13"/>
              </a:cxn>
              <a:cxn ang="0">
                <a:pos x="38" y="13"/>
              </a:cxn>
              <a:cxn ang="0">
                <a:pos x="13" y="38"/>
              </a:cxn>
              <a:cxn ang="0">
                <a:pos x="13" y="41"/>
              </a:cxn>
              <a:cxn ang="0">
                <a:pos x="28" y="56"/>
              </a:cxn>
              <a:cxn ang="0">
                <a:pos x="30" y="57"/>
              </a:cxn>
              <a:cxn ang="0">
                <a:pos x="31" y="56"/>
              </a:cxn>
              <a:cxn ang="0">
                <a:pos x="56" y="31"/>
              </a:cxn>
              <a:cxn ang="0">
                <a:pos x="53" y="29"/>
              </a:cxn>
              <a:cxn ang="0">
                <a:pos x="30" y="52"/>
              </a:cxn>
              <a:cxn ang="0">
                <a:pos x="17" y="39"/>
              </a:cxn>
              <a:cxn ang="0">
                <a:pos x="40" y="16"/>
              </a:cxn>
              <a:cxn ang="0">
                <a:pos x="53" y="29"/>
              </a:cxn>
            </a:cxnLst>
            <a:rect l="0" t="0" r="r" b="b"/>
            <a:pathLst>
              <a:path w="69" h="69">
                <a:moveTo>
                  <a:pt x="31" y="67"/>
                </a:moveTo>
                <a:cubicBezTo>
                  <a:pt x="29" y="69"/>
                  <a:pt x="25" y="69"/>
                  <a:pt x="23" y="67"/>
                </a:cubicBezTo>
                <a:cubicBezTo>
                  <a:pt x="18" y="62"/>
                  <a:pt x="18" y="62"/>
                  <a:pt x="18" y="62"/>
                </a:cubicBezTo>
                <a:cubicBezTo>
                  <a:pt x="21" y="59"/>
                  <a:pt x="21" y="54"/>
                  <a:pt x="18" y="51"/>
                </a:cubicBezTo>
                <a:cubicBezTo>
                  <a:pt x="15" y="48"/>
                  <a:pt x="10" y="48"/>
                  <a:pt x="7" y="51"/>
                </a:cubicBezTo>
                <a:cubicBezTo>
                  <a:pt x="2" y="46"/>
                  <a:pt x="2" y="46"/>
                  <a:pt x="2" y="46"/>
                </a:cubicBezTo>
                <a:cubicBezTo>
                  <a:pt x="0" y="44"/>
                  <a:pt x="0" y="40"/>
                  <a:pt x="2" y="38"/>
                </a:cubicBezTo>
                <a:cubicBezTo>
                  <a:pt x="39" y="2"/>
                  <a:pt x="39" y="2"/>
                  <a:pt x="39" y="2"/>
                </a:cubicBezTo>
                <a:cubicBezTo>
                  <a:pt x="41" y="0"/>
                  <a:pt x="44" y="0"/>
                  <a:pt x="46" y="2"/>
                </a:cubicBezTo>
                <a:cubicBezTo>
                  <a:pt x="51" y="7"/>
                  <a:pt x="51" y="7"/>
                  <a:pt x="51" y="7"/>
                </a:cubicBezTo>
                <a:cubicBezTo>
                  <a:pt x="48" y="10"/>
                  <a:pt x="48" y="15"/>
                  <a:pt x="51" y="18"/>
                </a:cubicBezTo>
                <a:cubicBezTo>
                  <a:pt x="54" y="21"/>
                  <a:pt x="59" y="21"/>
                  <a:pt x="62" y="18"/>
                </a:cubicBezTo>
                <a:cubicBezTo>
                  <a:pt x="67" y="23"/>
                  <a:pt x="67" y="23"/>
                  <a:pt x="67" y="23"/>
                </a:cubicBezTo>
                <a:cubicBezTo>
                  <a:pt x="69" y="25"/>
                  <a:pt x="69" y="28"/>
                  <a:pt x="67" y="30"/>
                </a:cubicBezTo>
                <a:lnTo>
                  <a:pt x="31" y="67"/>
                </a:lnTo>
                <a:close/>
                <a:moveTo>
                  <a:pt x="56" y="31"/>
                </a:moveTo>
                <a:cubicBezTo>
                  <a:pt x="57" y="30"/>
                  <a:pt x="57" y="28"/>
                  <a:pt x="56" y="27"/>
                </a:cubicBezTo>
                <a:cubicBezTo>
                  <a:pt x="42" y="13"/>
                  <a:pt x="42" y="13"/>
                  <a:pt x="42" y="13"/>
                </a:cubicBezTo>
                <a:cubicBezTo>
                  <a:pt x="41" y="12"/>
                  <a:pt x="39" y="12"/>
                  <a:pt x="38" y="13"/>
                </a:cubicBezTo>
                <a:cubicBezTo>
                  <a:pt x="13" y="38"/>
                  <a:pt x="13" y="38"/>
                  <a:pt x="13" y="38"/>
                </a:cubicBezTo>
                <a:cubicBezTo>
                  <a:pt x="12" y="39"/>
                  <a:pt x="12" y="40"/>
                  <a:pt x="13" y="41"/>
                </a:cubicBezTo>
                <a:cubicBezTo>
                  <a:pt x="28" y="56"/>
                  <a:pt x="28" y="56"/>
                  <a:pt x="28" y="56"/>
                </a:cubicBezTo>
                <a:cubicBezTo>
                  <a:pt x="28" y="56"/>
                  <a:pt x="29" y="57"/>
                  <a:pt x="30" y="57"/>
                </a:cubicBezTo>
                <a:cubicBezTo>
                  <a:pt x="30" y="57"/>
                  <a:pt x="31" y="56"/>
                  <a:pt x="31" y="56"/>
                </a:cubicBezTo>
                <a:lnTo>
                  <a:pt x="56" y="31"/>
                </a:lnTo>
                <a:close/>
                <a:moveTo>
                  <a:pt x="53" y="29"/>
                </a:moveTo>
                <a:cubicBezTo>
                  <a:pt x="30" y="52"/>
                  <a:pt x="30" y="52"/>
                  <a:pt x="30" y="52"/>
                </a:cubicBezTo>
                <a:cubicBezTo>
                  <a:pt x="17" y="39"/>
                  <a:pt x="17" y="39"/>
                  <a:pt x="17" y="39"/>
                </a:cubicBezTo>
                <a:cubicBezTo>
                  <a:pt x="40" y="16"/>
                  <a:pt x="40" y="16"/>
                  <a:pt x="40" y="16"/>
                </a:cubicBezTo>
                <a:lnTo>
                  <a:pt x="53" y="2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8"/>
          <p:cNvSpPr>
            <a:spLocks noEditPoints="1"/>
          </p:cNvSpPr>
          <p:nvPr/>
        </p:nvSpPr>
        <p:spPr bwMode="auto">
          <a:xfrm>
            <a:off x="7958138" y="1964531"/>
            <a:ext cx="144463" cy="203200"/>
          </a:xfrm>
          <a:custGeom>
            <a:avLst/>
            <a:gdLst/>
            <a:ahLst/>
            <a:cxnLst>
              <a:cxn ang="0">
                <a:pos x="21" y="59"/>
              </a:cxn>
              <a:cxn ang="0">
                <a:pos x="0" y="38"/>
              </a:cxn>
              <a:cxn ang="0">
                <a:pos x="4" y="27"/>
              </a:cxn>
              <a:cxn ang="0">
                <a:pos x="18" y="2"/>
              </a:cxn>
              <a:cxn ang="0">
                <a:pos x="21" y="0"/>
              </a:cxn>
              <a:cxn ang="0">
                <a:pos x="24" y="2"/>
              </a:cxn>
              <a:cxn ang="0">
                <a:pos x="38" y="27"/>
              </a:cxn>
              <a:cxn ang="0">
                <a:pos x="42" y="38"/>
              </a:cxn>
              <a:cxn ang="0">
                <a:pos x="21" y="59"/>
              </a:cxn>
              <a:cxn ang="0">
                <a:pos x="20" y="41"/>
              </a:cxn>
              <a:cxn ang="0">
                <a:pos x="17" y="35"/>
              </a:cxn>
              <a:cxn ang="0">
                <a:pos x="16" y="34"/>
              </a:cxn>
              <a:cxn ang="0">
                <a:pos x="15" y="35"/>
              </a:cxn>
              <a:cxn ang="0">
                <a:pos x="12" y="41"/>
              </a:cxn>
              <a:cxn ang="0">
                <a:pos x="11" y="44"/>
              </a:cxn>
              <a:cxn ang="0">
                <a:pos x="16" y="49"/>
              </a:cxn>
              <a:cxn ang="0">
                <a:pos x="21" y="44"/>
              </a:cxn>
              <a:cxn ang="0">
                <a:pos x="20" y="41"/>
              </a:cxn>
            </a:cxnLst>
            <a:rect l="0" t="0" r="r" b="b"/>
            <a:pathLst>
              <a:path w="42" h="59">
                <a:moveTo>
                  <a:pt x="21" y="59"/>
                </a:moveTo>
                <a:cubicBezTo>
                  <a:pt x="10" y="59"/>
                  <a:pt x="0" y="50"/>
                  <a:pt x="0" y="38"/>
                </a:cubicBezTo>
                <a:cubicBezTo>
                  <a:pt x="0" y="34"/>
                  <a:pt x="2" y="31"/>
                  <a:pt x="4" y="27"/>
                </a:cubicBezTo>
                <a:cubicBezTo>
                  <a:pt x="6" y="24"/>
                  <a:pt x="14" y="13"/>
                  <a:pt x="18" y="2"/>
                </a:cubicBezTo>
                <a:cubicBezTo>
                  <a:pt x="18" y="1"/>
                  <a:pt x="20" y="0"/>
                  <a:pt x="21" y="0"/>
                </a:cubicBezTo>
                <a:cubicBezTo>
                  <a:pt x="22" y="0"/>
                  <a:pt x="24" y="1"/>
                  <a:pt x="24" y="2"/>
                </a:cubicBezTo>
                <a:cubicBezTo>
                  <a:pt x="28" y="13"/>
                  <a:pt x="36" y="24"/>
                  <a:pt x="38" y="27"/>
                </a:cubicBezTo>
                <a:cubicBezTo>
                  <a:pt x="40" y="31"/>
                  <a:pt x="42" y="34"/>
                  <a:pt x="42" y="38"/>
                </a:cubicBezTo>
                <a:cubicBezTo>
                  <a:pt x="42" y="50"/>
                  <a:pt x="32" y="59"/>
                  <a:pt x="21" y="59"/>
                </a:cubicBezTo>
                <a:close/>
                <a:moveTo>
                  <a:pt x="20" y="41"/>
                </a:moveTo>
                <a:cubicBezTo>
                  <a:pt x="20" y="40"/>
                  <a:pt x="18" y="37"/>
                  <a:pt x="17" y="35"/>
                </a:cubicBezTo>
                <a:cubicBezTo>
                  <a:pt x="17" y="34"/>
                  <a:pt x="16" y="34"/>
                  <a:pt x="16" y="34"/>
                </a:cubicBezTo>
                <a:cubicBezTo>
                  <a:pt x="16" y="34"/>
                  <a:pt x="15" y="34"/>
                  <a:pt x="15" y="35"/>
                </a:cubicBezTo>
                <a:cubicBezTo>
                  <a:pt x="14" y="37"/>
                  <a:pt x="12" y="40"/>
                  <a:pt x="12" y="41"/>
                </a:cubicBezTo>
                <a:cubicBezTo>
                  <a:pt x="11" y="42"/>
                  <a:pt x="11" y="43"/>
                  <a:pt x="11" y="44"/>
                </a:cubicBezTo>
                <a:cubicBezTo>
                  <a:pt x="11" y="46"/>
                  <a:pt x="13" y="49"/>
                  <a:pt x="16" y="49"/>
                </a:cubicBezTo>
                <a:cubicBezTo>
                  <a:pt x="19" y="49"/>
                  <a:pt x="21" y="46"/>
                  <a:pt x="21" y="44"/>
                </a:cubicBezTo>
                <a:cubicBezTo>
                  <a:pt x="21" y="43"/>
                  <a:pt x="21" y="42"/>
                  <a:pt x="20" y="4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9"/>
          <p:cNvSpPr>
            <a:spLocks noEditPoints="1"/>
          </p:cNvSpPr>
          <p:nvPr/>
        </p:nvSpPr>
        <p:spPr bwMode="auto">
          <a:xfrm>
            <a:off x="8453438" y="1993106"/>
            <a:ext cx="280988" cy="174625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56" y="0"/>
              </a:cxn>
              <a:cxn ang="0">
                <a:pos x="82" y="25"/>
              </a:cxn>
              <a:cxn ang="0">
                <a:pos x="56" y="51"/>
              </a:cxn>
              <a:cxn ang="0">
                <a:pos x="25" y="51"/>
              </a:cxn>
              <a:cxn ang="0">
                <a:pos x="0" y="25"/>
              </a:cxn>
              <a:cxn ang="0">
                <a:pos x="25" y="0"/>
              </a:cxn>
              <a:cxn ang="0">
                <a:pos x="77" y="25"/>
              </a:cxn>
              <a:cxn ang="0">
                <a:pos x="56" y="5"/>
              </a:cxn>
              <a:cxn ang="0">
                <a:pos x="36" y="25"/>
              </a:cxn>
              <a:cxn ang="0">
                <a:pos x="56" y="46"/>
              </a:cxn>
              <a:cxn ang="0">
                <a:pos x="77" y="25"/>
              </a:cxn>
            </a:cxnLst>
            <a:rect l="0" t="0" r="r" b="b"/>
            <a:pathLst>
              <a:path w="82" h="51">
                <a:moveTo>
                  <a:pt x="25" y="0"/>
                </a:moveTo>
                <a:cubicBezTo>
                  <a:pt x="56" y="0"/>
                  <a:pt x="56" y="0"/>
                  <a:pt x="56" y="0"/>
                </a:cubicBezTo>
                <a:cubicBezTo>
                  <a:pt x="70" y="0"/>
                  <a:pt x="82" y="11"/>
                  <a:pt x="82" y="25"/>
                </a:cubicBezTo>
                <a:cubicBezTo>
                  <a:pt x="82" y="39"/>
                  <a:pt x="70" y="51"/>
                  <a:pt x="56" y="51"/>
                </a:cubicBezTo>
                <a:cubicBezTo>
                  <a:pt x="25" y="51"/>
                  <a:pt x="25" y="51"/>
                  <a:pt x="25" y="51"/>
                </a:cubicBezTo>
                <a:cubicBezTo>
                  <a:pt x="11" y="51"/>
                  <a:pt x="0" y="39"/>
                  <a:pt x="0" y="25"/>
                </a:cubicBezTo>
                <a:cubicBezTo>
                  <a:pt x="0" y="11"/>
                  <a:pt x="11" y="0"/>
                  <a:pt x="25" y="0"/>
                </a:cubicBezTo>
                <a:close/>
                <a:moveTo>
                  <a:pt x="77" y="25"/>
                </a:moveTo>
                <a:cubicBezTo>
                  <a:pt x="77" y="14"/>
                  <a:pt x="68" y="5"/>
                  <a:pt x="56" y="5"/>
                </a:cubicBezTo>
                <a:cubicBezTo>
                  <a:pt x="45" y="5"/>
                  <a:pt x="36" y="14"/>
                  <a:pt x="36" y="25"/>
                </a:cubicBezTo>
                <a:cubicBezTo>
                  <a:pt x="36" y="37"/>
                  <a:pt x="45" y="46"/>
                  <a:pt x="56" y="46"/>
                </a:cubicBezTo>
                <a:cubicBezTo>
                  <a:pt x="68" y="46"/>
                  <a:pt x="77" y="37"/>
                  <a:pt x="77" y="2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0"/>
          <p:cNvSpPr>
            <a:spLocks noEditPoints="1"/>
          </p:cNvSpPr>
          <p:nvPr/>
        </p:nvSpPr>
        <p:spPr bwMode="auto">
          <a:xfrm>
            <a:off x="8948738" y="1972469"/>
            <a:ext cx="195263" cy="212725"/>
          </a:xfrm>
          <a:custGeom>
            <a:avLst/>
            <a:gdLst/>
            <a:ahLst/>
            <a:cxnLst>
              <a:cxn ang="0">
                <a:pos x="57" y="15"/>
              </a:cxn>
              <a:cxn ang="0">
                <a:pos x="56" y="16"/>
              </a:cxn>
              <a:cxn ang="0">
                <a:pos x="52" y="16"/>
              </a:cxn>
              <a:cxn ang="0">
                <a:pos x="52" y="54"/>
              </a:cxn>
              <a:cxn ang="0">
                <a:pos x="45" y="62"/>
              </a:cxn>
              <a:cxn ang="0">
                <a:pos x="12" y="62"/>
              </a:cxn>
              <a:cxn ang="0">
                <a:pos x="6" y="54"/>
              </a:cxn>
              <a:cxn ang="0">
                <a:pos x="6" y="16"/>
              </a:cxn>
              <a:cxn ang="0">
                <a:pos x="2" y="16"/>
              </a:cxn>
              <a:cxn ang="0">
                <a:pos x="0" y="15"/>
              </a:cxn>
              <a:cxn ang="0">
                <a:pos x="0" y="12"/>
              </a:cxn>
              <a:cxn ang="0">
                <a:pos x="2" y="11"/>
              </a:cxn>
              <a:cxn ang="0">
                <a:pos x="14" y="11"/>
              </a:cxn>
              <a:cxn ang="0">
                <a:pos x="17" y="4"/>
              </a:cxn>
              <a:cxn ang="0">
                <a:pos x="22" y="0"/>
              </a:cxn>
              <a:cxn ang="0">
                <a:pos x="35" y="0"/>
              </a:cxn>
              <a:cxn ang="0">
                <a:pos x="41" y="4"/>
              </a:cxn>
              <a:cxn ang="0">
                <a:pos x="43" y="11"/>
              </a:cxn>
              <a:cxn ang="0">
                <a:pos x="56" y="11"/>
              </a:cxn>
              <a:cxn ang="0">
                <a:pos x="57" y="12"/>
              </a:cxn>
              <a:cxn ang="0">
                <a:pos x="57" y="15"/>
              </a:cxn>
              <a:cxn ang="0">
                <a:pos x="47" y="16"/>
              </a:cxn>
              <a:cxn ang="0">
                <a:pos x="11" y="16"/>
              </a:cxn>
              <a:cxn ang="0">
                <a:pos x="11" y="54"/>
              </a:cxn>
              <a:cxn ang="0">
                <a:pos x="12" y="57"/>
              </a:cxn>
              <a:cxn ang="0">
                <a:pos x="45" y="57"/>
              </a:cxn>
              <a:cxn ang="0">
                <a:pos x="47" y="54"/>
              </a:cxn>
              <a:cxn ang="0">
                <a:pos x="47" y="16"/>
              </a:cxn>
              <a:cxn ang="0">
                <a:pos x="21" y="48"/>
              </a:cxn>
              <a:cxn ang="0">
                <a:pos x="20" y="49"/>
              </a:cxn>
              <a:cxn ang="0">
                <a:pos x="17" y="49"/>
              </a:cxn>
              <a:cxn ang="0">
                <a:pos x="16" y="48"/>
              </a:cxn>
              <a:cxn ang="0">
                <a:pos x="16" y="25"/>
              </a:cxn>
              <a:cxn ang="0">
                <a:pos x="17" y="24"/>
              </a:cxn>
              <a:cxn ang="0">
                <a:pos x="20" y="24"/>
              </a:cxn>
              <a:cxn ang="0">
                <a:pos x="21" y="25"/>
              </a:cxn>
              <a:cxn ang="0">
                <a:pos x="21" y="48"/>
              </a:cxn>
              <a:cxn ang="0">
                <a:pos x="38" y="11"/>
              </a:cxn>
              <a:cxn ang="0">
                <a:pos x="36" y="6"/>
              </a:cxn>
              <a:cxn ang="0">
                <a:pos x="35" y="6"/>
              </a:cxn>
              <a:cxn ang="0">
                <a:pos x="22" y="6"/>
              </a:cxn>
              <a:cxn ang="0">
                <a:pos x="22" y="6"/>
              </a:cxn>
              <a:cxn ang="0">
                <a:pos x="20" y="11"/>
              </a:cxn>
              <a:cxn ang="0">
                <a:pos x="38" y="11"/>
              </a:cxn>
              <a:cxn ang="0">
                <a:pos x="31" y="48"/>
              </a:cxn>
              <a:cxn ang="0">
                <a:pos x="30" y="49"/>
              </a:cxn>
              <a:cxn ang="0">
                <a:pos x="27" y="49"/>
              </a:cxn>
              <a:cxn ang="0">
                <a:pos x="26" y="48"/>
              </a:cxn>
              <a:cxn ang="0">
                <a:pos x="26" y="25"/>
              </a:cxn>
              <a:cxn ang="0">
                <a:pos x="27" y="24"/>
              </a:cxn>
              <a:cxn ang="0">
                <a:pos x="30" y="24"/>
              </a:cxn>
              <a:cxn ang="0">
                <a:pos x="31" y="25"/>
              </a:cxn>
              <a:cxn ang="0">
                <a:pos x="31" y="48"/>
              </a:cxn>
              <a:cxn ang="0">
                <a:pos x="42" y="48"/>
              </a:cxn>
              <a:cxn ang="0">
                <a:pos x="40" y="49"/>
              </a:cxn>
              <a:cxn ang="0">
                <a:pos x="38" y="49"/>
              </a:cxn>
              <a:cxn ang="0">
                <a:pos x="36" y="48"/>
              </a:cxn>
              <a:cxn ang="0">
                <a:pos x="36" y="25"/>
              </a:cxn>
              <a:cxn ang="0">
                <a:pos x="38" y="24"/>
              </a:cxn>
              <a:cxn ang="0">
                <a:pos x="40" y="24"/>
              </a:cxn>
              <a:cxn ang="0">
                <a:pos x="42" y="25"/>
              </a:cxn>
              <a:cxn ang="0">
                <a:pos x="42" y="48"/>
              </a:cxn>
            </a:cxnLst>
            <a:rect l="0" t="0" r="r" b="b"/>
            <a:pathLst>
              <a:path w="57" h="62">
                <a:moveTo>
                  <a:pt x="57" y="15"/>
                </a:moveTo>
                <a:cubicBezTo>
                  <a:pt x="57" y="15"/>
                  <a:pt x="56" y="16"/>
                  <a:pt x="56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54"/>
                  <a:pt x="52" y="54"/>
                  <a:pt x="52" y="54"/>
                </a:cubicBezTo>
                <a:cubicBezTo>
                  <a:pt x="52" y="58"/>
                  <a:pt x="49" y="62"/>
                  <a:pt x="45" y="62"/>
                </a:cubicBezTo>
                <a:cubicBezTo>
                  <a:pt x="12" y="62"/>
                  <a:pt x="12" y="62"/>
                  <a:pt x="12" y="62"/>
                </a:cubicBezTo>
                <a:cubicBezTo>
                  <a:pt x="9" y="62"/>
                  <a:pt x="6" y="59"/>
                  <a:pt x="6" y="54"/>
                </a:cubicBezTo>
                <a:cubicBezTo>
                  <a:pt x="6" y="16"/>
                  <a:pt x="6" y="16"/>
                  <a:pt x="6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1" y="16"/>
                  <a:pt x="0" y="15"/>
                  <a:pt x="0" y="1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1" y="11"/>
                  <a:pt x="2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7" y="4"/>
                  <a:pt x="17" y="4"/>
                  <a:pt x="17" y="4"/>
                </a:cubicBezTo>
                <a:cubicBezTo>
                  <a:pt x="18" y="2"/>
                  <a:pt x="20" y="0"/>
                  <a:pt x="22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40" y="2"/>
                  <a:pt x="41" y="4"/>
                </a:cubicBezTo>
                <a:cubicBezTo>
                  <a:pt x="43" y="11"/>
                  <a:pt x="43" y="11"/>
                  <a:pt x="43" y="11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1"/>
                  <a:pt x="57" y="11"/>
                  <a:pt x="57" y="12"/>
                </a:cubicBezTo>
                <a:lnTo>
                  <a:pt x="57" y="15"/>
                </a:lnTo>
                <a:close/>
                <a:moveTo>
                  <a:pt x="47" y="16"/>
                </a:moveTo>
                <a:cubicBezTo>
                  <a:pt x="11" y="16"/>
                  <a:pt x="11" y="16"/>
                  <a:pt x="11" y="16"/>
                </a:cubicBezTo>
                <a:cubicBezTo>
                  <a:pt x="11" y="54"/>
                  <a:pt x="11" y="54"/>
                  <a:pt x="11" y="54"/>
                </a:cubicBezTo>
                <a:cubicBezTo>
                  <a:pt x="11" y="56"/>
                  <a:pt x="12" y="57"/>
                  <a:pt x="12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6" y="57"/>
                  <a:pt x="47" y="56"/>
                  <a:pt x="47" y="54"/>
                </a:cubicBezTo>
                <a:lnTo>
                  <a:pt x="47" y="16"/>
                </a:lnTo>
                <a:close/>
                <a:moveTo>
                  <a:pt x="21" y="48"/>
                </a:moveTo>
                <a:cubicBezTo>
                  <a:pt x="21" y="49"/>
                  <a:pt x="20" y="49"/>
                  <a:pt x="20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6" y="49"/>
                  <a:pt x="16" y="49"/>
                  <a:pt x="16" y="48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4"/>
                  <a:pt x="16" y="24"/>
                  <a:pt x="17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24"/>
                  <a:pt x="21" y="24"/>
                  <a:pt x="21" y="25"/>
                </a:cubicBezTo>
                <a:lnTo>
                  <a:pt x="21" y="48"/>
                </a:lnTo>
                <a:close/>
                <a:moveTo>
                  <a:pt x="38" y="11"/>
                </a:move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5" y="6"/>
                  <a:pt x="35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0" y="11"/>
                  <a:pt x="20" y="11"/>
                  <a:pt x="20" y="11"/>
                </a:cubicBezTo>
                <a:lnTo>
                  <a:pt x="38" y="11"/>
                </a:lnTo>
                <a:close/>
                <a:moveTo>
                  <a:pt x="31" y="48"/>
                </a:moveTo>
                <a:cubicBezTo>
                  <a:pt x="31" y="49"/>
                  <a:pt x="31" y="49"/>
                  <a:pt x="30" y="49"/>
                </a:cubicBezTo>
                <a:cubicBezTo>
                  <a:pt x="27" y="49"/>
                  <a:pt x="27" y="49"/>
                  <a:pt x="27" y="49"/>
                </a:cubicBezTo>
                <a:cubicBezTo>
                  <a:pt x="27" y="49"/>
                  <a:pt x="26" y="49"/>
                  <a:pt x="26" y="48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4"/>
                  <a:pt x="27" y="24"/>
                  <a:pt x="27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4"/>
                  <a:pt x="31" y="24"/>
                  <a:pt x="31" y="25"/>
                </a:cubicBezTo>
                <a:lnTo>
                  <a:pt x="31" y="48"/>
                </a:lnTo>
                <a:close/>
                <a:moveTo>
                  <a:pt x="42" y="48"/>
                </a:moveTo>
                <a:cubicBezTo>
                  <a:pt x="42" y="49"/>
                  <a:pt x="41" y="49"/>
                  <a:pt x="40" y="49"/>
                </a:cubicBezTo>
                <a:cubicBezTo>
                  <a:pt x="38" y="49"/>
                  <a:pt x="38" y="49"/>
                  <a:pt x="38" y="49"/>
                </a:cubicBezTo>
                <a:cubicBezTo>
                  <a:pt x="37" y="49"/>
                  <a:pt x="36" y="49"/>
                  <a:pt x="36" y="48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4"/>
                  <a:pt x="38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1" y="24"/>
                  <a:pt x="42" y="24"/>
                  <a:pt x="42" y="25"/>
                </a:cubicBezTo>
                <a:lnTo>
                  <a:pt x="42" y="4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1"/>
          <p:cNvSpPr>
            <a:spLocks noEditPoints="1"/>
          </p:cNvSpPr>
          <p:nvPr/>
        </p:nvSpPr>
        <p:spPr bwMode="auto">
          <a:xfrm>
            <a:off x="9453563" y="1993106"/>
            <a:ext cx="236538" cy="192088"/>
          </a:xfrm>
          <a:custGeom>
            <a:avLst/>
            <a:gdLst/>
            <a:ahLst/>
            <a:cxnLst>
              <a:cxn ang="0">
                <a:pos x="69" y="43"/>
              </a:cxn>
              <a:cxn ang="0">
                <a:pos x="64" y="46"/>
              </a:cxn>
              <a:cxn ang="0">
                <a:pos x="54" y="56"/>
              </a:cxn>
              <a:cxn ang="0">
                <a:pos x="44" y="46"/>
              </a:cxn>
              <a:cxn ang="0">
                <a:pos x="28" y="46"/>
              </a:cxn>
              <a:cxn ang="0">
                <a:pos x="18" y="56"/>
              </a:cxn>
              <a:cxn ang="0">
                <a:pos x="8" y="46"/>
              </a:cxn>
              <a:cxn ang="0">
                <a:pos x="5" y="46"/>
              </a:cxn>
              <a:cxn ang="0">
                <a:pos x="0" y="43"/>
              </a:cxn>
              <a:cxn ang="0">
                <a:pos x="3" y="41"/>
              </a:cxn>
              <a:cxn ang="0">
                <a:pos x="3" y="28"/>
              </a:cxn>
              <a:cxn ang="0">
                <a:pos x="4" y="20"/>
              </a:cxn>
              <a:cxn ang="0">
                <a:pos x="12" y="12"/>
              </a:cxn>
              <a:cxn ang="0">
                <a:pos x="17" y="10"/>
              </a:cxn>
              <a:cxn ang="0">
                <a:pos x="23" y="10"/>
              </a:cxn>
              <a:cxn ang="0">
                <a:pos x="23" y="2"/>
              </a:cxn>
              <a:cxn ang="0">
                <a:pos x="26" y="0"/>
              </a:cxn>
              <a:cxn ang="0">
                <a:pos x="67" y="0"/>
              </a:cxn>
              <a:cxn ang="0">
                <a:pos x="69" y="2"/>
              </a:cxn>
              <a:cxn ang="0">
                <a:pos x="69" y="43"/>
              </a:cxn>
              <a:cxn ang="0">
                <a:pos x="23" y="25"/>
              </a:cxn>
              <a:cxn ang="0">
                <a:pos x="23" y="15"/>
              </a:cxn>
              <a:cxn ang="0">
                <a:pos x="17" y="15"/>
              </a:cxn>
              <a:cxn ang="0">
                <a:pos x="16" y="15"/>
              </a:cxn>
              <a:cxn ang="0">
                <a:pos x="8" y="23"/>
              </a:cxn>
              <a:cxn ang="0">
                <a:pos x="8" y="24"/>
              </a:cxn>
              <a:cxn ang="0">
                <a:pos x="8" y="25"/>
              </a:cxn>
              <a:cxn ang="0">
                <a:pos x="23" y="25"/>
              </a:cxn>
              <a:cxn ang="0">
                <a:pos x="18" y="41"/>
              </a:cxn>
              <a:cxn ang="0">
                <a:pos x="13" y="46"/>
              </a:cxn>
              <a:cxn ang="0">
                <a:pos x="18" y="51"/>
              </a:cxn>
              <a:cxn ang="0">
                <a:pos x="23" y="46"/>
              </a:cxn>
              <a:cxn ang="0">
                <a:pos x="18" y="41"/>
              </a:cxn>
              <a:cxn ang="0">
                <a:pos x="54" y="41"/>
              </a:cxn>
              <a:cxn ang="0">
                <a:pos x="49" y="46"/>
              </a:cxn>
              <a:cxn ang="0">
                <a:pos x="54" y="51"/>
              </a:cxn>
              <a:cxn ang="0">
                <a:pos x="59" y="46"/>
              </a:cxn>
              <a:cxn ang="0">
                <a:pos x="54" y="41"/>
              </a:cxn>
            </a:cxnLst>
            <a:rect l="0" t="0" r="r" b="b"/>
            <a:pathLst>
              <a:path w="69" h="56">
                <a:moveTo>
                  <a:pt x="69" y="43"/>
                </a:moveTo>
                <a:cubicBezTo>
                  <a:pt x="69" y="46"/>
                  <a:pt x="66" y="46"/>
                  <a:pt x="64" y="46"/>
                </a:cubicBezTo>
                <a:cubicBezTo>
                  <a:pt x="64" y="52"/>
                  <a:pt x="60" y="56"/>
                  <a:pt x="54" y="56"/>
                </a:cubicBezTo>
                <a:cubicBezTo>
                  <a:pt x="48" y="56"/>
                  <a:pt x="44" y="52"/>
                  <a:pt x="44" y="46"/>
                </a:cubicBezTo>
                <a:cubicBezTo>
                  <a:pt x="28" y="46"/>
                  <a:pt x="28" y="46"/>
                  <a:pt x="28" y="46"/>
                </a:cubicBezTo>
                <a:cubicBezTo>
                  <a:pt x="28" y="52"/>
                  <a:pt x="24" y="56"/>
                  <a:pt x="18" y="56"/>
                </a:cubicBezTo>
                <a:cubicBezTo>
                  <a:pt x="12" y="56"/>
                  <a:pt x="8" y="52"/>
                  <a:pt x="8" y="46"/>
                </a:cubicBezTo>
                <a:cubicBezTo>
                  <a:pt x="5" y="46"/>
                  <a:pt x="5" y="46"/>
                  <a:pt x="5" y="46"/>
                </a:cubicBezTo>
                <a:cubicBezTo>
                  <a:pt x="3" y="46"/>
                  <a:pt x="0" y="46"/>
                  <a:pt x="0" y="43"/>
                </a:cubicBezTo>
                <a:cubicBezTo>
                  <a:pt x="0" y="42"/>
                  <a:pt x="1" y="41"/>
                  <a:pt x="3" y="41"/>
                </a:cubicBezTo>
                <a:cubicBezTo>
                  <a:pt x="3" y="28"/>
                  <a:pt x="3" y="28"/>
                  <a:pt x="3" y="28"/>
                </a:cubicBezTo>
                <a:cubicBezTo>
                  <a:pt x="3" y="25"/>
                  <a:pt x="2" y="22"/>
                  <a:pt x="4" y="20"/>
                </a:cubicBezTo>
                <a:cubicBezTo>
                  <a:pt x="12" y="12"/>
                  <a:pt x="12" y="12"/>
                  <a:pt x="12" y="12"/>
                </a:cubicBezTo>
                <a:cubicBezTo>
                  <a:pt x="13" y="11"/>
                  <a:pt x="15" y="10"/>
                  <a:pt x="17" y="10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2"/>
                  <a:pt x="23" y="2"/>
                  <a:pt x="23" y="2"/>
                </a:cubicBezTo>
                <a:cubicBezTo>
                  <a:pt x="23" y="1"/>
                  <a:pt x="24" y="0"/>
                  <a:pt x="2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0"/>
                  <a:pt x="69" y="1"/>
                  <a:pt x="69" y="2"/>
                </a:cubicBezTo>
                <a:lnTo>
                  <a:pt x="69" y="43"/>
                </a:lnTo>
                <a:close/>
                <a:moveTo>
                  <a:pt x="23" y="25"/>
                </a:moveTo>
                <a:cubicBezTo>
                  <a:pt x="23" y="15"/>
                  <a:pt x="23" y="15"/>
                  <a:pt x="23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6" y="15"/>
                  <a:pt x="16" y="15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3"/>
                  <a:pt x="8" y="24"/>
                  <a:pt x="8" y="24"/>
                </a:cubicBezTo>
                <a:cubicBezTo>
                  <a:pt x="8" y="25"/>
                  <a:pt x="8" y="25"/>
                  <a:pt x="8" y="25"/>
                </a:cubicBezTo>
                <a:lnTo>
                  <a:pt x="23" y="25"/>
                </a:lnTo>
                <a:close/>
                <a:moveTo>
                  <a:pt x="18" y="41"/>
                </a:moveTo>
                <a:cubicBezTo>
                  <a:pt x="15" y="41"/>
                  <a:pt x="13" y="43"/>
                  <a:pt x="13" y="46"/>
                </a:cubicBezTo>
                <a:cubicBezTo>
                  <a:pt x="13" y="49"/>
                  <a:pt x="15" y="51"/>
                  <a:pt x="18" y="51"/>
                </a:cubicBezTo>
                <a:cubicBezTo>
                  <a:pt x="21" y="51"/>
                  <a:pt x="23" y="49"/>
                  <a:pt x="23" y="46"/>
                </a:cubicBezTo>
                <a:cubicBezTo>
                  <a:pt x="23" y="43"/>
                  <a:pt x="21" y="41"/>
                  <a:pt x="18" y="41"/>
                </a:cubicBezTo>
                <a:close/>
                <a:moveTo>
                  <a:pt x="54" y="41"/>
                </a:moveTo>
                <a:cubicBezTo>
                  <a:pt x="51" y="41"/>
                  <a:pt x="49" y="43"/>
                  <a:pt x="49" y="46"/>
                </a:cubicBezTo>
                <a:cubicBezTo>
                  <a:pt x="49" y="49"/>
                  <a:pt x="51" y="51"/>
                  <a:pt x="54" y="51"/>
                </a:cubicBezTo>
                <a:cubicBezTo>
                  <a:pt x="57" y="51"/>
                  <a:pt x="59" y="49"/>
                  <a:pt x="59" y="46"/>
                </a:cubicBezTo>
                <a:cubicBezTo>
                  <a:pt x="59" y="43"/>
                  <a:pt x="57" y="41"/>
                  <a:pt x="54" y="4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2"/>
          <p:cNvSpPr>
            <a:spLocks noEditPoints="1"/>
          </p:cNvSpPr>
          <p:nvPr/>
        </p:nvSpPr>
        <p:spPr bwMode="auto">
          <a:xfrm>
            <a:off x="9937751" y="1972469"/>
            <a:ext cx="209550" cy="212725"/>
          </a:xfrm>
          <a:custGeom>
            <a:avLst/>
            <a:gdLst/>
            <a:ahLst/>
            <a:cxnLst>
              <a:cxn ang="0">
                <a:pos x="61" y="51"/>
              </a:cxn>
              <a:cxn ang="0">
                <a:pos x="50" y="62"/>
              </a:cxn>
              <a:cxn ang="0">
                <a:pos x="11" y="62"/>
              </a:cxn>
              <a:cxn ang="0">
                <a:pos x="0" y="51"/>
              </a:cxn>
              <a:cxn ang="0">
                <a:pos x="0" y="12"/>
              </a:cxn>
              <a:cxn ang="0">
                <a:pos x="11" y="0"/>
              </a:cxn>
              <a:cxn ang="0">
                <a:pos x="50" y="0"/>
              </a:cxn>
              <a:cxn ang="0">
                <a:pos x="61" y="12"/>
              </a:cxn>
              <a:cxn ang="0">
                <a:pos x="61" y="51"/>
              </a:cxn>
              <a:cxn ang="0">
                <a:pos x="43" y="47"/>
              </a:cxn>
              <a:cxn ang="0">
                <a:pos x="39" y="48"/>
              </a:cxn>
              <a:cxn ang="0">
                <a:pos x="34" y="42"/>
              </a:cxn>
              <a:cxn ang="0">
                <a:pos x="34" y="26"/>
              </a:cxn>
              <a:cxn ang="0">
                <a:pos x="44" y="26"/>
              </a:cxn>
              <a:cxn ang="0">
                <a:pos x="44" y="19"/>
              </a:cxn>
              <a:cxn ang="0">
                <a:pos x="34" y="19"/>
              </a:cxn>
              <a:cxn ang="0">
                <a:pos x="34" y="6"/>
              </a:cxn>
              <a:cxn ang="0">
                <a:pos x="26" y="6"/>
              </a:cxn>
              <a:cxn ang="0">
                <a:pos x="26" y="6"/>
              </a:cxn>
              <a:cxn ang="0">
                <a:pos x="16" y="20"/>
              </a:cxn>
              <a:cxn ang="0">
                <a:pos x="16" y="26"/>
              </a:cxn>
              <a:cxn ang="0">
                <a:pos x="21" y="26"/>
              </a:cxn>
              <a:cxn ang="0">
                <a:pos x="21" y="43"/>
              </a:cxn>
              <a:cxn ang="0">
                <a:pos x="36" y="57"/>
              </a:cxn>
              <a:cxn ang="0">
                <a:pos x="45" y="54"/>
              </a:cxn>
              <a:cxn ang="0">
                <a:pos x="43" y="47"/>
              </a:cxn>
            </a:cxnLst>
            <a:rect l="0" t="0" r="r" b="b"/>
            <a:pathLst>
              <a:path w="61" h="62">
                <a:moveTo>
                  <a:pt x="61" y="51"/>
                </a:moveTo>
                <a:cubicBezTo>
                  <a:pt x="61" y="57"/>
                  <a:pt x="56" y="62"/>
                  <a:pt x="50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5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5" y="0"/>
                  <a:pt x="1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6" y="0"/>
                  <a:pt x="61" y="6"/>
                  <a:pt x="61" y="12"/>
                </a:cubicBezTo>
                <a:lnTo>
                  <a:pt x="61" y="51"/>
                </a:lnTo>
                <a:close/>
                <a:moveTo>
                  <a:pt x="43" y="47"/>
                </a:moveTo>
                <a:cubicBezTo>
                  <a:pt x="42" y="47"/>
                  <a:pt x="40" y="48"/>
                  <a:pt x="39" y="48"/>
                </a:cubicBezTo>
                <a:cubicBezTo>
                  <a:pt x="35" y="48"/>
                  <a:pt x="34" y="45"/>
                  <a:pt x="34" y="42"/>
                </a:cubicBezTo>
                <a:cubicBezTo>
                  <a:pt x="34" y="26"/>
                  <a:pt x="34" y="26"/>
                  <a:pt x="3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19"/>
                  <a:pt x="44" y="19"/>
                  <a:pt x="4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6"/>
                  <a:pt x="34" y="6"/>
                  <a:pt x="34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10"/>
                  <a:pt x="24" y="17"/>
                  <a:pt x="16" y="20"/>
                </a:cubicBezTo>
                <a:cubicBezTo>
                  <a:pt x="16" y="26"/>
                  <a:pt x="16" y="26"/>
                  <a:pt x="16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43"/>
                  <a:pt x="21" y="43"/>
                  <a:pt x="21" y="43"/>
                </a:cubicBezTo>
                <a:cubicBezTo>
                  <a:pt x="21" y="49"/>
                  <a:pt x="25" y="57"/>
                  <a:pt x="36" y="57"/>
                </a:cubicBezTo>
                <a:cubicBezTo>
                  <a:pt x="40" y="57"/>
                  <a:pt x="44" y="55"/>
                  <a:pt x="45" y="54"/>
                </a:cubicBezTo>
                <a:lnTo>
                  <a:pt x="43" y="4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3"/>
          <p:cNvSpPr>
            <a:spLocks noEditPoints="1"/>
          </p:cNvSpPr>
          <p:nvPr/>
        </p:nvSpPr>
        <p:spPr bwMode="auto">
          <a:xfrm>
            <a:off x="10364788" y="1972469"/>
            <a:ext cx="212725" cy="212725"/>
          </a:xfrm>
          <a:custGeom>
            <a:avLst/>
            <a:gdLst/>
            <a:ahLst/>
            <a:cxnLst>
              <a:cxn ang="0">
                <a:pos x="62" y="51"/>
              </a:cxn>
              <a:cxn ang="0">
                <a:pos x="51" y="62"/>
              </a:cxn>
              <a:cxn ang="0">
                <a:pos x="12" y="62"/>
              </a:cxn>
              <a:cxn ang="0">
                <a:pos x="0" y="51"/>
              </a:cxn>
              <a:cxn ang="0">
                <a:pos x="0" y="12"/>
              </a:cxn>
              <a:cxn ang="0">
                <a:pos x="12" y="0"/>
              </a:cxn>
              <a:cxn ang="0">
                <a:pos x="51" y="0"/>
              </a:cxn>
              <a:cxn ang="0">
                <a:pos x="62" y="12"/>
              </a:cxn>
              <a:cxn ang="0">
                <a:pos x="62" y="51"/>
              </a:cxn>
              <a:cxn ang="0">
                <a:pos x="47" y="21"/>
              </a:cxn>
              <a:cxn ang="0">
                <a:pos x="51" y="16"/>
              </a:cxn>
              <a:cxn ang="0">
                <a:pos x="45" y="19"/>
              </a:cxn>
              <a:cxn ang="0">
                <a:pos x="39" y="16"/>
              </a:cxn>
              <a:cxn ang="0">
                <a:pos x="31" y="24"/>
              </a:cxn>
              <a:cxn ang="0">
                <a:pos x="31" y="26"/>
              </a:cxn>
              <a:cxn ang="0">
                <a:pos x="14" y="17"/>
              </a:cxn>
              <a:cxn ang="0">
                <a:pos x="12" y="22"/>
              </a:cxn>
              <a:cxn ang="0">
                <a:pos x="16" y="29"/>
              </a:cxn>
              <a:cxn ang="0">
                <a:pos x="12" y="28"/>
              </a:cxn>
              <a:cxn ang="0">
                <a:pos x="12" y="28"/>
              </a:cxn>
              <a:cxn ang="0">
                <a:pos x="19" y="36"/>
              </a:cxn>
              <a:cxn ang="0">
                <a:pos x="17" y="36"/>
              </a:cxn>
              <a:cxn ang="0">
                <a:pos x="15" y="36"/>
              </a:cxn>
              <a:cxn ang="0">
                <a:pos x="23" y="42"/>
              </a:cxn>
              <a:cxn ang="0">
                <a:pos x="13" y="46"/>
              </a:cxn>
              <a:cxn ang="0">
                <a:pos x="11" y="46"/>
              </a:cxn>
              <a:cxn ang="0">
                <a:pos x="24" y="49"/>
              </a:cxn>
              <a:cxn ang="0">
                <a:pos x="48" y="25"/>
              </a:cxn>
              <a:cxn ang="0">
                <a:pos x="48" y="24"/>
              </a:cxn>
              <a:cxn ang="0">
                <a:pos x="52" y="20"/>
              </a:cxn>
              <a:cxn ang="0">
                <a:pos x="47" y="21"/>
              </a:cxn>
            </a:cxnLst>
            <a:rect l="0" t="0" r="r" b="b"/>
            <a:pathLst>
              <a:path w="62" h="62">
                <a:moveTo>
                  <a:pt x="62" y="51"/>
                </a:moveTo>
                <a:cubicBezTo>
                  <a:pt x="62" y="57"/>
                  <a:pt x="57" y="62"/>
                  <a:pt x="51" y="62"/>
                </a:cubicBezTo>
                <a:cubicBezTo>
                  <a:pt x="12" y="62"/>
                  <a:pt x="12" y="62"/>
                  <a:pt x="12" y="62"/>
                </a:cubicBezTo>
                <a:cubicBezTo>
                  <a:pt x="6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6" y="0"/>
                  <a:pt x="12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7" y="0"/>
                  <a:pt x="62" y="6"/>
                  <a:pt x="62" y="12"/>
                </a:cubicBezTo>
                <a:lnTo>
                  <a:pt x="62" y="51"/>
                </a:lnTo>
                <a:close/>
                <a:moveTo>
                  <a:pt x="47" y="21"/>
                </a:moveTo>
                <a:cubicBezTo>
                  <a:pt x="49" y="20"/>
                  <a:pt x="50" y="18"/>
                  <a:pt x="51" y="16"/>
                </a:cubicBezTo>
                <a:cubicBezTo>
                  <a:pt x="49" y="17"/>
                  <a:pt x="47" y="18"/>
                  <a:pt x="45" y="19"/>
                </a:cubicBezTo>
                <a:cubicBezTo>
                  <a:pt x="44" y="17"/>
                  <a:pt x="42" y="16"/>
                  <a:pt x="39" y="16"/>
                </a:cubicBezTo>
                <a:cubicBezTo>
                  <a:pt x="35" y="16"/>
                  <a:pt x="31" y="20"/>
                  <a:pt x="31" y="24"/>
                </a:cubicBezTo>
                <a:cubicBezTo>
                  <a:pt x="31" y="25"/>
                  <a:pt x="31" y="26"/>
                  <a:pt x="31" y="26"/>
                </a:cubicBezTo>
                <a:cubicBezTo>
                  <a:pt x="24" y="26"/>
                  <a:pt x="18" y="23"/>
                  <a:pt x="14" y="17"/>
                </a:cubicBezTo>
                <a:cubicBezTo>
                  <a:pt x="13" y="19"/>
                  <a:pt x="12" y="20"/>
                  <a:pt x="12" y="22"/>
                </a:cubicBezTo>
                <a:cubicBezTo>
                  <a:pt x="12" y="25"/>
                  <a:pt x="14" y="27"/>
                  <a:pt x="16" y="29"/>
                </a:cubicBezTo>
                <a:cubicBezTo>
                  <a:pt x="15" y="29"/>
                  <a:pt x="13" y="28"/>
                  <a:pt x="12" y="28"/>
                </a:cubicBezTo>
                <a:cubicBezTo>
                  <a:pt x="12" y="28"/>
                  <a:pt x="12" y="28"/>
                  <a:pt x="12" y="28"/>
                </a:cubicBezTo>
                <a:cubicBezTo>
                  <a:pt x="12" y="32"/>
                  <a:pt x="15" y="35"/>
                  <a:pt x="19" y="36"/>
                </a:cubicBezTo>
                <a:cubicBezTo>
                  <a:pt x="18" y="36"/>
                  <a:pt x="18" y="36"/>
                  <a:pt x="17" y="36"/>
                </a:cubicBezTo>
                <a:cubicBezTo>
                  <a:pt x="16" y="36"/>
                  <a:pt x="16" y="36"/>
                  <a:pt x="15" y="36"/>
                </a:cubicBezTo>
                <a:cubicBezTo>
                  <a:pt x="16" y="39"/>
                  <a:pt x="20" y="42"/>
                  <a:pt x="23" y="42"/>
                </a:cubicBezTo>
                <a:cubicBezTo>
                  <a:pt x="20" y="44"/>
                  <a:pt x="17" y="46"/>
                  <a:pt x="13" y="46"/>
                </a:cubicBezTo>
                <a:cubicBezTo>
                  <a:pt x="12" y="46"/>
                  <a:pt x="11" y="46"/>
                  <a:pt x="11" y="46"/>
                </a:cubicBezTo>
                <a:cubicBezTo>
                  <a:pt x="14" y="48"/>
                  <a:pt x="19" y="49"/>
                  <a:pt x="24" y="49"/>
                </a:cubicBezTo>
                <a:cubicBezTo>
                  <a:pt x="39" y="49"/>
                  <a:pt x="48" y="36"/>
                  <a:pt x="48" y="25"/>
                </a:cubicBezTo>
                <a:cubicBezTo>
                  <a:pt x="48" y="25"/>
                  <a:pt x="48" y="25"/>
                  <a:pt x="48" y="24"/>
                </a:cubicBezTo>
                <a:cubicBezTo>
                  <a:pt x="49" y="23"/>
                  <a:pt x="51" y="22"/>
                  <a:pt x="52" y="20"/>
                </a:cubicBezTo>
                <a:cubicBezTo>
                  <a:pt x="50" y="20"/>
                  <a:pt x="49" y="21"/>
                  <a:pt x="47" y="2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4"/>
          <p:cNvSpPr>
            <a:spLocks noEditPoints="1"/>
          </p:cNvSpPr>
          <p:nvPr/>
        </p:nvSpPr>
        <p:spPr bwMode="auto">
          <a:xfrm>
            <a:off x="1590675" y="2340769"/>
            <a:ext cx="265113" cy="247650"/>
          </a:xfrm>
          <a:custGeom>
            <a:avLst/>
            <a:gdLst/>
            <a:ahLst/>
            <a:cxnLst>
              <a:cxn ang="0">
                <a:pos x="77" y="16"/>
              </a:cxn>
              <a:cxn ang="0">
                <a:pos x="77" y="21"/>
              </a:cxn>
              <a:cxn ang="0">
                <a:pos x="72" y="21"/>
              </a:cxn>
              <a:cxn ang="0">
                <a:pos x="69" y="23"/>
              </a:cxn>
              <a:cxn ang="0">
                <a:pos x="8" y="23"/>
              </a:cxn>
              <a:cxn ang="0">
                <a:pos x="5" y="21"/>
              </a:cxn>
              <a:cxn ang="0">
                <a:pos x="0" y="21"/>
              </a:cxn>
              <a:cxn ang="0">
                <a:pos x="0" y="16"/>
              </a:cxn>
              <a:cxn ang="0">
                <a:pos x="38" y="0"/>
              </a:cxn>
              <a:cxn ang="0">
                <a:pos x="77" y="16"/>
              </a:cxn>
              <a:cxn ang="0">
                <a:pos x="77" y="67"/>
              </a:cxn>
              <a:cxn ang="0">
                <a:pos x="77" y="72"/>
              </a:cxn>
              <a:cxn ang="0">
                <a:pos x="0" y="72"/>
              </a:cxn>
              <a:cxn ang="0">
                <a:pos x="0" y="67"/>
              </a:cxn>
              <a:cxn ang="0">
                <a:pos x="3" y="65"/>
              </a:cxn>
              <a:cxn ang="0">
                <a:pos x="74" y="65"/>
              </a:cxn>
              <a:cxn ang="0">
                <a:pos x="77" y="67"/>
              </a:cxn>
              <a:cxn ang="0">
                <a:pos x="20" y="26"/>
              </a:cxn>
              <a:cxn ang="0">
                <a:pos x="20" y="57"/>
              </a:cxn>
              <a:cxn ang="0">
                <a:pos x="25" y="57"/>
              </a:cxn>
              <a:cxn ang="0">
                <a:pos x="25" y="26"/>
              </a:cxn>
              <a:cxn ang="0">
                <a:pos x="36" y="26"/>
              </a:cxn>
              <a:cxn ang="0">
                <a:pos x="36" y="57"/>
              </a:cxn>
              <a:cxn ang="0">
                <a:pos x="41" y="57"/>
              </a:cxn>
              <a:cxn ang="0">
                <a:pos x="41" y="26"/>
              </a:cxn>
              <a:cxn ang="0">
                <a:pos x="51" y="26"/>
              </a:cxn>
              <a:cxn ang="0">
                <a:pos x="51" y="57"/>
              </a:cxn>
              <a:cxn ang="0">
                <a:pos x="56" y="57"/>
              </a:cxn>
              <a:cxn ang="0">
                <a:pos x="56" y="26"/>
              </a:cxn>
              <a:cxn ang="0">
                <a:pos x="67" y="26"/>
              </a:cxn>
              <a:cxn ang="0">
                <a:pos x="67" y="57"/>
              </a:cxn>
              <a:cxn ang="0">
                <a:pos x="69" y="57"/>
              </a:cxn>
              <a:cxn ang="0">
                <a:pos x="72" y="59"/>
              </a:cxn>
              <a:cxn ang="0">
                <a:pos x="72" y="62"/>
              </a:cxn>
              <a:cxn ang="0">
                <a:pos x="5" y="62"/>
              </a:cxn>
              <a:cxn ang="0">
                <a:pos x="5" y="59"/>
              </a:cxn>
              <a:cxn ang="0">
                <a:pos x="8" y="57"/>
              </a:cxn>
              <a:cxn ang="0">
                <a:pos x="10" y="57"/>
              </a:cxn>
              <a:cxn ang="0">
                <a:pos x="10" y="26"/>
              </a:cxn>
              <a:cxn ang="0">
                <a:pos x="20" y="26"/>
              </a:cxn>
            </a:cxnLst>
            <a:rect l="0" t="0" r="r" b="b"/>
            <a:pathLst>
              <a:path w="77" h="72">
                <a:moveTo>
                  <a:pt x="77" y="16"/>
                </a:moveTo>
                <a:cubicBezTo>
                  <a:pt x="77" y="21"/>
                  <a:pt x="77" y="21"/>
                  <a:pt x="77" y="21"/>
                </a:cubicBezTo>
                <a:cubicBezTo>
                  <a:pt x="72" y="21"/>
                  <a:pt x="72" y="21"/>
                  <a:pt x="72" y="21"/>
                </a:cubicBezTo>
                <a:cubicBezTo>
                  <a:pt x="72" y="22"/>
                  <a:pt x="70" y="23"/>
                  <a:pt x="69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6" y="23"/>
                  <a:pt x="5" y="22"/>
                  <a:pt x="5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6"/>
                  <a:pt x="0" y="16"/>
                  <a:pt x="0" y="16"/>
                </a:cubicBezTo>
                <a:cubicBezTo>
                  <a:pt x="38" y="0"/>
                  <a:pt x="38" y="0"/>
                  <a:pt x="38" y="0"/>
                </a:cubicBezTo>
                <a:lnTo>
                  <a:pt x="77" y="16"/>
                </a:lnTo>
                <a:close/>
                <a:moveTo>
                  <a:pt x="77" y="67"/>
                </a:moveTo>
                <a:cubicBezTo>
                  <a:pt x="77" y="72"/>
                  <a:pt x="77" y="72"/>
                  <a:pt x="77" y="7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6"/>
                  <a:pt x="1" y="65"/>
                  <a:pt x="3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6" y="65"/>
                  <a:pt x="77" y="66"/>
                  <a:pt x="77" y="67"/>
                </a:cubicBezTo>
                <a:close/>
                <a:moveTo>
                  <a:pt x="20" y="26"/>
                </a:moveTo>
                <a:cubicBezTo>
                  <a:pt x="20" y="57"/>
                  <a:pt x="20" y="57"/>
                  <a:pt x="20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26"/>
                  <a:pt x="25" y="26"/>
                  <a:pt x="25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57"/>
                  <a:pt x="36" y="57"/>
                  <a:pt x="36" y="57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26"/>
                  <a:pt x="41" y="26"/>
                  <a:pt x="4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1" y="57"/>
                  <a:pt x="51" y="57"/>
                  <a:pt x="51" y="57"/>
                </a:cubicBezTo>
                <a:cubicBezTo>
                  <a:pt x="56" y="57"/>
                  <a:pt x="56" y="57"/>
                  <a:pt x="56" y="57"/>
                </a:cubicBezTo>
                <a:cubicBezTo>
                  <a:pt x="56" y="26"/>
                  <a:pt x="56" y="26"/>
                  <a:pt x="56" y="26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57"/>
                  <a:pt x="67" y="57"/>
                  <a:pt x="67" y="57"/>
                </a:cubicBezTo>
                <a:cubicBezTo>
                  <a:pt x="69" y="57"/>
                  <a:pt x="69" y="57"/>
                  <a:pt x="69" y="57"/>
                </a:cubicBezTo>
                <a:cubicBezTo>
                  <a:pt x="70" y="57"/>
                  <a:pt x="72" y="58"/>
                  <a:pt x="72" y="59"/>
                </a:cubicBezTo>
                <a:cubicBezTo>
                  <a:pt x="72" y="62"/>
                  <a:pt x="72" y="62"/>
                  <a:pt x="72" y="62"/>
                </a:cubicBezTo>
                <a:cubicBezTo>
                  <a:pt x="5" y="62"/>
                  <a:pt x="5" y="62"/>
                  <a:pt x="5" y="62"/>
                </a:cubicBezTo>
                <a:cubicBezTo>
                  <a:pt x="5" y="59"/>
                  <a:pt x="5" y="59"/>
                  <a:pt x="5" y="59"/>
                </a:cubicBezTo>
                <a:cubicBezTo>
                  <a:pt x="5" y="58"/>
                  <a:pt x="6" y="57"/>
                  <a:pt x="8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10" y="26"/>
                  <a:pt x="10" y="26"/>
                  <a:pt x="10" y="26"/>
                </a:cubicBezTo>
                <a:lnTo>
                  <a:pt x="20" y="2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5"/>
          <p:cNvSpPr>
            <a:spLocks noEditPoints="1"/>
          </p:cNvSpPr>
          <p:nvPr/>
        </p:nvSpPr>
        <p:spPr bwMode="auto">
          <a:xfrm>
            <a:off x="2020888" y="2367756"/>
            <a:ext cx="144463" cy="196850"/>
          </a:xfrm>
          <a:custGeom>
            <a:avLst/>
            <a:gdLst/>
            <a:ahLst/>
            <a:cxnLst>
              <a:cxn ang="0">
                <a:pos x="39" y="23"/>
              </a:cxn>
              <a:cxn ang="0">
                <a:pos x="3" y="23"/>
              </a:cxn>
              <a:cxn ang="0">
                <a:pos x="0" y="21"/>
              </a:cxn>
              <a:cxn ang="0">
                <a:pos x="1" y="19"/>
              </a:cxn>
              <a:cxn ang="0">
                <a:pos x="19" y="1"/>
              </a:cxn>
              <a:cxn ang="0">
                <a:pos x="21" y="0"/>
              </a:cxn>
              <a:cxn ang="0">
                <a:pos x="23" y="1"/>
              </a:cxn>
              <a:cxn ang="0">
                <a:pos x="41" y="19"/>
              </a:cxn>
              <a:cxn ang="0">
                <a:pos x="42" y="21"/>
              </a:cxn>
              <a:cxn ang="0">
                <a:pos x="39" y="23"/>
              </a:cxn>
              <a:cxn ang="0">
                <a:pos x="41" y="38"/>
              </a:cxn>
              <a:cxn ang="0">
                <a:pos x="23" y="56"/>
              </a:cxn>
              <a:cxn ang="0">
                <a:pos x="21" y="57"/>
              </a:cxn>
              <a:cxn ang="0">
                <a:pos x="19" y="56"/>
              </a:cxn>
              <a:cxn ang="0">
                <a:pos x="1" y="38"/>
              </a:cxn>
              <a:cxn ang="0">
                <a:pos x="0" y="36"/>
              </a:cxn>
              <a:cxn ang="0">
                <a:pos x="3" y="33"/>
              </a:cxn>
              <a:cxn ang="0">
                <a:pos x="39" y="33"/>
              </a:cxn>
              <a:cxn ang="0">
                <a:pos x="42" y="36"/>
              </a:cxn>
              <a:cxn ang="0">
                <a:pos x="41" y="38"/>
              </a:cxn>
            </a:cxnLst>
            <a:rect l="0" t="0" r="r" b="b"/>
            <a:pathLst>
              <a:path w="42" h="57">
                <a:moveTo>
                  <a:pt x="39" y="23"/>
                </a:moveTo>
                <a:cubicBezTo>
                  <a:pt x="3" y="23"/>
                  <a:pt x="3" y="23"/>
                  <a:pt x="3" y="23"/>
                </a:cubicBezTo>
                <a:cubicBezTo>
                  <a:pt x="2" y="23"/>
                  <a:pt x="0" y="22"/>
                  <a:pt x="0" y="21"/>
                </a:cubicBezTo>
                <a:cubicBezTo>
                  <a:pt x="0" y="20"/>
                  <a:pt x="1" y="19"/>
                  <a:pt x="1" y="19"/>
                </a:cubicBezTo>
                <a:cubicBezTo>
                  <a:pt x="19" y="1"/>
                  <a:pt x="19" y="1"/>
                  <a:pt x="19" y="1"/>
                </a:cubicBezTo>
                <a:cubicBezTo>
                  <a:pt x="20" y="0"/>
                  <a:pt x="20" y="0"/>
                  <a:pt x="21" y="0"/>
                </a:cubicBezTo>
                <a:cubicBezTo>
                  <a:pt x="22" y="0"/>
                  <a:pt x="22" y="0"/>
                  <a:pt x="23" y="1"/>
                </a:cubicBezTo>
                <a:cubicBezTo>
                  <a:pt x="41" y="19"/>
                  <a:pt x="41" y="19"/>
                  <a:pt x="41" y="19"/>
                </a:cubicBezTo>
                <a:cubicBezTo>
                  <a:pt x="41" y="19"/>
                  <a:pt x="42" y="20"/>
                  <a:pt x="42" y="21"/>
                </a:cubicBezTo>
                <a:cubicBezTo>
                  <a:pt x="42" y="22"/>
                  <a:pt x="40" y="23"/>
                  <a:pt x="39" y="23"/>
                </a:cubicBezTo>
                <a:close/>
                <a:moveTo>
                  <a:pt x="41" y="38"/>
                </a:moveTo>
                <a:cubicBezTo>
                  <a:pt x="23" y="56"/>
                  <a:pt x="23" y="56"/>
                  <a:pt x="23" y="56"/>
                </a:cubicBezTo>
                <a:cubicBezTo>
                  <a:pt x="22" y="56"/>
                  <a:pt x="22" y="57"/>
                  <a:pt x="21" y="57"/>
                </a:cubicBezTo>
                <a:cubicBezTo>
                  <a:pt x="20" y="57"/>
                  <a:pt x="20" y="56"/>
                  <a:pt x="19" y="56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7"/>
                  <a:pt x="0" y="37"/>
                  <a:pt x="0" y="36"/>
                </a:cubicBezTo>
                <a:cubicBezTo>
                  <a:pt x="0" y="35"/>
                  <a:pt x="2" y="33"/>
                  <a:pt x="3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40" y="33"/>
                  <a:pt x="42" y="35"/>
                  <a:pt x="42" y="36"/>
                </a:cubicBezTo>
                <a:cubicBezTo>
                  <a:pt x="42" y="37"/>
                  <a:pt x="41" y="37"/>
                  <a:pt x="41" y="3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6"/>
          <p:cNvSpPr>
            <a:spLocks noEditPoints="1"/>
          </p:cNvSpPr>
          <p:nvPr/>
        </p:nvSpPr>
        <p:spPr bwMode="auto">
          <a:xfrm>
            <a:off x="2514601" y="2358231"/>
            <a:ext cx="196850" cy="212725"/>
          </a:xfrm>
          <a:custGeom>
            <a:avLst/>
            <a:gdLst/>
            <a:ahLst/>
            <a:cxnLst>
              <a:cxn ang="0">
                <a:pos x="46" y="62"/>
              </a:cxn>
              <a:cxn ang="0">
                <a:pos x="11" y="62"/>
              </a:cxn>
              <a:cxn ang="0">
                <a:pos x="0" y="52"/>
              </a:cxn>
              <a:cxn ang="0">
                <a:pos x="12" y="29"/>
              </a:cxn>
              <a:cxn ang="0">
                <a:pos x="11" y="34"/>
              </a:cxn>
              <a:cxn ang="0">
                <a:pos x="11" y="42"/>
              </a:cxn>
              <a:cxn ang="0">
                <a:pos x="6" y="49"/>
              </a:cxn>
              <a:cxn ang="0">
                <a:pos x="13" y="57"/>
              </a:cxn>
              <a:cxn ang="0">
                <a:pos x="21" y="49"/>
              </a:cxn>
              <a:cxn ang="0">
                <a:pos x="16" y="42"/>
              </a:cxn>
              <a:cxn ang="0">
                <a:pos x="16" y="34"/>
              </a:cxn>
              <a:cxn ang="0">
                <a:pos x="17" y="30"/>
              </a:cxn>
              <a:cxn ang="0">
                <a:pos x="29" y="34"/>
              </a:cxn>
              <a:cxn ang="0">
                <a:pos x="41" y="30"/>
              </a:cxn>
              <a:cxn ang="0">
                <a:pos x="42" y="34"/>
              </a:cxn>
              <a:cxn ang="0">
                <a:pos x="42" y="36"/>
              </a:cxn>
              <a:cxn ang="0">
                <a:pos x="31" y="47"/>
              </a:cxn>
              <a:cxn ang="0">
                <a:pos x="31" y="50"/>
              </a:cxn>
              <a:cxn ang="0">
                <a:pos x="30" y="53"/>
              </a:cxn>
              <a:cxn ang="0">
                <a:pos x="34" y="57"/>
              </a:cxn>
              <a:cxn ang="0">
                <a:pos x="38" y="53"/>
              </a:cxn>
              <a:cxn ang="0">
                <a:pos x="36" y="50"/>
              </a:cxn>
              <a:cxn ang="0">
                <a:pos x="36" y="47"/>
              </a:cxn>
              <a:cxn ang="0">
                <a:pos x="42" y="42"/>
              </a:cxn>
              <a:cxn ang="0">
                <a:pos x="47" y="47"/>
              </a:cxn>
              <a:cxn ang="0">
                <a:pos x="47" y="50"/>
              </a:cxn>
              <a:cxn ang="0">
                <a:pos x="45" y="53"/>
              </a:cxn>
              <a:cxn ang="0">
                <a:pos x="49" y="57"/>
              </a:cxn>
              <a:cxn ang="0">
                <a:pos x="53" y="53"/>
              </a:cxn>
              <a:cxn ang="0">
                <a:pos x="52" y="50"/>
              </a:cxn>
              <a:cxn ang="0">
                <a:pos x="52" y="47"/>
              </a:cxn>
              <a:cxn ang="0">
                <a:pos x="47" y="38"/>
              </a:cxn>
              <a:cxn ang="0">
                <a:pos x="46" y="29"/>
              </a:cxn>
              <a:cxn ang="0">
                <a:pos x="57" y="52"/>
              </a:cxn>
              <a:cxn ang="0">
                <a:pos x="46" y="62"/>
              </a:cxn>
              <a:cxn ang="0">
                <a:pos x="13" y="52"/>
              </a:cxn>
              <a:cxn ang="0">
                <a:pos x="11" y="49"/>
              </a:cxn>
              <a:cxn ang="0">
                <a:pos x="13" y="47"/>
              </a:cxn>
              <a:cxn ang="0">
                <a:pos x="16" y="49"/>
              </a:cxn>
              <a:cxn ang="0">
                <a:pos x="13" y="52"/>
              </a:cxn>
              <a:cxn ang="0">
                <a:pos x="29" y="31"/>
              </a:cxn>
              <a:cxn ang="0">
                <a:pos x="13" y="16"/>
              </a:cxn>
              <a:cxn ang="0">
                <a:pos x="29" y="0"/>
              </a:cxn>
              <a:cxn ang="0">
                <a:pos x="44" y="16"/>
              </a:cxn>
              <a:cxn ang="0">
                <a:pos x="29" y="31"/>
              </a:cxn>
            </a:cxnLst>
            <a:rect l="0" t="0" r="r" b="b"/>
            <a:pathLst>
              <a:path w="57" h="62">
                <a:moveTo>
                  <a:pt x="46" y="62"/>
                </a:moveTo>
                <a:cubicBezTo>
                  <a:pt x="11" y="62"/>
                  <a:pt x="11" y="62"/>
                  <a:pt x="11" y="62"/>
                </a:cubicBezTo>
                <a:cubicBezTo>
                  <a:pt x="5" y="62"/>
                  <a:pt x="0" y="58"/>
                  <a:pt x="0" y="52"/>
                </a:cubicBezTo>
                <a:cubicBezTo>
                  <a:pt x="0" y="44"/>
                  <a:pt x="2" y="31"/>
                  <a:pt x="12" y="29"/>
                </a:cubicBezTo>
                <a:cubicBezTo>
                  <a:pt x="11" y="31"/>
                  <a:pt x="11" y="32"/>
                  <a:pt x="11" y="34"/>
                </a:cubicBezTo>
                <a:cubicBezTo>
                  <a:pt x="11" y="42"/>
                  <a:pt x="11" y="42"/>
                  <a:pt x="11" y="42"/>
                </a:cubicBezTo>
                <a:cubicBezTo>
                  <a:pt x="8" y="43"/>
                  <a:pt x="6" y="46"/>
                  <a:pt x="6" y="49"/>
                </a:cubicBezTo>
                <a:cubicBezTo>
                  <a:pt x="6" y="54"/>
                  <a:pt x="9" y="57"/>
                  <a:pt x="13" y="57"/>
                </a:cubicBezTo>
                <a:cubicBezTo>
                  <a:pt x="18" y="57"/>
                  <a:pt x="21" y="54"/>
                  <a:pt x="21" y="49"/>
                </a:cubicBezTo>
                <a:cubicBezTo>
                  <a:pt x="21" y="46"/>
                  <a:pt x="19" y="43"/>
                  <a:pt x="16" y="42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3"/>
                  <a:pt x="16" y="31"/>
                  <a:pt x="17" y="30"/>
                </a:cubicBezTo>
                <a:cubicBezTo>
                  <a:pt x="20" y="33"/>
                  <a:pt x="24" y="34"/>
                  <a:pt x="29" y="34"/>
                </a:cubicBezTo>
                <a:cubicBezTo>
                  <a:pt x="33" y="34"/>
                  <a:pt x="37" y="33"/>
                  <a:pt x="41" y="30"/>
                </a:cubicBezTo>
                <a:cubicBezTo>
                  <a:pt x="41" y="31"/>
                  <a:pt x="42" y="33"/>
                  <a:pt x="42" y="34"/>
                </a:cubicBezTo>
                <a:cubicBezTo>
                  <a:pt x="42" y="36"/>
                  <a:pt x="42" y="36"/>
                  <a:pt x="42" y="36"/>
                </a:cubicBezTo>
                <a:cubicBezTo>
                  <a:pt x="36" y="36"/>
                  <a:pt x="31" y="41"/>
                  <a:pt x="31" y="47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1"/>
                  <a:pt x="30" y="52"/>
                  <a:pt x="30" y="53"/>
                </a:cubicBezTo>
                <a:cubicBezTo>
                  <a:pt x="30" y="55"/>
                  <a:pt x="32" y="57"/>
                  <a:pt x="34" y="57"/>
                </a:cubicBezTo>
                <a:cubicBezTo>
                  <a:pt x="36" y="57"/>
                  <a:pt x="38" y="55"/>
                  <a:pt x="38" y="53"/>
                </a:cubicBezTo>
                <a:cubicBezTo>
                  <a:pt x="38" y="52"/>
                  <a:pt x="37" y="51"/>
                  <a:pt x="36" y="50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4"/>
                  <a:pt x="39" y="42"/>
                  <a:pt x="42" y="42"/>
                </a:cubicBezTo>
                <a:cubicBezTo>
                  <a:pt x="44" y="42"/>
                  <a:pt x="47" y="44"/>
                  <a:pt x="47" y="47"/>
                </a:cubicBezTo>
                <a:cubicBezTo>
                  <a:pt x="47" y="50"/>
                  <a:pt x="47" y="50"/>
                  <a:pt x="47" y="50"/>
                </a:cubicBezTo>
                <a:cubicBezTo>
                  <a:pt x="46" y="51"/>
                  <a:pt x="45" y="52"/>
                  <a:pt x="45" y="53"/>
                </a:cubicBezTo>
                <a:cubicBezTo>
                  <a:pt x="45" y="55"/>
                  <a:pt x="47" y="57"/>
                  <a:pt x="49" y="57"/>
                </a:cubicBezTo>
                <a:cubicBezTo>
                  <a:pt x="51" y="57"/>
                  <a:pt x="53" y="55"/>
                  <a:pt x="53" y="53"/>
                </a:cubicBezTo>
                <a:cubicBezTo>
                  <a:pt x="53" y="52"/>
                  <a:pt x="53" y="51"/>
                  <a:pt x="52" y="50"/>
                </a:cubicBezTo>
                <a:cubicBezTo>
                  <a:pt x="52" y="47"/>
                  <a:pt x="52" y="47"/>
                  <a:pt x="52" y="47"/>
                </a:cubicBezTo>
                <a:cubicBezTo>
                  <a:pt x="52" y="43"/>
                  <a:pt x="50" y="40"/>
                  <a:pt x="47" y="38"/>
                </a:cubicBezTo>
                <a:cubicBezTo>
                  <a:pt x="47" y="35"/>
                  <a:pt x="47" y="32"/>
                  <a:pt x="46" y="29"/>
                </a:cubicBezTo>
                <a:cubicBezTo>
                  <a:pt x="55" y="31"/>
                  <a:pt x="57" y="44"/>
                  <a:pt x="57" y="52"/>
                </a:cubicBezTo>
                <a:cubicBezTo>
                  <a:pt x="57" y="58"/>
                  <a:pt x="53" y="62"/>
                  <a:pt x="46" y="62"/>
                </a:cubicBezTo>
                <a:close/>
                <a:moveTo>
                  <a:pt x="13" y="52"/>
                </a:moveTo>
                <a:cubicBezTo>
                  <a:pt x="12" y="52"/>
                  <a:pt x="11" y="51"/>
                  <a:pt x="11" y="49"/>
                </a:cubicBezTo>
                <a:cubicBezTo>
                  <a:pt x="11" y="48"/>
                  <a:pt x="12" y="47"/>
                  <a:pt x="13" y="47"/>
                </a:cubicBezTo>
                <a:cubicBezTo>
                  <a:pt x="15" y="47"/>
                  <a:pt x="16" y="48"/>
                  <a:pt x="16" y="49"/>
                </a:cubicBezTo>
                <a:cubicBezTo>
                  <a:pt x="16" y="51"/>
                  <a:pt x="15" y="52"/>
                  <a:pt x="13" y="52"/>
                </a:cubicBezTo>
                <a:close/>
                <a:moveTo>
                  <a:pt x="29" y="31"/>
                </a:moveTo>
                <a:cubicBezTo>
                  <a:pt x="20" y="31"/>
                  <a:pt x="13" y="24"/>
                  <a:pt x="13" y="16"/>
                </a:cubicBezTo>
                <a:cubicBezTo>
                  <a:pt x="13" y="7"/>
                  <a:pt x="20" y="0"/>
                  <a:pt x="29" y="0"/>
                </a:cubicBezTo>
                <a:cubicBezTo>
                  <a:pt x="37" y="0"/>
                  <a:pt x="44" y="7"/>
                  <a:pt x="44" y="16"/>
                </a:cubicBezTo>
                <a:cubicBezTo>
                  <a:pt x="44" y="24"/>
                  <a:pt x="37" y="31"/>
                  <a:pt x="29" y="3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7"/>
          <p:cNvSpPr>
            <a:spLocks/>
          </p:cNvSpPr>
          <p:nvPr/>
        </p:nvSpPr>
        <p:spPr bwMode="auto">
          <a:xfrm>
            <a:off x="3013076" y="2340769"/>
            <a:ext cx="203200" cy="233363"/>
          </a:xfrm>
          <a:custGeom>
            <a:avLst/>
            <a:gdLst/>
            <a:ahLst/>
            <a:cxnLst>
              <a:cxn ang="0">
                <a:pos x="59" y="41"/>
              </a:cxn>
              <a:cxn ang="0">
                <a:pos x="51" y="42"/>
              </a:cxn>
              <a:cxn ang="0">
                <a:pos x="32" y="66"/>
              </a:cxn>
              <a:cxn ang="0">
                <a:pos x="25" y="66"/>
              </a:cxn>
              <a:cxn ang="0">
                <a:pos x="0" y="10"/>
              </a:cxn>
              <a:cxn ang="0">
                <a:pos x="12" y="10"/>
              </a:cxn>
              <a:cxn ang="0">
                <a:pos x="29" y="56"/>
              </a:cxn>
              <a:cxn ang="0">
                <a:pos x="41" y="40"/>
              </a:cxn>
              <a:cxn ang="0">
                <a:pos x="29" y="18"/>
              </a:cxn>
              <a:cxn ang="0">
                <a:pos x="44" y="0"/>
              </a:cxn>
              <a:cxn ang="0">
                <a:pos x="59" y="16"/>
              </a:cxn>
              <a:cxn ang="0">
                <a:pos x="57" y="28"/>
              </a:cxn>
              <a:cxn ang="0">
                <a:pos x="47" y="25"/>
              </a:cxn>
              <a:cxn ang="0">
                <a:pos x="48" y="17"/>
              </a:cxn>
              <a:cxn ang="0">
                <a:pos x="44" y="10"/>
              </a:cxn>
              <a:cxn ang="0">
                <a:pos x="39" y="18"/>
              </a:cxn>
              <a:cxn ang="0">
                <a:pos x="54" y="34"/>
              </a:cxn>
              <a:cxn ang="0">
                <a:pos x="59" y="34"/>
              </a:cxn>
              <a:cxn ang="0">
                <a:pos x="59" y="41"/>
              </a:cxn>
            </a:cxnLst>
            <a:rect l="0" t="0" r="r" b="b"/>
            <a:pathLst>
              <a:path w="59" h="68">
                <a:moveTo>
                  <a:pt x="59" y="41"/>
                </a:moveTo>
                <a:cubicBezTo>
                  <a:pt x="56" y="42"/>
                  <a:pt x="53" y="42"/>
                  <a:pt x="51" y="42"/>
                </a:cubicBezTo>
                <a:cubicBezTo>
                  <a:pt x="45" y="54"/>
                  <a:pt x="35" y="64"/>
                  <a:pt x="32" y="66"/>
                </a:cubicBezTo>
                <a:cubicBezTo>
                  <a:pt x="30" y="67"/>
                  <a:pt x="28" y="68"/>
                  <a:pt x="25" y="66"/>
                </a:cubicBezTo>
                <a:cubicBezTo>
                  <a:pt x="21" y="64"/>
                  <a:pt x="6" y="51"/>
                  <a:pt x="0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5" y="35"/>
                  <a:pt x="22" y="47"/>
                  <a:pt x="29" y="56"/>
                </a:cubicBezTo>
                <a:cubicBezTo>
                  <a:pt x="33" y="52"/>
                  <a:pt x="38" y="46"/>
                  <a:pt x="41" y="40"/>
                </a:cubicBezTo>
                <a:cubicBezTo>
                  <a:pt x="33" y="36"/>
                  <a:pt x="29" y="28"/>
                  <a:pt x="29" y="18"/>
                </a:cubicBezTo>
                <a:cubicBezTo>
                  <a:pt x="29" y="8"/>
                  <a:pt x="34" y="0"/>
                  <a:pt x="44" y="0"/>
                </a:cubicBezTo>
                <a:cubicBezTo>
                  <a:pt x="54" y="0"/>
                  <a:pt x="59" y="6"/>
                  <a:pt x="59" y="16"/>
                </a:cubicBezTo>
                <a:cubicBezTo>
                  <a:pt x="59" y="20"/>
                  <a:pt x="58" y="25"/>
                  <a:pt x="57" y="28"/>
                </a:cubicBezTo>
                <a:cubicBezTo>
                  <a:pt x="57" y="28"/>
                  <a:pt x="49" y="29"/>
                  <a:pt x="47" y="25"/>
                </a:cubicBezTo>
                <a:cubicBezTo>
                  <a:pt x="47" y="23"/>
                  <a:pt x="48" y="20"/>
                  <a:pt x="48" y="17"/>
                </a:cubicBezTo>
                <a:cubicBezTo>
                  <a:pt x="48" y="13"/>
                  <a:pt x="46" y="10"/>
                  <a:pt x="44" y="10"/>
                </a:cubicBezTo>
                <a:cubicBezTo>
                  <a:pt x="41" y="10"/>
                  <a:pt x="39" y="13"/>
                  <a:pt x="39" y="18"/>
                </a:cubicBezTo>
                <a:cubicBezTo>
                  <a:pt x="39" y="28"/>
                  <a:pt x="46" y="34"/>
                  <a:pt x="54" y="34"/>
                </a:cubicBezTo>
                <a:cubicBezTo>
                  <a:pt x="56" y="34"/>
                  <a:pt x="57" y="34"/>
                  <a:pt x="59" y="34"/>
                </a:cubicBezTo>
                <a:lnTo>
                  <a:pt x="59" y="41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8"/>
          <p:cNvSpPr>
            <a:spLocks noEditPoints="1"/>
          </p:cNvSpPr>
          <p:nvPr/>
        </p:nvSpPr>
        <p:spPr bwMode="auto">
          <a:xfrm>
            <a:off x="3505201" y="2367756"/>
            <a:ext cx="230188" cy="196850"/>
          </a:xfrm>
          <a:custGeom>
            <a:avLst/>
            <a:gdLst/>
            <a:ahLst/>
            <a:cxnLst>
              <a:cxn ang="0">
                <a:pos x="31" y="50"/>
              </a:cxn>
              <a:cxn ang="0">
                <a:pos x="29" y="53"/>
              </a:cxn>
              <a:cxn ang="0">
                <a:pos x="27" y="52"/>
              </a:cxn>
              <a:cxn ang="0">
                <a:pos x="14" y="39"/>
              </a:cxn>
              <a:cxn ang="0">
                <a:pos x="3" y="39"/>
              </a:cxn>
              <a:cxn ang="0">
                <a:pos x="0" y="36"/>
              </a:cxn>
              <a:cxn ang="0">
                <a:pos x="0" y="21"/>
              </a:cxn>
              <a:cxn ang="0">
                <a:pos x="3" y="18"/>
              </a:cxn>
              <a:cxn ang="0">
                <a:pos x="14" y="18"/>
              </a:cxn>
              <a:cxn ang="0">
                <a:pos x="27" y="5"/>
              </a:cxn>
              <a:cxn ang="0">
                <a:pos x="29" y="4"/>
              </a:cxn>
              <a:cxn ang="0">
                <a:pos x="31" y="6"/>
              </a:cxn>
              <a:cxn ang="0">
                <a:pos x="31" y="50"/>
              </a:cxn>
              <a:cxn ang="0">
                <a:pos x="41" y="38"/>
              </a:cxn>
              <a:cxn ang="0">
                <a:pos x="40" y="38"/>
              </a:cxn>
              <a:cxn ang="0">
                <a:pos x="37" y="35"/>
              </a:cxn>
              <a:cxn ang="0">
                <a:pos x="42" y="28"/>
              </a:cxn>
              <a:cxn ang="0">
                <a:pos x="37" y="21"/>
              </a:cxn>
              <a:cxn ang="0">
                <a:pos x="40" y="19"/>
              </a:cxn>
              <a:cxn ang="0">
                <a:pos x="41" y="19"/>
              </a:cxn>
              <a:cxn ang="0">
                <a:pos x="47" y="28"/>
              </a:cxn>
              <a:cxn ang="0">
                <a:pos x="41" y="38"/>
              </a:cxn>
              <a:cxn ang="0">
                <a:pos x="45" y="47"/>
              </a:cxn>
              <a:cxn ang="0">
                <a:pos x="44" y="47"/>
              </a:cxn>
              <a:cxn ang="0">
                <a:pos x="41" y="45"/>
              </a:cxn>
              <a:cxn ang="0">
                <a:pos x="43" y="42"/>
              </a:cxn>
              <a:cxn ang="0">
                <a:pos x="46" y="41"/>
              </a:cxn>
              <a:cxn ang="0">
                <a:pos x="52" y="28"/>
              </a:cxn>
              <a:cxn ang="0">
                <a:pos x="46" y="16"/>
              </a:cxn>
              <a:cxn ang="0">
                <a:pos x="43" y="14"/>
              </a:cxn>
              <a:cxn ang="0">
                <a:pos x="41" y="12"/>
              </a:cxn>
              <a:cxn ang="0">
                <a:pos x="44" y="9"/>
              </a:cxn>
              <a:cxn ang="0">
                <a:pos x="45" y="9"/>
              </a:cxn>
              <a:cxn ang="0">
                <a:pos x="57" y="28"/>
              </a:cxn>
              <a:cxn ang="0">
                <a:pos x="45" y="47"/>
              </a:cxn>
              <a:cxn ang="0">
                <a:pos x="49" y="57"/>
              </a:cxn>
              <a:cxn ang="0">
                <a:pos x="48" y="57"/>
              </a:cxn>
              <a:cxn ang="0">
                <a:pos x="45" y="54"/>
              </a:cxn>
              <a:cxn ang="0">
                <a:pos x="47" y="52"/>
              </a:cxn>
              <a:cxn ang="0">
                <a:pos x="48" y="51"/>
              </a:cxn>
              <a:cxn ang="0">
                <a:pos x="52" y="49"/>
              </a:cxn>
              <a:cxn ang="0">
                <a:pos x="62" y="28"/>
              </a:cxn>
              <a:cxn ang="0">
                <a:pos x="52" y="8"/>
              </a:cxn>
              <a:cxn ang="0">
                <a:pos x="48" y="6"/>
              </a:cxn>
              <a:cxn ang="0">
                <a:pos x="47" y="5"/>
              </a:cxn>
              <a:cxn ang="0">
                <a:pos x="45" y="2"/>
              </a:cxn>
              <a:cxn ang="0">
                <a:pos x="48" y="0"/>
              </a:cxn>
              <a:cxn ang="0">
                <a:pos x="49" y="0"/>
              </a:cxn>
              <a:cxn ang="0">
                <a:pos x="67" y="28"/>
              </a:cxn>
              <a:cxn ang="0">
                <a:pos x="49" y="57"/>
              </a:cxn>
            </a:cxnLst>
            <a:rect l="0" t="0" r="r" b="b"/>
            <a:pathLst>
              <a:path w="67" h="57">
                <a:moveTo>
                  <a:pt x="31" y="50"/>
                </a:moveTo>
                <a:cubicBezTo>
                  <a:pt x="31" y="52"/>
                  <a:pt x="30" y="53"/>
                  <a:pt x="29" y="53"/>
                </a:cubicBezTo>
                <a:cubicBezTo>
                  <a:pt x="28" y="53"/>
                  <a:pt x="27" y="52"/>
                  <a:pt x="27" y="52"/>
                </a:cubicBezTo>
                <a:cubicBezTo>
                  <a:pt x="14" y="39"/>
                  <a:pt x="14" y="39"/>
                  <a:pt x="14" y="39"/>
                </a:cubicBezTo>
                <a:cubicBezTo>
                  <a:pt x="3" y="39"/>
                  <a:pt x="3" y="39"/>
                  <a:pt x="3" y="39"/>
                </a:cubicBezTo>
                <a:cubicBezTo>
                  <a:pt x="2" y="39"/>
                  <a:pt x="0" y="37"/>
                  <a:pt x="0" y="36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9"/>
                  <a:pt x="2" y="18"/>
                  <a:pt x="3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4"/>
                  <a:pt x="28" y="4"/>
                  <a:pt x="29" y="4"/>
                </a:cubicBezTo>
                <a:cubicBezTo>
                  <a:pt x="30" y="4"/>
                  <a:pt x="31" y="5"/>
                  <a:pt x="31" y="6"/>
                </a:cubicBezTo>
                <a:lnTo>
                  <a:pt x="31" y="50"/>
                </a:lnTo>
                <a:close/>
                <a:moveTo>
                  <a:pt x="41" y="38"/>
                </a:moveTo>
                <a:cubicBezTo>
                  <a:pt x="40" y="38"/>
                  <a:pt x="40" y="38"/>
                  <a:pt x="40" y="38"/>
                </a:cubicBezTo>
                <a:cubicBezTo>
                  <a:pt x="38" y="38"/>
                  <a:pt x="37" y="37"/>
                  <a:pt x="37" y="35"/>
                </a:cubicBezTo>
                <a:cubicBezTo>
                  <a:pt x="37" y="32"/>
                  <a:pt x="42" y="33"/>
                  <a:pt x="42" y="28"/>
                </a:cubicBezTo>
                <a:cubicBezTo>
                  <a:pt x="42" y="23"/>
                  <a:pt x="37" y="24"/>
                  <a:pt x="37" y="21"/>
                </a:cubicBezTo>
                <a:cubicBezTo>
                  <a:pt x="37" y="20"/>
                  <a:pt x="38" y="19"/>
                  <a:pt x="40" y="19"/>
                </a:cubicBezTo>
                <a:cubicBezTo>
                  <a:pt x="40" y="19"/>
                  <a:pt x="40" y="19"/>
                  <a:pt x="41" y="19"/>
                </a:cubicBezTo>
                <a:cubicBezTo>
                  <a:pt x="44" y="20"/>
                  <a:pt x="47" y="24"/>
                  <a:pt x="47" y="28"/>
                </a:cubicBezTo>
                <a:cubicBezTo>
                  <a:pt x="47" y="32"/>
                  <a:pt x="44" y="36"/>
                  <a:pt x="41" y="38"/>
                </a:cubicBezTo>
                <a:close/>
                <a:moveTo>
                  <a:pt x="45" y="47"/>
                </a:moveTo>
                <a:cubicBezTo>
                  <a:pt x="44" y="47"/>
                  <a:pt x="44" y="47"/>
                  <a:pt x="44" y="47"/>
                </a:cubicBezTo>
                <a:cubicBezTo>
                  <a:pt x="42" y="47"/>
                  <a:pt x="41" y="46"/>
                  <a:pt x="41" y="45"/>
                </a:cubicBezTo>
                <a:cubicBezTo>
                  <a:pt x="41" y="44"/>
                  <a:pt x="42" y="43"/>
                  <a:pt x="43" y="42"/>
                </a:cubicBezTo>
                <a:cubicBezTo>
                  <a:pt x="44" y="42"/>
                  <a:pt x="45" y="41"/>
                  <a:pt x="46" y="41"/>
                </a:cubicBezTo>
                <a:cubicBezTo>
                  <a:pt x="50" y="38"/>
                  <a:pt x="52" y="33"/>
                  <a:pt x="52" y="28"/>
                </a:cubicBezTo>
                <a:cubicBezTo>
                  <a:pt x="52" y="23"/>
                  <a:pt x="50" y="19"/>
                  <a:pt x="46" y="16"/>
                </a:cubicBezTo>
                <a:cubicBezTo>
                  <a:pt x="45" y="15"/>
                  <a:pt x="44" y="15"/>
                  <a:pt x="43" y="14"/>
                </a:cubicBezTo>
                <a:cubicBezTo>
                  <a:pt x="42" y="14"/>
                  <a:pt x="41" y="13"/>
                  <a:pt x="41" y="12"/>
                </a:cubicBezTo>
                <a:cubicBezTo>
                  <a:pt x="41" y="10"/>
                  <a:pt x="42" y="9"/>
                  <a:pt x="44" y="9"/>
                </a:cubicBezTo>
                <a:cubicBezTo>
                  <a:pt x="44" y="9"/>
                  <a:pt x="44" y="9"/>
                  <a:pt x="45" y="9"/>
                </a:cubicBezTo>
                <a:cubicBezTo>
                  <a:pt x="52" y="13"/>
                  <a:pt x="57" y="20"/>
                  <a:pt x="57" y="28"/>
                </a:cubicBezTo>
                <a:cubicBezTo>
                  <a:pt x="57" y="36"/>
                  <a:pt x="52" y="44"/>
                  <a:pt x="45" y="47"/>
                </a:cubicBezTo>
                <a:close/>
                <a:moveTo>
                  <a:pt x="49" y="57"/>
                </a:moveTo>
                <a:cubicBezTo>
                  <a:pt x="48" y="57"/>
                  <a:pt x="48" y="57"/>
                  <a:pt x="48" y="57"/>
                </a:cubicBezTo>
                <a:cubicBezTo>
                  <a:pt x="46" y="57"/>
                  <a:pt x="45" y="56"/>
                  <a:pt x="45" y="54"/>
                </a:cubicBezTo>
                <a:cubicBezTo>
                  <a:pt x="45" y="53"/>
                  <a:pt x="46" y="52"/>
                  <a:pt x="47" y="52"/>
                </a:cubicBezTo>
                <a:cubicBezTo>
                  <a:pt x="47" y="52"/>
                  <a:pt x="48" y="51"/>
                  <a:pt x="48" y="51"/>
                </a:cubicBezTo>
                <a:cubicBezTo>
                  <a:pt x="50" y="50"/>
                  <a:pt x="51" y="50"/>
                  <a:pt x="52" y="49"/>
                </a:cubicBezTo>
                <a:cubicBezTo>
                  <a:pt x="58" y="44"/>
                  <a:pt x="62" y="36"/>
                  <a:pt x="62" y="28"/>
                </a:cubicBezTo>
                <a:cubicBezTo>
                  <a:pt x="62" y="20"/>
                  <a:pt x="58" y="12"/>
                  <a:pt x="52" y="8"/>
                </a:cubicBezTo>
                <a:cubicBezTo>
                  <a:pt x="51" y="7"/>
                  <a:pt x="50" y="6"/>
                  <a:pt x="48" y="6"/>
                </a:cubicBezTo>
                <a:cubicBezTo>
                  <a:pt x="48" y="5"/>
                  <a:pt x="47" y="5"/>
                  <a:pt x="47" y="5"/>
                </a:cubicBezTo>
                <a:cubicBezTo>
                  <a:pt x="46" y="4"/>
                  <a:pt x="45" y="3"/>
                  <a:pt x="45" y="2"/>
                </a:cubicBezTo>
                <a:cubicBezTo>
                  <a:pt x="45" y="1"/>
                  <a:pt x="46" y="0"/>
                  <a:pt x="48" y="0"/>
                </a:cubicBezTo>
                <a:cubicBezTo>
                  <a:pt x="48" y="0"/>
                  <a:pt x="48" y="0"/>
                  <a:pt x="49" y="0"/>
                </a:cubicBezTo>
                <a:cubicBezTo>
                  <a:pt x="60" y="5"/>
                  <a:pt x="67" y="16"/>
                  <a:pt x="67" y="28"/>
                </a:cubicBezTo>
                <a:cubicBezTo>
                  <a:pt x="67" y="41"/>
                  <a:pt x="60" y="52"/>
                  <a:pt x="49" y="5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9"/>
          <p:cNvSpPr>
            <a:spLocks noEditPoints="1"/>
          </p:cNvSpPr>
          <p:nvPr/>
        </p:nvSpPr>
        <p:spPr bwMode="auto">
          <a:xfrm>
            <a:off x="4000501" y="2350294"/>
            <a:ext cx="280988" cy="231775"/>
          </a:xfrm>
          <a:custGeom>
            <a:avLst/>
            <a:gdLst/>
            <a:ahLst/>
            <a:cxnLst>
              <a:cxn ang="0">
                <a:pos x="55" y="20"/>
              </a:cxn>
              <a:cxn ang="0">
                <a:pos x="31" y="43"/>
              </a:cxn>
              <a:cxn ang="0">
                <a:pos x="32" y="49"/>
              </a:cxn>
              <a:cxn ang="0">
                <a:pos x="29" y="49"/>
              </a:cxn>
              <a:cxn ang="0">
                <a:pos x="19" y="48"/>
              </a:cxn>
              <a:cxn ang="0">
                <a:pos x="9" y="53"/>
              </a:cxn>
              <a:cxn ang="0">
                <a:pos x="11" y="44"/>
              </a:cxn>
              <a:cxn ang="0">
                <a:pos x="0" y="25"/>
              </a:cxn>
              <a:cxn ang="0">
                <a:pos x="29" y="0"/>
              </a:cxn>
              <a:cxn ang="0">
                <a:pos x="58" y="20"/>
              </a:cxn>
              <a:cxn ang="0">
                <a:pos x="55" y="20"/>
              </a:cxn>
              <a:cxn ang="0">
                <a:pos x="19" y="12"/>
              </a:cxn>
              <a:cxn ang="0">
                <a:pos x="15" y="16"/>
              </a:cxn>
              <a:cxn ang="0">
                <a:pos x="19" y="19"/>
              </a:cxn>
              <a:cxn ang="0">
                <a:pos x="23" y="16"/>
              </a:cxn>
              <a:cxn ang="0">
                <a:pos x="19" y="12"/>
              </a:cxn>
              <a:cxn ang="0">
                <a:pos x="72" y="60"/>
              </a:cxn>
              <a:cxn ang="0">
                <a:pos x="74" y="67"/>
              </a:cxn>
              <a:cxn ang="0">
                <a:pos x="66" y="62"/>
              </a:cxn>
              <a:cxn ang="0">
                <a:pos x="57" y="64"/>
              </a:cxn>
              <a:cxn ang="0">
                <a:pos x="33" y="43"/>
              </a:cxn>
              <a:cxn ang="0">
                <a:pos x="57" y="22"/>
              </a:cxn>
              <a:cxn ang="0">
                <a:pos x="82" y="43"/>
              </a:cxn>
              <a:cxn ang="0">
                <a:pos x="72" y="60"/>
              </a:cxn>
              <a:cxn ang="0">
                <a:pos x="40" y="12"/>
              </a:cxn>
              <a:cxn ang="0">
                <a:pos x="35" y="16"/>
              </a:cxn>
              <a:cxn ang="0">
                <a:pos x="40" y="19"/>
              </a:cxn>
              <a:cxn ang="0">
                <a:pos x="43" y="16"/>
              </a:cxn>
              <a:cxn ang="0">
                <a:pos x="40" y="12"/>
              </a:cxn>
              <a:cxn ang="0">
                <a:pos x="49" y="33"/>
              </a:cxn>
              <a:cxn ang="0">
                <a:pos x="46" y="36"/>
              </a:cxn>
              <a:cxn ang="0">
                <a:pos x="49" y="39"/>
              </a:cxn>
              <a:cxn ang="0">
                <a:pos x="53" y="36"/>
              </a:cxn>
              <a:cxn ang="0">
                <a:pos x="49" y="33"/>
              </a:cxn>
              <a:cxn ang="0">
                <a:pos x="65" y="33"/>
              </a:cxn>
              <a:cxn ang="0">
                <a:pos x="62" y="36"/>
              </a:cxn>
              <a:cxn ang="0">
                <a:pos x="65" y="39"/>
              </a:cxn>
              <a:cxn ang="0">
                <a:pos x="69" y="36"/>
              </a:cxn>
              <a:cxn ang="0">
                <a:pos x="65" y="33"/>
              </a:cxn>
            </a:cxnLst>
            <a:rect l="0" t="0" r="r" b="b"/>
            <a:pathLst>
              <a:path w="82" h="67">
                <a:moveTo>
                  <a:pt x="55" y="20"/>
                </a:moveTo>
                <a:cubicBezTo>
                  <a:pt x="42" y="20"/>
                  <a:pt x="31" y="30"/>
                  <a:pt x="31" y="43"/>
                </a:cubicBezTo>
                <a:cubicBezTo>
                  <a:pt x="31" y="45"/>
                  <a:pt x="31" y="47"/>
                  <a:pt x="32" y="49"/>
                </a:cubicBezTo>
                <a:cubicBezTo>
                  <a:pt x="31" y="49"/>
                  <a:pt x="30" y="49"/>
                  <a:pt x="29" y="49"/>
                </a:cubicBezTo>
                <a:cubicBezTo>
                  <a:pt x="25" y="49"/>
                  <a:pt x="22" y="49"/>
                  <a:pt x="19" y="48"/>
                </a:cubicBezTo>
                <a:cubicBezTo>
                  <a:pt x="9" y="53"/>
                  <a:pt x="9" y="53"/>
                  <a:pt x="9" y="53"/>
                </a:cubicBezTo>
                <a:cubicBezTo>
                  <a:pt x="11" y="44"/>
                  <a:pt x="11" y="44"/>
                  <a:pt x="11" y="44"/>
                </a:cubicBezTo>
                <a:cubicBezTo>
                  <a:pt x="4" y="39"/>
                  <a:pt x="0" y="33"/>
                  <a:pt x="0" y="25"/>
                </a:cubicBezTo>
                <a:cubicBezTo>
                  <a:pt x="0" y="11"/>
                  <a:pt x="13" y="0"/>
                  <a:pt x="29" y="0"/>
                </a:cubicBezTo>
                <a:cubicBezTo>
                  <a:pt x="43" y="0"/>
                  <a:pt x="56" y="9"/>
                  <a:pt x="58" y="20"/>
                </a:cubicBezTo>
                <a:cubicBezTo>
                  <a:pt x="57" y="20"/>
                  <a:pt x="56" y="20"/>
                  <a:pt x="55" y="20"/>
                </a:cubicBezTo>
                <a:close/>
                <a:moveTo>
                  <a:pt x="19" y="12"/>
                </a:moveTo>
                <a:cubicBezTo>
                  <a:pt x="17" y="12"/>
                  <a:pt x="15" y="14"/>
                  <a:pt x="15" y="16"/>
                </a:cubicBezTo>
                <a:cubicBezTo>
                  <a:pt x="15" y="18"/>
                  <a:pt x="17" y="19"/>
                  <a:pt x="19" y="19"/>
                </a:cubicBezTo>
                <a:cubicBezTo>
                  <a:pt x="22" y="19"/>
                  <a:pt x="23" y="18"/>
                  <a:pt x="23" y="16"/>
                </a:cubicBezTo>
                <a:cubicBezTo>
                  <a:pt x="23" y="14"/>
                  <a:pt x="22" y="12"/>
                  <a:pt x="19" y="12"/>
                </a:cubicBezTo>
                <a:close/>
                <a:moveTo>
                  <a:pt x="72" y="60"/>
                </a:moveTo>
                <a:cubicBezTo>
                  <a:pt x="74" y="67"/>
                  <a:pt x="74" y="67"/>
                  <a:pt x="74" y="67"/>
                </a:cubicBezTo>
                <a:cubicBezTo>
                  <a:pt x="66" y="62"/>
                  <a:pt x="66" y="62"/>
                  <a:pt x="66" y="62"/>
                </a:cubicBezTo>
                <a:cubicBezTo>
                  <a:pt x="63" y="63"/>
                  <a:pt x="60" y="64"/>
                  <a:pt x="57" y="64"/>
                </a:cubicBezTo>
                <a:cubicBezTo>
                  <a:pt x="43" y="64"/>
                  <a:pt x="33" y="54"/>
                  <a:pt x="33" y="43"/>
                </a:cubicBezTo>
                <a:cubicBezTo>
                  <a:pt x="33" y="31"/>
                  <a:pt x="43" y="22"/>
                  <a:pt x="57" y="22"/>
                </a:cubicBezTo>
                <a:cubicBezTo>
                  <a:pt x="70" y="22"/>
                  <a:pt x="82" y="31"/>
                  <a:pt x="82" y="43"/>
                </a:cubicBezTo>
                <a:cubicBezTo>
                  <a:pt x="82" y="49"/>
                  <a:pt x="78" y="55"/>
                  <a:pt x="72" y="60"/>
                </a:cubicBezTo>
                <a:close/>
                <a:moveTo>
                  <a:pt x="40" y="12"/>
                </a:moveTo>
                <a:cubicBezTo>
                  <a:pt x="38" y="12"/>
                  <a:pt x="35" y="14"/>
                  <a:pt x="35" y="16"/>
                </a:cubicBezTo>
                <a:cubicBezTo>
                  <a:pt x="35" y="18"/>
                  <a:pt x="38" y="19"/>
                  <a:pt x="40" y="19"/>
                </a:cubicBezTo>
                <a:cubicBezTo>
                  <a:pt x="42" y="19"/>
                  <a:pt x="43" y="18"/>
                  <a:pt x="43" y="16"/>
                </a:cubicBezTo>
                <a:cubicBezTo>
                  <a:pt x="43" y="14"/>
                  <a:pt x="42" y="12"/>
                  <a:pt x="40" y="12"/>
                </a:cubicBezTo>
                <a:close/>
                <a:moveTo>
                  <a:pt x="49" y="33"/>
                </a:moveTo>
                <a:cubicBezTo>
                  <a:pt x="48" y="33"/>
                  <a:pt x="46" y="35"/>
                  <a:pt x="46" y="36"/>
                </a:cubicBezTo>
                <a:cubicBezTo>
                  <a:pt x="46" y="38"/>
                  <a:pt x="48" y="39"/>
                  <a:pt x="49" y="39"/>
                </a:cubicBezTo>
                <a:cubicBezTo>
                  <a:pt x="51" y="39"/>
                  <a:pt x="53" y="38"/>
                  <a:pt x="53" y="36"/>
                </a:cubicBezTo>
                <a:cubicBezTo>
                  <a:pt x="53" y="35"/>
                  <a:pt x="51" y="33"/>
                  <a:pt x="49" y="33"/>
                </a:cubicBezTo>
                <a:close/>
                <a:moveTo>
                  <a:pt x="65" y="33"/>
                </a:moveTo>
                <a:cubicBezTo>
                  <a:pt x="64" y="33"/>
                  <a:pt x="62" y="35"/>
                  <a:pt x="62" y="36"/>
                </a:cubicBezTo>
                <a:cubicBezTo>
                  <a:pt x="62" y="38"/>
                  <a:pt x="64" y="39"/>
                  <a:pt x="65" y="39"/>
                </a:cubicBezTo>
                <a:cubicBezTo>
                  <a:pt x="67" y="39"/>
                  <a:pt x="69" y="38"/>
                  <a:pt x="69" y="36"/>
                </a:cubicBezTo>
                <a:cubicBezTo>
                  <a:pt x="69" y="35"/>
                  <a:pt x="67" y="33"/>
                  <a:pt x="65" y="33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30"/>
          <p:cNvSpPr>
            <a:spLocks noEditPoints="1"/>
          </p:cNvSpPr>
          <p:nvPr/>
        </p:nvSpPr>
        <p:spPr bwMode="auto">
          <a:xfrm>
            <a:off x="4494213" y="2358231"/>
            <a:ext cx="247650" cy="195263"/>
          </a:xfrm>
          <a:custGeom>
            <a:avLst/>
            <a:gdLst/>
            <a:ahLst/>
            <a:cxnLst>
              <a:cxn ang="0">
                <a:pos x="70" y="31"/>
              </a:cxn>
              <a:cxn ang="0">
                <a:pos x="55" y="56"/>
              </a:cxn>
              <a:cxn ang="0">
                <a:pos x="48" y="57"/>
              </a:cxn>
              <a:cxn ang="0">
                <a:pos x="40" y="31"/>
              </a:cxn>
              <a:cxn ang="0">
                <a:pos x="25" y="56"/>
              </a:cxn>
              <a:cxn ang="0">
                <a:pos x="17" y="57"/>
              </a:cxn>
              <a:cxn ang="0">
                <a:pos x="9" y="31"/>
              </a:cxn>
              <a:cxn ang="0">
                <a:pos x="0" y="30"/>
              </a:cxn>
              <a:cxn ang="0">
                <a:pos x="1" y="26"/>
              </a:cxn>
              <a:cxn ang="0">
                <a:pos x="7" y="21"/>
              </a:cxn>
              <a:cxn ang="0">
                <a:pos x="0" y="20"/>
              </a:cxn>
              <a:cxn ang="0">
                <a:pos x="1" y="16"/>
              </a:cxn>
              <a:cxn ang="0">
                <a:pos x="2" y="2"/>
              </a:cxn>
              <a:cxn ang="0">
                <a:pos x="3" y="0"/>
              </a:cxn>
              <a:cxn ang="0">
                <a:pos x="10" y="1"/>
              </a:cxn>
              <a:cxn ang="0">
                <a:pos x="28" y="16"/>
              </a:cxn>
              <a:cxn ang="0">
                <a:pos x="33" y="0"/>
              </a:cxn>
              <a:cxn ang="0">
                <a:pos x="39" y="1"/>
              </a:cxn>
              <a:cxn ang="0">
                <a:pos x="58" y="16"/>
              </a:cxn>
              <a:cxn ang="0">
                <a:pos x="63" y="0"/>
              </a:cxn>
              <a:cxn ang="0">
                <a:pos x="69" y="1"/>
              </a:cxn>
              <a:cxn ang="0">
                <a:pos x="66" y="16"/>
              </a:cxn>
              <a:cxn ang="0">
                <a:pos x="72" y="17"/>
              </a:cxn>
              <a:cxn ang="0">
                <a:pos x="70" y="21"/>
              </a:cxn>
              <a:cxn ang="0">
                <a:pos x="63" y="26"/>
              </a:cxn>
              <a:cxn ang="0">
                <a:pos x="72" y="27"/>
              </a:cxn>
              <a:cxn ang="0">
                <a:pos x="26" y="21"/>
              </a:cxn>
              <a:cxn ang="0">
                <a:pos x="16" y="26"/>
              </a:cxn>
              <a:cxn ang="0">
                <a:pos x="26" y="21"/>
              </a:cxn>
              <a:cxn ang="0">
                <a:pos x="17" y="31"/>
              </a:cxn>
              <a:cxn ang="0">
                <a:pos x="20" y="44"/>
              </a:cxn>
              <a:cxn ang="0">
                <a:pos x="24" y="31"/>
              </a:cxn>
              <a:cxn ang="0">
                <a:pos x="37" y="21"/>
              </a:cxn>
              <a:cxn ang="0">
                <a:pos x="33" y="26"/>
              </a:cxn>
              <a:cxn ang="0">
                <a:pos x="57" y="21"/>
              </a:cxn>
              <a:cxn ang="0">
                <a:pos x="46" y="26"/>
              </a:cxn>
              <a:cxn ang="0">
                <a:pos x="57" y="21"/>
              </a:cxn>
              <a:cxn ang="0">
                <a:pos x="47" y="31"/>
              </a:cxn>
              <a:cxn ang="0">
                <a:pos x="51" y="44"/>
              </a:cxn>
              <a:cxn ang="0">
                <a:pos x="54" y="31"/>
              </a:cxn>
            </a:cxnLst>
            <a:rect l="0" t="0" r="r" b="b"/>
            <a:pathLst>
              <a:path w="72" h="57">
                <a:moveTo>
                  <a:pt x="72" y="30"/>
                </a:moveTo>
                <a:cubicBezTo>
                  <a:pt x="72" y="31"/>
                  <a:pt x="71" y="31"/>
                  <a:pt x="70" y="31"/>
                </a:cubicBezTo>
                <a:cubicBezTo>
                  <a:pt x="62" y="31"/>
                  <a:pt x="62" y="31"/>
                  <a:pt x="62" y="31"/>
                </a:cubicBezTo>
                <a:cubicBezTo>
                  <a:pt x="55" y="56"/>
                  <a:pt x="55" y="56"/>
                  <a:pt x="55" y="56"/>
                </a:cubicBezTo>
                <a:cubicBezTo>
                  <a:pt x="55" y="57"/>
                  <a:pt x="55" y="57"/>
                  <a:pt x="54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7" y="57"/>
                  <a:pt x="47" y="57"/>
                  <a:pt x="46" y="56"/>
                </a:cubicBezTo>
                <a:cubicBezTo>
                  <a:pt x="40" y="31"/>
                  <a:pt x="40" y="31"/>
                  <a:pt x="40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25" y="56"/>
                  <a:pt x="25" y="56"/>
                  <a:pt x="25" y="56"/>
                </a:cubicBezTo>
                <a:cubicBezTo>
                  <a:pt x="24" y="57"/>
                  <a:pt x="24" y="57"/>
                  <a:pt x="23" y="57"/>
                </a:cubicBezTo>
                <a:cubicBezTo>
                  <a:pt x="17" y="57"/>
                  <a:pt x="17" y="57"/>
                  <a:pt x="17" y="57"/>
                </a:cubicBezTo>
                <a:cubicBezTo>
                  <a:pt x="16" y="57"/>
                  <a:pt x="16" y="57"/>
                  <a:pt x="16" y="56"/>
                </a:cubicBezTo>
                <a:cubicBezTo>
                  <a:pt x="9" y="31"/>
                  <a:pt x="9" y="31"/>
                  <a:pt x="9" y="31"/>
                </a:cubicBezTo>
                <a:cubicBezTo>
                  <a:pt x="1" y="31"/>
                  <a:pt x="1" y="31"/>
                  <a:pt x="1" y="31"/>
                </a:cubicBezTo>
                <a:cubicBezTo>
                  <a:pt x="0" y="31"/>
                  <a:pt x="0" y="31"/>
                  <a:pt x="0" y="3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26"/>
                  <a:pt x="1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1"/>
                  <a:pt x="7" y="21"/>
                  <a:pt x="7" y="21"/>
                </a:cubicBezTo>
                <a:cubicBezTo>
                  <a:pt x="1" y="21"/>
                  <a:pt x="1" y="21"/>
                  <a:pt x="1" y="21"/>
                </a:cubicBezTo>
                <a:cubicBezTo>
                  <a:pt x="0" y="21"/>
                  <a:pt x="0" y="20"/>
                  <a:pt x="0" y="20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6"/>
                  <a:pt x="0" y="16"/>
                  <a:pt x="1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2" y="2"/>
                  <a:pt x="2" y="2"/>
                  <a:pt x="2" y="2"/>
                </a:cubicBezTo>
                <a:cubicBezTo>
                  <a:pt x="2" y="2"/>
                  <a:pt x="2" y="1"/>
                  <a:pt x="2" y="1"/>
                </a:cubicBezTo>
                <a:cubicBezTo>
                  <a:pt x="2" y="1"/>
                  <a:pt x="3" y="0"/>
                  <a:pt x="3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10" y="1"/>
                  <a:pt x="10" y="1"/>
                </a:cubicBezTo>
                <a:cubicBezTo>
                  <a:pt x="13" y="16"/>
                  <a:pt x="13" y="16"/>
                  <a:pt x="13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32" y="1"/>
                  <a:pt x="32" y="1"/>
                  <a:pt x="32" y="1"/>
                </a:cubicBezTo>
                <a:cubicBezTo>
                  <a:pt x="32" y="1"/>
                  <a:pt x="32" y="0"/>
                  <a:pt x="33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9" y="0"/>
                  <a:pt x="39" y="1"/>
                  <a:pt x="39" y="1"/>
                </a:cubicBezTo>
                <a:cubicBezTo>
                  <a:pt x="43" y="16"/>
                  <a:pt x="43" y="16"/>
                  <a:pt x="43" y="16"/>
                </a:cubicBezTo>
                <a:cubicBezTo>
                  <a:pt x="58" y="16"/>
                  <a:pt x="58" y="16"/>
                  <a:pt x="58" y="16"/>
                </a:cubicBezTo>
                <a:cubicBezTo>
                  <a:pt x="62" y="1"/>
                  <a:pt x="62" y="1"/>
                  <a:pt x="62" y="1"/>
                </a:cubicBezTo>
                <a:cubicBezTo>
                  <a:pt x="62" y="1"/>
                  <a:pt x="62" y="0"/>
                  <a:pt x="63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9" y="0"/>
                  <a:pt x="69" y="1"/>
                  <a:pt x="69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66" y="16"/>
                  <a:pt x="66" y="16"/>
                  <a:pt x="66" y="16"/>
                </a:cubicBezTo>
                <a:cubicBezTo>
                  <a:pt x="70" y="16"/>
                  <a:pt x="70" y="16"/>
                  <a:pt x="70" y="16"/>
                </a:cubicBezTo>
                <a:cubicBezTo>
                  <a:pt x="71" y="16"/>
                  <a:pt x="72" y="16"/>
                  <a:pt x="72" y="17"/>
                </a:cubicBezTo>
                <a:cubicBezTo>
                  <a:pt x="72" y="20"/>
                  <a:pt x="72" y="20"/>
                  <a:pt x="72" y="20"/>
                </a:cubicBezTo>
                <a:cubicBezTo>
                  <a:pt x="72" y="20"/>
                  <a:pt x="71" y="21"/>
                  <a:pt x="70" y="21"/>
                </a:cubicBezTo>
                <a:cubicBezTo>
                  <a:pt x="65" y="21"/>
                  <a:pt x="65" y="21"/>
                  <a:pt x="65" y="21"/>
                </a:cubicBezTo>
                <a:cubicBezTo>
                  <a:pt x="63" y="26"/>
                  <a:pt x="63" y="26"/>
                  <a:pt x="63" y="26"/>
                </a:cubicBezTo>
                <a:cubicBezTo>
                  <a:pt x="70" y="26"/>
                  <a:pt x="70" y="26"/>
                  <a:pt x="70" y="26"/>
                </a:cubicBezTo>
                <a:cubicBezTo>
                  <a:pt x="71" y="26"/>
                  <a:pt x="72" y="27"/>
                  <a:pt x="72" y="27"/>
                </a:cubicBezTo>
                <a:lnTo>
                  <a:pt x="72" y="30"/>
                </a:lnTo>
                <a:close/>
                <a:moveTo>
                  <a:pt x="26" y="21"/>
                </a:moveTo>
                <a:cubicBezTo>
                  <a:pt x="15" y="21"/>
                  <a:pt x="15" y="21"/>
                  <a:pt x="15" y="21"/>
                </a:cubicBezTo>
                <a:cubicBezTo>
                  <a:pt x="16" y="26"/>
                  <a:pt x="16" y="26"/>
                  <a:pt x="16" y="26"/>
                </a:cubicBezTo>
                <a:cubicBezTo>
                  <a:pt x="25" y="26"/>
                  <a:pt x="25" y="26"/>
                  <a:pt x="25" y="26"/>
                </a:cubicBezTo>
                <a:lnTo>
                  <a:pt x="26" y="21"/>
                </a:lnTo>
                <a:close/>
                <a:moveTo>
                  <a:pt x="24" y="31"/>
                </a:moveTo>
                <a:cubicBezTo>
                  <a:pt x="17" y="31"/>
                  <a:pt x="17" y="31"/>
                  <a:pt x="17" y="31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3"/>
                  <a:pt x="20" y="44"/>
                  <a:pt x="20" y="44"/>
                </a:cubicBezTo>
                <a:cubicBezTo>
                  <a:pt x="20" y="44"/>
                  <a:pt x="20" y="43"/>
                  <a:pt x="20" y="43"/>
                </a:cubicBezTo>
                <a:lnTo>
                  <a:pt x="24" y="31"/>
                </a:lnTo>
                <a:close/>
                <a:moveTo>
                  <a:pt x="38" y="26"/>
                </a:moveTo>
                <a:cubicBezTo>
                  <a:pt x="37" y="21"/>
                  <a:pt x="37" y="21"/>
                  <a:pt x="37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3" y="26"/>
                  <a:pt x="33" y="26"/>
                  <a:pt x="33" y="26"/>
                </a:cubicBezTo>
                <a:lnTo>
                  <a:pt x="38" y="26"/>
                </a:lnTo>
                <a:close/>
                <a:moveTo>
                  <a:pt x="57" y="21"/>
                </a:moveTo>
                <a:cubicBezTo>
                  <a:pt x="45" y="21"/>
                  <a:pt x="45" y="21"/>
                  <a:pt x="45" y="21"/>
                </a:cubicBezTo>
                <a:cubicBezTo>
                  <a:pt x="46" y="26"/>
                  <a:pt x="46" y="26"/>
                  <a:pt x="46" y="26"/>
                </a:cubicBezTo>
                <a:cubicBezTo>
                  <a:pt x="55" y="26"/>
                  <a:pt x="55" y="26"/>
                  <a:pt x="55" y="26"/>
                </a:cubicBezTo>
                <a:lnTo>
                  <a:pt x="57" y="21"/>
                </a:lnTo>
                <a:close/>
                <a:moveTo>
                  <a:pt x="54" y="31"/>
                </a:moveTo>
                <a:cubicBezTo>
                  <a:pt x="47" y="31"/>
                  <a:pt x="47" y="31"/>
                  <a:pt x="47" y="31"/>
                </a:cubicBezTo>
                <a:cubicBezTo>
                  <a:pt x="51" y="43"/>
                  <a:pt x="51" y="43"/>
                  <a:pt x="51" y="43"/>
                </a:cubicBezTo>
                <a:cubicBezTo>
                  <a:pt x="51" y="43"/>
                  <a:pt x="51" y="44"/>
                  <a:pt x="51" y="44"/>
                </a:cubicBezTo>
                <a:cubicBezTo>
                  <a:pt x="51" y="44"/>
                  <a:pt x="51" y="43"/>
                  <a:pt x="51" y="43"/>
                </a:cubicBezTo>
                <a:lnTo>
                  <a:pt x="54" y="31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31"/>
          <p:cNvSpPr>
            <a:spLocks noEditPoints="1"/>
          </p:cNvSpPr>
          <p:nvPr/>
        </p:nvSpPr>
        <p:spPr bwMode="auto">
          <a:xfrm>
            <a:off x="4989513" y="2358231"/>
            <a:ext cx="209550" cy="212725"/>
          </a:xfrm>
          <a:custGeom>
            <a:avLst/>
            <a:gdLst/>
            <a:ahLst/>
            <a:cxnLst>
              <a:cxn ang="0">
                <a:pos x="61" y="51"/>
              </a:cxn>
              <a:cxn ang="0">
                <a:pos x="50" y="62"/>
              </a:cxn>
              <a:cxn ang="0">
                <a:pos x="11" y="62"/>
              </a:cxn>
              <a:cxn ang="0">
                <a:pos x="0" y="51"/>
              </a:cxn>
              <a:cxn ang="0">
                <a:pos x="0" y="12"/>
              </a:cxn>
              <a:cxn ang="0">
                <a:pos x="11" y="0"/>
              </a:cxn>
              <a:cxn ang="0">
                <a:pos x="50" y="0"/>
              </a:cxn>
              <a:cxn ang="0">
                <a:pos x="61" y="12"/>
              </a:cxn>
              <a:cxn ang="0">
                <a:pos x="61" y="51"/>
              </a:cxn>
              <a:cxn ang="0">
                <a:pos x="22" y="17"/>
              </a:cxn>
              <a:cxn ang="0">
                <a:pos x="20" y="16"/>
              </a:cxn>
              <a:cxn ang="0">
                <a:pos x="13" y="16"/>
              </a:cxn>
              <a:cxn ang="0">
                <a:pos x="12" y="16"/>
              </a:cxn>
              <a:cxn ang="0">
                <a:pos x="12" y="17"/>
              </a:cxn>
              <a:cxn ang="0">
                <a:pos x="17" y="26"/>
              </a:cxn>
              <a:cxn ang="0">
                <a:pos x="17" y="26"/>
              </a:cxn>
              <a:cxn ang="0">
                <a:pos x="9" y="40"/>
              </a:cxn>
              <a:cxn ang="0">
                <a:pos x="9" y="41"/>
              </a:cxn>
              <a:cxn ang="0">
                <a:pos x="10" y="42"/>
              </a:cxn>
              <a:cxn ang="0">
                <a:pos x="17" y="42"/>
              </a:cxn>
              <a:cxn ang="0">
                <a:pos x="19" y="40"/>
              </a:cxn>
              <a:cxn ang="0">
                <a:pos x="27" y="26"/>
              </a:cxn>
              <a:cxn ang="0">
                <a:pos x="22" y="17"/>
              </a:cxn>
              <a:cxn ang="0">
                <a:pos x="51" y="6"/>
              </a:cxn>
              <a:cxn ang="0">
                <a:pos x="44" y="6"/>
              </a:cxn>
              <a:cxn ang="0">
                <a:pos x="42" y="7"/>
              </a:cxn>
              <a:cxn ang="0">
                <a:pos x="25" y="36"/>
              </a:cxn>
              <a:cxn ang="0">
                <a:pos x="36" y="56"/>
              </a:cxn>
              <a:cxn ang="0">
                <a:pos x="38" y="57"/>
              </a:cxn>
              <a:cxn ang="0">
                <a:pos x="45" y="57"/>
              </a:cxn>
              <a:cxn ang="0">
                <a:pos x="46" y="57"/>
              </a:cxn>
              <a:cxn ang="0">
                <a:pos x="46" y="55"/>
              </a:cxn>
              <a:cxn ang="0">
                <a:pos x="36" y="36"/>
              </a:cxn>
              <a:cxn ang="0">
                <a:pos x="36" y="36"/>
              </a:cxn>
              <a:cxn ang="0">
                <a:pos x="52" y="7"/>
              </a:cxn>
              <a:cxn ang="0">
                <a:pos x="52" y="6"/>
              </a:cxn>
              <a:cxn ang="0">
                <a:pos x="51" y="6"/>
              </a:cxn>
            </a:cxnLst>
            <a:rect l="0" t="0" r="r" b="b"/>
            <a:pathLst>
              <a:path w="61" h="62">
                <a:moveTo>
                  <a:pt x="61" y="51"/>
                </a:moveTo>
                <a:cubicBezTo>
                  <a:pt x="61" y="57"/>
                  <a:pt x="56" y="62"/>
                  <a:pt x="50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5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5" y="0"/>
                  <a:pt x="1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6" y="0"/>
                  <a:pt x="61" y="6"/>
                  <a:pt x="61" y="12"/>
                </a:cubicBezTo>
                <a:lnTo>
                  <a:pt x="61" y="51"/>
                </a:lnTo>
                <a:close/>
                <a:moveTo>
                  <a:pt x="22" y="17"/>
                </a:moveTo>
                <a:cubicBezTo>
                  <a:pt x="22" y="16"/>
                  <a:pt x="21" y="16"/>
                  <a:pt x="20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1" y="17"/>
                  <a:pt x="12" y="17"/>
                  <a:pt x="12" y="17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9" y="40"/>
                  <a:pt x="9" y="40"/>
                  <a:pt x="9" y="40"/>
                </a:cubicBezTo>
                <a:cubicBezTo>
                  <a:pt x="9" y="40"/>
                  <a:pt x="9" y="41"/>
                  <a:pt x="9" y="41"/>
                </a:cubicBezTo>
                <a:cubicBezTo>
                  <a:pt x="9" y="41"/>
                  <a:pt x="9" y="42"/>
                  <a:pt x="10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8" y="42"/>
                  <a:pt x="19" y="41"/>
                  <a:pt x="19" y="40"/>
                </a:cubicBezTo>
                <a:cubicBezTo>
                  <a:pt x="27" y="27"/>
                  <a:pt x="27" y="26"/>
                  <a:pt x="27" y="26"/>
                </a:cubicBezTo>
                <a:cubicBezTo>
                  <a:pt x="27" y="26"/>
                  <a:pt x="27" y="26"/>
                  <a:pt x="22" y="17"/>
                </a:cubicBezTo>
                <a:close/>
                <a:moveTo>
                  <a:pt x="51" y="6"/>
                </a:moveTo>
                <a:cubicBezTo>
                  <a:pt x="44" y="6"/>
                  <a:pt x="44" y="6"/>
                  <a:pt x="44" y="6"/>
                </a:cubicBezTo>
                <a:cubicBezTo>
                  <a:pt x="43" y="6"/>
                  <a:pt x="42" y="6"/>
                  <a:pt x="42" y="7"/>
                </a:cubicBezTo>
                <a:cubicBezTo>
                  <a:pt x="26" y="35"/>
                  <a:pt x="25" y="36"/>
                  <a:pt x="25" y="36"/>
                </a:cubicBezTo>
                <a:cubicBezTo>
                  <a:pt x="25" y="36"/>
                  <a:pt x="25" y="36"/>
                  <a:pt x="36" y="56"/>
                </a:cubicBezTo>
                <a:cubicBezTo>
                  <a:pt x="36" y="56"/>
                  <a:pt x="37" y="57"/>
                  <a:pt x="38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6" y="57"/>
                  <a:pt x="46" y="57"/>
                  <a:pt x="46" y="57"/>
                </a:cubicBezTo>
                <a:cubicBezTo>
                  <a:pt x="47" y="56"/>
                  <a:pt x="47" y="56"/>
                  <a:pt x="46" y="55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52" y="7"/>
                  <a:pt x="52" y="7"/>
                  <a:pt x="52" y="7"/>
                </a:cubicBezTo>
                <a:cubicBezTo>
                  <a:pt x="53" y="7"/>
                  <a:pt x="53" y="6"/>
                  <a:pt x="52" y="6"/>
                </a:cubicBezTo>
                <a:cubicBezTo>
                  <a:pt x="52" y="6"/>
                  <a:pt x="52" y="6"/>
                  <a:pt x="51" y="6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32"/>
          <p:cNvSpPr>
            <a:spLocks noEditPoints="1"/>
          </p:cNvSpPr>
          <p:nvPr/>
        </p:nvSpPr>
        <p:spPr bwMode="auto">
          <a:xfrm>
            <a:off x="5487988" y="2340769"/>
            <a:ext cx="203200" cy="247650"/>
          </a:xfrm>
          <a:custGeom>
            <a:avLst/>
            <a:gdLst/>
            <a:ahLst/>
            <a:cxnLst>
              <a:cxn ang="0">
                <a:pos x="52" y="71"/>
              </a:cxn>
              <a:cxn ang="0">
                <a:pos x="7" y="71"/>
              </a:cxn>
              <a:cxn ang="0">
                <a:pos x="0" y="52"/>
              </a:cxn>
              <a:cxn ang="0">
                <a:pos x="7" y="32"/>
              </a:cxn>
              <a:cxn ang="0">
                <a:pos x="52" y="32"/>
              </a:cxn>
              <a:cxn ang="0">
                <a:pos x="59" y="52"/>
              </a:cxn>
              <a:cxn ang="0">
                <a:pos x="17" y="42"/>
              </a:cxn>
              <a:cxn ang="0">
                <a:pos x="4" y="38"/>
              </a:cxn>
              <a:cxn ang="0">
                <a:pos x="9" y="42"/>
              </a:cxn>
              <a:cxn ang="0">
                <a:pos x="13" y="64"/>
              </a:cxn>
              <a:cxn ang="0">
                <a:pos x="17" y="42"/>
              </a:cxn>
              <a:cxn ang="0">
                <a:pos x="19" y="16"/>
              </a:cxn>
              <a:cxn ang="0">
                <a:pos x="15" y="27"/>
              </a:cxn>
              <a:cxn ang="0">
                <a:pos x="12" y="8"/>
              </a:cxn>
              <a:cxn ang="0">
                <a:pos x="14" y="0"/>
              </a:cxn>
              <a:cxn ang="0">
                <a:pos x="19" y="0"/>
              </a:cxn>
              <a:cxn ang="0">
                <a:pos x="28" y="64"/>
              </a:cxn>
              <a:cxn ang="0">
                <a:pos x="24" y="45"/>
              </a:cxn>
              <a:cxn ang="0">
                <a:pos x="22" y="61"/>
              </a:cxn>
              <a:cxn ang="0">
                <a:pos x="21" y="59"/>
              </a:cxn>
              <a:cxn ang="0">
                <a:pos x="17" y="45"/>
              </a:cxn>
              <a:cxn ang="0">
                <a:pos x="18" y="63"/>
              </a:cxn>
              <a:cxn ang="0">
                <a:pos x="24" y="62"/>
              </a:cxn>
              <a:cxn ang="0">
                <a:pos x="28" y="64"/>
              </a:cxn>
              <a:cxn ang="0">
                <a:pos x="33" y="25"/>
              </a:cxn>
              <a:cxn ang="0">
                <a:pos x="25" y="25"/>
              </a:cxn>
              <a:cxn ang="0">
                <a:pos x="23" y="14"/>
              </a:cxn>
              <a:cxn ang="0">
                <a:pos x="29" y="7"/>
              </a:cxn>
              <a:cxn ang="0">
                <a:pos x="34" y="14"/>
              </a:cxn>
              <a:cxn ang="0">
                <a:pos x="30" y="13"/>
              </a:cxn>
              <a:cxn ang="0">
                <a:pos x="27" y="13"/>
              </a:cxn>
              <a:cxn ang="0">
                <a:pos x="29" y="24"/>
              </a:cxn>
              <a:cxn ang="0">
                <a:pos x="30" y="13"/>
              </a:cxn>
              <a:cxn ang="0">
                <a:pos x="41" y="47"/>
              </a:cxn>
              <a:cxn ang="0">
                <a:pos x="34" y="46"/>
              </a:cxn>
              <a:cxn ang="0">
                <a:pos x="31" y="38"/>
              </a:cxn>
              <a:cxn ang="0">
                <a:pos x="34" y="64"/>
              </a:cxn>
              <a:cxn ang="0">
                <a:pos x="38" y="65"/>
              </a:cxn>
              <a:cxn ang="0">
                <a:pos x="41" y="58"/>
              </a:cxn>
              <a:cxn ang="0">
                <a:pos x="38" y="59"/>
              </a:cxn>
              <a:cxn ang="0">
                <a:pos x="34" y="61"/>
              </a:cxn>
              <a:cxn ang="0">
                <a:pos x="36" y="48"/>
              </a:cxn>
              <a:cxn ang="0">
                <a:pos x="38" y="59"/>
              </a:cxn>
              <a:cxn ang="0">
                <a:pos x="44" y="27"/>
              </a:cxn>
              <a:cxn ang="0">
                <a:pos x="40" y="28"/>
              </a:cxn>
              <a:cxn ang="0">
                <a:pos x="37" y="23"/>
              </a:cxn>
              <a:cxn ang="0">
                <a:pos x="41" y="7"/>
              </a:cxn>
              <a:cxn ang="0">
                <a:pos x="41" y="23"/>
              </a:cxn>
              <a:cxn ang="0">
                <a:pos x="44" y="22"/>
              </a:cxn>
              <a:cxn ang="0">
                <a:pos x="48" y="7"/>
              </a:cxn>
              <a:cxn ang="0">
                <a:pos x="55" y="58"/>
              </a:cxn>
              <a:cxn ang="0">
                <a:pos x="51" y="60"/>
              </a:cxn>
              <a:cxn ang="0">
                <a:pos x="48" y="59"/>
              </a:cxn>
              <a:cxn ang="0">
                <a:pos x="55" y="55"/>
              </a:cxn>
              <a:cxn ang="0">
                <a:pos x="54" y="46"/>
              </a:cxn>
              <a:cxn ang="0">
                <a:pos x="45" y="46"/>
              </a:cxn>
              <a:cxn ang="0">
                <a:pos x="44" y="58"/>
              </a:cxn>
              <a:cxn ang="0">
                <a:pos x="50" y="65"/>
              </a:cxn>
              <a:cxn ang="0">
                <a:pos x="55" y="60"/>
              </a:cxn>
              <a:cxn ang="0">
                <a:pos x="51" y="52"/>
              </a:cxn>
              <a:cxn ang="0">
                <a:pos x="48" y="50"/>
              </a:cxn>
              <a:cxn ang="0">
                <a:pos x="51" y="50"/>
              </a:cxn>
            </a:cxnLst>
            <a:rect l="0" t="0" r="r" b="b"/>
            <a:pathLst>
              <a:path w="59" h="72">
                <a:moveTo>
                  <a:pt x="58" y="66"/>
                </a:moveTo>
                <a:cubicBezTo>
                  <a:pt x="58" y="69"/>
                  <a:pt x="55" y="71"/>
                  <a:pt x="52" y="71"/>
                </a:cubicBezTo>
                <a:cubicBezTo>
                  <a:pt x="45" y="72"/>
                  <a:pt x="37" y="72"/>
                  <a:pt x="30" y="72"/>
                </a:cubicBezTo>
                <a:cubicBezTo>
                  <a:pt x="22" y="72"/>
                  <a:pt x="15" y="72"/>
                  <a:pt x="7" y="71"/>
                </a:cubicBezTo>
                <a:cubicBezTo>
                  <a:pt x="4" y="71"/>
                  <a:pt x="2" y="69"/>
                  <a:pt x="1" y="66"/>
                </a:cubicBezTo>
                <a:cubicBezTo>
                  <a:pt x="0" y="61"/>
                  <a:pt x="0" y="56"/>
                  <a:pt x="0" y="52"/>
                </a:cubicBezTo>
                <a:cubicBezTo>
                  <a:pt x="0" y="47"/>
                  <a:pt x="0" y="42"/>
                  <a:pt x="1" y="38"/>
                </a:cubicBezTo>
                <a:cubicBezTo>
                  <a:pt x="2" y="34"/>
                  <a:pt x="4" y="32"/>
                  <a:pt x="7" y="32"/>
                </a:cubicBezTo>
                <a:cubicBezTo>
                  <a:pt x="15" y="31"/>
                  <a:pt x="22" y="31"/>
                  <a:pt x="30" y="31"/>
                </a:cubicBezTo>
                <a:cubicBezTo>
                  <a:pt x="37" y="31"/>
                  <a:pt x="45" y="31"/>
                  <a:pt x="52" y="32"/>
                </a:cubicBezTo>
                <a:cubicBezTo>
                  <a:pt x="55" y="32"/>
                  <a:pt x="58" y="34"/>
                  <a:pt x="58" y="38"/>
                </a:cubicBezTo>
                <a:cubicBezTo>
                  <a:pt x="59" y="42"/>
                  <a:pt x="59" y="47"/>
                  <a:pt x="59" y="52"/>
                </a:cubicBezTo>
                <a:cubicBezTo>
                  <a:pt x="59" y="56"/>
                  <a:pt x="59" y="61"/>
                  <a:pt x="58" y="66"/>
                </a:cubicBezTo>
                <a:close/>
                <a:moveTo>
                  <a:pt x="17" y="42"/>
                </a:moveTo>
                <a:cubicBezTo>
                  <a:pt x="17" y="38"/>
                  <a:pt x="17" y="38"/>
                  <a:pt x="17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42"/>
                  <a:pt x="4" y="42"/>
                  <a:pt x="4" y="42"/>
                </a:cubicBezTo>
                <a:cubicBezTo>
                  <a:pt x="9" y="42"/>
                  <a:pt x="9" y="42"/>
                  <a:pt x="9" y="42"/>
                </a:cubicBezTo>
                <a:cubicBezTo>
                  <a:pt x="9" y="64"/>
                  <a:pt x="9" y="64"/>
                  <a:pt x="9" y="64"/>
                </a:cubicBezTo>
                <a:cubicBezTo>
                  <a:pt x="13" y="64"/>
                  <a:pt x="13" y="64"/>
                  <a:pt x="13" y="64"/>
                </a:cubicBezTo>
                <a:cubicBezTo>
                  <a:pt x="13" y="42"/>
                  <a:pt x="13" y="42"/>
                  <a:pt x="13" y="42"/>
                </a:cubicBezTo>
                <a:lnTo>
                  <a:pt x="17" y="42"/>
                </a:lnTo>
                <a:close/>
                <a:moveTo>
                  <a:pt x="23" y="0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27"/>
                  <a:pt x="19" y="27"/>
                  <a:pt x="19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16"/>
                  <a:pt x="15" y="16"/>
                  <a:pt x="15" y="16"/>
                </a:cubicBezTo>
                <a:cubicBezTo>
                  <a:pt x="14" y="14"/>
                  <a:pt x="13" y="12"/>
                  <a:pt x="12" y="8"/>
                </a:cubicBezTo>
                <a:cubicBezTo>
                  <a:pt x="11" y="5"/>
                  <a:pt x="10" y="3"/>
                  <a:pt x="9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7" y="11"/>
                  <a:pt x="17" y="11"/>
                  <a:pt x="17" y="11"/>
                </a:cubicBezTo>
                <a:cubicBezTo>
                  <a:pt x="19" y="0"/>
                  <a:pt x="19" y="0"/>
                  <a:pt x="19" y="0"/>
                </a:cubicBezTo>
                <a:lnTo>
                  <a:pt x="23" y="0"/>
                </a:lnTo>
                <a:close/>
                <a:moveTo>
                  <a:pt x="28" y="64"/>
                </a:moveTo>
                <a:cubicBezTo>
                  <a:pt x="28" y="45"/>
                  <a:pt x="28" y="45"/>
                  <a:pt x="28" y="45"/>
                </a:cubicBezTo>
                <a:cubicBezTo>
                  <a:pt x="24" y="45"/>
                  <a:pt x="24" y="45"/>
                  <a:pt x="24" y="45"/>
                </a:cubicBezTo>
                <a:cubicBezTo>
                  <a:pt x="24" y="60"/>
                  <a:pt x="24" y="60"/>
                  <a:pt x="24" y="60"/>
                </a:cubicBezTo>
                <a:cubicBezTo>
                  <a:pt x="23" y="61"/>
                  <a:pt x="23" y="61"/>
                  <a:pt x="22" y="61"/>
                </a:cubicBezTo>
                <a:cubicBezTo>
                  <a:pt x="21" y="61"/>
                  <a:pt x="21" y="61"/>
                  <a:pt x="21" y="61"/>
                </a:cubicBezTo>
                <a:cubicBezTo>
                  <a:pt x="21" y="60"/>
                  <a:pt x="21" y="60"/>
                  <a:pt x="21" y="59"/>
                </a:cubicBezTo>
                <a:cubicBezTo>
                  <a:pt x="21" y="45"/>
                  <a:pt x="21" y="45"/>
                  <a:pt x="21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60"/>
                  <a:pt x="17" y="60"/>
                  <a:pt x="17" y="60"/>
                </a:cubicBezTo>
                <a:cubicBezTo>
                  <a:pt x="17" y="62"/>
                  <a:pt x="17" y="63"/>
                  <a:pt x="18" y="63"/>
                </a:cubicBezTo>
                <a:cubicBezTo>
                  <a:pt x="18" y="64"/>
                  <a:pt x="19" y="65"/>
                  <a:pt x="20" y="65"/>
                </a:cubicBezTo>
                <a:cubicBezTo>
                  <a:pt x="21" y="65"/>
                  <a:pt x="23" y="64"/>
                  <a:pt x="24" y="62"/>
                </a:cubicBezTo>
                <a:cubicBezTo>
                  <a:pt x="24" y="64"/>
                  <a:pt x="24" y="64"/>
                  <a:pt x="24" y="64"/>
                </a:cubicBezTo>
                <a:lnTo>
                  <a:pt x="28" y="64"/>
                </a:lnTo>
                <a:close/>
                <a:moveTo>
                  <a:pt x="34" y="21"/>
                </a:moveTo>
                <a:cubicBezTo>
                  <a:pt x="34" y="23"/>
                  <a:pt x="34" y="24"/>
                  <a:pt x="33" y="25"/>
                </a:cubicBezTo>
                <a:cubicBezTo>
                  <a:pt x="32" y="27"/>
                  <a:pt x="31" y="28"/>
                  <a:pt x="29" y="28"/>
                </a:cubicBezTo>
                <a:cubicBezTo>
                  <a:pt x="27" y="28"/>
                  <a:pt x="26" y="27"/>
                  <a:pt x="25" y="25"/>
                </a:cubicBezTo>
                <a:cubicBezTo>
                  <a:pt x="24" y="24"/>
                  <a:pt x="23" y="23"/>
                  <a:pt x="23" y="2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2"/>
                  <a:pt x="24" y="10"/>
                  <a:pt x="25" y="9"/>
                </a:cubicBezTo>
                <a:cubicBezTo>
                  <a:pt x="26" y="8"/>
                  <a:pt x="27" y="7"/>
                  <a:pt x="29" y="7"/>
                </a:cubicBezTo>
                <a:cubicBezTo>
                  <a:pt x="31" y="7"/>
                  <a:pt x="32" y="8"/>
                  <a:pt x="33" y="9"/>
                </a:cubicBezTo>
                <a:cubicBezTo>
                  <a:pt x="34" y="10"/>
                  <a:pt x="34" y="12"/>
                  <a:pt x="34" y="14"/>
                </a:cubicBezTo>
                <a:lnTo>
                  <a:pt x="34" y="21"/>
                </a:lnTo>
                <a:close/>
                <a:moveTo>
                  <a:pt x="30" y="13"/>
                </a:moveTo>
                <a:cubicBezTo>
                  <a:pt x="30" y="11"/>
                  <a:pt x="30" y="10"/>
                  <a:pt x="29" y="10"/>
                </a:cubicBezTo>
                <a:cubicBezTo>
                  <a:pt x="28" y="10"/>
                  <a:pt x="27" y="11"/>
                  <a:pt x="27" y="13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3"/>
                  <a:pt x="28" y="24"/>
                  <a:pt x="29" y="24"/>
                </a:cubicBezTo>
                <a:cubicBezTo>
                  <a:pt x="30" y="24"/>
                  <a:pt x="30" y="23"/>
                  <a:pt x="30" y="21"/>
                </a:cubicBezTo>
                <a:lnTo>
                  <a:pt x="30" y="13"/>
                </a:lnTo>
                <a:close/>
                <a:moveTo>
                  <a:pt x="41" y="51"/>
                </a:moveTo>
                <a:cubicBezTo>
                  <a:pt x="41" y="49"/>
                  <a:pt x="41" y="47"/>
                  <a:pt x="41" y="47"/>
                </a:cubicBezTo>
                <a:cubicBezTo>
                  <a:pt x="41" y="45"/>
                  <a:pt x="40" y="44"/>
                  <a:pt x="38" y="44"/>
                </a:cubicBezTo>
                <a:cubicBezTo>
                  <a:pt x="37" y="44"/>
                  <a:pt x="36" y="45"/>
                  <a:pt x="34" y="46"/>
                </a:cubicBezTo>
                <a:cubicBezTo>
                  <a:pt x="34" y="38"/>
                  <a:pt x="34" y="38"/>
                  <a:pt x="34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64"/>
                  <a:pt x="31" y="64"/>
                  <a:pt x="31" y="64"/>
                </a:cubicBezTo>
                <a:cubicBezTo>
                  <a:pt x="34" y="64"/>
                  <a:pt x="34" y="64"/>
                  <a:pt x="34" y="64"/>
                </a:cubicBezTo>
                <a:cubicBezTo>
                  <a:pt x="34" y="62"/>
                  <a:pt x="34" y="62"/>
                  <a:pt x="34" y="62"/>
                </a:cubicBezTo>
                <a:cubicBezTo>
                  <a:pt x="36" y="64"/>
                  <a:pt x="37" y="65"/>
                  <a:pt x="38" y="65"/>
                </a:cubicBezTo>
                <a:cubicBezTo>
                  <a:pt x="40" y="65"/>
                  <a:pt x="41" y="64"/>
                  <a:pt x="41" y="62"/>
                </a:cubicBezTo>
                <a:cubicBezTo>
                  <a:pt x="41" y="62"/>
                  <a:pt x="41" y="60"/>
                  <a:pt x="41" y="58"/>
                </a:cubicBezTo>
                <a:lnTo>
                  <a:pt x="41" y="51"/>
                </a:lnTo>
                <a:close/>
                <a:moveTo>
                  <a:pt x="38" y="59"/>
                </a:moveTo>
                <a:cubicBezTo>
                  <a:pt x="38" y="61"/>
                  <a:pt x="37" y="61"/>
                  <a:pt x="36" y="61"/>
                </a:cubicBezTo>
                <a:cubicBezTo>
                  <a:pt x="36" y="61"/>
                  <a:pt x="35" y="61"/>
                  <a:pt x="34" y="61"/>
                </a:cubicBezTo>
                <a:cubicBezTo>
                  <a:pt x="34" y="48"/>
                  <a:pt x="34" y="48"/>
                  <a:pt x="34" y="48"/>
                </a:cubicBezTo>
                <a:cubicBezTo>
                  <a:pt x="35" y="48"/>
                  <a:pt x="36" y="48"/>
                  <a:pt x="36" y="48"/>
                </a:cubicBezTo>
                <a:cubicBezTo>
                  <a:pt x="37" y="48"/>
                  <a:pt x="38" y="49"/>
                  <a:pt x="38" y="50"/>
                </a:cubicBezTo>
                <a:lnTo>
                  <a:pt x="38" y="59"/>
                </a:lnTo>
                <a:close/>
                <a:moveTo>
                  <a:pt x="48" y="27"/>
                </a:moveTo>
                <a:cubicBezTo>
                  <a:pt x="44" y="27"/>
                  <a:pt x="44" y="27"/>
                  <a:pt x="44" y="27"/>
                </a:cubicBezTo>
                <a:cubicBezTo>
                  <a:pt x="44" y="25"/>
                  <a:pt x="44" y="25"/>
                  <a:pt x="44" y="25"/>
                </a:cubicBezTo>
                <a:cubicBezTo>
                  <a:pt x="42" y="27"/>
                  <a:pt x="41" y="28"/>
                  <a:pt x="40" y="28"/>
                </a:cubicBezTo>
                <a:cubicBezTo>
                  <a:pt x="39" y="28"/>
                  <a:pt x="38" y="27"/>
                  <a:pt x="37" y="26"/>
                </a:cubicBezTo>
                <a:cubicBezTo>
                  <a:pt x="37" y="25"/>
                  <a:pt x="37" y="24"/>
                  <a:pt x="37" y="23"/>
                </a:cubicBezTo>
                <a:cubicBezTo>
                  <a:pt x="37" y="7"/>
                  <a:pt x="37" y="7"/>
                  <a:pt x="37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4"/>
                  <a:pt x="41" y="24"/>
                  <a:pt x="42" y="24"/>
                </a:cubicBezTo>
                <a:cubicBezTo>
                  <a:pt x="42" y="24"/>
                  <a:pt x="43" y="24"/>
                  <a:pt x="44" y="22"/>
                </a:cubicBezTo>
                <a:cubicBezTo>
                  <a:pt x="44" y="7"/>
                  <a:pt x="44" y="7"/>
                  <a:pt x="44" y="7"/>
                </a:cubicBezTo>
                <a:cubicBezTo>
                  <a:pt x="48" y="7"/>
                  <a:pt x="48" y="7"/>
                  <a:pt x="48" y="7"/>
                </a:cubicBezTo>
                <a:lnTo>
                  <a:pt x="48" y="27"/>
                </a:lnTo>
                <a:close/>
                <a:moveTo>
                  <a:pt x="55" y="58"/>
                </a:moveTo>
                <a:cubicBezTo>
                  <a:pt x="51" y="58"/>
                  <a:pt x="51" y="58"/>
                  <a:pt x="51" y="58"/>
                </a:cubicBezTo>
                <a:cubicBezTo>
                  <a:pt x="51" y="59"/>
                  <a:pt x="51" y="60"/>
                  <a:pt x="51" y="60"/>
                </a:cubicBezTo>
                <a:cubicBezTo>
                  <a:pt x="51" y="61"/>
                  <a:pt x="50" y="61"/>
                  <a:pt x="50" y="61"/>
                </a:cubicBezTo>
                <a:cubicBezTo>
                  <a:pt x="48" y="61"/>
                  <a:pt x="48" y="61"/>
                  <a:pt x="48" y="59"/>
                </a:cubicBezTo>
                <a:cubicBezTo>
                  <a:pt x="48" y="55"/>
                  <a:pt x="48" y="55"/>
                  <a:pt x="48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1"/>
                  <a:pt x="55" y="51"/>
                  <a:pt x="55" y="51"/>
                </a:cubicBezTo>
                <a:cubicBezTo>
                  <a:pt x="55" y="49"/>
                  <a:pt x="55" y="47"/>
                  <a:pt x="54" y="46"/>
                </a:cubicBezTo>
                <a:cubicBezTo>
                  <a:pt x="53" y="45"/>
                  <a:pt x="51" y="44"/>
                  <a:pt x="50" y="44"/>
                </a:cubicBezTo>
                <a:cubicBezTo>
                  <a:pt x="48" y="44"/>
                  <a:pt x="46" y="45"/>
                  <a:pt x="45" y="46"/>
                </a:cubicBezTo>
                <a:cubicBezTo>
                  <a:pt x="45" y="47"/>
                  <a:pt x="44" y="49"/>
                  <a:pt x="44" y="51"/>
                </a:cubicBezTo>
                <a:cubicBezTo>
                  <a:pt x="44" y="58"/>
                  <a:pt x="44" y="58"/>
                  <a:pt x="44" y="58"/>
                </a:cubicBezTo>
                <a:cubicBezTo>
                  <a:pt x="44" y="60"/>
                  <a:pt x="45" y="62"/>
                  <a:pt x="45" y="63"/>
                </a:cubicBezTo>
                <a:cubicBezTo>
                  <a:pt x="46" y="64"/>
                  <a:pt x="48" y="65"/>
                  <a:pt x="50" y="65"/>
                </a:cubicBezTo>
                <a:cubicBezTo>
                  <a:pt x="52" y="65"/>
                  <a:pt x="53" y="64"/>
                  <a:pt x="54" y="63"/>
                </a:cubicBezTo>
                <a:cubicBezTo>
                  <a:pt x="54" y="62"/>
                  <a:pt x="55" y="61"/>
                  <a:pt x="55" y="60"/>
                </a:cubicBezTo>
                <a:cubicBezTo>
                  <a:pt x="55" y="60"/>
                  <a:pt x="55" y="59"/>
                  <a:pt x="55" y="58"/>
                </a:cubicBezTo>
                <a:close/>
                <a:moveTo>
                  <a:pt x="51" y="52"/>
                </a:moveTo>
                <a:cubicBezTo>
                  <a:pt x="48" y="52"/>
                  <a:pt x="48" y="52"/>
                  <a:pt x="48" y="52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9"/>
                  <a:pt x="48" y="48"/>
                  <a:pt x="50" y="48"/>
                </a:cubicBezTo>
                <a:cubicBezTo>
                  <a:pt x="51" y="48"/>
                  <a:pt x="51" y="49"/>
                  <a:pt x="51" y="50"/>
                </a:cubicBezTo>
                <a:lnTo>
                  <a:pt x="51" y="52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33"/>
          <p:cNvSpPr>
            <a:spLocks noEditPoints="1"/>
          </p:cNvSpPr>
          <p:nvPr/>
        </p:nvSpPr>
        <p:spPr bwMode="auto">
          <a:xfrm>
            <a:off x="5978526" y="2358231"/>
            <a:ext cx="209550" cy="212725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0" y="31"/>
              </a:cxn>
              <a:cxn ang="0">
                <a:pos x="31" y="0"/>
              </a:cxn>
              <a:cxn ang="0">
                <a:pos x="61" y="31"/>
              </a:cxn>
              <a:cxn ang="0">
                <a:pos x="31" y="62"/>
              </a:cxn>
              <a:cxn ang="0">
                <a:pos x="49" y="42"/>
              </a:cxn>
              <a:cxn ang="0">
                <a:pos x="31" y="14"/>
              </a:cxn>
              <a:cxn ang="0">
                <a:pos x="12" y="42"/>
              </a:cxn>
              <a:cxn ang="0">
                <a:pos x="16" y="42"/>
              </a:cxn>
              <a:cxn ang="0">
                <a:pos x="20" y="35"/>
              </a:cxn>
              <a:cxn ang="0">
                <a:pos x="41" y="35"/>
              </a:cxn>
              <a:cxn ang="0">
                <a:pos x="45" y="42"/>
              </a:cxn>
              <a:cxn ang="0">
                <a:pos x="49" y="42"/>
              </a:cxn>
              <a:cxn ang="0">
                <a:pos x="39" y="33"/>
              </a:cxn>
              <a:cxn ang="0">
                <a:pos x="23" y="33"/>
              </a:cxn>
              <a:cxn ang="0">
                <a:pos x="31" y="20"/>
              </a:cxn>
              <a:cxn ang="0">
                <a:pos x="39" y="33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49" y="42"/>
                </a:moveTo>
                <a:cubicBezTo>
                  <a:pt x="31" y="14"/>
                  <a:pt x="31" y="14"/>
                  <a:pt x="31" y="14"/>
                </a:cubicBezTo>
                <a:cubicBezTo>
                  <a:pt x="12" y="42"/>
                  <a:pt x="12" y="42"/>
                  <a:pt x="12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20" y="35"/>
                  <a:pt x="20" y="35"/>
                  <a:pt x="20" y="35"/>
                </a:cubicBezTo>
                <a:cubicBezTo>
                  <a:pt x="41" y="35"/>
                  <a:pt x="41" y="35"/>
                  <a:pt x="41" y="35"/>
                </a:cubicBezTo>
                <a:cubicBezTo>
                  <a:pt x="45" y="42"/>
                  <a:pt x="45" y="42"/>
                  <a:pt x="45" y="42"/>
                </a:cubicBezTo>
                <a:lnTo>
                  <a:pt x="49" y="42"/>
                </a:lnTo>
                <a:close/>
                <a:moveTo>
                  <a:pt x="39" y="33"/>
                </a:moveTo>
                <a:cubicBezTo>
                  <a:pt x="23" y="33"/>
                  <a:pt x="23" y="33"/>
                  <a:pt x="23" y="33"/>
                </a:cubicBezTo>
                <a:cubicBezTo>
                  <a:pt x="31" y="20"/>
                  <a:pt x="31" y="20"/>
                  <a:pt x="31" y="20"/>
                </a:cubicBezTo>
                <a:lnTo>
                  <a:pt x="39" y="33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4"/>
          <p:cNvSpPr>
            <a:spLocks noEditPoints="1"/>
          </p:cNvSpPr>
          <p:nvPr/>
        </p:nvSpPr>
        <p:spPr bwMode="auto">
          <a:xfrm>
            <a:off x="6473826" y="2358231"/>
            <a:ext cx="247650" cy="195263"/>
          </a:xfrm>
          <a:custGeom>
            <a:avLst/>
            <a:gdLst/>
            <a:ahLst/>
            <a:cxnLst>
              <a:cxn ang="0">
                <a:pos x="72" y="54"/>
              </a:cxn>
              <a:cxn ang="0">
                <a:pos x="70" y="57"/>
              </a:cxn>
              <a:cxn ang="0">
                <a:pos x="3" y="57"/>
              </a:cxn>
              <a:cxn ang="0">
                <a:pos x="0" y="54"/>
              </a:cxn>
              <a:cxn ang="0">
                <a:pos x="0" y="49"/>
              </a:cxn>
              <a:cxn ang="0">
                <a:pos x="3" y="47"/>
              </a:cxn>
              <a:cxn ang="0">
                <a:pos x="70" y="47"/>
              </a:cxn>
              <a:cxn ang="0">
                <a:pos x="72" y="49"/>
              </a:cxn>
              <a:cxn ang="0">
                <a:pos x="72" y="54"/>
              </a:cxn>
              <a:cxn ang="0">
                <a:pos x="72" y="24"/>
              </a:cxn>
              <a:cxn ang="0">
                <a:pos x="70" y="26"/>
              </a:cxn>
              <a:cxn ang="0">
                <a:pos x="8" y="26"/>
              </a:cxn>
              <a:cxn ang="0">
                <a:pos x="6" y="24"/>
              </a:cxn>
              <a:cxn ang="0">
                <a:pos x="6" y="18"/>
              </a:cxn>
              <a:cxn ang="0">
                <a:pos x="8" y="16"/>
              </a:cxn>
              <a:cxn ang="0">
                <a:pos x="70" y="16"/>
              </a:cxn>
              <a:cxn ang="0">
                <a:pos x="72" y="18"/>
              </a:cxn>
              <a:cxn ang="0">
                <a:pos x="72" y="24"/>
              </a:cxn>
              <a:cxn ang="0">
                <a:pos x="72" y="39"/>
              </a:cxn>
              <a:cxn ang="0">
                <a:pos x="70" y="42"/>
              </a:cxn>
              <a:cxn ang="0">
                <a:pos x="18" y="42"/>
              </a:cxn>
              <a:cxn ang="0">
                <a:pos x="16" y="39"/>
              </a:cxn>
              <a:cxn ang="0">
                <a:pos x="16" y="34"/>
              </a:cxn>
              <a:cxn ang="0">
                <a:pos x="18" y="31"/>
              </a:cxn>
              <a:cxn ang="0">
                <a:pos x="70" y="31"/>
              </a:cxn>
              <a:cxn ang="0">
                <a:pos x="72" y="34"/>
              </a:cxn>
              <a:cxn ang="0">
                <a:pos x="72" y="39"/>
              </a:cxn>
              <a:cxn ang="0">
                <a:pos x="72" y="8"/>
              </a:cxn>
              <a:cxn ang="0">
                <a:pos x="70" y="11"/>
              </a:cxn>
              <a:cxn ang="0">
                <a:pos x="24" y="11"/>
              </a:cxn>
              <a:cxn ang="0">
                <a:pos x="21" y="8"/>
              </a:cxn>
              <a:cxn ang="0">
                <a:pos x="21" y="3"/>
              </a:cxn>
              <a:cxn ang="0">
                <a:pos x="24" y="0"/>
              </a:cxn>
              <a:cxn ang="0">
                <a:pos x="70" y="0"/>
              </a:cxn>
              <a:cxn ang="0">
                <a:pos x="72" y="3"/>
              </a:cxn>
              <a:cxn ang="0">
                <a:pos x="72" y="8"/>
              </a:cxn>
            </a:cxnLst>
            <a:rect l="0" t="0" r="r" b="b"/>
            <a:pathLst>
              <a:path w="72" h="57">
                <a:moveTo>
                  <a:pt x="72" y="54"/>
                </a:moveTo>
                <a:cubicBezTo>
                  <a:pt x="72" y="56"/>
                  <a:pt x="71" y="57"/>
                  <a:pt x="70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2" y="57"/>
                  <a:pt x="0" y="56"/>
                  <a:pt x="0" y="54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8"/>
                  <a:pt x="2" y="47"/>
                  <a:pt x="3" y="47"/>
                </a:cubicBezTo>
                <a:cubicBezTo>
                  <a:pt x="70" y="47"/>
                  <a:pt x="70" y="47"/>
                  <a:pt x="70" y="47"/>
                </a:cubicBezTo>
                <a:cubicBezTo>
                  <a:pt x="71" y="47"/>
                  <a:pt x="72" y="48"/>
                  <a:pt x="72" y="49"/>
                </a:cubicBezTo>
                <a:lnTo>
                  <a:pt x="72" y="54"/>
                </a:lnTo>
                <a:close/>
                <a:moveTo>
                  <a:pt x="72" y="24"/>
                </a:moveTo>
                <a:cubicBezTo>
                  <a:pt x="72" y="25"/>
                  <a:pt x="71" y="26"/>
                  <a:pt x="70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6"/>
                  <a:pt x="6" y="25"/>
                  <a:pt x="6" y="24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7"/>
                  <a:pt x="7" y="16"/>
                  <a:pt x="8" y="16"/>
                </a:cubicBezTo>
                <a:cubicBezTo>
                  <a:pt x="70" y="16"/>
                  <a:pt x="70" y="16"/>
                  <a:pt x="70" y="16"/>
                </a:cubicBezTo>
                <a:cubicBezTo>
                  <a:pt x="71" y="16"/>
                  <a:pt x="72" y="17"/>
                  <a:pt x="72" y="18"/>
                </a:cubicBezTo>
                <a:lnTo>
                  <a:pt x="72" y="24"/>
                </a:lnTo>
                <a:close/>
                <a:moveTo>
                  <a:pt x="72" y="39"/>
                </a:moveTo>
                <a:cubicBezTo>
                  <a:pt x="72" y="40"/>
                  <a:pt x="71" y="42"/>
                  <a:pt x="70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7" y="42"/>
                  <a:pt x="16" y="40"/>
                  <a:pt x="16" y="39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2"/>
                  <a:pt x="17" y="31"/>
                  <a:pt x="18" y="31"/>
                </a:cubicBezTo>
                <a:cubicBezTo>
                  <a:pt x="70" y="31"/>
                  <a:pt x="70" y="31"/>
                  <a:pt x="70" y="31"/>
                </a:cubicBezTo>
                <a:cubicBezTo>
                  <a:pt x="71" y="31"/>
                  <a:pt x="72" y="32"/>
                  <a:pt x="72" y="34"/>
                </a:cubicBezTo>
                <a:lnTo>
                  <a:pt x="72" y="39"/>
                </a:lnTo>
                <a:close/>
                <a:moveTo>
                  <a:pt x="72" y="8"/>
                </a:moveTo>
                <a:cubicBezTo>
                  <a:pt x="72" y="10"/>
                  <a:pt x="71" y="11"/>
                  <a:pt x="70" y="11"/>
                </a:cubicBezTo>
                <a:cubicBezTo>
                  <a:pt x="24" y="11"/>
                  <a:pt x="24" y="11"/>
                  <a:pt x="24" y="11"/>
                </a:cubicBezTo>
                <a:cubicBezTo>
                  <a:pt x="22" y="11"/>
                  <a:pt x="21" y="10"/>
                  <a:pt x="21" y="8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2"/>
                  <a:pt x="22" y="0"/>
                  <a:pt x="2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1" y="0"/>
                  <a:pt x="72" y="2"/>
                  <a:pt x="72" y="3"/>
                </a:cubicBezTo>
                <a:lnTo>
                  <a:pt x="72" y="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5"/>
          <p:cNvSpPr>
            <a:spLocks noEditPoints="1"/>
          </p:cNvSpPr>
          <p:nvPr/>
        </p:nvSpPr>
        <p:spPr bwMode="auto">
          <a:xfrm>
            <a:off x="6969126" y="2340769"/>
            <a:ext cx="174625" cy="247650"/>
          </a:xfrm>
          <a:custGeom>
            <a:avLst/>
            <a:gdLst/>
            <a:ahLst/>
            <a:cxnLst>
              <a:cxn ang="0">
                <a:pos x="6" y="37"/>
              </a:cxn>
              <a:cxn ang="0">
                <a:pos x="16" y="30"/>
              </a:cxn>
              <a:cxn ang="0">
                <a:pos x="16" y="0"/>
              </a:cxn>
              <a:cxn ang="0">
                <a:pos x="43" y="2"/>
              </a:cxn>
              <a:cxn ang="0">
                <a:pos x="43" y="31"/>
              </a:cxn>
              <a:cxn ang="0">
                <a:pos x="24" y="72"/>
              </a:cxn>
              <a:cxn ang="0">
                <a:pos x="0" y="51"/>
              </a:cxn>
              <a:cxn ang="0">
                <a:pos x="6" y="55"/>
              </a:cxn>
              <a:cxn ang="0">
                <a:pos x="40" y="61"/>
              </a:cxn>
              <a:cxn ang="0">
                <a:pos x="44" y="36"/>
              </a:cxn>
              <a:cxn ang="0">
                <a:pos x="23" y="33"/>
              </a:cxn>
              <a:cxn ang="0">
                <a:pos x="39" y="40"/>
              </a:cxn>
              <a:cxn ang="0">
                <a:pos x="42" y="43"/>
              </a:cxn>
              <a:cxn ang="0">
                <a:pos x="34" y="47"/>
              </a:cxn>
              <a:cxn ang="0">
                <a:pos x="29" y="64"/>
              </a:cxn>
              <a:cxn ang="0">
                <a:pos x="23" y="56"/>
              </a:cxn>
              <a:cxn ang="0">
                <a:pos x="22" y="57"/>
              </a:cxn>
              <a:cxn ang="0">
                <a:pos x="6" y="53"/>
              </a:cxn>
              <a:cxn ang="0">
                <a:pos x="10" y="53"/>
              </a:cxn>
              <a:cxn ang="0">
                <a:pos x="17" y="56"/>
              </a:cxn>
              <a:cxn ang="0">
                <a:pos x="5" y="51"/>
              </a:cxn>
              <a:cxn ang="0">
                <a:pos x="22" y="51"/>
              </a:cxn>
              <a:cxn ang="0">
                <a:pos x="22" y="46"/>
              </a:cxn>
              <a:cxn ang="0">
                <a:pos x="11" y="38"/>
              </a:cxn>
              <a:cxn ang="0">
                <a:pos x="21" y="28"/>
              </a:cxn>
              <a:cxn ang="0">
                <a:pos x="26" y="28"/>
              </a:cxn>
              <a:cxn ang="0">
                <a:pos x="16" y="5"/>
              </a:cxn>
              <a:cxn ang="0">
                <a:pos x="21" y="28"/>
              </a:cxn>
              <a:cxn ang="0">
                <a:pos x="30" y="44"/>
              </a:cxn>
              <a:cxn ang="0">
                <a:pos x="27" y="47"/>
              </a:cxn>
              <a:cxn ang="0">
                <a:pos x="38" y="30"/>
              </a:cxn>
              <a:cxn ang="0">
                <a:pos x="43" y="6"/>
              </a:cxn>
              <a:cxn ang="0">
                <a:pos x="33" y="29"/>
              </a:cxn>
            </a:cxnLst>
            <a:rect l="0" t="0" r="r" b="b"/>
            <a:pathLst>
              <a:path w="51" h="72">
                <a:moveTo>
                  <a:pt x="7" y="41"/>
                </a:moveTo>
                <a:cubicBezTo>
                  <a:pt x="7" y="40"/>
                  <a:pt x="6" y="38"/>
                  <a:pt x="6" y="37"/>
                </a:cubicBezTo>
                <a:cubicBezTo>
                  <a:pt x="6" y="34"/>
                  <a:pt x="10" y="30"/>
                  <a:pt x="14" y="30"/>
                </a:cubicBezTo>
                <a:cubicBezTo>
                  <a:pt x="15" y="30"/>
                  <a:pt x="16" y="30"/>
                  <a:pt x="16" y="30"/>
                </a:cubicBezTo>
                <a:cubicBezTo>
                  <a:pt x="15" y="26"/>
                  <a:pt x="10" y="12"/>
                  <a:pt x="10" y="8"/>
                </a:cubicBezTo>
                <a:cubicBezTo>
                  <a:pt x="10" y="4"/>
                  <a:pt x="12" y="0"/>
                  <a:pt x="16" y="0"/>
                </a:cubicBezTo>
                <a:cubicBezTo>
                  <a:pt x="22" y="0"/>
                  <a:pt x="28" y="21"/>
                  <a:pt x="30" y="25"/>
                </a:cubicBezTo>
                <a:cubicBezTo>
                  <a:pt x="31" y="20"/>
                  <a:pt x="37" y="2"/>
                  <a:pt x="43" y="2"/>
                </a:cubicBezTo>
                <a:cubicBezTo>
                  <a:pt x="47" y="2"/>
                  <a:pt x="49" y="5"/>
                  <a:pt x="49" y="9"/>
                </a:cubicBezTo>
                <a:cubicBezTo>
                  <a:pt x="49" y="13"/>
                  <a:pt x="45" y="26"/>
                  <a:pt x="43" y="31"/>
                </a:cubicBezTo>
                <a:cubicBezTo>
                  <a:pt x="50" y="32"/>
                  <a:pt x="51" y="38"/>
                  <a:pt x="51" y="44"/>
                </a:cubicBezTo>
                <a:cubicBezTo>
                  <a:pt x="51" y="60"/>
                  <a:pt x="40" y="72"/>
                  <a:pt x="24" y="72"/>
                </a:cubicBezTo>
                <a:cubicBezTo>
                  <a:pt x="21" y="72"/>
                  <a:pt x="18" y="72"/>
                  <a:pt x="15" y="71"/>
                </a:cubicBezTo>
                <a:cubicBezTo>
                  <a:pt x="7" y="68"/>
                  <a:pt x="0" y="60"/>
                  <a:pt x="0" y="51"/>
                </a:cubicBezTo>
                <a:cubicBezTo>
                  <a:pt x="0" y="46"/>
                  <a:pt x="2" y="43"/>
                  <a:pt x="7" y="41"/>
                </a:cubicBezTo>
                <a:close/>
                <a:moveTo>
                  <a:pt x="6" y="55"/>
                </a:moveTo>
                <a:cubicBezTo>
                  <a:pt x="9" y="63"/>
                  <a:pt x="16" y="68"/>
                  <a:pt x="24" y="68"/>
                </a:cubicBezTo>
                <a:cubicBezTo>
                  <a:pt x="31" y="68"/>
                  <a:pt x="36" y="65"/>
                  <a:pt x="40" y="61"/>
                </a:cubicBezTo>
                <a:cubicBezTo>
                  <a:pt x="44" y="56"/>
                  <a:pt x="46" y="50"/>
                  <a:pt x="46" y="44"/>
                </a:cubicBezTo>
                <a:cubicBezTo>
                  <a:pt x="46" y="41"/>
                  <a:pt x="46" y="38"/>
                  <a:pt x="44" y="36"/>
                </a:cubicBezTo>
                <a:cubicBezTo>
                  <a:pt x="41" y="33"/>
                  <a:pt x="29" y="32"/>
                  <a:pt x="25" y="32"/>
                </a:cubicBezTo>
                <a:cubicBezTo>
                  <a:pt x="24" y="32"/>
                  <a:pt x="23" y="32"/>
                  <a:pt x="23" y="33"/>
                </a:cubicBezTo>
                <a:cubicBezTo>
                  <a:pt x="22" y="33"/>
                  <a:pt x="22" y="34"/>
                  <a:pt x="22" y="34"/>
                </a:cubicBezTo>
                <a:cubicBezTo>
                  <a:pt x="22" y="40"/>
                  <a:pt x="35" y="40"/>
                  <a:pt x="39" y="40"/>
                </a:cubicBezTo>
                <a:cubicBezTo>
                  <a:pt x="40" y="40"/>
                  <a:pt x="40" y="40"/>
                  <a:pt x="41" y="40"/>
                </a:cubicBezTo>
                <a:cubicBezTo>
                  <a:pt x="41" y="41"/>
                  <a:pt x="42" y="42"/>
                  <a:pt x="42" y="43"/>
                </a:cubicBezTo>
                <a:cubicBezTo>
                  <a:pt x="41" y="44"/>
                  <a:pt x="39" y="44"/>
                  <a:pt x="38" y="45"/>
                </a:cubicBezTo>
                <a:cubicBezTo>
                  <a:pt x="36" y="45"/>
                  <a:pt x="35" y="46"/>
                  <a:pt x="34" y="47"/>
                </a:cubicBezTo>
                <a:cubicBezTo>
                  <a:pt x="31" y="49"/>
                  <a:pt x="28" y="53"/>
                  <a:pt x="28" y="57"/>
                </a:cubicBezTo>
                <a:cubicBezTo>
                  <a:pt x="28" y="59"/>
                  <a:pt x="29" y="61"/>
                  <a:pt x="29" y="64"/>
                </a:cubicBezTo>
                <a:cubicBezTo>
                  <a:pt x="29" y="64"/>
                  <a:pt x="29" y="65"/>
                  <a:pt x="29" y="65"/>
                </a:cubicBezTo>
                <a:cubicBezTo>
                  <a:pt x="24" y="64"/>
                  <a:pt x="23" y="60"/>
                  <a:pt x="23" y="56"/>
                </a:cubicBezTo>
                <a:cubicBezTo>
                  <a:pt x="23" y="56"/>
                  <a:pt x="22" y="56"/>
                  <a:pt x="22" y="56"/>
                </a:cubicBezTo>
                <a:cubicBezTo>
                  <a:pt x="22" y="56"/>
                  <a:pt x="22" y="57"/>
                  <a:pt x="22" y="57"/>
                </a:cubicBezTo>
                <a:cubicBezTo>
                  <a:pt x="22" y="60"/>
                  <a:pt x="19" y="62"/>
                  <a:pt x="16" y="62"/>
                </a:cubicBezTo>
                <a:cubicBezTo>
                  <a:pt x="12" y="62"/>
                  <a:pt x="6" y="57"/>
                  <a:pt x="6" y="53"/>
                </a:cubicBezTo>
                <a:cubicBezTo>
                  <a:pt x="6" y="51"/>
                  <a:pt x="7" y="51"/>
                  <a:pt x="7" y="50"/>
                </a:cubicBezTo>
                <a:cubicBezTo>
                  <a:pt x="8" y="51"/>
                  <a:pt x="9" y="52"/>
                  <a:pt x="10" y="53"/>
                </a:cubicBezTo>
                <a:cubicBezTo>
                  <a:pt x="11" y="54"/>
                  <a:pt x="13" y="57"/>
                  <a:pt x="15" y="57"/>
                </a:cubicBezTo>
                <a:cubicBezTo>
                  <a:pt x="16" y="57"/>
                  <a:pt x="17" y="57"/>
                  <a:pt x="17" y="56"/>
                </a:cubicBezTo>
                <a:cubicBezTo>
                  <a:pt x="17" y="54"/>
                  <a:pt x="10" y="46"/>
                  <a:pt x="9" y="46"/>
                </a:cubicBezTo>
                <a:cubicBezTo>
                  <a:pt x="6" y="46"/>
                  <a:pt x="5" y="49"/>
                  <a:pt x="5" y="51"/>
                </a:cubicBezTo>
                <a:cubicBezTo>
                  <a:pt x="5" y="52"/>
                  <a:pt x="5" y="54"/>
                  <a:pt x="6" y="55"/>
                </a:cubicBezTo>
                <a:close/>
                <a:moveTo>
                  <a:pt x="22" y="51"/>
                </a:moveTo>
                <a:cubicBezTo>
                  <a:pt x="23" y="51"/>
                  <a:pt x="23" y="50"/>
                  <a:pt x="23" y="50"/>
                </a:cubicBezTo>
                <a:cubicBezTo>
                  <a:pt x="23" y="49"/>
                  <a:pt x="22" y="46"/>
                  <a:pt x="22" y="46"/>
                </a:cubicBezTo>
                <a:cubicBezTo>
                  <a:pt x="21" y="43"/>
                  <a:pt x="17" y="35"/>
                  <a:pt x="14" y="35"/>
                </a:cubicBezTo>
                <a:cubicBezTo>
                  <a:pt x="13" y="35"/>
                  <a:pt x="11" y="36"/>
                  <a:pt x="11" y="38"/>
                </a:cubicBezTo>
                <a:cubicBezTo>
                  <a:pt x="11" y="41"/>
                  <a:pt x="19" y="51"/>
                  <a:pt x="22" y="51"/>
                </a:cubicBezTo>
                <a:close/>
                <a:moveTo>
                  <a:pt x="21" y="28"/>
                </a:moveTo>
                <a:cubicBezTo>
                  <a:pt x="21" y="28"/>
                  <a:pt x="22" y="28"/>
                  <a:pt x="23" y="28"/>
                </a:cubicBezTo>
                <a:cubicBezTo>
                  <a:pt x="24" y="28"/>
                  <a:pt x="25" y="28"/>
                  <a:pt x="26" y="28"/>
                </a:cubicBezTo>
                <a:cubicBezTo>
                  <a:pt x="21" y="14"/>
                  <a:pt x="21" y="14"/>
                  <a:pt x="21" y="14"/>
                </a:cubicBezTo>
                <a:cubicBezTo>
                  <a:pt x="20" y="12"/>
                  <a:pt x="18" y="5"/>
                  <a:pt x="16" y="5"/>
                </a:cubicBezTo>
                <a:cubicBezTo>
                  <a:pt x="15" y="5"/>
                  <a:pt x="14" y="6"/>
                  <a:pt x="14" y="7"/>
                </a:cubicBezTo>
                <a:cubicBezTo>
                  <a:pt x="14" y="11"/>
                  <a:pt x="19" y="24"/>
                  <a:pt x="21" y="28"/>
                </a:cubicBezTo>
                <a:close/>
                <a:moveTo>
                  <a:pt x="27" y="47"/>
                </a:moveTo>
                <a:cubicBezTo>
                  <a:pt x="28" y="46"/>
                  <a:pt x="29" y="45"/>
                  <a:pt x="30" y="44"/>
                </a:cubicBezTo>
                <a:cubicBezTo>
                  <a:pt x="29" y="44"/>
                  <a:pt x="27" y="44"/>
                  <a:pt x="26" y="43"/>
                </a:cubicBezTo>
                <a:cubicBezTo>
                  <a:pt x="26" y="44"/>
                  <a:pt x="27" y="45"/>
                  <a:pt x="27" y="47"/>
                </a:cubicBezTo>
                <a:close/>
                <a:moveTo>
                  <a:pt x="33" y="29"/>
                </a:moveTo>
                <a:cubicBezTo>
                  <a:pt x="38" y="30"/>
                  <a:pt x="38" y="30"/>
                  <a:pt x="38" y="30"/>
                </a:cubicBezTo>
                <a:cubicBezTo>
                  <a:pt x="39" y="26"/>
                  <a:pt x="45" y="11"/>
                  <a:pt x="45" y="9"/>
                </a:cubicBezTo>
                <a:cubicBezTo>
                  <a:pt x="45" y="8"/>
                  <a:pt x="44" y="6"/>
                  <a:pt x="43" y="6"/>
                </a:cubicBezTo>
                <a:cubicBezTo>
                  <a:pt x="41" y="6"/>
                  <a:pt x="39" y="14"/>
                  <a:pt x="38" y="15"/>
                </a:cubicBezTo>
                <a:lnTo>
                  <a:pt x="33" y="2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6"/>
          <p:cNvSpPr>
            <a:spLocks noEditPoints="1"/>
          </p:cNvSpPr>
          <p:nvPr/>
        </p:nvSpPr>
        <p:spPr bwMode="auto">
          <a:xfrm>
            <a:off x="7473951" y="2402681"/>
            <a:ext cx="138113" cy="130175"/>
          </a:xfrm>
          <a:custGeom>
            <a:avLst/>
            <a:gdLst/>
            <a:ahLst/>
            <a:cxnLst>
              <a:cxn ang="0">
                <a:pos x="40" y="21"/>
              </a:cxn>
              <a:cxn ang="0">
                <a:pos x="38" y="23"/>
              </a:cxn>
              <a:cxn ang="0">
                <a:pos x="37" y="23"/>
              </a:cxn>
              <a:cxn ang="0">
                <a:pos x="36" y="23"/>
              </a:cxn>
              <a:cxn ang="0">
                <a:pos x="20" y="7"/>
              </a:cxn>
              <a:cxn ang="0">
                <a:pos x="4" y="23"/>
              </a:cxn>
              <a:cxn ang="0">
                <a:pos x="3" y="23"/>
              </a:cxn>
              <a:cxn ang="0">
                <a:pos x="2" y="23"/>
              </a:cxn>
              <a:cxn ang="0">
                <a:pos x="0" y="21"/>
              </a:cxn>
              <a:cxn ang="0">
                <a:pos x="0" y="20"/>
              </a:cxn>
              <a:cxn ang="0">
                <a:pos x="0" y="19"/>
              </a:cxn>
              <a:cxn ang="0">
                <a:pos x="19" y="0"/>
              </a:cxn>
              <a:cxn ang="0">
                <a:pos x="20" y="0"/>
              </a:cxn>
              <a:cxn ang="0">
                <a:pos x="21" y="0"/>
              </a:cxn>
              <a:cxn ang="0">
                <a:pos x="40" y="19"/>
              </a:cxn>
              <a:cxn ang="0">
                <a:pos x="40" y="20"/>
              </a:cxn>
              <a:cxn ang="0">
                <a:pos x="40" y="21"/>
              </a:cxn>
              <a:cxn ang="0">
                <a:pos x="40" y="36"/>
              </a:cxn>
              <a:cxn ang="0">
                <a:pos x="38" y="38"/>
              </a:cxn>
              <a:cxn ang="0">
                <a:pos x="37" y="38"/>
              </a:cxn>
              <a:cxn ang="0">
                <a:pos x="36" y="38"/>
              </a:cxn>
              <a:cxn ang="0">
                <a:pos x="20" y="22"/>
              </a:cxn>
              <a:cxn ang="0">
                <a:pos x="4" y="38"/>
              </a:cxn>
              <a:cxn ang="0">
                <a:pos x="3" y="38"/>
              </a:cxn>
              <a:cxn ang="0">
                <a:pos x="2" y="38"/>
              </a:cxn>
              <a:cxn ang="0">
                <a:pos x="0" y="36"/>
              </a:cxn>
              <a:cxn ang="0">
                <a:pos x="0" y="35"/>
              </a:cxn>
              <a:cxn ang="0">
                <a:pos x="0" y="34"/>
              </a:cxn>
              <a:cxn ang="0">
                <a:pos x="19" y="15"/>
              </a:cxn>
              <a:cxn ang="0">
                <a:pos x="20" y="15"/>
              </a:cxn>
              <a:cxn ang="0">
                <a:pos x="21" y="15"/>
              </a:cxn>
              <a:cxn ang="0">
                <a:pos x="40" y="34"/>
              </a:cxn>
              <a:cxn ang="0">
                <a:pos x="40" y="35"/>
              </a:cxn>
              <a:cxn ang="0">
                <a:pos x="40" y="36"/>
              </a:cxn>
            </a:cxnLst>
            <a:rect l="0" t="0" r="r" b="b"/>
            <a:pathLst>
              <a:path w="40" h="38">
                <a:moveTo>
                  <a:pt x="40" y="21"/>
                </a:moveTo>
                <a:cubicBezTo>
                  <a:pt x="38" y="23"/>
                  <a:pt x="38" y="23"/>
                  <a:pt x="38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6" y="23"/>
                  <a:pt x="36" y="23"/>
                  <a:pt x="36" y="23"/>
                </a:cubicBezTo>
                <a:cubicBezTo>
                  <a:pt x="20" y="7"/>
                  <a:pt x="20" y="7"/>
                  <a:pt x="20" y="7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3" y="23"/>
                </a:cubicBezTo>
                <a:cubicBezTo>
                  <a:pt x="3" y="23"/>
                  <a:pt x="3" y="23"/>
                  <a:pt x="2" y="2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0" y="19"/>
                  <a:pt x="0" y="19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20" y="0"/>
                  <a:pt x="20" y="0"/>
                </a:cubicBezTo>
                <a:cubicBezTo>
                  <a:pt x="20" y="0"/>
                  <a:pt x="21" y="0"/>
                  <a:pt x="21" y="0"/>
                </a:cubicBezTo>
                <a:cubicBezTo>
                  <a:pt x="40" y="19"/>
                  <a:pt x="40" y="19"/>
                  <a:pt x="40" y="19"/>
                </a:cubicBezTo>
                <a:cubicBezTo>
                  <a:pt x="40" y="19"/>
                  <a:pt x="40" y="19"/>
                  <a:pt x="40" y="20"/>
                </a:cubicBezTo>
                <a:cubicBezTo>
                  <a:pt x="40" y="20"/>
                  <a:pt x="40" y="20"/>
                  <a:pt x="40" y="21"/>
                </a:cubicBezTo>
                <a:close/>
                <a:moveTo>
                  <a:pt x="40" y="36"/>
                </a:moveTo>
                <a:cubicBezTo>
                  <a:pt x="38" y="38"/>
                  <a:pt x="38" y="38"/>
                  <a:pt x="38" y="38"/>
                </a:cubicBezTo>
                <a:cubicBezTo>
                  <a:pt x="37" y="38"/>
                  <a:pt x="37" y="38"/>
                  <a:pt x="37" y="38"/>
                </a:cubicBezTo>
                <a:cubicBezTo>
                  <a:pt x="36" y="38"/>
                  <a:pt x="36" y="38"/>
                  <a:pt x="36" y="38"/>
                </a:cubicBezTo>
                <a:cubicBezTo>
                  <a:pt x="20" y="22"/>
                  <a:pt x="20" y="22"/>
                  <a:pt x="20" y="22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4" y="38"/>
                  <a:pt x="3" y="38"/>
                </a:cubicBezTo>
                <a:cubicBezTo>
                  <a:pt x="3" y="38"/>
                  <a:pt x="3" y="38"/>
                  <a:pt x="2" y="3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5"/>
                  <a:pt x="0" y="35"/>
                </a:cubicBezTo>
                <a:cubicBezTo>
                  <a:pt x="0" y="35"/>
                  <a:pt x="0" y="34"/>
                  <a:pt x="0" y="34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5"/>
                  <a:pt x="20" y="15"/>
                  <a:pt x="20" y="15"/>
                </a:cubicBezTo>
                <a:cubicBezTo>
                  <a:pt x="20" y="15"/>
                  <a:pt x="21" y="15"/>
                  <a:pt x="21" y="15"/>
                </a:cubicBezTo>
                <a:cubicBezTo>
                  <a:pt x="40" y="34"/>
                  <a:pt x="40" y="34"/>
                  <a:pt x="40" y="34"/>
                </a:cubicBezTo>
                <a:cubicBezTo>
                  <a:pt x="40" y="34"/>
                  <a:pt x="40" y="35"/>
                  <a:pt x="40" y="35"/>
                </a:cubicBezTo>
                <a:cubicBezTo>
                  <a:pt x="40" y="35"/>
                  <a:pt x="40" y="36"/>
                  <a:pt x="40" y="36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7"/>
          <p:cNvSpPr>
            <a:spLocks/>
          </p:cNvSpPr>
          <p:nvPr/>
        </p:nvSpPr>
        <p:spPr bwMode="auto">
          <a:xfrm>
            <a:off x="7969251" y="2437606"/>
            <a:ext cx="136525" cy="79375"/>
          </a:xfrm>
          <a:custGeom>
            <a:avLst/>
            <a:gdLst/>
            <a:ahLst/>
            <a:cxnLst>
              <a:cxn ang="0">
                <a:pos x="40" y="21"/>
              </a:cxn>
              <a:cxn ang="0">
                <a:pos x="38" y="23"/>
              </a:cxn>
              <a:cxn ang="0">
                <a:pos x="37" y="23"/>
              </a:cxn>
              <a:cxn ang="0">
                <a:pos x="36" y="23"/>
              </a:cxn>
              <a:cxn ang="0">
                <a:pos x="20" y="7"/>
              </a:cxn>
              <a:cxn ang="0">
                <a:pos x="4" y="23"/>
              </a:cxn>
              <a:cxn ang="0">
                <a:pos x="3" y="23"/>
              </a:cxn>
              <a:cxn ang="0">
                <a:pos x="2" y="23"/>
              </a:cxn>
              <a:cxn ang="0">
                <a:pos x="0" y="21"/>
              </a:cxn>
              <a:cxn ang="0">
                <a:pos x="0" y="20"/>
              </a:cxn>
              <a:cxn ang="0">
                <a:pos x="0" y="19"/>
              </a:cxn>
              <a:cxn ang="0">
                <a:pos x="19" y="0"/>
              </a:cxn>
              <a:cxn ang="0">
                <a:pos x="20" y="0"/>
              </a:cxn>
              <a:cxn ang="0">
                <a:pos x="21" y="0"/>
              </a:cxn>
              <a:cxn ang="0">
                <a:pos x="40" y="19"/>
              </a:cxn>
              <a:cxn ang="0">
                <a:pos x="40" y="20"/>
              </a:cxn>
              <a:cxn ang="0">
                <a:pos x="40" y="21"/>
              </a:cxn>
            </a:cxnLst>
            <a:rect l="0" t="0" r="r" b="b"/>
            <a:pathLst>
              <a:path w="40" h="23">
                <a:moveTo>
                  <a:pt x="40" y="21"/>
                </a:moveTo>
                <a:cubicBezTo>
                  <a:pt x="38" y="23"/>
                  <a:pt x="38" y="23"/>
                  <a:pt x="38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6" y="23"/>
                  <a:pt x="36" y="23"/>
                  <a:pt x="36" y="23"/>
                </a:cubicBezTo>
                <a:cubicBezTo>
                  <a:pt x="20" y="7"/>
                  <a:pt x="20" y="7"/>
                  <a:pt x="20" y="7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3" y="23"/>
                </a:cubicBezTo>
                <a:cubicBezTo>
                  <a:pt x="3" y="23"/>
                  <a:pt x="3" y="23"/>
                  <a:pt x="2" y="2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0"/>
                  <a:pt x="0" y="20"/>
                </a:cubicBezTo>
                <a:cubicBezTo>
                  <a:pt x="0" y="20"/>
                  <a:pt x="0" y="19"/>
                  <a:pt x="0" y="19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20" y="0"/>
                  <a:pt x="20" y="0"/>
                </a:cubicBezTo>
                <a:cubicBezTo>
                  <a:pt x="20" y="0"/>
                  <a:pt x="21" y="0"/>
                  <a:pt x="21" y="0"/>
                </a:cubicBezTo>
                <a:cubicBezTo>
                  <a:pt x="40" y="19"/>
                  <a:pt x="40" y="19"/>
                  <a:pt x="40" y="19"/>
                </a:cubicBezTo>
                <a:cubicBezTo>
                  <a:pt x="40" y="19"/>
                  <a:pt x="40" y="20"/>
                  <a:pt x="40" y="20"/>
                </a:cubicBezTo>
                <a:cubicBezTo>
                  <a:pt x="40" y="20"/>
                  <a:pt x="40" y="21"/>
                  <a:pt x="40" y="2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8"/>
          <p:cNvSpPr>
            <a:spLocks noEditPoints="1"/>
          </p:cNvSpPr>
          <p:nvPr/>
        </p:nvSpPr>
        <p:spPr bwMode="auto">
          <a:xfrm>
            <a:off x="8453438" y="2358231"/>
            <a:ext cx="212725" cy="212725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0" y="31"/>
              </a:cxn>
              <a:cxn ang="0">
                <a:pos x="31" y="0"/>
              </a:cxn>
              <a:cxn ang="0">
                <a:pos x="62" y="31"/>
              </a:cxn>
              <a:cxn ang="0">
                <a:pos x="31" y="62"/>
              </a:cxn>
              <a:cxn ang="0">
                <a:pos x="51" y="30"/>
              </a:cxn>
              <a:cxn ang="0">
                <a:pos x="48" y="26"/>
              </a:cxn>
              <a:cxn ang="0">
                <a:pos x="46" y="25"/>
              </a:cxn>
              <a:cxn ang="0">
                <a:pos x="44" y="26"/>
              </a:cxn>
              <a:cxn ang="0">
                <a:pos x="36" y="33"/>
              </a:cxn>
              <a:cxn ang="0">
                <a:pos x="36" y="13"/>
              </a:cxn>
              <a:cxn ang="0">
                <a:pos x="34" y="11"/>
              </a:cxn>
              <a:cxn ang="0">
                <a:pos x="29" y="11"/>
              </a:cxn>
              <a:cxn ang="0">
                <a:pos x="26" y="13"/>
              </a:cxn>
              <a:cxn ang="0">
                <a:pos x="26" y="33"/>
              </a:cxn>
              <a:cxn ang="0">
                <a:pos x="19" y="26"/>
              </a:cxn>
              <a:cxn ang="0">
                <a:pos x="17" y="25"/>
              </a:cxn>
              <a:cxn ang="0">
                <a:pos x="15" y="26"/>
              </a:cxn>
              <a:cxn ang="0">
                <a:pos x="11" y="30"/>
              </a:cxn>
              <a:cxn ang="0">
                <a:pos x="11" y="31"/>
              </a:cxn>
              <a:cxn ang="0">
                <a:pos x="11" y="33"/>
              </a:cxn>
              <a:cxn ang="0">
                <a:pos x="26" y="48"/>
              </a:cxn>
              <a:cxn ang="0">
                <a:pos x="30" y="51"/>
              </a:cxn>
              <a:cxn ang="0">
                <a:pos x="31" y="52"/>
              </a:cxn>
              <a:cxn ang="0">
                <a:pos x="33" y="51"/>
              </a:cxn>
              <a:cxn ang="0">
                <a:pos x="37" y="48"/>
              </a:cxn>
              <a:cxn ang="0">
                <a:pos x="51" y="33"/>
              </a:cxn>
              <a:cxn ang="0">
                <a:pos x="52" y="31"/>
              </a:cxn>
              <a:cxn ang="0">
                <a:pos x="51" y="30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51" y="30"/>
                </a:moveTo>
                <a:cubicBezTo>
                  <a:pt x="48" y="26"/>
                  <a:pt x="48" y="26"/>
                  <a:pt x="48" y="26"/>
                </a:cubicBezTo>
                <a:cubicBezTo>
                  <a:pt x="47" y="25"/>
                  <a:pt x="47" y="25"/>
                  <a:pt x="46" y="25"/>
                </a:cubicBezTo>
                <a:cubicBezTo>
                  <a:pt x="45" y="25"/>
                  <a:pt x="45" y="25"/>
                  <a:pt x="44" y="26"/>
                </a:cubicBezTo>
                <a:cubicBezTo>
                  <a:pt x="36" y="33"/>
                  <a:pt x="36" y="33"/>
                  <a:pt x="36" y="33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2"/>
                  <a:pt x="35" y="11"/>
                  <a:pt x="34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7" y="11"/>
                  <a:pt x="26" y="12"/>
                  <a:pt x="26" y="13"/>
                </a:cubicBezTo>
                <a:cubicBezTo>
                  <a:pt x="26" y="33"/>
                  <a:pt x="26" y="33"/>
                  <a:pt x="26" y="33"/>
                </a:cubicBezTo>
                <a:cubicBezTo>
                  <a:pt x="19" y="26"/>
                  <a:pt x="19" y="26"/>
                  <a:pt x="19" y="26"/>
                </a:cubicBezTo>
                <a:cubicBezTo>
                  <a:pt x="18" y="25"/>
                  <a:pt x="17" y="25"/>
                  <a:pt x="17" y="25"/>
                </a:cubicBezTo>
                <a:cubicBezTo>
                  <a:pt x="16" y="25"/>
                  <a:pt x="15" y="25"/>
                  <a:pt x="15" y="26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1"/>
                  <a:pt x="11" y="31"/>
                </a:cubicBezTo>
                <a:cubicBezTo>
                  <a:pt x="11" y="32"/>
                  <a:pt x="11" y="33"/>
                  <a:pt x="11" y="33"/>
                </a:cubicBezTo>
                <a:cubicBezTo>
                  <a:pt x="26" y="48"/>
                  <a:pt x="26" y="48"/>
                  <a:pt x="26" y="48"/>
                </a:cubicBezTo>
                <a:cubicBezTo>
                  <a:pt x="30" y="51"/>
                  <a:pt x="30" y="51"/>
                  <a:pt x="30" y="51"/>
                </a:cubicBezTo>
                <a:cubicBezTo>
                  <a:pt x="30" y="52"/>
                  <a:pt x="31" y="52"/>
                  <a:pt x="31" y="52"/>
                </a:cubicBezTo>
                <a:cubicBezTo>
                  <a:pt x="32" y="52"/>
                  <a:pt x="33" y="52"/>
                  <a:pt x="33" y="51"/>
                </a:cubicBezTo>
                <a:cubicBezTo>
                  <a:pt x="37" y="48"/>
                  <a:pt x="37" y="48"/>
                  <a:pt x="37" y="48"/>
                </a:cubicBezTo>
                <a:cubicBezTo>
                  <a:pt x="51" y="33"/>
                  <a:pt x="51" y="33"/>
                  <a:pt x="51" y="33"/>
                </a:cubicBezTo>
                <a:cubicBezTo>
                  <a:pt x="52" y="33"/>
                  <a:pt x="52" y="32"/>
                  <a:pt x="52" y="31"/>
                </a:cubicBezTo>
                <a:cubicBezTo>
                  <a:pt x="52" y="31"/>
                  <a:pt x="52" y="30"/>
                  <a:pt x="51" y="3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9"/>
          <p:cNvSpPr>
            <a:spLocks noEditPoints="1"/>
          </p:cNvSpPr>
          <p:nvPr/>
        </p:nvSpPr>
        <p:spPr bwMode="auto">
          <a:xfrm>
            <a:off x="8948738" y="2358231"/>
            <a:ext cx="209550" cy="212725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0" y="31"/>
              </a:cxn>
              <a:cxn ang="0">
                <a:pos x="31" y="0"/>
              </a:cxn>
              <a:cxn ang="0">
                <a:pos x="61" y="31"/>
              </a:cxn>
              <a:cxn ang="0">
                <a:pos x="31" y="62"/>
              </a:cxn>
              <a:cxn ang="0">
                <a:pos x="31" y="9"/>
              </a:cxn>
              <a:cxn ang="0">
                <a:pos x="9" y="31"/>
              </a:cxn>
              <a:cxn ang="0">
                <a:pos x="31" y="53"/>
              </a:cxn>
              <a:cxn ang="0">
                <a:pos x="52" y="31"/>
              </a:cxn>
              <a:cxn ang="0">
                <a:pos x="31" y="9"/>
              </a:cxn>
              <a:cxn ang="0">
                <a:pos x="46" y="32"/>
              </a:cxn>
              <a:cxn ang="0">
                <a:pos x="33" y="45"/>
              </a:cxn>
              <a:cxn ang="0">
                <a:pos x="32" y="45"/>
              </a:cxn>
              <a:cxn ang="0">
                <a:pos x="31" y="44"/>
              </a:cxn>
              <a:cxn ang="0">
                <a:pos x="31" y="36"/>
              </a:cxn>
              <a:cxn ang="0">
                <a:pos x="16" y="36"/>
              </a:cxn>
              <a:cxn ang="0">
                <a:pos x="15" y="35"/>
              </a:cxn>
              <a:cxn ang="0">
                <a:pos x="15" y="27"/>
              </a:cxn>
              <a:cxn ang="0">
                <a:pos x="16" y="26"/>
              </a:cxn>
              <a:cxn ang="0">
                <a:pos x="31" y="26"/>
              </a:cxn>
              <a:cxn ang="0">
                <a:pos x="31" y="18"/>
              </a:cxn>
              <a:cxn ang="0">
                <a:pos x="32" y="17"/>
              </a:cxn>
              <a:cxn ang="0">
                <a:pos x="33" y="18"/>
              </a:cxn>
              <a:cxn ang="0">
                <a:pos x="46" y="30"/>
              </a:cxn>
              <a:cxn ang="0">
                <a:pos x="46" y="31"/>
              </a:cxn>
              <a:cxn ang="0">
                <a:pos x="46" y="32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9"/>
                </a:moveTo>
                <a:cubicBezTo>
                  <a:pt x="19" y="9"/>
                  <a:pt x="9" y="19"/>
                  <a:pt x="9" y="31"/>
                </a:cubicBezTo>
                <a:cubicBezTo>
                  <a:pt x="9" y="43"/>
                  <a:pt x="19" y="53"/>
                  <a:pt x="31" y="53"/>
                </a:cubicBezTo>
                <a:cubicBezTo>
                  <a:pt x="43" y="53"/>
                  <a:pt x="52" y="43"/>
                  <a:pt x="52" y="31"/>
                </a:cubicBezTo>
                <a:cubicBezTo>
                  <a:pt x="52" y="19"/>
                  <a:pt x="43" y="9"/>
                  <a:pt x="31" y="9"/>
                </a:cubicBezTo>
                <a:close/>
                <a:moveTo>
                  <a:pt x="46" y="32"/>
                </a:moveTo>
                <a:cubicBezTo>
                  <a:pt x="33" y="45"/>
                  <a:pt x="33" y="45"/>
                  <a:pt x="33" y="45"/>
                </a:cubicBezTo>
                <a:cubicBezTo>
                  <a:pt x="33" y="45"/>
                  <a:pt x="32" y="45"/>
                  <a:pt x="32" y="45"/>
                </a:cubicBezTo>
                <a:cubicBezTo>
                  <a:pt x="31" y="45"/>
                  <a:pt x="31" y="45"/>
                  <a:pt x="31" y="44"/>
                </a:cubicBezTo>
                <a:cubicBezTo>
                  <a:pt x="31" y="36"/>
                  <a:pt x="31" y="36"/>
                  <a:pt x="31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16" y="36"/>
                  <a:pt x="15" y="36"/>
                  <a:pt x="15" y="35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7"/>
                  <a:pt x="16" y="26"/>
                  <a:pt x="16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7"/>
                  <a:pt x="32" y="17"/>
                </a:cubicBezTo>
                <a:cubicBezTo>
                  <a:pt x="32" y="17"/>
                  <a:pt x="33" y="17"/>
                  <a:pt x="33" y="18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1"/>
                  <a:pt x="46" y="31"/>
                  <a:pt x="46" y="31"/>
                </a:cubicBezTo>
                <a:cubicBezTo>
                  <a:pt x="46" y="32"/>
                  <a:pt x="46" y="32"/>
                  <a:pt x="46" y="3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40"/>
          <p:cNvSpPr>
            <a:spLocks noEditPoints="1"/>
          </p:cNvSpPr>
          <p:nvPr/>
        </p:nvSpPr>
        <p:spPr bwMode="auto">
          <a:xfrm>
            <a:off x="9442451" y="2358231"/>
            <a:ext cx="209550" cy="212725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0" y="31"/>
              </a:cxn>
              <a:cxn ang="0">
                <a:pos x="31" y="0"/>
              </a:cxn>
              <a:cxn ang="0">
                <a:pos x="61" y="31"/>
              </a:cxn>
              <a:cxn ang="0">
                <a:pos x="31" y="62"/>
              </a:cxn>
              <a:cxn ang="0">
                <a:pos x="31" y="9"/>
              </a:cxn>
              <a:cxn ang="0">
                <a:pos x="9" y="31"/>
              </a:cxn>
              <a:cxn ang="0">
                <a:pos x="31" y="53"/>
              </a:cxn>
              <a:cxn ang="0">
                <a:pos x="52" y="31"/>
              </a:cxn>
              <a:cxn ang="0">
                <a:pos x="31" y="9"/>
              </a:cxn>
              <a:cxn ang="0">
                <a:pos x="46" y="32"/>
              </a:cxn>
              <a:cxn ang="0">
                <a:pos x="33" y="45"/>
              </a:cxn>
              <a:cxn ang="0">
                <a:pos x="32" y="45"/>
              </a:cxn>
              <a:cxn ang="0">
                <a:pos x="31" y="44"/>
              </a:cxn>
              <a:cxn ang="0">
                <a:pos x="31" y="36"/>
              </a:cxn>
              <a:cxn ang="0">
                <a:pos x="16" y="36"/>
              </a:cxn>
              <a:cxn ang="0">
                <a:pos x="15" y="35"/>
              </a:cxn>
              <a:cxn ang="0">
                <a:pos x="15" y="27"/>
              </a:cxn>
              <a:cxn ang="0">
                <a:pos x="16" y="26"/>
              </a:cxn>
              <a:cxn ang="0">
                <a:pos x="31" y="26"/>
              </a:cxn>
              <a:cxn ang="0">
                <a:pos x="31" y="18"/>
              </a:cxn>
              <a:cxn ang="0">
                <a:pos x="32" y="17"/>
              </a:cxn>
              <a:cxn ang="0">
                <a:pos x="33" y="18"/>
              </a:cxn>
              <a:cxn ang="0">
                <a:pos x="46" y="30"/>
              </a:cxn>
              <a:cxn ang="0">
                <a:pos x="46" y="31"/>
              </a:cxn>
              <a:cxn ang="0">
                <a:pos x="46" y="32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9"/>
                </a:moveTo>
                <a:cubicBezTo>
                  <a:pt x="19" y="9"/>
                  <a:pt x="9" y="19"/>
                  <a:pt x="9" y="31"/>
                </a:cubicBezTo>
                <a:cubicBezTo>
                  <a:pt x="9" y="43"/>
                  <a:pt x="19" y="53"/>
                  <a:pt x="31" y="53"/>
                </a:cubicBezTo>
                <a:cubicBezTo>
                  <a:pt x="43" y="53"/>
                  <a:pt x="52" y="43"/>
                  <a:pt x="52" y="31"/>
                </a:cubicBezTo>
                <a:cubicBezTo>
                  <a:pt x="52" y="19"/>
                  <a:pt x="43" y="9"/>
                  <a:pt x="31" y="9"/>
                </a:cubicBezTo>
                <a:close/>
                <a:moveTo>
                  <a:pt x="46" y="32"/>
                </a:moveTo>
                <a:cubicBezTo>
                  <a:pt x="33" y="45"/>
                  <a:pt x="33" y="45"/>
                  <a:pt x="33" y="45"/>
                </a:cubicBezTo>
                <a:cubicBezTo>
                  <a:pt x="33" y="45"/>
                  <a:pt x="32" y="45"/>
                  <a:pt x="32" y="45"/>
                </a:cubicBezTo>
                <a:cubicBezTo>
                  <a:pt x="31" y="45"/>
                  <a:pt x="31" y="45"/>
                  <a:pt x="31" y="44"/>
                </a:cubicBezTo>
                <a:cubicBezTo>
                  <a:pt x="31" y="36"/>
                  <a:pt x="31" y="36"/>
                  <a:pt x="31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16" y="36"/>
                  <a:pt x="15" y="36"/>
                  <a:pt x="15" y="35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7"/>
                  <a:pt x="16" y="26"/>
                  <a:pt x="16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7"/>
                  <a:pt x="32" y="17"/>
                </a:cubicBezTo>
                <a:cubicBezTo>
                  <a:pt x="32" y="17"/>
                  <a:pt x="33" y="17"/>
                  <a:pt x="33" y="18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1"/>
                  <a:pt x="46" y="31"/>
                  <a:pt x="46" y="31"/>
                </a:cubicBezTo>
                <a:cubicBezTo>
                  <a:pt x="46" y="32"/>
                  <a:pt x="46" y="32"/>
                  <a:pt x="46" y="3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41"/>
          <p:cNvSpPr>
            <a:spLocks/>
          </p:cNvSpPr>
          <p:nvPr/>
        </p:nvSpPr>
        <p:spPr bwMode="auto">
          <a:xfrm>
            <a:off x="9937751" y="2340769"/>
            <a:ext cx="247650" cy="247650"/>
          </a:xfrm>
          <a:custGeom>
            <a:avLst/>
            <a:gdLst/>
            <a:ahLst/>
            <a:cxnLst>
              <a:cxn ang="0">
                <a:pos x="72" y="38"/>
              </a:cxn>
              <a:cxn ang="0">
                <a:pos x="61" y="48"/>
              </a:cxn>
              <a:cxn ang="0">
                <a:pos x="60" y="49"/>
              </a:cxn>
              <a:cxn ang="0">
                <a:pos x="57" y="47"/>
              </a:cxn>
              <a:cxn ang="0">
                <a:pos x="57" y="41"/>
              </a:cxn>
              <a:cxn ang="0">
                <a:pos x="42" y="41"/>
              </a:cxn>
              <a:cxn ang="0">
                <a:pos x="42" y="57"/>
              </a:cxn>
              <a:cxn ang="0">
                <a:pos x="47" y="57"/>
              </a:cxn>
              <a:cxn ang="0">
                <a:pos x="49" y="59"/>
              </a:cxn>
              <a:cxn ang="0">
                <a:pos x="49" y="61"/>
              </a:cxn>
              <a:cxn ang="0">
                <a:pos x="38" y="72"/>
              </a:cxn>
              <a:cxn ang="0">
                <a:pos x="36" y="72"/>
              </a:cxn>
              <a:cxn ang="0">
                <a:pos x="35" y="72"/>
              </a:cxn>
              <a:cxn ang="0">
                <a:pos x="24" y="61"/>
              </a:cxn>
              <a:cxn ang="0">
                <a:pos x="24" y="59"/>
              </a:cxn>
              <a:cxn ang="0">
                <a:pos x="26" y="57"/>
              </a:cxn>
              <a:cxn ang="0">
                <a:pos x="31" y="57"/>
              </a:cxn>
              <a:cxn ang="0">
                <a:pos x="31" y="41"/>
              </a:cxn>
              <a:cxn ang="0">
                <a:pos x="16" y="41"/>
              </a:cxn>
              <a:cxn ang="0">
                <a:pos x="16" y="47"/>
              </a:cxn>
              <a:cxn ang="0">
                <a:pos x="13" y="49"/>
              </a:cxn>
              <a:cxn ang="0">
                <a:pos x="12" y="48"/>
              </a:cxn>
              <a:cxn ang="0">
                <a:pos x="1" y="38"/>
              </a:cxn>
              <a:cxn ang="0">
                <a:pos x="0" y="36"/>
              </a:cxn>
              <a:cxn ang="0">
                <a:pos x="1" y="34"/>
              </a:cxn>
              <a:cxn ang="0">
                <a:pos x="12" y="24"/>
              </a:cxn>
              <a:cxn ang="0">
                <a:pos x="13" y="23"/>
              </a:cxn>
              <a:cxn ang="0">
                <a:pos x="16" y="26"/>
              </a:cxn>
              <a:cxn ang="0">
                <a:pos x="16" y="31"/>
              </a:cxn>
              <a:cxn ang="0">
                <a:pos x="31" y="31"/>
              </a:cxn>
              <a:cxn ang="0">
                <a:pos x="31" y="16"/>
              </a:cxn>
              <a:cxn ang="0">
                <a:pos x="26" y="16"/>
              </a:cxn>
              <a:cxn ang="0">
                <a:pos x="24" y="13"/>
              </a:cxn>
              <a:cxn ang="0">
                <a:pos x="24" y="11"/>
              </a:cxn>
              <a:cxn ang="0">
                <a:pos x="35" y="1"/>
              </a:cxn>
              <a:cxn ang="0">
                <a:pos x="36" y="0"/>
              </a:cxn>
              <a:cxn ang="0">
                <a:pos x="38" y="1"/>
              </a:cxn>
              <a:cxn ang="0">
                <a:pos x="49" y="11"/>
              </a:cxn>
              <a:cxn ang="0">
                <a:pos x="49" y="13"/>
              </a:cxn>
              <a:cxn ang="0">
                <a:pos x="47" y="16"/>
              </a:cxn>
              <a:cxn ang="0">
                <a:pos x="42" y="16"/>
              </a:cxn>
              <a:cxn ang="0">
                <a:pos x="42" y="31"/>
              </a:cxn>
              <a:cxn ang="0">
                <a:pos x="57" y="31"/>
              </a:cxn>
              <a:cxn ang="0">
                <a:pos x="57" y="26"/>
              </a:cxn>
              <a:cxn ang="0">
                <a:pos x="60" y="23"/>
              </a:cxn>
              <a:cxn ang="0">
                <a:pos x="61" y="24"/>
              </a:cxn>
              <a:cxn ang="0">
                <a:pos x="72" y="34"/>
              </a:cxn>
              <a:cxn ang="0">
                <a:pos x="72" y="36"/>
              </a:cxn>
              <a:cxn ang="0">
                <a:pos x="72" y="38"/>
              </a:cxn>
            </a:cxnLst>
            <a:rect l="0" t="0" r="r" b="b"/>
            <a:pathLst>
              <a:path w="72" h="72">
                <a:moveTo>
                  <a:pt x="72" y="38"/>
                </a:moveTo>
                <a:cubicBezTo>
                  <a:pt x="61" y="48"/>
                  <a:pt x="61" y="48"/>
                  <a:pt x="61" y="48"/>
                </a:cubicBezTo>
                <a:cubicBezTo>
                  <a:pt x="61" y="49"/>
                  <a:pt x="60" y="49"/>
                  <a:pt x="60" y="49"/>
                </a:cubicBezTo>
                <a:cubicBezTo>
                  <a:pt x="58" y="49"/>
                  <a:pt x="57" y="48"/>
                  <a:pt x="57" y="47"/>
                </a:cubicBezTo>
                <a:cubicBezTo>
                  <a:pt x="57" y="41"/>
                  <a:pt x="57" y="41"/>
                  <a:pt x="57" y="41"/>
                </a:cubicBezTo>
                <a:cubicBezTo>
                  <a:pt x="42" y="41"/>
                  <a:pt x="42" y="41"/>
                  <a:pt x="42" y="41"/>
                </a:cubicBezTo>
                <a:cubicBezTo>
                  <a:pt x="42" y="57"/>
                  <a:pt x="42" y="57"/>
                  <a:pt x="42" y="57"/>
                </a:cubicBezTo>
                <a:cubicBezTo>
                  <a:pt x="47" y="57"/>
                  <a:pt x="47" y="57"/>
                  <a:pt x="47" y="57"/>
                </a:cubicBezTo>
                <a:cubicBezTo>
                  <a:pt x="48" y="57"/>
                  <a:pt x="49" y="58"/>
                  <a:pt x="49" y="59"/>
                </a:cubicBezTo>
                <a:cubicBezTo>
                  <a:pt x="49" y="60"/>
                  <a:pt x="49" y="61"/>
                  <a:pt x="49" y="61"/>
                </a:cubicBezTo>
                <a:cubicBezTo>
                  <a:pt x="38" y="72"/>
                  <a:pt x="38" y="72"/>
                  <a:pt x="38" y="72"/>
                </a:cubicBezTo>
                <a:cubicBezTo>
                  <a:pt x="38" y="72"/>
                  <a:pt x="37" y="72"/>
                  <a:pt x="36" y="72"/>
                </a:cubicBezTo>
                <a:cubicBezTo>
                  <a:pt x="36" y="72"/>
                  <a:pt x="35" y="72"/>
                  <a:pt x="35" y="72"/>
                </a:cubicBezTo>
                <a:cubicBezTo>
                  <a:pt x="24" y="61"/>
                  <a:pt x="24" y="61"/>
                  <a:pt x="24" y="61"/>
                </a:cubicBezTo>
                <a:cubicBezTo>
                  <a:pt x="24" y="61"/>
                  <a:pt x="24" y="60"/>
                  <a:pt x="24" y="59"/>
                </a:cubicBezTo>
                <a:cubicBezTo>
                  <a:pt x="24" y="58"/>
                  <a:pt x="25" y="57"/>
                  <a:pt x="26" y="57"/>
                </a:cubicBezTo>
                <a:cubicBezTo>
                  <a:pt x="31" y="57"/>
                  <a:pt x="31" y="57"/>
                  <a:pt x="31" y="57"/>
                </a:cubicBezTo>
                <a:cubicBezTo>
                  <a:pt x="31" y="41"/>
                  <a:pt x="31" y="41"/>
                  <a:pt x="31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8"/>
                  <a:pt x="15" y="49"/>
                  <a:pt x="13" y="49"/>
                </a:cubicBezTo>
                <a:cubicBezTo>
                  <a:pt x="13" y="49"/>
                  <a:pt x="12" y="49"/>
                  <a:pt x="12" y="48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0" y="37"/>
                  <a:pt x="0" y="36"/>
                </a:cubicBezTo>
                <a:cubicBezTo>
                  <a:pt x="0" y="36"/>
                  <a:pt x="1" y="35"/>
                  <a:pt x="1" y="3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3" y="23"/>
                  <a:pt x="13" y="23"/>
                </a:cubicBezTo>
                <a:cubicBezTo>
                  <a:pt x="15" y="23"/>
                  <a:pt x="16" y="25"/>
                  <a:pt x="16" y="26"/>
                </a:cubicBezTo>
                <a:cubicBezTo>
                  <a:pt x="16" y="31"/>
                  <a:pt x="16" y="31"/>
                  <a:pt x="16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16"/>
                  <a:pt x="31" y="16"/>
                  <a:pt x="31" y="16"/>
                </a:cubicBezTo>
                <a:cubicBezTo>
                  <a:pt x="26" y="16"/>
                  <a:pt x="26" y="16"/>
                  <a:pt x="26" y="16"/>
                </a:cubicBezTo>
                <a:cubicBezTo>
                  <a:pt x="25" y="16"/>
                  <a:pt x="24" y="15"/>
                  <a:pt x="24" y="13"/>
                </a:cubicBezTo>
                <a:cubicBezTo>
                  <a:pt x="24" y="12"/>
                  <a:pt x="24" y="12"/>
                  <a:pt x="24" y="11"/>
                </a:cubicBezTo>
                <a:cubicBezTo>
                  <a:pt x="35" y="1"/>
                  <a:pt x="35" y="1"/>
                  <a:pt x="35" y="1"/>
                </a:cubicBezTo>
                <a:cubicBezTo>
                  <a:pt x="35" y="1"/>
                  <a:pt x="36" y="0"/>
                  <a:pt x="36" y="0"/>
                </a:cubicBezTo>
                <a:cubicBezTo>
                  <a:pt x="37" y="0"/>
                  <a:pt x="38" y="1"/>
                  <a:pt x="38" y="1"/>
                </a:cubicBezTo>
                <a:cubicBezTo>
                  <a:pt x="49" y="11"/>
                  <a:pt x="49" y="11"/>
                  <a:pt x="49" y="11"/>
                </a:cubicBezTo>
                <a:cubicBezTo>
                  <a:pt x="49" y="12"/>
                  <a:pt x="49" y="12"/>
                  <a:pt x="49" y="13"/>
                </a:cubicBezTo>
                <a:cubicBezTo>
                  <a:pt x="49" y="15"/>
                  <a:pt x="48" y="16"/>
                  <a:pt x="47" y="16"/>
                </a:cubicBezTo>
                <a:cubicBezTo>
                  <a:pt x="42" y="16"/>
                  <a:pt x="42" y="16"/>
                  <a:pt x="42" y="16"/>
                </a:cubicBezTo>
                <a:cubicBezTo>
                  <a:pt x="42" y="31"/>
                  <a:pt x="42" y="31"/>
                  <a:pt x="42" y="31"/>
                </a:cubicBezTo>
                <a:cubicBezTo>
                  <a:pt x="57" y="31"/>
                  <a:pt x="57" y="31"/>
                  <a:pt x="57" y="31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5"/>
                  <a:pt x="58" y="23"/>
                  <a:pt x="60" y="23"/>
                </a:cubicBezTo>
                <a:cubicBezTo>
                  <a:pt x="60" y="23"/>
                  <a:pt x="61" y="24"/>
                  <a:pt x="61" y="24"/>
                </a:cubicBezTo>
                <a:cubicBezTo>
                  <a:pt x="72" y="34"/>
                  <a:pt x="72" y="34"/>
                  <a:pt x="72" y="34"/>
                </a:cubicBezTo>
                <a:cubicBezTo>
                  <a:pt x="72" y="35"/>
                  <a:pt x="72" y="36"/>
                  <a:pt x="72" y="36"/>
                </a:cubicBezTo>
                <a:cubicBezTo>
                  <a:pt x="72" y="37"/>
                  <a:pt x="72" y="38"/>
                  <a:pt x="72" y="3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2"/>
          <p:cNvSpPr>
            <a:spLocks/>
          </p:cNvSpPr>
          <p:nvPr/>
        </p:nvSpPr>
        <p:spPr bwMode="auto">
          <a:xfrm>
            <a:off x="10377488" y="2358231"/>
            <a:ext cx="203200" cy="212725"/>
          </a:xfrm>
          <a:custGeom>
            <a:avLst/>
            <a:gdLst/>
            <a:ahLst/>
            <a:cxnLst>
              <a:cxn ang="0">
                <a:pos x="58" y="45"/>
              </a:cxn>
              <a:cxn ang="0">
                <a:pos x="55" y="49"/>
              </a:cxn>
              <a:cxn ang="0">
                <a:pos x="48" y="51"/>
              </a:cxn>
              <a:cxn ang="0">
                <a:pos x="38" y="45"/>
              </a:cxn>
              <a:cxn ang="0">
                <a:pos x="38" y="57"/>
              </a:cxn>
              <a:cxn ang="0">
                <a:pos x="32" y="62"/>
              </a:cxn>
              <a:cxn ang="0">
                <a:pos x="27" y="62"/>
              </a:cxn>
              <a:cxn ang="0">
                <a:pos x="22" y="57"/>
              </a:cxn>
              <a:cxn ang="0">
                <a:pos x="22" y="45"/>
              </a:cxn>
              <a:cxn ang="0">
                <a:pos x="11" y="51"/>
              </a:cxn>
              <a:cxn ang="0">
                <a:pos x="4" y="49"/>
              </a:cxn>
              <a:cxn ang="0">
                <a:pos x="2" y="45"/>
              </a:cxn>
              <a:cxn ang="0">
                <a:pos x="4" y="37"/>
              </a:cxn>
              <a:cxn ang="0">
                <a:pos x="14" y="31"/>
              </a:cxn>
              <a:cxn ang="0">
                <a:pos x="4" y="25"/>
              </a:cxn>
              <a:cxn ang="0">
                <a:pos x="2" y="18"/>
              </a:cxn>
              <a:cxn ang="0">
                <a:pos x="4" y="14"/>
              </a:cxn>
              <a:cxn ang="0">
                <a:pos x="11" y="12"/>
              </a:cxn>
              <a:cxn ang="0">
                <a:pos x="22" y="18"/>
              </a:cxn>
              <a:cxn ang="0">
                <a:pos x="22" y="6"/>
              </a:cxn>
              <a:cxn ang="0">
                <a:pos x="27" y="0"/>
              </a:cxn>
              <a:cxn ang="0">
                <a:pos x="32" y="0"/>
              </a:cxn>
              <a:cxn ang="0">
                <a:pos x="38" y="6"/>
              </a:cxn>
              <a:cxn ang="0">
                <a:pos x="38" y="18"/>
              </a:cxn>
              <a:cxn ang="0">
                <a:pos x="48" y="12"/>
              </a:cxn>
              <a:cxn ang="0">
                <a:pos x="55" y="14"/>
              </a:cxn>
              <a:cxn ang="0">
                <a:pos x="58" y="18"/>
              </a:cxn>
              <a:cxn ang="0">
                <a:pos x="56" y="25"/>
              </a:cxn>
              <a:cxn ang="0">
                <a:pos x="45" y="31"/>
              </a:cxn>
              <a:cxn ang="0">
                <a:pos x="56" y="37"/>
              </a:cxn>
              <a:cxn ang="0">
                <a:pos x="58" y="45"/>
              </a:cxn>
            </a:cxnLst>
            <a:rect l="0" t="0" r="r" b="b"/>
            <a:pathLst>
              <a:path w="59" h="62">
                <a:moveTo>
                  <a:pt x="58" y="45"/>
                </a:moveTo>
                <a:cubicBezTo>
                  <a:pt x="55" y="49"/>
                  <a:pt x="55" y="49"/>
                  <a:pt x="55" y="49"/>
                </a:cubicBezTo>
                <a:cubicBezTo>
                  <a:pt x="54" y="51"/>
                  <a:pt x="51" y="52"/>
                  <a:pt x="48" y="51"/>
                </a:cubicBezTo>
                <a:cubicBezTo>
                  <a:pt x="38" y="45"/>
                  <a:pt x="38" y="45"/>
                  <a:pt x="38" y="45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60"/>
                  <a:pt x="35" y="62"/>
                  <a:pt x="32" y="62"/>
                </a:cubicBezTo>
                <a:cubicBezTo>
                  <a:pt x="27" y="62"/>
                  <a:pt x="27" y="62"/>
                  <a:pt x="27" y="62"/>
                </a:cubicBezTo>
                <a:cubicBezTo>
                  <a:pt x="25" y="62"/>
                  <a:pt x="22" y="60"/>
                  <a:pt x="22" y="57"/>
                </a:cubicBezTo>
                <a:cubicBezTo>
                  <a:pt x="22" y="45"/>
                  <a:pt x="22" y="45"/>
                  <a:pt x="22" y="45"/>
                </a:cubicBezTo>
                <a:cubicBezTo>
                  <a:pt x="11" y="51"/>
                  <a:pt x="11" y="51"/>
                  <a:pt x="11" y="51"/>
                </a:cubicBezTo>
                <a:cubicBezTo>
                  <a:pt x="9" y="52"/>
                  <a:pt x="6" y="51"/>
                  <a:pt x="4" y="49"/>
                </a:cubicBezTo>
                <a:cubicBezTo>
                  <a:pt x="2" y="45"/>
                  <a:pt x="2" y="45"/>
                  <a:pt x="2" y="45"/>
                </a:cubicBezTo>
                <a:cubicBezTo>
                  <a:pt x="0" y="42"/>
                  <a:pt x="1" y="39"/>
                  <a:pt x="4" y="37"/>
                </a:cubicBezTo>
                <a:cubicBezTo>
                  <a:pt x="14" y="31"/>
                  <a:pt x="14" y="31"/>
                  <a:pt x="14" y="31"/>
                </a:cubicBezTo>
                <a:cubicBezTo>
                  <a:pt x="4" y="25"/>
                  <a:pt x="4" y="25"/>
                  <a:pt x="4" y="25"/>
                </a:cubicBezTo>
                <a:cubicBezTo>
                  <a:pt x="1" y="24"/>
                  <a:pt x="0" y="21"/>
                  <a:pt x="2" y="18"/>
                </a:cubicBezTo>
                <a:cubicBezTo>
                  <a:pt x="4" y="14"/>
                  <a:pt x="4" y="14"/>
                  <a:pt x="4" y="14"/>
                </a:cubicBezTo>
                <a:cubicBezTo>
                  <a:pt x="6" y="11"/>
                  <a:pt x="9" y="10"/>
                  <a:pt x="11" y="12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3"/>
                  <a:pt x="25" y="0"/>
                  <a:pt x="27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5" y="0"/>
                  <a:pt x="38" y="3"/>
                  <a:pt x="38" y="6"/>
                </a:cubicBezTo>
                <a:cubicBezTo>
                  <a:pt x="38" y="18"/>
                  <a:pt x="38" y="18"/>
                  <a:pt x="38" y="18"/>
                </a:cubicBezTo>
                <a:cubicBezTo>
                  <a:pt x="48" y="12"/>
                  <a:pt x="48" y="12"/>
                  <a:pt x="48" y="12"/>
                </a:cubicBezTo>
                <a:cubicBezTo>
                  <a:pt x="51" y="10"/>
                  <a:pt x="54" y="11"/>
                  <a:pt x="55" y="14"/>
                </a:cubicBezTo>
                <a:cubicBezTo>
                  <a:pt x="58" y="18"/>
                  <a:pt x="58" y="18"/>
                  <a:pt x="58" y="18"/>
                </a:cubicBezTo>
                <a:cubicBezTo>
                  <a:pt x="59" y="21"/>
                  <a:pt x="58" y="24"/>
                  <a:pt x="56" y="25"/>
                </a:cubicBezTo>
                <a:cubicBezTo>
                  <a:pt x="45" y="31"/>
                  <a:pt x="45" y="31"/>
                  <a:pt x="45" y="31"/>
                </a:cubicBezTo>
                <a:cubicBezTo>
                  <a:pt x="56" y="37"/>
                  <a:pt x="56" y="37"/>
                  <a:pt x="56" y="37"/>
                </a:cubicBezTo>
                <a:cubicBezTo>
                  <a:pt x="58" y="39"/>
                  <a:pt x="59" y="42"/>
                  <a:pt x="58" y="4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43"/>
          <p:cNvSpPr>
            <a:spLocks noEditPoints="1"/>
          </p:cNvSpPr>
          <p:nvPr/>
        </p:nvSpPr>
        <p:spPr bwMode="auto">
          <a:xfrm>
            <a:off x="1590675" y="2743994"/>
            <a:ext cx="209550" cy="212725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0" y="31"/>
              </a:cxn>
              <a:cxn ang="0">
                <a:pos x="31" y="0"/>
              </a:cxn>
              <a:cxn ang="0">
                <a:pos x="61" y="31"/>
              </a:cxn>
              <a:cxn ang="0">
                <a:pos x="31" y="62"/>
              </a:cxn>
              <a:cxn ang="0">
                <a:pos x="43" y="13"/>
              </a:cxn>
              <a:cxn ang="0">
                <a:pos x="31" y="9"/>
              </a:cxn>
              <a:cxn ang="0">
                <a:pos x="9" y="31"/>
              </a:cxn>
              <a:cxn ang="0">
                <a:pos x="12" y="43"/>
              </a:cxn>
              <a:cxn ang="0">
                <a:pos x="43" y="13"/>
              </a:cxn>
              <a:cxn ang="0">
                <a:pos x="49" y="19"/>
              </a:cxn>
              <a:cxn ang="0">
                <a:pos x="19" y="50"/>
              </a:cxn>
              <a:cxn ang="0">
                <a:pos x="31" y="53"/>
              </a:cxn>
              <a:cxn ang="0">
                <a:pos x="52" y="31"/>
              </a:cxn>
              <a:cxn ang="0">
                <a:pos x="49" y="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43" y="13"/>
                </a:moveTo>
                <a:cubicBezTo>
                  <a:pt x="39" y="11"/>
                  <a:pt x="35" y="9"/>
                  <a:pt x="31" y="9"/>
                </a:cubicBezTo>
                <a:cubicBezTo>
                  <a:pt x="19" y="9"/>
                  <a:pt x="9" y="19"/>
                  <a:pt x="9" y="31"/>
                </a:cubicBezTo>
                <a:cubicBezTo>
                  <a:pt x="9" y="36"/>
                  <a:pt x="10" y="40"/>
                  <a:pt x="12" y="43"/>
                </a:cubicBezTo>
                <a:lnTo>
                  <a:pt x="43" y="13"/>
                </a:lnTo>
                <a:close/>
                <a:moveTo>
                  <a:pt x="49" y="19"/>
                </a:moveTo>
                <a:cubicBezTo>
                  <a:pt x="19" y="50"/>
                  <a:pt x="19" y="50"/>
                  <a:pt x="19" y="50"/>
                </a:cubicBezTo>
                <a:cubicBezTo>
                  <a:pt x="22" y="52"/>
                  <a:pt x="26" y="53"/>
                  <a:pt x="31" y="53"/>
                </a:cubicBezTo>
                <a:cubicBezTo>
                  <a:pt x="43" y="53"/>
                  <a:pt x="52" y="43"/>
                  <a:pt x="52" y="31"/>
                </a:cubicBezTo>
                <a:cubicBezTo>
                  <a:pt x="52" y="27"/>
                  <a:pt x="51" y="23"/>
                  <a:pt x="49" y="19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4"/>
          <p:cNvSpPr>
            <a:spLocks noEditPoints="1"/>
          </p:cNvSpPr>
          <p:nvPr/>
        </p:nvSpPr>
        <p:spPr bwMode="auto">
          <a:xfrm>
            <a:off x="2020888" y="2743994"/>
            <a:ext cx="247650" cy="1952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57"/>
              </a:cxn>
              <a:cxn ang="0">
                <a:pos x="4" y="57"/>
              </a:cxn>
              <a:cxn ang="0">
                <a:pos x="6" y="0"/>
              </a:cxn>
              <a:cxn ang="0">
                <a:pos x="4" y="57"/>
              </a:cxn>
              <a:cxn ang="0">
                <a:pos x="8" y="0"/>
              </a:cxn>
              <a:cxn ang="0">
                <a:pos x="9" y="57"/>
              </a:cxn>
              <a:cxn ang="0">
                <a:pos x="14" y="57"/>
              </a:cxn>
              <a:cxn ang="0">
                <a:pos x="16" y="0"/>
              </a:cxn>
              <a:cxn ang="0">
                <a:pos x="14" y="57"/>
              </a:cxn>
              <a:cxn ang="0">
                <a:pos x="19" y="0"/>
              </a:cxn>
              <a:cxn ang="0">
                <a:pos x="22" y="57"/>
              </a:cxn>
              <a:cxn ang="0">
                <a:pos x="26" y="57"/>
              </a:cxn>
              <a:cxn ang="0">
                <a:pos x="27" y="0"/>
              </a:cxn>
              <a:cxn ang="0">
                <a:pos x="26" y="57"/>
              </a:cxn>
              <a:cxn ang="0">
                <a:pos x="28" y="0"/>
              </a:cxn>
              <a:cxn ang="0">
                <a:pos x="30" y="57"/>
              </a:cxn>
              <a:cxn ang="0">
                <a:pos x="31" y="57"/>
              </a:cxn>
              <a:cxn ang="0">
                <a:pos x="32" y="0"/>
              </a:cxn>
              <a:cxn ang="0">
                <a:pos x="31" y="57"/>
              </a:cxn>
              <a:cxn ang="0">
                <a:pos x="36" y="0"/>
              </a:cxn>
              <a:cxn ang="0">
                <a:pos x="38" y="57"/>
              </a:cxn>
              <a:cxn ang="0">
                <a:pos x="42" y="57"/>
              </a:cxn>
              <a:cxn ang="0">
                <a:pos x="45" y="0"/>
              </a:cxn>
              <a:cxn ang="0">
                <a:pos x="42" y="57"/>
              </a:cxn>
              <a:cxn ang="0">
                <a:pos x="47" y="0"/>
              </a:cxn>
              <a:cxn ang="0">
                <a:pos x="50" y="57"/>
              </a:cxn>
              <a:cxn ang="0">
                <a:pos x="52" y="57"/>
              </a:cxn>
              <a:cxn ang="0">
                <a:pos x="55" y="0"/>
              </a:cxn>
              <a:cxn ang="0">
                <a:pos x="52" y="57"/>
              </a:cxn>
              <a:cxn ang="0">
                <a:pos x="56" y="0"/>
              </a:cxn>
              <a:cxn ang="0">
                <a:pos x="59" y="57"/>
              </a:cxn>
              <a:cxn ang="0">
                <a:pos x="62" y="57"/>
              </a:cxn>
              <a:cxn ang="0">
                <a:pos x="66" y="0"/>
              </a:cxn>
              <a:cxn ang="0">
                <a:pos x="62" y="57"/>
              </a:cxn>
              <a:cxn ang="0">
                <a:pos x="67" y="0"/>
              </a:cxn>
              <a:cxn ang="0">
                <a:pos x="69" y="57"/>
              </a:cxn>
              <a:cxn ang="0">
                <a:pos x="70" y="57"/>
              </a:cxn>
              <a:cxn ang="0">
                <a:pos x="72" y="0"/>
              </a:cxn>
              <a:cxn ang="0">
                <a:pos x="70" y="57"/>
              </a:cxn>
            </a:cxnLst>
            <a:rect l="0" t="0" r="r" b="b"/>
            <a:pathLst>
              <a:path w="72" h="57">
                <a:moveTo>
                  <a:pt x="0" y="57"/>
                </a:moveTo>
                <a:cubicBezTo>
                  <a:pt x="0" y="38"/>
                  <a:pt x="0" y="19"/>
                  <a:pt x="0" y="0"/>
                </a:cubicBezTo>
                <a:cubicBezTo>
                  <a:pt x="1" y="0"/>
                  <a:pt x="2" y="0"/>
                  <a:pt x="3" y="0"/>
                </a:cubicBezTo>
                <a:cubicBezTo>
                  <a:pt x="3" y="19"/>
                  <a:pt x="3" y="38"/>
                  <a:pt x="3" y="57"/>
                </a:cubicBezTo>
                <a:cubicBezTo>
                  <a:pt x="2" y="57"/>
                  <a:pt x="1" y="57"/>
                  <a:pt x="0" y="57"/>
                </a:cubicBezTo>
                <a:close/>
                <a:moveTo>
                  <a:pt x="4" y="57"/>
                </a:moveTo>
                <a:cubicBezTo>
                  <a:pt x="4" y="38"/>
                  <a:pt x="4" y="19"/>
                  <a:pt x="4" y="0"/>
                </a:cubicBezTo>
                <a:cubicBezTo>
                  <a:pt x="5" y="0"/>
                  <a:pt x="5" y="0"/>
                  <a:pt x="6" y="0"/>
                </a:cubicBezTo>
                <a:cubicBezTo>
                  <a:pt x="6" y="19"/>
                  <a:pt x="6" y="38"/>
                  <a:pt x="6" y="57"/>
                </a:cubicBezTo>
                <a:cubicBezTo>
                  <a:pt x="5" y="57"/>
                  <a:pt x="5" y="57"/>
                  <a:pt x="4" y="57"/>
                </a:cubicBezTo>
                <a:close/>
                <a:moveTo>
                  <a:pt x="8" y="57"/>
                </a:moveTo>
                <a:cubicBezTo>
                  <a:pt x="8" y="38"/>
                  <a:pt x="8" y="19"/>
                  <a:pt x="8" y="0"/>
                </a:cubicBezTo>
                <a:cubicBezTo>
                  <a:pt x="8" y="0"/>
                  <a:pt x="9" y="0"/>
                  <a:pt x="9" y="0"/>
                </a:cubicBezTo>
                <a:cubicBezTo>
                  <a:pt x="9" y="19"/>
                  <a:pt x="9" y="38"/>
                  <a:pt x="9" y="57"/>
                </a:cubicBezTo>
                <a:cubicBezTo>
                  <a:pt x="9" y="57"/>
                  <a:pt x="9" y="57"/>
                  <a:pt x="8" y="57"/>
                </a:cubicBezTo>
                <a:close/>
                <a:moveTo>
                  <a:pt x="14" y="57"/>
                </a:moveTo>
                <a:cubicBezTo>
                  <a:pt x="14" y="38"/>
                  <a:pt x="14" y="19"/>
                  <a:pt x="14" y="0"/>
                </a:cubicBezTo>
                <a:cubicBezTo>
                  <a:pt x="15" y="0"/>
                  <a:pt x="15" y="0"/>
                  <a:pt x="16" y="0"/>
                </a:cubicBezTo>
                <a:cubicBezTo>
                  <a:pt x="16" y="19"/>
                  <a:pt x="16" y="38"/>
                  <a:pt x="16" y="57"/>
                </a:cubicBezTo>
                <a:cubicBezTo>
                  <a:pt x="15" y="57"/>
                  <a:pt x="15" y="57"/>
                  <a:pt x="14" y="57"/>
                </a:cubicBezTo>
                <a:close/>
                <a:moveTo>
                  <a:pt x="19" y="57"/>
                </a:moveTo>
                <a:cubicBezTo>
                  <a:pt x="19" y="38"/>
                  <a:pt x="19" y="19"/>
                  <a:pt x="19" y="0"/>
                </a:cubicBezTo>
                <a:cubicBezTo>
                  <a:pt x="20" y="0"/>
                  <a:pt x="21" y="0"/>
                  <a:pt x="22" y="0"/>
                </a:cubicBezTo>
                <a:cubicBezTo>
                  <a:pt x="22" y="19"/>
                  <a:pt x="22" y="38"/>
                  <a:pt x="22" y="57"/>
                </a:cubicBezTo>
                <a:cubicBezTo>
                  <a:pt x="21" y="57"/>
                  <a:pt x="20" y="57"/>
                  <a:pt x="19" y="57"/>
                </a:cubicBezTo>
                <a:close/>
                <a:moveTo>
                  <a:pt x="26" y="57"/>
                </a:moveTo>
                <a:cubicBezTo>
                  <a:pt x="26" y="38"/>
                  <a:pt x="26" y="19"/>
                  <a:pt x="26" y="0"/>
                </a:cubicBezTo>
                <a:cubicBezTo>
                  <a:pt x="26" y="0"/>
                  <a:pt x="27" y="0"/>
                  <a:pt x="27" y="0"/>
                </a:cubicBezTo>
                <a:cubicBezTo>
                  <a:pt x="27" y="19"/>
                  <a:pt x="27" y="38"/>
                  <a:pt x="27" y="57"/>
                </a:cubicBezTo>
                <a:cubicBezTo>
                  <a:pt x="27" y="57"/>
                  <a:pt x="26" y="57"/>
                  <a:pt x="26" y="57"/>
                </a:cubicBezTo>
                <a:close/>
                <a:moveTo>
                  <a:pt x="28" y="57"/>
                </a:moveTo>
                <a:cubicBezTo>
                  <a:pt x="28" y="38"/>
                  <a:pt x="28" y="19"/>
                  <a:pt x="28" y="0"/>
                </a:cubicBezTo>
                <a:cubicBezTo>
                  <a:pt x="29" y="0"/>
                  <a:pt x="29" y="0"/>
                  <a:pt x="30" y="0"/>
                </a:cubicBezTo>
                <a:cubicBezTo>
                  <a:pt x="30" y="19"/>
                  <a:pt x="30" y="38"/>
                  <a:pt x="30" y="57"/>
                </a:cubicBezTo>
                <a:cubicBezTo>
                  <a:pt x="29" y="57"/>
                  <a:pt x="29" y="57"/>
                  <a:pt x="28" y="57"/>
                </a:cubicBezTo>
                <a:close/>
                <a:moveTo>
                  <a:pt x="31" y="57"/>
                </a:moveTo>
                <a:cubicBezTo>
                  <a:pt x="31" y="38"/>
                  <a:pt x="31" y="19"/>
                  <a:pt x="31" y="0"/>
                </a:cubicBezTo>
                <a:cubicBezTo>
                  <a:pt x="31" y="0"/>
                  <a:pt x="32" y="0"/>
                  <a:pt x="32" y="0"/>
                </a:cubicBezTo>
                <a:cubicBezTo>
                  <a:pt x="32" y="19"/>
                  <a:pt x="32" y="38"/>
                  <a:pt x="32" y="57"/>
                </a:cubicBezTo>
                <a:cubicBezTo>
                  <a:pt x="32" y="57"/>
                  <a:pt x="31" y="57"/>
                  <a:pt x="31" y="57"/>
                </a:cubicBezTo>
                <a:close/>
                <a:moveTo>
                  <a:pt x="36" y="57"/>
                </a:moveTo>
                <a:cubicBezTo>
                  <a:pt x="36" y="38"/>
                  <a:pt x="36" y="19"/>
                  <a:pt x="36" y="0"/>
                </a:cubicBezTo>
                <a:cubicBezTo>
                  <a:pt x="37" y="0"/>
                  <a:pt x="38" y="0"/>
                  <a:pt x="38" y="0"/>
                </a:cubicBezTo>
                <a:cubicBezTo>
                  <a:pt x="38" y="19"/>
                  <a:pt x="38" y="38"/>
                  <a:pt x="38" y="57"/>
                </a:cubicBezTo>
                <a:cubicBezTo>
                  <a:pt x="38" y="57"/>
                  <a:pt x="37" y="57"/>
                  <a:pt x="36" y="57"/>
                </a:cubicBezTo>
                <a:close/>
                <a:moveTo>
                  <a:pt x="42" y="57"/>
                </a:moveTo>
                <a:cubicBezTo>
                  <a:pt x="42" y="38"/>
                  <a:pt x="42" y="19"/>
                  <a:pt x="42" y="0"/>
                </a:cubicBezTo>
                <a:cubicBezTo>
                  <a:pt x="43" y="0"/>
                  <a:pt x="44" y="0"/>
                  <a:pt x="45" y="0"/>
                </a:cubicBezTo>
                <a:cubicBezTo>
                  <a:pt x="45" y="19"/>
                  <a:pt x="45" y="38"/>
                  <a:pt x="45" y="57"/>
                </a:cubicBezTo>
                <a:cubicBezTo>
                  <a:pt x="44" y="57"/>
                  <a:pt x="43" y="57"/>
                  <a:pt x="42" y="57"/>
                </a:cubicBezTo>
                <a:close/>
                <a:moveTo>
                  <a:pt x="47" y="57"/>
                </a:moveTo>
                <a:cubicBezTo>
                  <a:pt x="47" y="38"/>
                  <a:pt x="47" y="19"/>
                  <a:pt x="47" y="0"/>
                </a:cubicBezTo>
                <a:cubicBezTo>
                  <a:pt x="48" y="0"/>
                  <a:pt x="49" y="0"/>
                  <a:pt x="50" y="0"/>
                </a:cubicBezTo>
                <a:cubicBezTo>
                  <a:pt x="50" y="19"/>
                  <a:pt x="50" y="38"/>
                  <a:pt x="50" y="57"/>
                </a:cubicBezTo>
                <a:cubicBezTo>
                  <a:pt x="49" y="57"/>
                  <a:pt x="48" y="57"/>
                  <a:pt x="47" y="57"/>
                </a:cubicBezTo>
                <a:close/>
                <a:moveTo>
                  <a:pt x="52" y="57"/>
                </a:moveTo>
                <a:cubicBezTo>
                  <a:pt x="52" y="38"/>
                  <a:pt x="52" y="19"/>
                  <a:pt x="52" y="0"/>
                </a:cubicBezTo>
                <a:cubicBezTo>
                  <a:pt x="53" y="0"/>
                  <a:pt x="54" y="0"/>
                  <a:pt x="55" y="0"/>
                </a:cubicBezTo>
                <a:cubicBezTo>
                  <a:pt x="55" y="19"/>
                  <a:pt x="55" y="38"/>
                  <a:pt x="55" y="57"/>
                </a:cubicBezTo>
                <a:cubicBezTo>
                  <a:pt x="54" y="57"/>
                  <a:pt x="53" y="57"/>
                  <a:pt x="52" y="57"/>
                </a:cubicBezTo>
                <a:close/>
                <a:moveTo>
                  <a:pt x="56" y="57"/>
                </a:moveTo>
                <a:cubicBezTo>
                  <a:pt x="56" y="38"/>
                  <a:pt x="56" y="19"/>
                  <a:pt x="56" y="0"/>
                </a:cubicBezTo>
                <a:cubicBezTo>
                  <a:pt x="57" y="0"/>
                  <a:pt x="58" y="0"/>
                  <a:pt x="59" y="0"/>
                </a:cubicBezTo>
                <a:cubicBezTo>
                  <a:pt x="59" y="19"/>
                  <a:pt x="59" y="38"/>
                  <a:pt x="59" y="57"/>
                </a:cubicBezTo>
                <a:cubicBezTo>
                  <a:pt x="58" y="57"/>
                  <a:pt x="57" y="57"/>
                  <a:pt x="56" y="57"/>
                </a:cubicBezTo>
                <a:close/>
                <a:moveTo>
                  <a:pt x="62" y="57"/>
                </a:moveTo>
                <a:cubicBezTo>
                  <a:pt x="62" y="38"/>
                  <a:pt x="62" y="19"/>
                  <a:pt x="62" y="0"/>
                </a:cubicBezTo>
                <a:cubicBezTo>
                  <a:pt x="64" y="0"/>
                  <a:pt x="65" y="0"/>
                  <a:pt x="66" y="0"/>
                </a:cubicBezTo>
                <a:cubicBezTo>
                  <a:pt x="66" y="19"/>
                  <a:pt x="66" y="38"/>
                  <a:pt x="66" y="57"/>
                </a:cubicBezTo>
                <a:cubicBezTo>
                  <a:pt x="65" y="57"/>
                  <a:pt x="64" y="57"/>
                  <a:pt x="62" y="57"/>
                </a:cubicBezTo>
                <a:close/>
                <a:moveTo>
                  <a:pt x="67" y="57"/>
                </a:moveTo>
                <a:cubicBezTo>
                  <a:pt x="67" y="38"/>
                  <a:pt x="67" y="19"/>
                  <a:pt x="67" y="0"/>
                </a:cubicBezTo>
                <a:cubicBezTo>
                  <a:pt x="68" y="0"/>
                  <a:pt x="68" y="0"/>
                  <a:pt x="69" y="0"/>
                </a:cubicBezTo>
                <a:cubicBezTo>
                  <a:pt x="69" y="19"/>
                  <a:pt x="69" y="38"/>
                  <a:pt x="69" y="57"/>
                </a:cubicBezTo>
                <a:cubicBezTo>
                  <a:pt x="68" y="57"/>
                  <a:pt x="68" y="57"/>
                  <a:pt x="67" y="57"/>
                </a:cubicBezTo>
                <a:close/>
                <a:moveTo>
                  <a:pt x="70" y="57"/>
                </a:moveTo>
                <a:cubicBezTo>
                  <a:pt x="70" y="38"/>
                  <a:pt x="70" y="19"/>
                  <a:pt x="70" y="0"/>
                </a:cubicBezTo>
                <a:cubicBezTo>
                  <a:pt x="71" y="0"/>
                  <a:pt x="72" y="0"/>
                  <a:pt x="72" y="0"/>
                </a:cubicBezTo>
                <a:cubicBezTo>
                  <a:pt x="72" y="19"/>
                  <a:pt x="72" y="38"/>
                  <a:pt x="72" y="57"/>
                </a:cubicBezTo>
                <a:cubicBezTo>
                  <a:pt x="72" y="57"/>
                  <a:pt x="71" y="57"/>
                  <a:pt x="70" y="5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5"/>
          <p:cNvSpPr>
            <a:spLocks noEditPoints="1"/>
          </p:cNvSpPr>
          <p:nvPr/>
        </p:nvSpPr>
        <p:spPr bwMode="auto">
          <a:xfrm>
            <a:off x="2514601" y="2743994"/>
            <a:ext cx="209550" cy="212725"/>
          </a:xfrm>
          <a:custGeom>
            <a:avLst/>
            <a:gdLst/>
            <a:ahLst/>
            <a:cxnLst>
              <a:cxn ang="0">
                <a:pos x="61" y="12"/>
              </a:cxn>
              <a:cxn ang="0">
                <a:pos x="61" y="51"/>
              </a:cxn>
              <a:cxn ang="0">
                <a:pos x="50" y="62"/>
              </a:cxn>
              <a:cxn ang="0">
                <a:pos x="11" y="62"/>
              </a:cxn>
              <a:cxn ang="0">
                <a:pos x="0" y="51"/>
              </a:cxn>
              <a:cxn ang="0">
                <a:pos x="0" y="12"/>
              </a:cxn>
              <a:cxn ang="0">
                <a:pos x="11" y="0"/>
              </a:cxn>
              <a:cxn ang="0">
                <a:pos x="50" y="0"/>
              </a:cxn>
              <a:cxn ang="0">
                <a:pos x="61" y="12"/>
              </a:cxn>
              <a:cxn ang="0">
                <a:pos x="5" y="15"/>
              </a:cxn>
              <a:cxn ang="0">
                <a:pos x="5" y="47"/>
              </a:cxn>
              <a:cxn ang="0">
                <a:pos x="20" y="47"/>
              </a:cxn>
              <a:cxn ang="0">
                <a:pos x="31" y="38"/>
              </a:cxn>
              <a:cxn ang="0">
                <a:pos x="26" y="30"/>
              </a:cxn>
              <a:cxn ang="0">
                <a:pos x="30" y="23"/>
              </a:cxn>
              <a:cxn ang="0">
                <a:pos x="20" y="15"/>
              </a:cxn>
              <a:cxn ang="0">
                <a:pos x="5" y="15"/>
              </a:cxn>
              <a:cxn ang="0">
                <a:pos x="12" y="28"/>
              </a:cxn>
              <a:cxn ang="0">
                <a:pos x="12" y="21"/>
              </a:cxn>
              <a:cxn ang="0">
                <a:pos x="18" y="21"/>
              </a:cxn>
              <a:cxn ang="0">
                <a:pos x="23" y="24"/>
              </a:cxn>
              <a:cxn ang="0">
                <a:pos x="19" y="28"/>
              </a:cxn>
              <a:cxn ang="0">
                <a:pos x="12" y="28"/>
              </a:cxn>
              <a:cxn ang="0">
                <a:pos x="12" y="41"/>
              </a:cxn>
              <a:cxn ang="0">
                <a:pos x="12" y="33"/>
              </a:cxn>
              <a:cxn ang="0">
                <a:pos x="19" y="33"/>
              </a:cxn>
              <a:cxn ang="0">
                <a:pos x="24" y="37"/>
              </a:cxn>
              <a:cxn ang="0">
                <a:pos x="19" y="41"/>
              </a:cxn>
              <a:cxn ang="0">
                <a:pos x="12" y="41"/>
              </a:cxn>
              <a:cxn ang="0">
                <a:pos x="40" y="37"/>
              </a:cxn>
              <a:cxn ang="0">
                <a:pos x="56" y="37"/>
              </a:cxn>
              <a:cxn ang="0">
                <a:pos x="56" y="36"/>
              </a:cxn>
              <a:cxn ang="0">
                <a:pos x="45" y="23"/>
              </a:cxn>
              <a:cxn ang="0">
                <a:pos x="33" y="35"/>
              </a:cxn>
              <a:cxn ang="0">
                <a:pos x="45" y="47"/>
              </a:cxn>
              <a:cxn ang="0">
                <a:pos x="56" y="40"/>
              </a:cxn>
              <a:cxn ang="0">
                <a:pos x="50" y="40"/>
              </a:cxn>
              <a:cxn ang="0">
                <a:pos x="45" y="43"/>
              </a:cxn>
              <a:cxn ang="0">
                <a:pos x="40" y="37"/>
              </a:cxn>
              <a:cxn ang="0">
                <a:pos x="51" y="17"/>
              </a:cxn>
              <a:cxn ang="0">
                <a:pos x="51" y="20"/>
              </a:cxn>
              <a:cxn ang="0">
                <a:pos x="38" y="20"/>
              </a:cxn>
              <a:cxn ang="0">
                <a:pos x="38" y="17"/>
              </a:cxn>
              <a:cxn ang="0">
                <a:pos x="51" y="17"/>
              </a:cxn>
              <a:cxn ang="0">
                <a:pos x="50" y="33"/>
              </a:cxn>
              <a:cxn ang="0">
                <a:pos x="40" y="33"/>
              </a:cxn>
              <a:cxn ang="0">
                <a:pos x="45" y="28"/>
              </a:cxn>
              <a:cxn ang="0">
                <a:pos x="50" y="33"/>
              </a:cxn>
            </a:cxnLst>
            <a:rect l="0" t="0" r="r" b="b"/>
            <a:pathLst>
              <a:path w="61" h="62">
                <a:moveTo>
                  <a:pt x="61" y="12"/>
                </a:moveTo>
                <a:cubicBezTo>
                  <a:pt x="61" y="51"/>
                  <a:pt x="61" y="51"/>
                  <a:pt x="61" y="51"/>
                </a:cubicBezTo>
                <a:cubicBezTo>
                  <a:pt x="61" y="57"/>
                  <a:pt x="56" y="62"/>
                  <a:pt x="50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5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5" y="0"/>
                  <a:pt x="1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6" y="0"/>
                  <a:pt x="61" y="6"/>
                  <a:pt x="61" y="12"/>
                </a:cubicBezTo>
                <a:close/>
                <a:moveTo>
                  <a:pt x="5" y="15"/>
                </a:moveTo>
                <a:cubicBezTo>
                  <a:pt x="5" y="47"/>
                  <a:pt x="5" y="47"/>
                  <a:pt x="5" y="47"/>
                </a:cubicBezTo>
                <a:cubicBezTo>
                  <a:pt x="20" y="47"/>
                  <a:pt x="20" y="47"/>
                  <a:pt x="20" y="47"/>
                </a:cubicBezTo>
                <a:cubicBezTo>
                  <a:pt x="26" y="47"/>
                  <a:pt x="31" y="44"/>
                  <a:pt x="31" y="38"/>
                </a:cubicBezTo>
                <a:cubicBezTo>
                  <a:pt x="31" y="34"/>
                  <a:pt x="29" y="31"/>
                  <a:pt x="26" y="30"/>
                </a:cubicBezTo>
                <a:cubicBezTo>
                  <a:pt x="28" y="28"/>
                  <a:pt x="30" y="26"/>
                  <a:pt x="30" y="23"/>
                </a:cubicBezTo>
                <a:cubicBezTo>
                  <a:pt x="30" y="17"/>
                  <a:pt x="25" y="15"/>
                  <a:pt x="20" y="15"/>
                </a:cubicBezTo>
                <a:lnTo>
                  <a:pt x="5" y="15"/>
                </a:lnTo>
                <a:close/>
                <a:moveTo>
                  <a:pt x="12" y="28"/>
                </a:moveTo>
                <a:cubicBezTo>
                  <a:pt x="12" y="21"/>
                  <a:pt x="12" y="21"/>
                  <a:pt x="12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21" y="21"/>
                  <a:pt x="23" y="21"/>
                  <a:pt x="23" y="24"/>
                </a:cubicBezTo>
                <a:cubicBezTo>
                  <a:pt x="23" y="27"/>
                  <a:pt x="21" y="28"/>
                  <a:pt x="19" y="28"/>
                </a:cubicBezTo>
                <a:lnTo>
                  <a:pt x="12" y="28"/>
                </a:lnTo>
                <a:close/>
                <a:moveTo>
                  <a:pt x="12" y="41"/>
                </a:moveTo>
                <a:cubicBezTo>
                  <a:pt x="12" y="33"/>
                  <a:pt x="12" y="33"/>
                  <a:pt x="12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22" y="33"/>
                  <a:pt x="24" y="34"/>
                  <a:pt x="24" y="37"/>
                </a:cubicBezTo>
                <a:cubicBezTo>
                  <a:pt x="24" y="40"/>
                  <a:pt x="22" y="41"/>
                  <a:pt x="19" y="41"/>
                </a:cubicBezTo>
                <a:lnTo>
                  <a:pt x="12" y="41"/>
                </a:lnTo>
                <a:close/>
                <a:moveTo>
                  <a:pt x="40" y="37"/>
                </a:moveTo>
                <a:cubicBezTo>
                  <a:pt x="56" y="37"/>
                  <a:pt x="56" y="37"/>
                  <a:pt x="56" y="37"/>
                </a:cubicBezTo>
                <a:cubicBezTo>
                  <a:pt x="56" y="36"/>
                  <a:pt x="56" y="36"/>
                  <a:pt x="56" y="36"/>
                </a:cubicBezTo>
                <a:cubicBezTo>
                  <a:pt x="56" y="29"/>
                  <a:pt x="52" y="23"/>
                  <a:pt x="45" y="23"/>
                </a:cubicBezTo>
                <a:cubicBezTo>
                  <a:pt x="38" y="23"/>
                  <a:pt x="33" y="29"/>
                  <a:pt x="33" y="35"/>
                </a:cubicBezTo>
                <a:cubicBezTo>
                  <a:pt x="33" y="43"/>
                  <a:pt x="38" y="47"/>
                  <a:pt x="45" y="47"/>
                </a:cubicBezTo>
                <a:cubicBezTo>
                  <a:pt x="51" y="47"/>
                  <a:pt x="54" y="45"/>
                  <a:pt x="56" y="40"/>
                </a:cubicBezTo>
                <a:cubicBezTo>
                  <a:pt x="50" y="40"/>
                  <a:pt x="50" y="40"/>
                  <a:pt x="50" y="40"/>
                </a:cubicBezTo>
                <a:cubicBezTo>
                  <a:pt x="50" y="42"/>
                  <a:pt x="47" y="43"/>
                  <a:pt x="45" y="43"/>
                </a:cubicBezTo>
                <a:cubicBezTo>
                  <a:pt x="42" y="43"/>
                  <a:pt x="40" y="41"/>
                  <a:pt x="40" y="37"/>
                </a:cubicBezTo>
                <a:close/>
                <a:moveTo>
                  <a:pt x="51" y="17"/>
                </a:moveTo>
                <a:cubicBezTo>
                  <a:pt x="51" y="20"/>
                  <a:pt x="51" y="20"/>
                  <a:pt x="51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17"/>
                  <a:pt x="38" y="17"/>
                  <a:pt x="38" y="17"/>
                </a:cubicBezTo>
                <a:lnTo>
                  <a:pt x="51" y="17"/>
                </a:lnTo>
                <a:close/>
                <a:moveTo>
                  <a:pt x="50" y="33"/>
                </a:moveTo>
                <a:cubicBezTo>
                  <a:pt x="40" y="33"/>
                  <a:pt x="40" y="33"/>
                  <a:pt x="40" y="33"/>
                </a:cubicBezTo>
                <a:cubicBezTo>
                  <a:pt x="40" y="30"/>
                  <a:pt x="42" y="28"/>
                  <a:pt x="45" y="28"/>
                </a:cubicBezTo>
                <a:cubicBezTo>
                  <a:pt x="48" y="28"/>
                  <a:pt x="50" y="30"/>
                  <a:pt x="50" y="33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6"/>
          <p:cNvSpPr>
            <a:spLocks noEditPoints="1"/>
          </p:cNvSpPr>
          <p:nvPr/>
        </p:nvSpPr>
        <p:spPr bwMode="auto">
          <a:xfrm>
            <a:off x="3009901" y="2726531"/>
            <a:ext cx="282575" cy="247650"/>
          </a:xfrm>
          <a:custGeom>
            <a:avLst/>
            <a:gdLst/>
            <a:ahLst/>
            <a:cxnLst>
              <a:cxn ang="0">
                <a:pos x="81" y="5"/>
              </a:cxn>
              <a:cxn ang="0">
                <a:pos x="81" y="7"/>
              </a:cxn>
              <a:cxn ang="0">
                <a:pos x="6" y="72"/>
              </a:cxn>
              <a:cxn ang="0">
                <a:pos x="4" y="72"/>
              </a:cxn>
              <a:cxn ang="0">
                <a:pos x="1" y="68"/>
              </a:cxn>
              <a:cxn ang="0">
                <a:pos x="1" y="66"/>
              </a:cxn>
              <a:cxn ang="0">
                <a:pos x="8" y="60"/>
              </a:cxn>
              <a:cxn ang="0">
                <a:pos x="7" y="57"/>
              </a:cxn>
              <a:cxn ang="0">
                <a:pos x="20" y="23"/>
              </a:cxn>
              <a:cxn ang="0">
                <a:pos x="37" y="6"/>
              </a:cxn>
              <a:cxn ang="0">
                <a:pos x="37" y="4"/>
              </a:cxn>
              <a:cxn ang="0">
                <a:pos x="41" y="0"/>
              </a:cxn>
              <a:cxn ang="0">
                <a:pos x="45" y="4"/>
              </a:cxn>
              <a:cxn ang="0">
                <a:pos x="44" y="6"/>
              </a:cxn>
              <a:cxn ang="0">
                <a:pos x="59" y="15"/>
              </a:cxn>
              <a:cxn ang="0">
                <a:pos x="76" y="1"/>
              </a:cxn>
              <a:cxn ang="0">
                <a:pos x="78" y="1"/>
              </a:cxn>
              <a:cxn ang="0">
                <a:pos x="81" y="5"/>
              </a:cxn>
              <a:cxn ang="0">
                <a:pos x="55" y="19"/>
              </a:cxn>
              <a:cxn ang="0">
                <a:pos x="41" y="11"/>
              </a:cxn>
              <a:cxn ang="0">
                <a:pos x="25" y="23"/>
              </a:cxn>
              <a:cxn ang="0">
                <a:pos x="20" y="49"/>
              </a:cxn>
              <a:cxn ang="0">
                <a:pos x="55" y="19"/>
              </a:cxn>
              <a:cxn ang="0">
                <a:pos x="69" y="62"/>
              </a:cxn>
              <a:cxn ang="0">
                <a:pos x="51" y="62"/>
              </a:cxn>
              <a:cxn ang="0">
                <a:pos x="41" y="72"/>
              </a:cxn>
              <a:cxn ang="0">
                <a:pos x="31" y="62"/>
              </a:cxn>
              <a:cxn ang="0">
                <a:pos x="37" y="57"/>
              </a:cxn>
              <a:cxn ang="0">
                <a:pos x="67" y="57"/>
              </a:cxn>
              <a:cxn ang="0">
                <a:pos x="58" y="38"/>
              </a:cxn>
              <a:cxn ang="0">
                <a:pos x="62" y="35"/>
              </a:cxn>
              <a:cxn ang="0">
                <a:pos x="74" y="57"/>
              </a:cxn>
              <a:cxn ang="0">
                <a:pos x="69" y="62"/>
              </a:cxn>
              <a:cxn ang="0">
                <a:pos x="41" y="68"/>
              </a:cxn>
              <a:cxn ang="0">
                <a:pos x="35" y="62"/>
              </a:cxn>
              <a:cxn ang="0">
                <a:pos x="34" y="61"/>
              </a:cxn>
              <a:cxn ang="0">
                <a:pos x="34" y="62"/>
              </a:cxn>
              <a:cxn ang="0">
                <a:pos x="41" y="69"/>
              </a:cxn>
              <a:cxn ang="0">
                <a:pos x="42" y="68"/>
              </a:cxn>
              <a:cxn ang="0">
                <a:pos x="41" y="68"/>
              </a:cxn>
            </a:cxnLst>
            <a:rect l="0" t="0" r="r" b="b"/>
            <a:pathLst>
              <a:path w="82" h="72">
                <a:moveTo>
                  <a:pt x="81" y="5"/>
                </a:moveTo>
                <a:cubicBezTo>
                  <a:pt x="82" y="5"/>
                  <a:pt x="82" y="6"/>
                  <a:pt x="81" y="7"/>
                </a:cubicBezTo>
                <a:cubicBezTo>
                  <a:pt x="6" y="72"/>
                  <a:pt x="6" y="72"/>
                  <a:pt x="6" y="72"/>
                </a:cubicBezTo>
                <a:cubicBezTo>
                  <a:pt x="5" y="72"/>
                  <a:pt x="4" y="72"/>
                  <a:pt x="4" y="72"/>
                </a:cubicBezTo>
                <a:cubicBezTo>
                  <a:pt x="1" y="68"/>
                  <a:pt x="1" y="68"/>
                  <a:pt x="1" y="68"/>
                </a:cubicBezTo>
                <a:cubicBezTo>
                  <a:pt x="0" y="67"/>
                  <a:pt x="0" y="66"/>
                  <a:pt x="1" y="66"/>
                </a:cubicBezTo>
                <a:cubicBezTo>
                  <a:pt x="8" y="60"/>
                  <a:pt x="8" y="60"/>
                  <a:pt x="8" y="60"/>
                </a:cubicBezTo>
                <a:cubicBezTo>
                  <a:pt x="8" y="59"/>
                  <a:pt x="7" y="58"/>
                  <a:pt x="7" y="57"/>
                </a:cubicBezTo>
                <a:cubicBezTo>
                  <a:pt x="13" y="52"/>
                  <a:pt x="20" y="43"/>
                  <a:pt x="20" y="23"/>
                </a:cubicBezTo>
                <a:cubicBezTo>
                  <a:pt x="20" y="16"/>
                  <a:pt x="27" y="7"/>
                  <a:pt x="37" y="6"/>
                </a:cubicBezTo>
                <a:cubicBezTo>
                  <a:pt x="37" y="5"/>
                  <a:pt x="37" y="5"/>
                  <a:pt x="37" y="4"/>
                </a:cubicBezTo>
                <a:cubicBezTo>
                  <a:pt x="37" y="2"/>
                  <a:pt x="39" y="0"/>
                  <a:pt x="41" y="0"/>
                </a:cubicBezTo>
                <a:cubicBezTo>
                  <a:pt x="43" y="0"/>
                  <a:pt x="45" y="2"/>
                  <a:pt x="45" y="4"/>
                </a:cubicBezTo>
                <a:cubicBezTo>
                  <a:pt x="45" y="5"/>
                  <a:pt x="45" y="5"/>
                  <a:pt x="44" y="6"/>
                </a:cubicBezTo>
                <a:cubicBezTo>
                  <a:pt x="51" y="7"/>
                  <a:pt x="56" y="11"/>
                  <a:pt x="59" y="15"/>
                </a:cubicBezTo>
                <a:cubicBezTo>
                  <a:pt x="76" y="1"/>
                  <a:pt x="76" y="1"/>
                  <a:pt x="76" y="1"/>
                </a:cubicBezTo>
                <a:cubicBezTo>
                  <a:pt x="76" y="0"/>
                  <a:pt x="77" y="0"/>
                  <a:pt x="78" y="1"/>
                </a:cubicBezTo>
                <a:lnTo>
                  <a:pt x="81" y="5"/>
                </a:lnTo>
                <a:close/>
                <a:moveTo>
                  <a:pt x="55" y="19"/>
                </a:moveTo>
                <a:cubicBezTo>
                  <a:pt x="53" y="15"/>
                  <a:pt x="49" y="11"/>
                  <a:pt x="41" y="11"/>
                </a:cubicBezTo>
                <a:cubicBezTo>
                  <a:pt x="30" y="11"/>
                  <a:pt x="25" y="18"/>
                  <a:pt x="25" y="23"/>
                </a:cubicBezTo>
                <a:cubicBezTo>
                  <a:pt x="25" y="34"/>
                  <a:pt x="24" y="42"/>
                  <a:pt x="20" y="49"/>
                </a:cubicBezTo>
                <a:lnTo>
                  <a:pt x="55" y="19"/>
                </a:lnTo>
                <a:close/>
                <a:moveTo>
                  <a:pt x="69" y="62"/>
                </a:moveTo>
                <a:cubicBezTo>
                  <a:pt x="51" y="62"/>
                  <a:pt x="51" y="62"/>
                  <a:pt x="51" y="62"/>
                </a:cubicBezTo>
                <a:cubicBezTo>
                  <a:pt x="51" y="68"/>
                  <a:pt x="47" y="72"/>
                  <a:pt x="41" y="72"/>
                </a:cubicBezTo>
                <a:cubicBezTo>
                  <a:pt x="35" y="72"/>
                  <a:pt x="31" y="68"/>
                  <a:pt x="31" y="62"/>
                </a:cubicBezTo>
                <a:cubicBezTo>
                  <a:pt x="37" y="57"/>
                  <a:pt x="37" y="57"/>
                  <a:pt x="37" y="57"/>
                </a:cubicBezTo>
                <a:cubicBezTo>
                  <a:pt x="67" y="57"/>
                  <a:pt x="67" y="57"/>
                  <a:pt x="67" y="57"/>
                </a:cubicBezTo>
                <a:cubicBezTo>
                  <a:pt x="63" y="52"/>
                  <a:pt x="60" y="46"/>
                  <a:pt x="58" y="38"/>
                </a:cubicBezTo>
                <a:cubicBezTo>
                  <a:pt x="62" y="35"/>
                  <a:pt x="62" y="35"/>
                  <a:pt x="62" y="35"/>
                </a:cubicBezTo>
                <a:cubicBezTo>
                  <a:pt x="64" y="46"/>
                  <a:pt x="70" y="53"/>
                  <a:pt x="74" y="57"/>
                </a:cubicBezTo>
                <a:cubicBezTo>
                  <a:pt x="74" y="60"/>
                  <a:pt x="72" y="62"/>
                  <a:pt x="69" y="62"/>
                </a:cubicBezTo>
                <a:close/>
                <a:moveTo>
                  <a:pt x="41" y="68"/>
                </a:moveTo>
                <a:cubicBezTo>
                  <a:pt x="38" y="68"/>
                  <a:pt x="35" y="65"/>
                  <a:pt x="35" y="62"/>
                </a:cubicBezTo>
                <a:cubicBezTo>
                  <a:pt x="35" y="62"/>
                  <a:pt x="35" y="61"/>
                  <a:pt x="34" y="61"/>
                </a:cubicBezTo>
                <a:cubicBezTo>
                  <a:pt x="34" y="61"/>
                  <a:pt x="34" y="62"/>
                  <a:pt x="34" y="62"/>
                </a:cubicBezTo>
                <a:cubicBezTo>
                  <a:pt x="34" y="66"/>
                  <a:pt x="37" y="69"/>
                  <a:pt x="41" y="69"/>
                </a:cubicBezTo>
                <a:cubicBezTo>
                  <a:pt x="41" y="69"/>
                  <a:pt x="42" y="69"/>
                  <a:pt x="42" y="68"/>
                </a:cubicBezTo>
                <a:cubicBezTo>
                  <a:pt x="42" y="68"/>
                  <a:pt x="41" y="68"/>
                  <a:pt x="41" y="6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7"/>
          <p:cNvSpPr>
            <a:spLocks noEditPoints="1"/>
          </p:cNvSpPr>
          <p:nvPr/>
        </p:nvSpPr>
        <p:spPr bwMode="auto">
          <a:xfrm>
            <a:off x="3505201" y="2736056"/>
            <a:ext cx="195263" cy="231775"/>
          </a:xfrm>
          <a:custGeom>
            <a:avLst/>
            <a:gdLst/>
            <a:ahLst/>
            <a:cxnLst>
              <a:cxn ang="0">
                <a:pos x="52" y="38"/>
              </a:cxn>
              <a:cxn ang="0">
                <a:pos x="47" y="44"/>
              </a:cxn>
              <a:cxn ang="0">
                <a:pos x="22" y="47"/>
              </a:cxn>
              <a:cxn ang="0">
                <a:pos x="6" y="42"/>
              </a:cxn>
              <a:cxn ang="0">
                <a:pos x="4" y="35"/>
              </a:cxn>
              <a:cxn ang="0">
                <a:pos x="0" y="10"/>
              </a:cxn>
              <a:cxn ang="0">
                <a:pos x="7" y="4"/>
              </a:cxn>
              <a:cxn ang="0">
                <a:pos x="20" y="1"/>
              </a:cxn>
              <a:cxn ang="0">
                <a:pos x="47" y="3"/>
              </a:cxn>
              <a:cxn ang="0">
                <a:pos x="56" y="8"/>
              </a:cxn>
              <a:cxn ang="0">
                <a:pos x="56" y="12"/>
              </a:cxn>
              <a:cxn ang="0">
                <a:pos x="52" y="38"/>
              </a:cxn>
              <a:cxn ang="0">
                <a:pos x="44" y="62"/>
              </a:cxn>
              <a:cxn ang="0">
                <a:pos x="20" y="65"/>
              </a:cxn>
              <a:cxn ang="0">
                <a:pos x="9" y="59"/>
              </a:cxn>
              <a:cxn ang="0">
                <a:pos x="7" y="48"/>
              </a:cxn>
              <a:cxn ang="0">
                <a:pos x="7" y="47"/>
              </a:cxn>
              <a:cxn ang="0">
                <a:pos x="8" y="47"/>
              </a:cxn>
              <a:cxn ang="0">
                <a:pos x="48" y="47"/>
              </a:cxn>
              <a:cxn ang="0">
                <a:pos x="49" y="51"/>
              </a:cxn>
              <a:cxn ang="0">
                <a:pos x="44" y="62"/>
              </a:cxn>
              <a:cxn ang="0">
                <a:pos x="39" y="6"/>
              </a:cxn>
              <a:cxn ang="0">
                <a:pos x="16" y="6"/>
              </a:cxn>
              <a:cxn ang="0">
                <a:pos x="10" y="9"/>
              </a:cxn>
              <a:cxn ang="0">
                <a:pos x="19" y="12"/>
              </a:cxn>
              <a:cxn ang="0">
                <a:pos x="37" y="12"/>
              </a:cxn>
              <a:cxn ang="0">
                <a:pos x="47" y="9"/>
              </a:cxn>
              <a:cxn ang="0">
                <a:pos x="39" y="6"/>
              </a:cxn>
              <a:cxn ang="0">
                <a:pos x="24" y="24"/>
              </a:cxn>
              <a:cxn ang="0">
                <a:pos x="19" y="33"/>
              </a:cxn>
              <a:cxn ang="0">
                <a:pos x="29" y="41"/>
              </a:cxn>
              <a:cxn ang="0">
                <a:pos x="37" y="31"/>
              </a:cxn>
              <a:cxn ang="0">
                <a:pos x="24" y="24"/>
              </a:cxn>
              <a:cxn ang="0">
                <a:pos x="26" y="36"/>
              </a:cxn>
              <a:cxn ang="0">
                <a:pos x="26" y="28"/>
              </a:cxn>
              <a:cxn ang="0">
                <a:pos x="32" y="32"/>
              </a:cxn>
              <a:cxn ang="0">
                <a:pos x="26" y="36"/>
              </a:cxn>
            </a:cxnLst>
            <a:rect l="0" t="0" r="r" b="b"/>
            <a:pathLst>
              <a:path w="57" h="67">
                <a:moveTo>
                  <a:pt x="52" y="38"/>
                </a:moveTo>
                <a:cubicBezTo>
                  <a:pt x="51" y="41"/>
                  <a:pt x="49" y="42"/>
                  <a:pt x="47" y="44"/>
                </a:cubicBezTo>
                <a:cubicBezTo>
                  <a:pt x="39" y="47"/>
                  <a:pt x="30" y="48"/>
                  <a:pt x="22" y="47"/>
                </a:cubicBezTo>
                <a:cubicBezTo>
                  <a:pt x="17" y="47"/>
                  <a:pt x="11" y="45"/>
                  <a:pt x="6" y="42"/>
                </a:cubicBezTo>
                <a:cubicBezTo>
                  <a:pt x="4" y="40"/>
                  <a:pt x="4" y="37"/>
                  <a:pt x="4" y="35"/>
                </a:cubicBezTo>
                <a:cubicBezTo>
                  <a:pt x="2" y="26"/>
                  <a:pt x="1" y="18"/>
                  <a:pt x="0" y="10"/>
                </a:cubicBezTo>
                <a:cubicBezTo>
                  <a:pt x="0" y="6"/>
                  <a:pt x="4" y="5"/>
                  <a:pt x="7" y="4"/>
                </a:cubicBezTo>
                <a:cubicBezTo>
                  <a:pt x="11" y="2"/>
                  <a:pt x="16" y="1"/>
                  <a:pt x="20" y="1"/>
                </a:cubicBezTo>
                <a:cubicBezTo>
                  <a:pt x="29" y="0"/>
                  <a:pt x="38" y="0"/>
                  <a:pt x="47" y="3"/>
                </a:cubicBezTo>
                <a:cubicBezTo>
                  <a:pt x="50" y="4"/>
                  <a:pt x="54" y="5"/>
                  <a:pt x="56" y="8"/>
                </a:cubicBezTo>
                <a:cubicBezTo>
                  <a:pt x="57" y="9"/>
                  <a:pt x="56" y="11"/>
                  <a:pt x="56" y="12"/>
                </a:cubicBezTo>
                <a:cubicBezTo>
                  <a:pt x="55" y="21"/>
                  <a:pt x="53" y="30"/>
                  <a:pt x="52" y="38"/>
                </a:cubicBezTo>
                <a:close/>
                <a:moveTo>
                  <a:pt x="44" y="62"/>
                </a:moveTo>
                <a:cubicBezTo>
                  <a:pt x="37" y="66"/>
                  <a:pt x="28" y="67"/>
                  <a:pt x="20" y="65"/>
                </a:cubicBezTo>
                <a:cubicBezTo>
                  <a:pt x="16" y="65"/>
                  <a:pt x="11" y="63"/>
                  <a:pt x="9" y="59"/>
                </a:cubicBezTo>
                <a:cubicBezTo>
                  <a:pt x="8" y="55"/>
                  <a:pt x="7" y="51"/>
                  <a:pt x="7" y="48"/>
                </a:cubicBezTo>
                <a:cubicBezTo>
                  <a:pt x="7" y="47"/>
                  <a:pt x="7" y="47"/>
                  <a:pt x="7" y="47"/>
                </a:cubicBezTo>
                <a:cubicBezTo>
                  <a:pt x="8" y="47"/>
                  <a:pt x="8" y="47"/>
                  <a:pt x="8" y="47"/>
                </a:cubicBezTo>
                <a:cubicBezTo>
                  <a:pt x="20" y="54"/>
                  <a:pt x="36" y="54"/>
                  <a:pt x="48" y="47"/>
                </a:cubicBezTo>
                <a:cubicBezTo>
                  <a:pt x="50" y="47"/>
                  <a:pt x="49" y="49"/>
                  <a:pt x="49" y="51"/>
                </a:cubicBezTo>
                <a:cubicBezTo>
                  <a:pt x="48" y="55"/>
                  <a:pt x="48" y="60"/>
                  <a:pt x="44" y="62"/>
                </a:cubicBezTo>
                <a:close/>
                <a:moveTo>
                  <a:pt x="39" y="6"/>
                </a:moveTo>
                <a:cubicBezTo>
                  <a:pt x="32" y="5"/>
                  <a:pt x="24" y="5"/>
                  <a:pt x="16" y="6"/>
                </a:cubicBezTo>
                <a:cubicBezTo>
                  <a:pt x="14" y="7"/>
                  <a:pt x="11" y="7"/>
                  <a:pt x="10" y="9"/>
                </a:cubicBezTo>
                <a:cubicBezTo>
                  <a:pt x="12" y="12"/>
                  <a:pt x="16" y="12"/>
                  <a:pt x="19" y="12"/>
                </a:cubicBezTo>
                <a:cubicBezTo>
                  <a:pt x="25" y="13"/>
                  <a:pt x="31" y="13"/>
                  <a:pt x="37" y="12"/>
                </a:cubicBezTo>
                <a:cubicBezTo>
                  <a:pt x="40" y="12"/>
                  <a:pt x="44" y="12"/>
                  <a:pt x="47" y="9"/>
                </a:cubicBezTo>
                <a:cubicBezTo>
                  <a:pt x="45" y="7"/>
                  <a:pt x="42" y="6"/>
                  <a:pt x="39" y="6"/>
                </a:cubicBezTo>
                <a:close/>
                <a:moveTo>
                  <a:pt x="24" y="24"/>
                </a:moveTo>
                <a:cubicBezTo>
                  <a:pt x="21" y="25"/>
                  <a:pt x="19" y="29"/>
                  <a:pt x="19" y="33"/>
                </a:cubicBezTo>
                <a:cubicBezTo>
                  <a:pt x="19" y="38"/>
                  <a:pt x="24" y="42"/>
                  <a:pt x="29" y="41"/>
                </a:cubicBezTo>
                <a:cubicBezTo>
                  <a:pt x="34" y="41"/>
                  <a:pt x="38" y="36"/>
                  <a:pt x="37" y="31"/>
                </a:cubicBezTo>
                <a:cubicBezTo>
                  <a:pt x="36" y="25"/>
                  <a:pt x="30" y="21"/>
                  <a:pt x="24" y="24"/>
                </a:cubicBezTo>
                <a:close/>
                <a:moveTo>
                  <a:pt x="26" y="36"/>
                </a:moveTo>
                <a:cubicBezTo>
                  <a:pt x="23" y="35"/>
                  <a:pt x="23" y="30"/>
                  <a:pt x="26" y="28"/>
                </a:cubicBezTo>
                <a:cubicBezTo>
                  <a:pt x="29" y="27"/>
                  <a:pt x="32" y="29"/>
                  <a:pt x="32" y="32"/>
                </a:cubicBezTo>
                <a:cubicBezTo>
                  <a:pt x="33" y="35"/>
                  <a:pt x="29" y="38"/>
                  <a:pt x="26" y="36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8"/>
          <p:cNvSpPr>
            <a:spLocks/>
          </p:cNvSpPr>
          <p:nvPr/>
        </p:nvSpPr>
        <p:spPr bwMode="auto">
          <a:xfrm>
            <a:off x="4000501" y="2743994"/>
            <a:ext cx="127000" cy="230188"/>
          </a:xfrm>
          <a:custGeom>
            <a:avLst/>
            <a:gdLst/>
            <a:ahLst/>
            <a:cxnLst>
              <a:cxn ang="0">
                <a:pos x="36" y="20"/>
              </a:cxn>
              <a:cxn ang="0">
                <a:pos x="15" y="66"/>
              </a:cxn>
              <a:cxn ang="0">
                <a:pos x="13" y="67"/>
              </a:cxn>
              <a:cxn ang="0">
                <a:pos x="12" y="67"/>
              </a:cxn>
              <a:cxn ang="0">
                <a:pos x="11" y="65"/>
              </a:cxn>
              <a:cxn ang="0">
                <a:pos x="19" y="33"/>
              </a:cxn>
              <a:cxn ang="0">
                <a:pos x="3" y="37"/>
              </a:cxn>
              <a:cxn ang="0">
                <a:pos x="2" y="37"/>
              </a:cxn>
              <a:cxn ang="0">
                <a:pos x="1" y="36"/>
              </a:cxn>
              <a:cxn ang="0">
                <a:pos x="1" y="35"/>
              </a:cxn>
              <a:cxn ang="0">
                <a:pos x="9" y="2"/>
              </a:cxn>
              <a:cxn ang="0">
                <a:pos x="10" y="0"/>
              </a:cxn>
              <a:cxn ang="0">
                <a:pos x="24" y="0"/>
              </a:cxn>
              <a:cxn ang="0">
                <a:pos x="25" y="2"/>
              </a:cxn>
              <a:cxn ang="0">
                <a:pos x="25" y="3"/>
              </a:cxn>
              <a:cxn ang="0">
                <a:pos x="18" y="21"/>
              </a:cxn>
              <a:cxn ang="0">
                <a:pos x="34" y="18"/>
              </a:cxn>
              <a:cxn ang="0">
                <a:pos x="35" y="17"/>
              </a:cxn>
              <a:cxn ang="0">
                <a:pos x="36" y="18"/>
              </a:cxn>
              <a:cxn ang="0">
                <a:pos x="36" y="20"/>
              </a:cxn>
            </a:cxnLst>
            <a:rect l="0" t="0" r="r" b="b"/>
            <a:pathLst>
              <a:path w="37" h="67">
                <a:moveTo>
                  <a:pt x="36" y="20"/>
                </a:moveTo>
                <a:cubicBezTo>
                  <a:pt x="15" y="66"/>
                  <a:pt x="15" y="66"/>
                  <a:pt x="15" y="66"/>
                </a:cubicBezTo>
                <a:cubicBezTo>
                  <a:pt x="14" y="67"/>
                  <a:pt x="14" y="67"/>
                  <a:pt x="13" y="67"/>
                </a:cubicBezTo>
                <a:cubicBezTo>
                  <a:pt x="13" y="67"/>
                  <a:pt x="13" y="67"/>
                  <a:pt x="12" y="67"/>
                </a:cubicBezTo>
                <a:cubicBezTo>
                  <a:pt x="11" y="67"/>
                  <a:pt x="11" y="66"/>
                  <a:pt x="11" y="65"/>
                </a:cubicBezTo>
                <a:cubicBezTo>
                  <a:pt x="19" y="33"/>
                  <a:pt x="19" y="33"/>
                  <a:pt x="19" y="33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7"/>
                  <a:pt x="2" y="37"/>
                  <a:pt x="2" y="37"/>
                </a:cubicBezTo>
                <a:cubicBezTo>
                  <a:pt x="2" y="37"/>
                  <a:pt x="1" y="37"/>
                  <a:pt x="1" y="36"/>
                </a:cubicBezTo>
                <a:cubicBezTo>
                  <a:pt x="1" y="36"/>
                  <a:pt x="0" y="35"/>
                  <a:pt x="1" y="35"/>
                </a:cubicBezTo>
                <a:cubicBezTo>
                  <a:pt x="9" y="2"/>
                  <a:pt x="9" y="2"/>
                  <a:pt x="9" y="2"/>
                </a:cubicBezTo>
                <a:cubicBezTo>
                  <a:pt x="9" y="1"/>
                  <a:pt x="10" y="0"/>
                  <a:pt x="1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1"/>
                  <a:pt x="25" y="2"/>
                </a:cubicBezTo>
                <a:cubicBezTo>
                  <a:pt x="25" y="2"/>
                  <a:pt x="25" y="3"/>
                  <a:pt x="25" y="3"/>
                </a:cubicBezTo>
                <a:cubicBezTo>
                  <a:pt x="18" y="21"/>
                  <a:pt x="18" y="21"/>
                  <a:pt x="18" y="21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7"/>
                  <a:pt x="34" y="17"/>
                  <a:pt x="35" y="17"/>
                </a:cubicBezTo>
                <a:cubicBezTo>
                  <a:pt x="35" y="17"/>
                  <a:pt x="36" y="18"/>
                  <a:pt x="36" y="18"/>
                </a:cubicBezTo>
                <a:cubicBezTo>
                  <a:pt x="36" y="19"/>
                  <a:pt x="37" y="19"/>
                  <a:pt x="36" y="2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9"/>
          <p:cNvSpPr>
            <a:spLocks noEditPoints="1"/>
          </p:cNvSpPr>
          <p:nvPr/>
        </p:nvSpPr>
        <p:spPr bwMode="auto">
          <a:xfrm>
            <a:off x="4494213" y="2743994"/>
            <a:ext cx="179388" cy="209550"/>
          </a:xfrm>
          <a:custGeom>
            <a:avLst/>
            <a:gdLst/>
            <a:ahLst/>
            <a:cxnLst>
              <a:cxn ang="0">
                <a:pos x="49" y="1"/>
              </a:cxn>
              <a:cxn ang="0">
                <a:pos x="52" y="5"/>
              </a:cxn>
              <a:cxn ang="0">
                <a:pos x="52" y="57"/>
              </a:cxn>
              <a:cxn ang="0">
                <a:pos x="49" y="61"/>
              </a:cxn>
              <a:cxn ang="0">
                <a:pos x="47" y="61"/>
              </a:cxn>
              <a:cxn ang="0">
                <a:pos x="44" y="60"/>
              </a:cxn>
              <a:cxn ang="0">
                <a:pos x="26" y="43"/>
              </a:cxn>
              <a:cxn ang="0">
                <a:pos x="8" y="60"/>
              </a:cxn>
              <a:cxn ang="0">
                <a:pos x="5" y="61"/>
              </a:cxn>
              <a:cxn ang="0">
                <a:pos x="3" y="61"/>
              </a:cxn>
              <a:cxn ang="0">
                <a:pos x="0" y="57"/>
              </a:cxn>
              <a:cxn ang="0">
                <a:pos x="0" y="5"/>
              </a:cxn>
              <a:cxn ang="0">
                <a:pos x="3" y="1"/>
              </a:cxn>
              <a:cxn ang="0">
                <a:pos x="5" y="0"/>
              </a:cxn>
              <a:cxn ang="0">
                <a:pos x="47" y="0"/>
              </a:cxn>
              <a:cxn ang="0">
                <a:pos x="49" y="1"/>
              </a:cxn>
              <a:cxn ang="0">
                <a:pos x="6" y="6"/>
              </a:cxn>
              <a:cxn ang="0">
                <a:pos x="6" y="55"/>
              </a:cxn>
              <a:cxn ang="0">
                <a:pos x="23" y="39"/>
              </a:cxn>
              <a:cxn ang="0">
                <a:pos x="26" y="36"/>
              </a:cxn>
              <a:cxn ang="0">
                <a:pos x="30" y="39"/>
              </a:cxn>
              <a:cxn ang="0">
                <a:pos x="47" y="55"/>
              </a:cxn>
              <a:cxn ang="0">
                <a:pos x="47" y="6"/>
              </a:cxn>
              <a:cxn ang="0">
                <a:pos x="6" y="6"/>
              </a:cxn>
            </a:cxnLst>
            <a:rect l="0" t="0" r="r" b="b"/>
            <a:pathLst>
              <a:path w="52" h="61">
                <a:moveTo>
                  <a:pt x="49" y="1"/>
                </a:moveTo>
                <a:cubicBezTo>
                  <a:pt x="51" y="1"/>
                  <a:pt x="52" y="3"/>
                  <a:pt x="52" y="5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9"/>
                  <a:pt x="51" y="60"/>
                  <a:pt x="49" y="61"/>
                </a:cubicBezTo>
                <a:cubicBezTo>
                  <a:pt x="48" y="61"/>
                  <a:pt x="48" y="61"/>
                  <a:pt x="47" y="61"/>
                </a:cubicBezTo>
                <a:cubicBezTo>
                  <a:pt x="46" y="61"/>
                  <a:pt x="45" y="61"/>
                  <a:pt x="44" y="60"/>
                </a:cubicBezTo>
                <a:cubicBezTo>
                  <a:pt x="26" y="43"/>
                  <a:pt x="26" y="43"/>
                  <a:pt x="26" y="43"/>
                </a:cubicBezTo>
                <a:cubicBezTo>
                  <a:pt x="8" y="60"/>
                  <a:pt x="8" y="60"/>
                  <a:pt x="8" y="60"/>
                </a:cubicBezTo>
                <a:cubicBezTo>
                  <a:pt x="8" y="61"/>
                  <a:pt x="6" y="61"/>
                  <a:pt x="5" y="61"/>
                </a:cubicBezTo>
                <a:cubicBezTo>
                  <a:pt x="5" y="61"/>
                  <a:pt x="4" y="61"/>
                  <a:pt x="3" y="61"/>
                </a:cubicBezTo>
                <a:cubicBezTo>
                  <a:pt x="2" y="60"/>
                  <a:pt x="0" y="59"/>
                  <a:pt x="0" y="57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1"/>
                  <a:pt x="3" y="1"/>
                </a:cubicBezTo>
                <a:cubicBezTo>
                  <a:pt x="4" y="1"/>
                  <a:pt x="5" y="0"/>
                  <a:pt x="5" y="0"/>
                </a:cubicBezTo>
                <a:cubicBezTo>
                  <a:pt x="6" y="0"/>
                  <a:pt x="46" y="0"/>
                  <a:pt x="47" y="0"/>
                </a:cubicBezTo>
                <a:cubicBezTo>
                  <a:pt x="48" y="0"/>
                  <a:pt x="48" y="1"/>
                  <a:pt x="49" y="1"/>
                </a:cubicBezTo>
                <a:close/>
                <a:moveTo>
                  <a:pt x="6" y="6"/>
                </a:moveTo>
                <a:cubicBezTo>
                  <a:pt x="6" y="55"/>
                  <a:pt x="6" y="55"/>
                  <a:pt x="6" y="55"/>
                </a:cubicBezTo>
                <a:cubicBezTo>
                  <a:pt x="23" y="39"/>
                  <a:pt x="23" y="39"/>
                  <a:pt x="23" y="39"/>
                </a:cubicBezTo>
                <a:cubicBezTo>
                  <a:pt x="26" y="36"/>
                  <a:pt x="26" y="36"/>
                  <a:pt x="26" y="36"/>
                </a:cubicBezTo>
                <a:cubicBezTo>
                  <a:pt x="30" y="39"/>
                  <a:pt x="30" y="39"/>
                  <a:pt x="30" y="39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6"/>
                  <a:pt x="47" y="6"/>
                  <a:pt x="47" y="6"/>
                </a:cubicBezTo>
                <a:lnTo>
                  <a:pt x="6" y="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50"/>
          <p:cNvSpPr>
            <a:spLocks noEditPoints="1"/>
          </p:cNvSpPr>
          <p:nvPr/>
        </p:nvSpPr>
        <p:spPr bwMode="auto">
          <a:xfrm>
            <a:off x="4989513" y="2726531"/>
            <a:ext cx="192088" cy="247650"/>
          </a:xfrm>
          <a:custGeom>
            <a:avLst/>
            <a:gdLst/>
            <a:ahLst/>
            <a:cxnLst>
              <a:cxn ang="0">
                <a:pos x="54" y="72"/>
              </a:cxn>
              <a:cxn ang="0">
                <a:pos x="0" y="3"/>
              </a:cxn>
              <a:cxn ang="0">
                <a:pos x="56" y="3"/>
              </a:cxn>
              <a:cxn ang="0">
                <a:pos x="11" y="11"/>
              </a:cxn>
              <a:cxn ang="0">
                <a:pos x="11" y="16"/>
              </a:cxn>
              <a:cxn ang="0">
                <a:pos x="15" y="12"/>
              </a:cxn>
              <a:cxn ang="0">
                <a:pos x="11" y="21"/>
              </a:cxn>
              <a:cxn ang="0">
                <a:pos x="11" y="26"/>
              </a:cxn>
              <a:cxn ang="0">
                <a:pos x="15" y="22"/>
              </a:cxn>
              <a:cxn ang="0">
                <a:pos x="11" y="31"/>
              </a:cxn>
              <a:cxn ang="0">
                <a:pos x="11" y="36"/>
              </a:cxn>
              <a:cxn ang="0">
                <a:pos x="15" y="32"/>
              </a:cxn>
              <a:cxn ang="0">
                <a:pos x="11" y="41"/>
              </a:cxn>
              <a:cxn ang="0">
                <a:pos x="11" y="47"/>
              </a:cxn>
              <a:cxn ang="0">
                <a:pos x="15" y="43"/>
              </a:cxn>
              <a:cxn ang="0">
                <a:pos x="11" y="52"/>
              </a:cxn>
              <a:cxn ang="0">
                <a:pos x="11" y="57"/>
              </a:cxn>
              <a:cxn ang="0">
                <a:pos x="15" y="53"/>
              </a:cxn>
              <a:cxn ang="0">
                <a:pos x="24" y="16"/>
              </a:cxn>
              <a:cxn ang="0">
                <a:pos x="24" y="11"/>
              </a:cxn>
              <a:cxn ang="0">
                <a:pos x="20" y="14"/>
              </a:cxn>
              <a:cxn ang="0">
                <a:pos x="24" y="26"/>
              </a:cxn>
              <a:cxn ang="0">
                <a:pos x="24" y="21"/>
              </a:cxn>
              <a:cxn ang="0">
                <a:pos x="20" y="25"/>
              </a:cxn>
              <a:cxn ang="0">
                <a:pos x="24" y="36"/>
              </a:cxn>
              <a:cxn ang="0">
                <a:pos x="24" y="31"/>
              </a:cxn>
              <a:cxn ang="0">
                <a:pos x="20" y="35"/>
              </a:cxn>
              <a:cxn ang="0">
                <a:pos x="24" y="47"/>
              </a:cxn>
              <a:cxn ang="0">
                <a:pos x="24" y="41"/>
              </a:cxn>
              <a:cxn ang="0">
                <a:pos x="20" y="45"/>
              </a:cxn>
              <a:cxn ang="0">
                <a:pos x="22" y="57"/>
              </a:cxn>
              <a:cxn ang="0">
                <a:pos x="22" y="67"/>
              </a:cxn>
              <a:cxn ang="0">
                <a:pos x="36" y="58"/>
              </a:cxn>
              <a:cxn ang="0">
                <a:pos x="32" y="11"/>
              </a:cxn>
              <a:cxn ang="0">
                <a:pos x="32" y="16"/>
              </a:cxn>
              <a:cxn ang="0">
                <a:pos x="36" y="12"/>
              </a:cxn>
              <a:cxn ang="0">
                <a:pos x="32" y="21"/>
              </a:cxn>
              <a:cxn ang="0">
                <a:pos x="32" y="26"/>
              </a:cxn>
              <a:cxn ang="0">
                <a:pos x="36" y="22"/>
              </a:cxn>
              <a:cxn ang="0">
                <a:pos x="32" y="31"/>
              </a:cxn>
              <a:cxn ang="0">
                <a:pos x="32" y="36"/>
              </a:cxn>
              <a:cxn ang="0">
                <a:pos x="36" y="32"/>
              </a:cxn>
              <a:cxn ang="0">
                <a:pos x="32" y="41"/>
              </a:cxn>
              <a:cxn ang="0">
                <a:pos x="32" y="47"/>
              </a:cxn>
              <a:cxn ang="0">
                <a:pos x="36" y="43"/>
              </a:cxn>
              <a:cxn ang="0">
                <a:pos x="42" y="11"/>
              </a:cxn>
              <a:cxn ang="0">
                <a:pos x="42" y="16"/>
              </a:cxn>
              <a:cxn ang="0">
                <a:pos x="46" y="12"/>
              </a:cxn>
              <a:cxn ang="0">
                <a:pos x="42" y="21"/>
              </a:cxn>
              <a:cxn ang="0">
                <a:pos x="42" y="26"/>
              </a:cxn>
              <a:cxn ang="0">
                <a:pos x="46" y="22"/>
              </a:cxn>
              <a:cxn ang="0">
                <a:pos x="42" y="31"/>
              </a:cxn>
              <a:cxn ang="0">
                <a:pos x="42" y="36"/>
              </a:cxn>
              <a:cxn ang="0">
                <a:pos x="46" y="32"/>
              </a:cxn>
              <a:cxn ang="0">
                <a:pos x="42" y="41"/>
              </a:cxn>
              <a:cxn ang="0">
                <a:pos x="42" y="47"/>
              </a:cxn>
              <a:cxn ang="0">
                <a:pos x="46" y="43"/>
              </a:cxn>
              <a:cxn ang="0">
                <a:pos x="42" y="52"/>
              </a:cxn>
              <a:cxn ang="0">
                <a:pos x="42" y="57"/>
              </a:cxn>
              <a:cxn ang="0">
                <a:pos x="46" y="53"/>
              </a:cxn>
            </a:cxnLst>
            <a:rect l="0" t="0" r="r" b="b"/>
            <a:pathLst>
              <a:path w="56" h="72">
                <a:moveTo>
                  <a:pt x="56" y="3"/>
                </a:moveTo>
                <a:cubicBezTo>
                  <a:pt x="56" y="70"/>
                  <a:pt x="56" y="70"/>
                  <a:pt x="56" y="70"/>
                </a:cubicBezTo>
                <a:cubicBezTo>
                  <a:pt x="56" y="71"/>
                  <a:pt x="55" y="72"/>
                  <a:pt x="54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2"/>
                  <a:pt x="0" y="71"/>
                  <a:pt x="0" y="7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5" y="0"/>
                  <a:pt x="56" y="1"/>
                  <a:pt x="56" y="3"/>
                </a:cubicBezTo>
                <a:close/>
                <a:moveTo>
                  <a:pt x="15" y="12"/>
                </a:moveTo>
                <a:cubicBezTo>
                  <a:pt x="15" y="11"/>
                  <a:pt x="15" y="11"/>
                  <a:pt x="14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0" y="11"/>
                  <a:pt x="10" y="12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5"/>
                  <a:pt x="11" y="16"/>
                  <a:pt x="11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5" y="16"/>
                  <a:pt x="15" y="15"/>
                  <a:pt x="15" y="14"/>
                </a:cubicBezTo>
                <a:lnTo>
                  <a:pt x="15" y="12"/>
                </a:lnTo>
                <a:close/>
                <a:moveTo>
                  <a:pt x="15" y="22"/>
                </a:moveTo>
                <a:cubicBezTo>
                  <a:pt x="15" y="21"/>
                  <a:pt x="15" y="21"/>
                  <a:pt x="14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0" y="21"/>
                  <a:pt x="10" y="22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25"/>
                  <a:pt x="11" y="26"/>
                  <a:pt x="11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5" y="26"/>
                  <a:pt x="15" y="25"/>
                  <a:pt x="15" y="25"/>
                </a:cubicBezTo>
                <a:lnTo>
                  <a:pt x="15" y="22"/>
                </a:lnTo>
                <a:close/>
                <a:moveTo>
                  <a:pt x="15" y="32"/>
                </a:moveTo>
                <a:cubicBezTo>
                  <a:pt x="15" y="32"/>
                  <a:pt x="15" y="31"/>
                  <a:pt x="14" y="31"/>
                </a:cubicBezTo>
                <a:cubicBezTo>
                  <a:pt x="11" y="31"/>
                  <a:pt x="11" y="31"/>
                  <a:pt x="11" y="31"/>
                </a:cubicBezTo>
                <a:cubicBezTo>
                  <a:pt x="11" y="31"/>
                  <a:pt x="10" y="32"/>
                  <a:pt x="10" y="32"/>
                </a:cubicBezTo>
                <a:cubicBezTo>
                  <a:pt x="10" y="35"/>
                  <a:pt x="10" y="35"/>
                  <a:pt x="10" y="35"/>
                </a:cubicBezTo>
                <a:cubicBezTo>
                  <a:pt x="10" y="36"/>
                  <a:pt x="11" y="36"/>
                  <a:pt x="11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5" y="36"/>
                  <a:pt x="15" y="36"/>
                  <a:pt x="15" y="35"/>
                </a:cubicBezTo>
                <a:lnTo>
                  <a:pt x="15" y="32"/>
                </a:lnTo>
                <a:close/>
                <a:moveTo>
                  <a:pt x="15" y="43"/>
                </a:moveTo>
                <a:cubicBezTo>
                  <a:pt x="15" y="42"/>
                  <a:pt x="15" y="41"/>
                  <a:pt x="14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0" y="42"/>
                  <a:pt x="10" y="43"/>
                </a:cubicBezTo>
                <a:cubicBezTo>
                  <a:pt x="10" y="45"/>
                  <a:pt x="10" y="45"/>
                  <a:pt x="10" y="45"/>
                </a:cubicBezTo>
                <a:cubicBezTo>
                  <a:pt x="10" y="46"/>
                  <a:pt x="11" y="47"/>
                  <a:pt x="11" y="47"/>
                </a:cubicBezTo>
                <a:cubicBezTo>
                  <a:pt x="14" y="47"/>
                  <a:pt x="14" y="47"/>
                  <a:pt x="14" y="47"/>
                </a:cubicBezTo>
                <a:cubicBezTo>
                  <a:pt x="15" y="47"/>
                  <a:pt x="15" y="46"/>
                  <a:pt x="15" y="45"/>
                </a:cubicBezTo>
                <a:lnTo>
                  <a:pt x="15" y="43"/>
                </a:lnTo>
                <a:close/>
                <a:moveTo>
                  <a:pt x="15" y="53"/>
                </a:moveTo>
                <a:cubicBezTo>
                  <a:pt x="15" y="52"/>
                  <a:pt x="15" y="52"/>
                  <a:pt x="14" y="52"/>
                </a:cubicBezTo>
                <a:cubicBezTo>
                  <a:pt x="11" y="52"/>
                  <a:pt x="11" y="52"/>
                  <a:pt x="11" y="52"/>
                </a:cubicBezTo>
                <a:cubicBezTo>
                  <a:pt x="11" y="52"/>
                  <a:pt x="10" y="52"/>
                  <a:pt x="10" y="53"/>
                </a:cubicBezTo>
                <a:cubicBezTo>
                  <a:pt x="10" y="56"/>
                  <a:pt x="10" y="56"/>
                  <a:pt x="10" y="56"/>
                </a:cubicBezTo>
                <a:cubicBezTo>
                  <a:pt x="10" y="56"/>
                  <a:pt x="11" y="57"/>
                  <a:pt x="11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15" y="57"/>
                  <a:pt x="15" y="56"/>
                  <a:pt x="15" y="56"/>
                </a:cubicBezTo>
                <a:lnTo>
                  <a:pt x="15" y="53"/>
                </a:lnTo>
                <a:close/>
                <a:moveTo>
                  <a:pt x="20" y="14"/>
                </a:moveTo>
                <a:cubicBezTo>
                  <a:pt x="20" y="15"/>
                  <a:pt x="21" y="16"/>
                  <a:pt x="22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5" y="16"/>
                  <a:pt x="25" y="15"/>
                  <a:pt x="25" y="14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1"/>
                  <a:pt x="25" y="11"/>
                  <a:pt x="24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21" y="11"/>
                  <a:pt x="20" y="11"/>
                  <a:pt x="20" y="12"/>
                </a:cubicBezTo>
                <a:lnTo>
                  <a:pt x="20" y="14"/>
                </a:lnTo>
                <a:close/>
                <a:moveTo>
                  <a:pt x="20" y="25"/>
                </a:moveTo>
                <a:cubicBezTo>
                  <a:pt x="20" y="25"/>
                  <a:pt x="21" y="26"/>
                  <a:pt x="22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5" y="26"/>
                  <a:pt x="25" y="25"/>
                  <a:pt x="25" y="25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1"/>
                  <a:pt x="25" y="21"/>
                  <a:pt x="24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1" y="21"/>
                  <a:pt x="20" y="21"/>
                  <a:pt x="20" y="22"/>
                </a:cubicBezTo>
                <a:lnTo>
                  <a:pt x="20" y="25"/>
                </a:lnTo>
                <a:close/>
                <a:moveTo>
                  <a:pt x="20" y="35"/>
                </a:moveTo>
                <a:cubicBezTo>
                  <a:pt x="20" y="36"/>
                  <a:pt x="21" y="36"/>
                  <a:pt x="22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5" y="36"/>
                  <a:pt x="25" y="36"/>
                  <a:pt x="25" y="35"/>
                </a:cubicBezTo>
                <a:cubicBezTo>
                  <a:pt x="25" y="32"/>
                  <a:pt x="25" y="32"/>
                  <a:pt x="25" y="32"/>
                </a:cubicBezTo>
                <a:cubicBezTo>
                  <a:pt x="25" y="32"/>
                  <a:pt x="25" y="31"/>
                  <a:pt x="24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1" y="31"/>
                  <a:pt x="20" y="32"/>
                  <a:pt x="20" y="32"/>
                </a:cubicBezTo>
                <a:lnTo>
                  <a:pt x="20" y="35"/>
                </a:lnTo>
                <a:close/>
                <a:moveTo>
                  <a:pt x="20" y="45"/>
                </a:moveTo>
                <a:cubicBezTo>
                  <a:pt x="20" y="46"/>
                  <a:pt x="21" y="47"/>
                  <a:pt x="22" y="47"/>
                </a:cubicBezTo>
                <a:cubicBezTo>
                  <a:pt x="24" y="47"/>
                  <a:pt x="24" y="47"/>
                  <a:pt x="24" y="47"/>
                </a:cubicBezTo>
                <a:cubicBezTo>
                  <a:pt x="25" y="47"/>
                  <a:pt x="25" y="46"/>
                  <a:pt x="25" y="45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2"/>
                  <a:pt x="25" y="41"/>
                  <a:pt x="24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1" y="41"/>
                  <a:pt x="20" y="42"/>
                  <a:pt x="20" y="43"/>
                </a:cubicBezTo>
                <a:lnTo>
                  <a:pt x="20" y="45"/>
                </a:lnTo>
                <a:close/>
                <a:moveTo>
                  <a:pt x="36" y="58"/>
                </a:moveTo>
                <a:cubicBezTo>
                  <a:pt x="36" y="57"/>
                  <a:pt x="35" y="57"/>
                  <a:pt x="34" y="57"/>
                </a:cubicBezTo>
                <a:cubicBezTo>
                  <a:pt x="22" y="57"/>
                  <a:pt x="22" y="57"/>
                  <a:pt x="22" y="57"/>
                </a:cubicBezTo>
                <a:cubicBezTo>
                  <a:pt x="21" y="57"/>
                  <a:pt x="20" y="57"/>
                  <a:pt x="20" y="58"/>
                </a:cubicBezTo>
                <a:cubicBezTo>
                  <a:pt x="20" y="66"/>
                  <a:pt x="20" y="66"/>
                  <a:pt x="20" y="66"/>
                </a:cubicBezTo>
                <a:cubicBezTo>
                  <a:pt x="20" y="67"/>
                  <a:pt x="21" y="67"/>
                  <a:pt x="22" y="67"/>
                </a:cubicBezTo>
                <a:cubicBezTo>
                  <a:pt x="34" y="67"/>
                  <a:pt x="34" y="67"/>
                  <a:pt x="34" y="67"/>
                </a:cubicBezTo>
                <a:cubicBezTo>
                  <a:pt x="35" y="67"/>
                  <a:pt x="36" y="67"/>
                  <a:pt x="36" y="66"/>
                </a:cubicBezTo>
                <a:lnTo>
                  <a:pt x="36" y="58"/>
                </a:lnTo>
                <a:close/>
                <a:moveTo>
                  <a:pt x="36" y="12"/>
                </a:moveTo>
                <a:cubicBezTo>
                  <a:pt x="36" y="11"/>
                  <a:pt x="35" y="11"/>
                  <a:pt x="34" y="11"/>
                </a:cubicBezTo>
                <a:cubicBezTo>
                  <a:pt x="32" y="11"/>
                  <a:pt x="32" y="11"/>
                  <a:pt x="32" y="11"/>
                </a:cubicBezTo>
                <a:cubicBezTo>
                  <a:pt x="31" y="11"/>
                  <a:pt x="31" y="11"/>
                  <a:pt x="31" y="12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5"/>
                  <a:pt x="31" y="16"/>
                  <a:pt x="32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5" y="16"/>
                  <a:pt x="36" y="15"/>
                  <a:pt x="36" y="14"/>
                </a:cubicBezTo>
                <a:lnTo>
                  <a:pt x="36" y="12"/>
                </a:lnTo>
                <a:close/>
                <a:moveTo>
                  <a:pt x="36" y="22"/>
                </a:moveTo>
                <a:cubicBezTo>
                  <a:pt x="36" y="21"/>
                  <a:pt x="35" y="21"/>
                  <a:pt x="34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1" y="21"/>
                  <a:pt x="31" y="21"/>
                  <a:pt x="31" y="22"/>
                </a:cubicBezTo>
                <a:cubicBezTo>
                  <a:pt x="31" y="25"/>
                  <a:pt x="31" y="25"/>
                  <a:pt x="31" y="25"/>
                </a:cubicBezTo>
                <a:cubicBezTo>
                  <a:pt x="31" y="25"/>
                  <a:pt x="31" y="26"/>
                  <a:pt x="32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5" y="26"/>
                  <a:pt x="36" y="25"/>
                  <a:pt x="36" y="25"/>
                </a:cubicBezTo>
                <a:lnTo>
                  <a:pt x="36" y="22"/>
                </a:lnTo>
                <a:close/>
                <a:moveTo>
                  <a:pt x="36" y="32"/>
                </a:moveTo>
                <a:cubicBezTo>
                  <a:pt x="36" y="32"/>
                  <a:pt x="35" y="31"/>
                  <a:pt x="34" y="31"/>
                </a:cubicBezTo>
                <a:cubicBezTo>
                  <a:pt x="32" y="31"/>
                  <a:pt x="32" y="31"/>
                  <a:pt x="32" y="31"/>
                </a:cubicBezTo>
                <a:cubicBezTo>
                  <a:pt x="31" y="31"/>
                  <a:pt x="31" y="32"/>
                  <a:pt x="31" y="32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6"/>
                  <a:pt x="31" y="36"/>
                  <a:pt x="32" y="36"/>
                </a:cubicBezTo>
                <a:cubicBezTo>
                  <a:pt x="34" y="36"/>
                  <a:pt x="34" y="36"/>
                  <a:pt x="34" y="36"/>
                </a:cubicBezTo>
                <a:cubicBezTo>
                  <a:pt x="35" y="36"/>
                  <a:pt x="36" y="36"/>
                  <a:pt x="36" y="35"/>
                </a:cubicBezTo>
                <a:lnTo>
                  <a:pt x="36" y="32"/>
                </a:lnTo>
                <a:close/>
                <a:moveTo>
                  <a:pt x="36" y="43"/>
                </a:moveTo>
                <a:cubicBezTo>
                  <a:pt x="36" y="42"/>
                  <a:pt x="35" y="41"/>
                  <a:pt x="34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31" y="41"/>
                  <a:pt x="31" y="42"/>
                  <a:pt x="31" y="43"/>
                </a:cubicBezTo>
                <a:cubicBezTo>
                  <a:pt x="31" y="45"/>
                  <a:pt x="31" y="45"/>
                  <a:pt x="31" y="45"/>
                </a:cubicBezTo>
                <a:cubicBezTo>
                  <a:pt x="31" y="46"/>
                  <a:pt x="31" y="47"/>
                  <a:pt x="32" y="47"/>
                </a:cubicBezTo>
                <a:cubicBezTo>
                  <a:pt x="34" y="47"/>
                  <a:pt x="34" y="47"/>
                  <a:pt x="34" y="47"/>
                </a:cubicBezTo>
                <a:cubicBezTo>
                  <a:pt x="35" y="47"/>
                  <a:pt x="36" y="46"/>
                  <a:pt x="36" y="45"/>
                </a:cubicBezTo>
                <a:lnTo>
                  <a:pt x="36" y="43"/>
                </a:lnTo>
                <a:close/>
                <a:moveTo>
                  <a:pt x="46" y="12"/>
                </a:moveTo>
                <a:cubicBezTo>
                  <a:pt x="46" y="11"/>
                  <a:pt x="45" y="11"/>
                  <a:pt x="45" y="11"/>
                </a:cubicBezTo>
                <a:cubicBezTo>
                  <a:pt x="42" y="11"/>
                  <a:pt x="42" y="11"/>
                  <a:pt x="42" y="11"/>
                </a:cubicBezTo>
                <a:cubicBezTo>
                  <a:pt x="41" y="11"/>
                  <a:pt x="41" y="11"/>
                  <a:pt x="41" y="12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5"/>
                  <a:pt x="41" y="16"/>
                  <a:pt x="42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6" y="15"/>
                  <a:pt x="46" y="14"/>
                </a:cubicBezTo>
                <a:lnTo>
                  <a:pt x="46" y="12"/>
                </a:lnTo>
                <a:close/>
                <a:moveTo>
                  <a:pt x="46" y="22"/>
                </a:moveTo>
                <a:cubicBezTo>
                  <a:pt x="46" y="21"/>
                  <a:pt x="45" y="21"/>
                  <a:pt x="45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1" y="21"/>
                  <a:pt x="41" y="21"/>
                  <a:pt x="41" y="22"/>
                </a:cubicBezTo>
                <a:cubicBezTo>
                  <a:pt x="41" y="25"/>
                  <a:pt x="41" y="25"/>
                  <a:pt x="41" y="25"/>
                </a:cubicBezTo>
                <a:cubicBezTo>
                  <a:pt x="41" y="25"/>
                  <a:pt x="41" y="26"/>
                  <a:pt x="42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6" y="25"/>
                  <a:pt x="46" y="25"/>
                </a:cubicBezTo>
                <a:lnTo>
                  <a:pt x="46" y="22"/>
                </a:lnTo>
                <a:close/>
                <a:moveTo>
                  <a:pt x="46" y="32"/>
                </a:moveTo>
                <a:cubicBezTo>
                  <a:pt x="46" y="32"/>
                  <a:pt x="45" y="31"/>
                  <a:pt x="45" y="31"/>
                </a:cubicBezTo>
                <a:cubicBezTo>
                  <a:pt x="42" y="31"/>
                  <a:pt x="42" y="31"/>
                  <a:pt x="42" y="31"/>
                </a:cubicBezTo>
                <a:cubicBezTo>
                  <a:pt x="41" y="31"/>
                  <a:pt x="41" y="32"/>
                  <a:pt x="41" y="32"/>
                </a:cubicBezTo>
                <a:cubicBezTo>
                  <a:pt x="41" y="35"/>
                  <a:pt x="41" y="35"/>
                  <a:pt x="41" y="35"/>
                </a:cubicBezTo>
                <a:cubicBezTo>
                  <a:pt x="41" y="36"/>
                  <a:pt x="41" y="36"/>
                  <a:pt x="42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6" y="36"/>
                  <a:pt x="46" y="35"/>
                </a:cubicBezTo>
                <a:lnTo>
                  <a:pt x="46" y="32"/>
                </a:lnTo>
                <a:close/>
                <a:moveTo>
                  <a:pt x="46" y="43"/>
                </a:moveTo>
                <a:cubicBezTo>
                  <a:pt x="46" y="42"/>
                  <a:pt x="45" y="41"/>
                  <a:pt x="45" y="41"/>
                </a:cubicBezTo>
                <a:cubicBezTo>
                  <a:pt x="42" y="41"/>
                  <a:pt x="42" y="41"/>
                  <a:pt x="42" y="41"/>
                </a:cubicBezTo>
                <a:cubicBezTo>
                  <a:pt x="41" y="41"/>
                  <a:pt x="41" y="42"/>
                  <a:pt x="41" y="43"/>
                </a:cubicBezTo>
                <a:cubicBezTo>
                  <a:pt x="41" y="45"/>
                  <a:pt x="41" y="45"/>
                  <a:pt x="41" y="45"/>
                </a:cubicBezTo>
                <a:cubicBezTo>
                  <a:pt x="41" y="46"/>
                  <a:pt x="41" y="47"/>
                  <a:pt x="42" y="47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47"/>
                  <a:pt x="46" y="46"/>
                  <a:pt x="46" y="45"/>
                </a:cubicBezTo>
                <a:lnTo>
                  <a:pt x="46" y="43"/>
                </a:lnTo>
                <a:close/>
                <a:moveTo>
                  <a:pt x="46" y="53"/>
                </a:moveTo>
                <a:cubicBezTo>
                  <a:pt x="46" y="52"/>
                  <a:pt x="45" y="52"/>
                  <a:pt x="45" y="52"/>
                </a:cubicBezTo>
                <a:cubicBezTo>
                  <a:pt x="42" y="52"/>
                  <a:pt x="42" y="52"/>
                  <a:pt x="42" y="52"/>
                </a:cubicBezTo>
                <a:cubicBezTo>
                  <a:pt x="41" y="52"/>
                  <a:pt x="41" y="52"/>
                  <a:pt x="41" y="53"/>
                </a:cubicBezTo>
                <a:cubicBezTo>
                  <a:pt x="41" y="56"/>
                  <a:pt x="41" y="56"/>
                  <a:pt x="41" y="56"/>
                </a:cubicBezTo>
                <a:cubicBezTo>
                  <a:pt x="41" y="56"/>
                  <a:pt x="41" y="57"/>
                  <a:pt x="42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6" y="56"/>
                  <a:pt x="46" y="56"/>
                </a:cubicBezTo>
                <a:lnTo>
                  <a:pt x="46" y="53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51"/>
          <p:cNvSpPr>
            <a:spLocks noEditPoints="1"/>
          </p:cNvSpPr>
          <p:nvPr/>
        </p:nvSpPr>
        <p:spPr bwMode="auto">
          <a:xfrm>
            <a:off x="5484813" y="2726531"/>
            <a:ext cx="209550" cy="247650"/>
          </a:xfrm>
          <a:custGeom>
            <a:avLst/>
            <a:gdLst/>
            <a:ahLst/>
            <a:cxnLst>
              <a:cxn ang="0">
                <a:pos x="61" y="62"/>
              </a:cxn>
              <a:cxn ang="0">
                <a:pos x="56" y="62"/>
              </a:cxn>
              <a:cxn ang="0">
                <a:pos x="56" y="67"/>
              </a:cxn>
              <a:cxn ang="0">
                <a:pos x="51" y="72"/>
              </a:cxn>
              <a:cxn ang="0">
                <a:pos x="46" y="67"/>
              </a:cxn>
              <a:cxn ang="0">
                <a:pos x="46" y="62"/>
              </a:cxn>
              <a:cxn ang="0">
                <a:pos x="15" y="62"/>
              </a:cxn>
              <a:cxn ang="0">
                <a:pos x="15" y="67"/>
              </a:cxn>
              <a:cxn ang="0">
                <a:pos x="10" y="72"/>
              </a:cxn>
              <a:cxn ang="0">
                <a:pos x="5" y="67"/>
              </a:cxn>
              <a:cxn ang="0">
                <a:pos x="5" y="62"/>
              </a:cxn>
              <a:cxn ang="0">
                <a:pos x="0" y="62"/>
              </a:cxn>
              <a:cxn ang="0">
                <a:pos x="0" y="38"/>
              </a:cxn>
              <a:cxn ang="0">
                <a:pos x="1" y="29"/>
              </a:cxn>
              <a:cxn ang="0">
                <a:pos x="5" y="11"/>
              </a:cxn>
              <a:cxn ang="0">
                <a:pos x="31" y="0"/>
              </a:cxn>
              <a:cxn ang="0">
                <a:pos x="56" y="11"/>
              </a:cxn>
              <a:cxn ang="0">
                <a:pos x="61" y="29"/>
              </a:cxn>
              <a:cxn ang="0">
                <a:pos x="61" y="38"/>
              </a:cxn>
              <a:cxn ang="0">
                <a:pos x="61" y="62"/>
              </a:cxn>
              <a:cxn ang="0">
                <a:pos x="10" y="44"/>
              </a:cxn>
              <a:cxn ang="0">
                <a:pos x="5" y="49"/>
              </a:cxn>
              <a:cxn ang="0">
                <a:pos x="10" y="54"/>
              </a:cxn>
              <a:cxn ang="0">
                <a:pos x="15" y="49"/>
              </a:cxn>
              <a:cxn ang="0">
                <a:pos x="10" y="44"/>
              </a:cxn>
              <a:cxn ang="0">
                <a:pos x="52" y="18"/>
              </a:cxn>
              <a:cxn ang="0">
                <a:pos x="49" y="16"/>
              </a:cxn>
              <a:cxn ang="0">
                <a:pos x="12" y="16"/>
              </a:cxn>
              <a:cxn ang="0">
                <a:pos x="10" y="18"/>
              </a:cxn>
              <a:cxn ang="0">
                <a:pos x="7" y="33"/>
              </a:cxn>
              <a:cxn ang="0">
                <a:pos x="9" y="36"/>
              </a:cxn>
              <a:cxn ang="0">
                <a:pos x="52" y="36"/>
              </a:cxn>
              <a:cxn ang="0">
                <a:pos x="54" y="33"/>
              </a:cxn>
              <a:cxn ang="0">
                <a:pos x="52" y="18"/>
              </a:cxn>
              <a:cxn ang="0">
                <a:pos x="43" y="7"/>
              </a:cxn>
              <a:cxn ang="0">
                <a:pos x="18" y="7"/>
              </a:cxn>
              <a:cxn ang="0">
                <a:pos x="16" y="9"/>
              </a:cxn>
              <a:cxn ang="0">
                <a:pos x="18" y="11"/>
              </a:cxn>
              <a:cxn ang="0">
                <a:pos x="43" y="11"/>
              </a:cxn>
              <a:cxn ang="0">
                <a:pos x="45" y="9"/>
              </a:cxn>
              <a:cxn ang="0">
                <a:pos x="43" y="7"/>
              </a:cxn>
              <a:cxn ang="0">
                <a:pos x="51" y="44"/>
              </a:cxn>
              <a:cxn ang="0">
                <a:pos x="46" y="49"/>
              </a:cxn>
              <a:cxn ang="0">
                <a:pos x="51" y="54"/>
              </a:cxn>
              <a:cxn ang="0">
                <a:pos x="56" y="49"/>
              </a:cxn>
              <a:cxn ang="0">
                <a:pos x="51" y="44"/>
              </a:cxn>
            </a:cxnLst>
            <a:rect l="0" t="0" r="r" b="b"/>
            <a:pathLst>
              <a:path w="61" h="72">
                <a:moveTo>
                  <a:pt x="61" y="62"/>
                </a:moveTo>
                <a:cubicBezTo>
                  <a:pt x="56" y="62"/>
                  <a:pt x="56" y="62"/>
                  <a:pt x="56" y="62"/>
                </a:cubicBezTo>
                <a:cubicBezTo>
                  <a:pt x="56" y="67"/>
                  <a:pt x="56" y="67"/>
                  <a:pt x="56" y="67"/>
                </a:cubicBezTo>
                <a:cubicBezTo>
                  <a:pt x="56" y="70"/>
                  <a:pt x="54" y="72"/>
                  <a:pt x="51" y="72"/>
                </a:cubicBezTo>
                <a:cubicBezTo>
                  <a:pt x="48" y="72"/>
                  <a:pt x="46" y="70"/>
                  <a:pt x="46" y="67"/>
                </a:cubicBezTo>
                <a:cubicBezTo>
                  <a:pt x="46" y="62"/>
                  <a:pt x="46" y="62"/>
                  <a:pt x="46" y="62"/>
                </a:cubicBezTo>
                <a:cubicBezTo>
                  <a:pt x="15" y="62"/>
                  <a:pt x="15" y="62"/>
                  <a:pt x="15" y="62"/>
                </a:cubicBezTo>
                <a:cubicBezTo>
                  <a:pt x="15" y="67"/>
                  <a:pt x="15" y="67"/>
                  <a:pt x="15" y="67"/>
                </a:cubicBezTo>
                <a:cubicBezTo>
                  <a:pt x="15" y="70"/>
                  <a:pt x="13" y="72"/>
                  <a:pt x="10" y="72"/>
                </a:cubicBezTo>
                <a:cubicBezTo>
                  <a:pt x="7" y="72"/>
                  <a:pt x="5" y="70"/>
                  <a:pt x="5" y="67"/>
                </a:cubicBezTo>
                <a:cubicBezTo>
                  <a:pt x="5" y="62"/>
                  <a:pt x="5" y="62"/>
                  <a:pt x="5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4"/>
                  <a:pt x="0" y="32"/>
                  <a:pt x="1" y="29"/>
                </a:cubicBezTo>
                <a:cubicBezTo>
                  <a:pt x="5" y="11"/>
                  <a:pt x="5" y="11"/>
                  <a:pt x="5" y="11"/>
                </a:cubicBezTo>
                <a:cubicBezTo>
                  <a:pt x="6" y="4"/>
                  <a:pt x="17" y="0"/>
                  <a:pt x="31" y="0"/>
                </a:cubicBezTo>
                <a:cubicBezTo>
                  <a:pt x="44" y="0"/>
                  <a:pt x="56" y="4"/>
                  <a:pt x="56" y="11"/>
                </a:cubicBezTo>
                <a:cubicBezTo>
                  <a:pt x="61" y="29"/>
                  <a:pt x="61" y="29"/>
                  <a:pt x="61" y="29"/>
                </a:cubicBezTo>
                <a:cubicBezTo>
                  <a:pt x="61" y="32"/>
                  <a:pt x="61" y="34"/>
                  <a:pt x="61" y="38"/>
                </a:cubicBezTo>
                <a:lnTo>
                  <a:pt x="61" y="62"/>
                </a:lnTo>
                <a:close/>
                <a:moveTo>
                  <a:pt x="10" y="44"/>
                </a:moveTo>
                <a:cubicBezTo>
                  <a:pt x="7" y="44"/>
                  <a:pt x="5" y="46"/>
                  <a:pt x="5" y="49"/>
                </a:cubicBezTo>
                <a:cubicBezTo>
                  <a:pt x="5" y="52"/>
                  <a:pt x="7" y="54"/>
                  <a:pt x="10" y="54"/>
                </a:cubicBezTo>
                <a:cubicBezTo>
                  <a:pt x="13" y="54"/>
                  <a:pt x="15" y="52"/>
                  <a:pt x="15" y="49"/>
                </a:cubicBezTo>
                <a:cubicBezTo>
                  <a:pt x="15" y="46"/>
                  <a:pt x="13" y="44"/>
                  <a:pt x="10" y="44"/>
                </a:cubicBezTo>
                <a:close/>
                <a:moveTo>
                  <a:pt x="52" y="18"/>
                </a:moveTo>
                <a:cubicBezTo>
                  <a:pt x="51" y="17"/>
                  <a:pt x="50" y="16"/>
                  <a:pt x="49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1" y="16"/>
                  <a:pt x="10" y="17"/>
                  <a:pt x="10" y="18"/>
                </a:cubicBezTo>
                <a:cubicBezTo>
                  <a:pt x="7" y="33"/>
                  <a:pt x="7" y="33"/>
                  <a:pt x="7" y="33"/>
                </a:cubicBezTo>
                <a:cubicBezTo>
                  <a:pt x="6" y="35"/>
                  <a:pt x="8" y="36"/>
                  <a:pt x="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4" y="36"/>
                  <a:pt x="55" y="35"/>
                  <a:pt x="54" y="33"/>
                </a:cubicBezTo>
                <a:lnTo>
                  <a:pt x="52" y="18"/>
                </a:lnTo>
                <a:close/>
                <a:moveTo>
                  <a:pt x="43" y="7"/>
                </a:moveTo>
                <a:cubicBezTo>
                  <a:pt x="18" y="7"/>
                  <a:pt x="18" y="7"/>
                  <a:pt x="18" y="7"/>
                </a:cubicBezTo>
                <a:cubicBezTo>
                  <a:pt x="17" y="7"/>
                  <a:pt x="16" y="8"/>
                  <a:pt x="16" y="9"/>
                </a:cubicBezTo>
                <a:cubicBezTo>
                  <a:pt x="16" y="10"/>
                  <a:pt x="17" y="11"/>
                  <a:pt x="18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5" y="11"/>
                  <a:pt x="45" y="10"/>
                  <a:pt x="45" y="9"/>
                </a:cubicBezTo>
                <a:cubicBezTo>
                  <a:pt x="45" y="8"/>
                  <a:pt x="45" y="7"/>
                  <a:pt x="43" y="7"/>
                </a:cubicBezTo>
                <a:close/>
                <a:moveTo>
                  <a:pt x="51" y="44"/>
                </a:moveTo>
                <a:cubicBezTo>
                  <a:pt x="48" y="44"/>
                  <a:pt x="46" y="46"/>
                  <a:pt x="46" y="49"/>
                </a:cubicBezTo>
                <a:cubicBezTo>
                  <a:pt x="46" y="52"/>
                  <a:pt x="48" y="54"/>
                  <a:pt x="51" y="54"/>
                </a:cubicBezTo>
                <a:cubicBezTo>
                  <a:pt x="54" y="54"/>
                  <a:pt x="56" y="52"/>
                  <a:pt x="56" y="49"/>
                </a:cubicBezTo>
                <a:cubicBezTo>
                  <a:pt x="56" y="46"/>
                  <a:pt x="54" y="44"/>
                  <a:pt x="51" y="44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52"/>
          <p:cNvSpPr>
            <a:spLocks noEditPoints="1"/>
          </p:cNvSpPr>
          <p:nvPr/>
        </p:nvSpPr>
        <p:spPr bwMode="auto">
          <a:xfrm>
            <a:off x="5978526" y="2726531"/>
            <a:ext cx="230188" cy="24765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53"/>
          <p:cNvSpPr>
            <a:spLocks/>
          </p:cNvSpPr>
          <p:nvPr/>
        </p:nvSpPr>
        <p:spPr bwMode="auto">
          <a:xfrm>
            <a:off x="6473826" y="2815431"/>
            <a:ext cx="144463" cy="79375"/>
          </a:xfrm>
          <a:custGeom>
            <a:avLst/>
            <a:gdLst/>
            <a:ahLst/>
            <a:cxnLst>
              <a:cxn ang="0">
                <a:pos x="41" y="4"/>
              </a:cxn>
              <a:cxn ang="0">
                <a:pos x="23" y="22"/>
              </a:cxn>
              <a:cxn ang="0">
                <a:pos x="21" y="23"/>
              </a:cxn>
              <a:cxn ang="0">
                <a:pos x="19" y="22"/>
              </a:cxn>
              <a:cxn ang="0">
                <a:pos x="1" y="4"/>
              </a:cxn>
              <a:cxn ang="0">
                <a:pos x="0" y="3"/>
              </a:cxn>
              <a:cxn ang="0">
                <a:pos x="3" y="0"/>
              </a:cxn>
              <a:cxn ang="0">
                <a:pos x="39" y="0"/>
              </a:cxn>
              <a:cxn ang="0">
                <a:pos x="42" y="3"/>
              </a:cxn>
              <a:cxn ang="0">
                <a:pos x="41" y="4"/>
              </a:cxn>
            </a:cxnLst>
            <a:rect l="0" t="0" r="r" b="b"/>
            <a:pathLst>
              <a:path w="42" h="23">
                <a:moveTo>
                  <a:pt x="41" y="4"/>
                </a:moveTo>
                <a:cubicBezTo>
                  <a:pt x="23" y="22"/>
                  <a:pt x="23" y="22"/>
                  <a:pt x="23" y="22"/>
                </a:cubicBezTo>
                <a:cubicBezTo>
                  <a:pt x="22" y="23"/>
                  <a:pt x="22" y="23"/>
                  <a:pt x="21" y="23"/>
                </a:cubicBezTo>
                <a:cubicBezTo>
                  <a:pt x="20" y="23"/>
                  <a:pt x="20" y="23"/>
                  <a:pt x="19" y="22"/>
                </a:cubicBezTo>
                <a:cubicBezTo>
                  <a:pt x="1" y="4"/>
                  <a:pt x="1" y="4"/>
                  <a:pt x="1" y="4"/>
                </a:cubicBezTo>
                <a:cubicBezTo>
                  <a:pt x="1" y="4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2" y="1"/>
                  <a:pt x="42" y="3"/>
                </a:cubicBezTo>
                <a:cubicBezTo>
                  <a:pt x="42" y="3"/>
                  <a:pt x="41" y="4"/>
                  <a:pt x="41" y="4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54"/>
          <p:cNvSpPr>
            <a:spLocks noEditPoints="1"/>
          </p:cNvSpPr>
          <p:nvPr/>
        </p:nvSpPr>
        <p:spPr bwMode="auto">
          <a:xfrm>
            <a:off x="6969126" y="2743994"/>
            <a:ext cx="209550" cy="212725"/>
          </a:xfrm>
          <a:custGeom>
            <a:avLst/>
            <a:gdLst/>
            <a:ahLst/>
            <a:cxnLst>
              <a:cxn ang="0">
                <a:pos x="61" y="51"/>
              </a:cxn>
              <a:cxn ang="0">
                <a:pos x="50" y="62"/>
              </a:cxn>
              <a:cxn ang="0">
                <a:pos x="11" y="62"/>
              </a:cxn>
              <a:cxn ang="0">
                <a:pos x="0" y="51"/>
              </a:cxn>
              <a:cxn ang="0">
                <a:pos x="0" y="12"/>
              </a:cxn>
              <a:cxn ang="0">
                <a:pos x="11" y="0"/>
              </a:cxn>
              <a:cxn ang="0">
                <a:pos x="50" y="0"/>
              </a:cxn>
              <a:cxn ang="0">
                <a:pos x="61" y="12"/>
              </a:cxn>
              <a:cxn ang="0">
                <a:pos x="61" y="51"/>
              </a:cxn>
              <a:cxn ang="0">
                <a:pos x="51" y="12"/>
              </a:cxn>
              <a:cxn ang="0">
                <a:pos x="50" y="11"/>
              </a:cxn>
              <a:cxn ang="0">
                <a:pos x="11" y="11"/>
              </a:cxn>
              <a:cxn ang="0">
                <a:pos x="10" y="12"/>
              </a:cxn>
              <a:cxn ang="0">
                <a:pos x="10" y="51"/>
              </a:cxn>
              <a:cxn ang="0">
                <a:pos x="11" y="52"/>
              </a:cxn>
              <a:cxn ang="0">
                <a:pos x="50" y="52"/>
              </a:cxn>
              <a:cxn ang="0">
                <a:pos x="51" y="51"/>
              </a:cxn>
              <a:cxn ang="0">
                <a:pos x="51" y="12"/>
              </a:cxn>
              <a:cxn ang="0">
                <a:pos x="41" y="44"/>
              </a:cxn>
              <a:cxn ang="0">
                <a:pos x="38" y="47"/>
              </a:cxn>
              <a:cxn ang="0">
                <a:pos x="37" y="46"/>
              </a:cxn>
              <a:cxn ang="0">
                <a:pos x="19" y="33"/>
              </a:cxn>
              <a:cxn ang="0">
                <a:pos x="18" y="31"/>
              </a:cxn>
              <a:cxn ang="0">
                <a:pos x="19" y="29"/>
              </a:cxn>
              <a:cxn ang="0">
                <a:pos x="37" y="16"/>
              </a:cxn>
              <a:cxn ang="0">
                <a:pos x="38" y="16"/>
              </a:cxn>
              <a:cxn ang="0">
                <a:pos x="41" y="18"/>
              </a:cxn>
              <a:cxn ang="0">
                <a:pos x="41" y="44"/>
              </a:cxn>
            </a:cxnLst>
            <a:rect l="0" t="0" r="r" b="b"/>
            <a:pathLst>
              <a:path w="61" h="62">
                <a:moveTo>
                  <a:pt x="61" y="51"/>
                </a:moveTo>
                <a:cubicBezTo>
                  <a:pt x="61" y="57"/>
                  <a:pt x="56" y="62"/>
                  <a:pt x="50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5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5" y="0"/>
                  <a:pt x="1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6" y="0"/>
                  <a:pt x="61" y="6"/>
                  <a:pt x="61" y="12"/>
                </a:cubicBezTo>
                <a:lnTo>
                  <a:pt x="61" y="51"/>
                </a:lnTo>
                <a:close/>
                <a:moveTo>
                  <a:pt x="51" y="12"/>
                </a:moveTo>
                <a:cubicBezTo>
                  <a:pt x="51" y="11"/>
                  <a:pt x="51" y="11"/>
                  <a:pt x="50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0" y="11"/>
                  <a:pt x="10" y="12"/>
                </a:cubicBezTo>
                <a:cubicBezTo>
                  <a:pt x="10" y="51"/>
                  <a:pt x="10" y="51"/>
                  <a:pt x="10" y="51"/>
                </a:cubicBezTo>
                <a:cubicBezTo>
                  <a:pt x="10" y="51"/>
                  <a:pt x="11" y="52"/>
                  <a:pt x="11" y="52"/>
                </a:cubicBezTo>
                <a:cubicBezTo>
                  <a:pt x="50" y="52"/>
                  <a:pt x="50" y="52"/>
                  <a:pt x="50" y="52"/>
                </a:cubicBezTo>
                <a:cubicBezTo>
                  <a:pt x="51" y="52"/>
                  <a:pt x="51" y="51"/>
                  <a:pt x="51" y="51"/>
                </a:cubicBezTo>
                <a:lnTo>
                  <a:pt x="51" y="12"/>
                </a:lnTo>
                <a:close/>
                <a:moveTo>
                  <a:pt x="41" y="44"/>
                </a:moveTo>
                <a:cubicBezTo>
                  <a:pt x="41" y="46"/>
                  <a:pt x="40" y="47"/>
                  <a:pt x="38" y="47"/>
                </a:cubicBezTo>
                <a:cubicBezTo>
                  <a:pt x="38" y="47"/>
                  <a:pt x="37" y="47"/>
                  <a:pt x="37" y="46"/>
                </a:cubicBezTo>
                <a:cubicBezTo>
                  <a:pt x="19" y="33"/>
                  <a:pt x="19" y="33"/>
                  <a:pt x="19" y="33"/>
                </a:cubicBezTo>
                <a:cubicBezTo>
                  <a:pt x="18" y="33"/>
                  <a:pt x="18" y="32"/>
                  <a:pt x="18" y="31"/>
                </a:cubicBezTo>
                <a:cubicBezTo>
                  <a:pt x="18" y="30"/>
                  <a:pt x="18" y="30"/>
                  <a:pt x="19" y="29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8" y="16"/>
                  <a:pt x="38" y="16"/>
                </a:cubicBezTo>
                <a:cubicBezTo>
                  <a:pt x="40" y="16"/>
                  <a:pt x="41" y="17"/>
                  <a:pt x="41" y="18"/>
                </a:cubicBezTo>
                <a:lnTo>
                  <a:pt x="41" y="44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55"/>
          <p:cNvSpPr>
            <a:spLocks noEditPoints="1"/>
          </p:cNvSpPr>
          <p:nvPr/>
        </p:nvSpPr>
        <p:spPr bwMode="auto">
          <a:xfrm>
            <a:off x="7462838" y="2743994"/>
            <a:ext cx="282575" cy="212725"/>
          </a:xfrm>
          <a:custGeom>
            <a:avLst/>
            <a:gdLst/>
            <a:ahLst/>
            <a:cxnLst>
              <a:cxn ang="0">
                <a:pos x="82" y="62"/>
              </a:cxn>
              <a:cxn ang="0">
                <a:pos x="0" y="62"/>
              </a:cxn>
              <a:cxn ang="0">
                <a:pos x="0" y="0"/>
              </a:cxn>
              <a:cxn ang="0">
                <a:pos x="82" y="0"/>
              </a:cxn>
              <a:cxn ang="0">
                <a:pos x="82" y="62"/>
              </a:cxn>
              <a:cxn ang="0">
                <a:pos x="71" y="12"/>
              </a:cxn>
              <a:cxn ang="0">
                <a:pos x="69" y="11"/>
              </a:cxn>
              <a:cxn ang="0">
                <a:pos x="41" y="8"/>
              </a:cxn>
              <a:cxn ang="0">
                <a:pos x="13" y="11"/>
              </a:cxn>
              <a:cxn ang="0">
                <a:pos x="11" y="12"/>
              </a:cxn>
              <a:cxn ang="0">
                <a:pos x="8" y="31"/>
              </a:cxn>
              <a:cxn ang="0">
                <a:pos x="11" y="50"/>
              </a:cxn>
              <a:cxn ang="0">
                <a:pos x="13" y="51"/>
              </a:cxn>
              <a:cxn ang="0">
                <a:pos x="41" y="54"/>
              </a:cxn>
              <a:cxn ang="0">
                <a:pos x="69" y="51"/>
              </a:cxn>
              <a:cxn ang="0">
                <a:pos x="71" y="50"/>
              </a:cxn>
              <a:cxn ang="0">
                <a:pos x="74" y="31"/>
              </a:cxn>
              <a:cxn ang="0">
                <a:pos x="71" y="12"/>
              </a:cxn>
              <a:cxn ang="0">
                <a:pos x="40" y="36"/>
              </a:cxn>
              <a:cxn ang="0">
                <a:pos x="27" y="49"/>
              </a:cxn>
              <a:cxn ang="0">
                <a:pos x="13" y="32"/>
              </a:cxn>
              <a:cxn ang="0">
                <a:pos x="26" y="15"/>
              </a:cxn>
              <a:cxn ang="0">
                <a:pos x="39" y="28"/>
              </a:cxn>
              <a:cxn ang="0">
                <a:pos x="31" y="28"/>
              </a:cxn>
              <a:cxn ang="0">
                <a:pos x="27" y="23"/>
              </a:cxn>
              <a:cxn ang="0">
                <a:pos x="22" y="32"/>
              </a:cxn>
              <a:cxn ang="0">
                <a:pos x="27" y="41"/>
              </a:cxn>
              <a:cxn ang="0">
                <a:pos x="31" y="36"/>
              </a:cxn>
              <a:cxn ang="0">
                <a:pos x="40" y="36"/>
              </a:cxn>
              <a:cxn ang="0">
                <a:pos x="68" y="36"/>
              </a:cxn>
              <a:cxn ang="0">
                <a:pos x="56" y="49"/>
              </a:cxn>
              <a:cxn ang="0">
                <a:pos x="42" y="32"/>
              </a:cxn>
              <a:cxn ang="0">
                <a:pos x="55" y="15"/>
              </a:cxn>
              <a:cxn ang="0">
                <a:pos x="68" y="28"/>
              </a:cxn>
              <a:cxn ang="0">
                <a:pos x="60" y="28"/>
              </a:cxn>
              <a:cxn ang="0">
                <a:pos x="55" y="23"/>
              </a:cxn>
              <a:cxn ang="0">
                <a:pos x="50" y="32"/>
              </a:cxn>
              <a:cxn ang="0">
                <a:pos x="55" y="41"/>
              </a:cxn>
              <a:cxn ang="0">
                <a:pos x="60" y="36"/>
              </a:cxn>
              <a:cxn ang="0">
                <a:pos x="68" y="36"/>
              </a:cxn>
            </a:cxnLst>
            <a:rect l="0" t="0" r="r" b="b"/>
            <a:pathLst>
              <a:path w="82" h="62">
                <a:moveTo>
                  <a:pt x="82" y="62"/>
                </a:moveTo>
                <a:cubicBezTo>
                  <a:pt x="0" y="62"/>
                  <a:pt x="0" y="62"/>
                  <a:pt x="0" y="62"/>
                </a:cubicBezTo>
                <a:cubicBezTo>
                  <a:pt x="0" y="0"/>
                  <a:pt x="0" y="0"/>
                  <a:pt x="0" y="0"/>
                </a:cubicBezTo>
                <a:cubicBezTo>
                  <a:pt x="82" y="0"/>
                  <a:pt x="82" y="0"/>
                  <a:pt x="82" y="0"/>
                </a:cubicBezTo>
                <a:lnTo>
                  <a:pt x="82" y="62"/>
                </a:lnTo>
                <a:close/>
                <a:moveTo>
                  <a:pt x="71" y="12"/>
                </a:moveTo>
                <a:cubicBezTo>
                  <a:pt x="71" y="12"/>
                  <a:pt x="70" y="11"/>
                  <a:pt x="69" y="11"/>
                </a:cubicBezTo>
                <a:cubicBezTo>
                  <a:pt x="67" y="9"/>
                  <a:pt x="55" y="8"/>
                  <a:pt x="41" y="8"/>
                </a:cubicBezTo>
                <a:cubicBezTo>
                  <a:pt x="28" y="8"/>
                  <a:pt x="15" y="9"/>
                  <a:pt x="13" y="11"/>
                </a:cubicBezTo>
                <a:cubicBezTo>
                  <a:pt x="12" y="11"/>
                  <a:pt x="11" y="12"/>
                  <a:pt x="11" y="12"/>
                </a:cubicBezTo>
                <a:cubicBezTo>
                  <a:pt x="8" y="16"/>
                  <a:pt x="8" y="20"/>
                  <a:pt x="8" y="31"/>
                </a:cubicBezTo>
                <a:cubicBezTo>
                  <a:pt x="8" y="42"/>
                  <a:pt x="8" y="46"/>
                  <a:pt x="11" y="50"/>
                </a:cubicBezTo>
                <a:cubicBezTo>
                  <a:pt x="11" y="51"/>
                  <a:pt x="12" y="51"/>
                  <a:pt x="13" y="51"/>
                </a:cubicBezTo>
                <a:cubicBezTo>
                  <a:pt x="15" y="53"/>
                  <a:pt x="28" y="54"/>
                  <a:pt x="41" y="54"/>
                </a:cubicBezTo>
                <a:cubicBezTo>
                  <a:pt x="55" y="54"/>
                  <a:pt x="67" y="53"/>
                  <a:pt x="69" y="51"/>
                </a:cubicBezTo>
                <a:cubicBezTo>
                  <a:pt x="70" y="51"/>
                  <a:pt x="71" y="51"/>
                  <a:pt x="71" y="50"/>
                </a:cubicBezTo>
                <a:cubicBezTo>
                  <a:pt x="74" y="47"/>
                  <a:pt x="74" y="42"/>
                  <a:pt x="74" y="31"/>
                </a:cubicBezTo>
                <a:cubicBezTo>
                  <a:pt x="74" y="20"/>
                  <a:pt x="74" y="16"/>
                  <a:pt x="71" y="12"/>
                </a:cubicBezTo>
                <a:close/>
                <a:moveTo>
                  <a:pt x="40" y="36"/>
                </a:moveTo>
                <a:cubicBezTo>
                  <a:pt x="39" y="44"/>
                  <a:pt x="34" y="49"/>
                  <a:pt x="27" y="49"/>
                </a:cubicBezTo>
                <a:cubicBezTo>
                  <a:pt x="18" y="49"/>
                  <a:pt x="13" y="43"/>
                  <a:pt x="13" y="32"/>
                </a:cubicBezTo>
                <a:cubicBezTo>
                  <a:pt x="13" y="21"/>
                  <a:pt x="19" y="15"/>
                  <a:pt x="26" y="15"/>
                </a:cubicBezTo>
                <a:cubicBezTo>
                  <a:pt x="34" y="15"/>
                  <a:pt x="39" y="20"/>
                  <a:pt x="39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5"/>
                  <a:pt x="29" y="23"/>
                  <a:pt x="27" y="23"/>
                </a:cubicBezTo>
                <a:cubicBezTo>
                  <a:pt x="24" y="23"/>
                  <a:pt x="22" y="26"/>
                  <a:pt x="22" y="32"/>
                </a:cubicBezTo>
                <a:cubicBezTo>
                  <a:pt x="22" y="37"/>
                  <a:pt x="23" y="41"/>
                  <a:pt x="27" y="41"/>
                </a:cubicBezTo>
                <a:cubicBezTo>
                  <a:pt x="30" y="41"/>
                  <a:pt x="31" y="39"/>
                  <a:pt x="31" y="36"/>
                </a:cubicBezTo>
                <a:lnTo>
                  <a:pt x="40" y="36"/>
                </a:lnTo>
                <a:close/>
                <a:moveTo>
                  <a:pt x="68" y="36"/>
                </a:moveTo>
                <a:cubicBezTo>
                  <a:pt x="67" y="44"/>
                  <a:pt x="63" y="49"/>
                  <a:pt x="56" y="49"/>
                </a:cubicBezTo>
                <a:cubicBezTo>
                  <a:pt x="47" y="49"/>
                  <a:pt x="42" y="43"/>
                  <a:pt x="42" y="32"/>
                </a:cubicBezTo>
                <a:cubicBezTo>
                  <a:pt x="42" y="21"/>
                  <a:pt x="47" y="15"/>
                  <a:pt x="55" y="15"/>
                </a:cubicBezTo>
                <a:cubicBezTo>
                  <a:pt x="63" y="15"/>
                  <a:pt x="67" y="20"/>
                  <a:pt x="68" y="28"/>
                </a:cubicBezTo>
                <a:cubicBezTo>
                  <a:pt x="60" y="28"/>
                  <a:pt x="60" y="28"/>
                  <a:pt x="60" y="28"/>
                </a:cubicBezTo>
                <a:cubicBezTo>
                  <a:pt x="60" y="25"/>
                  <a:pt x="58" y="23"/>
                  <a:pt x="55" y="23"/>
                </a:cubicBezTo>
                <a:cubicBezTo>
                  <a:pt x="52" y="23"/>
                  <a:pt x="50" y="26"/>
                  <a:pt x="50" y="32"/>
                </a:cubicBezTo>
                <a:cubicBezTo>
                  <a:pt x="50" y="37"/>
                  <a:pt x="51" y="41"/>
                  <a:pt x="55" y="41"/>
                </a:cubicBezTo>
                <a:cubicBezTo>
                  <a:pt x="58" y="41"/>
                  <a:pt x="60" y="39"/>
                  <a:pt x="60" y="36"/>
                </a:cubicBezTo>
                <a:lnTo>
                  <a:pt x="68" y="3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>
            <a:off x="8456613" y="2729706"/>
            <a:ext cx="227013" cy="223838"/>
          </a:xfrm>
          <a:custGeom>
            <a:avLst/>
            <a:gdLst/>
            <a:ahLst/>
            <a:cxnLst>
              <a:cxn ang="0">
                <a:pos x="62" y="56"/>
              </a:cxn>
              <a:cxn ang="0">
                <a:pos x="56" y="62"/>
              </a:cxn>
              <a:cxn ang="0">
                <a:pos x="48" y="65"/>
              </a:cxn>
              <a:cxn ang="0">
                <a:pos x="40" y="62"/>
              </a:cxn>
              <a:cxn ang="0">
                <a:pos x="32" y="54"/>
              </a:cxn>
              <a:cxn ang="0">
                <a:pos x="28" y="46"/>
              </a:cxn>
              <a:cxn ang="0">
                <a:pos x="32" y="37"/>
              </a:cxn>
              <a:cxn ang="0">
                <a:pos x="28" y="34"/>
              </a:cxn>
              <a:cxn ang="0">
                <a:pos x="20" y="37"/>
              </a:cxn>
              <a:cxn ang="0">
                <a:pos x="12" y="34"/>
              </a:cxn>
              <a:cxn ang="0">
                <a:pos x="3" y="25"/>
              </a:cxn>
              <a:cxn ang="0">
                <a:pos x="0" y="17"/>
              </a:cxn>
              <a:cxn ang="0">
                <a:pos x="4" y="9"/>
              </a:cxn>
              <a:cxn ang="0">
                <a:pos x="9" y="3"/>
              </a:cxn>
              <a:cxn ang="0">
                <a:pos x="18" y="0"/>
              </a:cxn>
              <a:cxn ang="0">
                <a:pos x="26" y="3"/>
              </a:cxn>
              <a:cxn ang="0">
                <a:pos x="34" y="12"/>
              </a:cxn>
              <a:cxn ang="0">
                <a:pos x="37" y="20"/>
              </a:cxn>
              <a:cxn ang="0">
                <a:pos x="34" y="28"/>
              </a:cxn>
              <a:cxn ang="0">
                <a:pos x="37" y="32"/>
              </a:cxn>
              <a:cxn ang="0">
                <a:pos x="46" y="28"/>
              </a:cxn>
              <a:cxn ang="0">
                <a:pos x="54" y="32"/>
              </a:cxn>
              <a:cxn ang="0">
                <a:pos x="62" y="40"/>
              </a:cxn>
              <a:cxn ang="0">
                <a:pos x="66" y="48"/>
              </a:cxn>
              <a:cxn ang="0">
                <a:pos x="62" y="56"/>
              </a:cxn>
              <a:cxn ang="0">
                <a:pos x="29" y="17"/>
              </a:cxn>
              <a:cxn ang="0">
                <a:pos x="20" y="9"/>
              </a:cxn>
              <a:cxn ang="0">
                <a:pos x="18" y="8"/>
              </a:cxn>
              <a:cxn ang="0">
                <a:pos x="15" y="9"/>
              </a:cxn>
              <a:cxn ang="0">
                <a:pos x="9" y="15"/>
              </a:cxn>
              <a:cxn ang="0">
                <a:pos x="8" y="17"/>
              </a:cxn>
              <a:cxn ang="0">
                <a:pos x="9" y="20"/>
              </a:cxn>
              <a:cxn ang="0">
                <a:pos x="17" y="28"/>
              </a:cxn>
              <a:cxn ang="0">
                <a:pos x="20" y="29"/>
              </a:cxn>
              <a:cxn ang="0">
                <a:pos x="23" y="28"/>
              </a:cxn>
              <a:cxn ang="0">
                <a:pos x="20" y="24"/>
              </a:cxn>
              <a:cxn ang="0">
                <a:pos x="24" y="20"/>
              </a:cxn>
              <a:cxn ang="0">
                <a:pos x="28" y="23"/>
              </a:cxn>
              <a:cxn ang="0">
                <a:pos x="30" y="20"/>
              </a:cxn>
              <a:cxn ang="0">
                <a:pos x="29" y="17"/>
              </a:cxn>
              <a:cxn ang="0">
                <a:pos x="57" y="45"/>
              </a:cxn>
              <a:cxn ang="0">
                <a:pos x="48" y="37"/>
              </a:cxn>
              <a:cxn ang="0">
                <a:pos x="46" y="36"/>
              </a:cxn>
              <a:cxn ang="0">
                <a:pos x="43" y="37"/>
              </a:cxn>
              <a:cxn ang="0">
                <a:pos x="46" y="42"/>
              </a:cxn>
              <a:cxn ang="0">
                <a:pos x="42" y="46"/>
              </a:cxn>
              <a:cxn ang="0">
                <a:pos x="37" y="43"/>
              </a:cxn>
              <a:cxn ang="0">
                <a:pos x="36" y="46"/>
              </a:cxn>
              <a:cxn ang="0">
                <a:pos x="37" y="48"/>
              </a:cxn>
              <a:cxn ang="0">
                <a:pos x="45" y="57"/>
              </a:cxn>
              <a:cxn ang="0">
                <a:pos x="48" y="58"/>
              </a:cxn>
              <a:cxn ang="0">
                <a:pos x="51" y="57"/>
              </a:cxn>
              <a:cxn ang="0">
                <a:pos x="57" y="51"/>
              </a:cxn>
              <a:cxn ang="0">
                <a:pos x="58" y="48"/>
              </a:cxn>
              <a:cxn ang="0">
                <a:pos x="57" y="45"/>
              </a:cxn>
            </a:cxnLst>
            <a:rect l="0" t="0" r="r" b="b"/>
            <a:pathLst>
              <a:path w="66" h="65">
                <a:moveTo>
                  <a:pt x="62" y="56"/>
                </a:moveTo>
                <a:cubicBezTo>
                  <a:pt x="56" y="62"/>
                  <a:pt x="56" y="62"/>
                  <a:pt x="56" y="62"/>
                </a:cubicBezTo>
                <a:cubicBezTo>
                  <a:pt x="54" y="64"/>
                  <a:pt x="51" y="65"/>
                  <a:pt x="48" y="65"/>
                </a:cubicBezTo>
                <a:cubicBezTo>
                  <a:pt x="45" y="65"/>
                  <a:pt x="42" y="64"/>
                  <a:pt x="40" y="62"/>
                </a:cubicBezTo>
                <a:cubicBezTo>
                  <a:pt x="32" y="54"/>
                  <a:pt x="32" y="54"/>
                  <a:pt x="32" y="54"/>
                </a:cubicBezTo>
                <a:cubicBezTo>
                  <a:pt x="30" y="52"/>
                  <a:pt x="28" y="49"/>
                  <a:pt x="28" y="46"/>
                </a:cubicBezTo>
                <a:cubicBezTo>
                  <a:pt x="28" y="42"/>
                  <a:pt x="30" y="39"/>
                  <a:pt x="32" y="37"/>
                </a:cubicBezTo>
                <a:cubicBezTo>
                  <a:pt x="28" y="34"/>
                  <a:pt x="28" y="34"/>
                  <a:pt x="28" y="34"/>
                </a:cubicBezTo>
                <a:cubicBezTo>
                  <a:pt x="26" y="36"/>
                  <a:pt x="23" y="37"/>
                  <a:pt x="20" y="37"/>
                </a:cubicBezTo>
                <a:cubicBezTo>
                  <a:pt x="17" y="37"/>
                  <a:pt x="14" y="36"/>
                  <a:pt x="12" y="34"/>
                </a:cubicBezTo>
                <a:cubicBezTo>
                  <a:pt x="3" y="25"/>
                  <a:pt x="3" y="25"/>
                  <a:pt x="3" y="25"/>
                </a:cubicBezTo>
                <a:cubicBezTo>
                  <a:pt x="1" y="23"/>
                  <a:pt x="0" y="20"/>
                  <a:pt x="0" y="17"/>
                </a:cubicBezTo>
                <a:cubicBezTo>
                  <a:pt x="0" y="14"/>
                  <a:pt x="1" y="11"/>
                  <a:pt x="4" y="9"/>
                </a:cubicBezTo>
                <a:cubicBezTo>
                  <a:pt x="9" y="3"/>
                  <a:pt x="9" y="3"/>
                  <a:pt x="9" y="3"/>
                </a:cubicBezTo>
                <a:cubicBezTo>
                  <a:pt x="12" y="1"/>
                  <a:pt x="15" y="0"/>
                  <a:pt x="18" y="0"/>
                </a:cubicBezTo>
                <a:cubicBezTo>
                  <a:pt x="21" y="0"/>
                  <a:pt x="24" y="1"/>
                  <a:pt x="26" y="3"/>
                </a:cubicBezTo>
                <a:cubicBezTo>
                  <a:pt x="34" y="12"/>
                  <a:pt x="34" y="12"/>
                  <a:pt x="34" y="12"/>
                </a:cubicBezTo>
                <a:cubicBezTo>
                  <a:pt x="36" y="14"/>
                  <a:pt x="37" y="17"/>
                  <a:pt x="37" y="20"/>
                </a:cubicBezTo>
                <a:cubicBezTo>
                  <a:pt x="37" y="23"/>
                  <a:pt x="36" y="26"/>
                  <a:pt x="34" y="28"/>
                </a:cubicBezTo>
                <a:cubicBezTo>
                  <a:pt x="37" y="32"/>
                  <a:pt x="37" y="32"/>
                  <a:pt x="37" y="32"/>
                </a:cubicBezTo>
                <a:cubicBezTo>
                  <a:pt x="40" y="30"/>
                  <a:pt x="43" y="28"/>
                  <a:pt x="46" y="28"/>
                </a:cubicBezTo>
                <a:cubicBezTo>
                  <a:pt x="49" y="28"/>
                  <a:pt x="52" y="29"/>
                  <a:pt x="54" y="32"/>
                </a:cubicBezTo>
                <a:cubicBezTo>
                  <a:pt x="62" y="40"/>
                  <a:pt x="62" y="40"/>
                  <a:pt x="62" y="40"/>
                </a:cubicBezTo>
                <a:cubicBezTo>
                  <a:pt x="64" y="42"/>
                  <a:pt x="66" y="45"/>
                  <a:pt x="66" y="48"/>
                </a:cubicBezTo>
                <a:cubicBezTo>
                  <a:pt x="66" y="51"/>
                  <a:pt x="64" y="54"/>
                  <a:pt x="62" y="56"/>
                </a:cubicBezTo>
                <a:close/>
                <a:moveTo>
                  <a:pt x="29" y="17"/>
                </a:moveTo>
                <a:cubicBezTo>
                  <a:pt x="20" y="9"/>
                  <a:pt x="20" y="9"/>
                  <a:pt x="20" y="9"/>
                </a:cubicBezTo>
                <a:cubicBezTo>
                  <a:pt x="20" y="8"/>
                  <a:pt x="19" y="8"/>
                  <a:pt x="18" y="8"/>
                </a:cubicBezTo>
                <a:cubicBezTo>
                  <a:pt x="17" y="8"/>
                  <a:pt x="16" y="8"/>
                  <a:pt x="15" y="9"/>
                </a:cubicBezTo>
                <a:cubicBezTo>
                  <a:pt x="9" y="15"/>
                  <a:pt x="9" y="15"/>
                  <a:pt x="9" y="15"/>
                </a:cubicBezTo>
                <a:cubicBezTo>
                  <a:pt x="8" y="15"/>
                  <a:pt x="8" y="16"/>
                  <a:pt x="8" y="17"/>
                </a:cubicBezTo>
                <a:cubicBezTo>
                  <a:pt x="8" y="18"/>
                  <a:pt x="8" y="19"/>
                  <a:pt x="9" y="20"/>
                </a:cubicBezTo>
                <a:cubicBezTo>
                  <a:pt x="17" y="28"/>
                  <a:pt x="17" y="28"/>
                  <a:pt x="17" y="28"/>
                </a:cubicBezTo>
                <a:cubicBezTo>
                  <a:pt x="18" y="29"/>
                  <a:pt x="19" y="29"/>
                  <a:pt x="20" y="29"/>
                </a:cubicBezTo>
                <a:cubicBezTo>
                  <a:pt x="21" y="29"/>
                  <a:pt x="22" y="29"/>
                  <a:pt x="23" y="28"/>
                </a:cubicBezTo>
                <a:cubicBezTo>
                  <a:pt x="22" y="27"/>
                  <a:pt x="20" y="26"/>
                  <a:pt x="20" y="24"/>
                </a:cubicBezTo>
                <a:cubicBezTo>
                  <a:pt x="20" y="22"/>
                  <a:pt x="22" y="20"/>
                  <a:pt x="24" y="20"/>
                </a:cubicBezTo>
                <a:cubicBezTo>
                  <a:pt x="26" y="20"/>
                  <a:pt x="27" y="21"/>
                  <a:pt x="28" y="23"/>
                </a:cubicBezTo>
                <a:cubicBezTo>
                  <a:pt x="29" y="22"/>
                  <a:pt x="30" y="21"/>
                  <a:pt x="30" y="20"/>
                </a:cubicBezTo>
                <a:cubicBezTo>
                  <a:pt x="30" y="19"/>
                  <a:pt x="29" y="18"/>
                  <a:pt x="29" y="17"/>
                </a:cubicBezTo>
                <a:close/>
                <a:moveTo>
                  <a:pt x="57" y="45"/>
                </a:moveTo>
                <a:cubicBezTo>
                  <a:pt x="48" y="37"/>
                  <a:pt x="48" y="37"/>
                  <a:pt x="48" y="37"/>
                </a:cubicBezTo>
                <a:cubicBezTo>
                  <a:pt x="48" y="36"/>
                  <a:pt x="47" y="36"/>
                  <a:pt x="46" y="36"/>
                </a:cubicBezTo>
                <a:cubicBezTo>
                  <a:pt x="45" y="36"/>
                  <a:pt x="44" y="36"/>
                  <a:pt x="43" y="37"/>
                </a:cubicBezTo>
                <a:cubicBezTo>
                  <a:pt x="44" y="39"/>
                  <a:pt x="46" y="40"/>
                  <a:pt x="46" y="42"/>
                </a:cubicBezTo>
                <a:cubicBezTo>
                  <a:pt x="46" y="44"/>
                  <a:pt x="44" y="46"/>
                  <a:pt x="42" y="46"/>
                </a:cubicBezTo>
                <a:cubicBezTo>
                  <a:pt x="40" y="46"/>
                  <a:pt x="39" y="44"/>
                  <a:pt x="37" y="43"/>
                </a:cubicBezTo>
                <a:cubicBezTo>
                  <a:pt x="37" y="43"/>
                  <a:pt x="36" y="44"/>
                  <a:pt x="36" y="46"/>
                </a:cubicBezTo>
                <a:cubicBezTo>
                  <a:pt x="36" y="47"/>
                  <a:pt x="36" y="48"/>
                  <a:pt x="37" y="48"/>
                </a:cubicBezTo>
                <a:cubicBezTo>
                  <a:pt x="45" y="57"/>
                  <a:pt x="45" y="57"/>
                  <a:pt x="45" y="57"/>
                </a:cubicBezTo>
                <a:cubicBezTo>
                  <a:pt x="46" y="57"/>
                  <a:pt x="47" y="58"/>
                  <a:pt x="48" y="58"/>
                </a:cubicBezTo>
                <a:cubicBezTo>
                  <a:pt x="49" y="58"/>
                  <a:pt x="50" y="57"/>
                  <a:pt x="51" y="57"/>
                </a:cubicBezTo>
                <a:cubicBezTo>
                  <a:pt x="57" y="51"/>
                  <a:pt x="57" y="51"/>
                  <a:pt x="57" y="51"/>
                </a:cubicBezTo>
                <a:cubicBezTo>
                  <a:pt x="58" y="50"/>
                  <a:pt x="58" y="49"/>
                  <a:pt x="58" y="48"/>
                </a:cubicBezTo>
                <a:cubicBezTo>
                  <a:pt x="58" y="47"/>
                  <a:pt x="58" y="46"/>
                  <a:pt x="57" y="4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8"/>
          <p:cNvSpPr>
            <a:spLocks noEditPoints="1"/>
          </p:cNvSpPr>
          <p:nvPr/>
        </p:nvSpPr>
        <p:spPr bwMode="auto">
          <a:xfrm>
            <a:off x="8948738" y="2743994"/>
            <a:ext cx="212725" cy="212725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0" y="31"/>
              </a:cxn>
              <a:cxn ang="0">
                <a:pos x="31" y="0"/>
              </a:cxn>
              <a:cxn ang="0">
                <a:pos x="62" y="31"/>
              </a:cxn>
              <a:cxn ang="0">
                <a:pos x="31" y="62"/>
              </a:cxn>
              <a:cxn ang="0">
                <a:pos x="31" y="9"/>
              </a:cxn>
              <a:cxn ang="0">
                <a:pos x="9" y="31"/>
              </a:cxn>
              <a:cxn ang="0">
                <a:pos x="31" y="53"/>
              </a:cxn>
              <a:cxn ang="0">
                <a:pos x="53" y="31"/>
              </a:cxn>
              <a:cxn ang="0">
                <a:pos x="31" y="9"/>
              </a:cxn>
              <a:cxn ang="0">
                <a:pos x="31" y="45"/>
              </a:cxn>
              <a:cxn ang="0">
                <a:pos x="27" y="45"/>
              </a:cxn>
              <a:cxn ang="0">
                <a:pos x="15" y="33"/>
              </a:cxn>
              <a:cxn ang="0">
                <a:pos x="15" y="29"/>
              </a:cxn>
              <a:cxn ang="0">
                <a:pos x="19" y="25"/>
              </a:cxn>
              <a:cxn ang="0">
                <a:pos x="23" y="25"/>
              </a:cxn>
              <a:cxn ang="0">
                <a:pos x="29" y="31"/>
              </a:cxn>
              <a:cxn ang="0">
                <a:pos x="40" y="20"/>
              </a:cxn>
              <a:cxn ang="0">
                <a:pos x="43" y="20"/>
              </a:cxn>
              <a:cxn ang="0">
                <a:pos x="48" y="24"/>
              </a:cxn>
              <a:cxn ang="0">
                <a:pos x="48" y="28"/>
              </a:cxn>
              <a:cxn ang="0">
                <a:pos x="31" y="45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31" y="9"/>
                </a:moveTo>
                <a:cubicBezTo>
                  <a:pt x="19" y="9"/>
                  <a:pt x="9" y="19"/>
                  <a:pt x="9" y="31"/>
                </a:cubicBezTo>
                <a:cubicBezTo>
                  <a:pt x="9" y="43"/>
                  <a:pt x="19" y="53"/>
                  <a:pt x="31" y="53"/>
                </a:cubicBezTo>
                <a:cubicBezTo>
                  <a:pt x="43" y="53"/>
                  <a:pt x="53" y="43"/>
                  <a:pt x="53" y="31"/>
                </a:cubicBezTo>
                <a:cubicBezTo>
                  <a:pt x="53" y="19"/>
                  <a:pt x="43" y="9"/>
                  <a:pt x="31" y="9"/>
                </a:cubicBezTo>
                <a:close/>
                <a:moveTo>
                  <a:pt x="31" y="45"/>
                </a:moveTo>
                <a:cubicBezTo>
                  <a:pt x="30" y="46"/>
                  <a:pt x="28" y="46"/>
                  <a:pt x="27" y="45"/>
                </a:cubicBezTo>
                <a:cubicBezTo>
                  <a:pt x="15" y="33"/>
                  <a:pt x="15" y="33"/>
                  <a:pt x="15" y="33"/>
                </a:cubicBezTo>
                <a:cubicBezTo>
                  <a:pt x="14" y="32"/>
                  <a:pt x="14" y="30"/>
                  <a:pt x="15" y="29"/>
                </a:cubicBezTo>
                <a:cubicBezTo>
                  <a:pt x="19" y="25"/>
                  <a:pt x="19" y="25"/>
                  <a:pt x="19" y="25"/>
                </a:cubicBezTo>
                <a:cubicBezTo>
                  <a:pt x="20" y="24"/>
                  <a:pt x="22" y="24"/>
                  <a:pt x="23" y="25"/>
                </a:cubicBezTo>
                <a:cubicBezTo>
                  <a:pt x="29" y="31"/>
                  <a:pt x="29" y="31"/>
                  <a:pt x="29" y="31"/>
                </a:cubicBezTo>
                <a:cubicBezTo>
                  <a:pt x="40" y="20"/>
                  <a:pt x="40" y="20"/>
                  <a:pt x="40" y="20"/>
                </a:cubicBezTo>
                <a:cubicBezTo>
                  <a:pt x="41" y="19"/>
                  <a:pt x="42" y="19"/>
                  <a:pt x="43" y="20"/>
                </a:cubicBezTo>
                <a:cubicBezTo>
                  <a:pt x="48" y="24"/>
                  <a:pt x="48" y="24"/>
                  <a:pt x="48" y="24"/>
                </a:cubicBezTo>
                <a:cubicBezTo>
                  <a:pt x="49" y="25"/>
                  <a:pt x="49" y="27"/>
                  <a:pt x="48" y="28"/>
                </a:cubicBezTo>
                <a:lnTo>
                  <a:pt x="31" y="45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9"/>
          <p:cNvSpPr>
            <a:spLocks noEditPoints="1"/>
          </p:cNvSpPr>
          <p:nvPr/>
        </p:nvSpPr>
        <p:spPr bwMode="auto">
          <a:xfrm>
            <a:off x="9442451" y="2743994"/>
            <a:ext cx="209550" cy="212725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0" y="31"/>
              </a:cxn>
              <a:cxn ang="0">
                <a:pos x="31" y="0"/>
              </a:cxn>
              <a:cxn ang="0">
                <a:pos x="61" y="31"/>
              </a:cxn>
              <a:cxn ang="0">
                <a:pos x="31" y="62"/>
              </a:cxn>
              <a:cxn ang="0">
                <a:pos x="40" y="47"/>
              </a:cxn>
              <a:cxn ang="0">
                <a:pos x="40" y="44"/>
              </a:cxn>
              <a:cxn ang="0">
                <a:pos x="28" y="31"/>
              </a:cxn>
              <a:cxn ang="0">
                <a:pos x="40" y="19"/>
              </a:cxn>
              <a:cxn ang="0">
                <a:pos x="40" y="15"/>
              </a:cxn>
              <a:cxn ang="0">
                <a:pos x="36" y="11"/>
              </a:cxn>
              <a:cxn ang="0">
                <a:pos x="33" y="11"/>
              </a:cxn>
              <a:cxn ang="0">
                <a:pos x="14" y="29"/>
              </a:cxn>
              <a:cxn ang="0">
                <a:pos x="14" y="33"/>
              </a:cxn>
              <a:cxn ang="0">
                <a:pos x="33" y="51"/>
              </a:cxn>
              <a:cxn ang="0">
                <a:pos x="36" y="51"/>
              </a:cxn>
              <a:cxn ang="0">
                <a:pos x="40" y="47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40" y="47"/>
                </a:moveTo>
                <a:cubicBezTo>
                  <a:pt x="41" y="46"/>
                  <a:pt x="41" y="45"/>
                  <a:pt x="40" y="44"/>
                </a:cubicBezTo>
                <a:cubicBezTo>
                  <a:pt x="28" y="31"/>
                  <a:pt x="28" y="31"/>
                  <a:pt x="28" y="31"/>
                </a:cubicBezTo>
                <a:cubicBezTo>
                  <a:pt x="40" y="19"/>
                  <a:pt x="40" y="19"/>
                  <a:pt x="40" y="19"/>
                </a:cubicBezTo>
                <a:cubicBezTo>
                  <a:pt x="41" y="18"/>
                  <a:pt x="41" y="16"/>
                  <a:pt x="40" y="15"/>
                </a:cubicBezTo>
                <a:cubicBezTo>
                  <a:pt x="36" y="11"/>
                  <a:pt x="36" y="11"/>
                  <a:pt x="36" y="11"/>
                </a:cubicBezTo>
                <a:cubicBezTo>
                  <a:pt x="35" y="10"/>
                  <a:pt x="34" y="10"/>
                  <a:pt x="33" y="11"/>
                </a:cubicBezTo>
                <a:cubicBezTo>
                  <a:pt x="14" y="29"/>
                  <a:pt x="14" y="29"/>
                  <a:pt x="14" y="29"/>
                </a:cubicBezTo>
                <a:cubicBezTo>
                  <a:pt x="13" y="30"/>
                  <a:pt x="13" y="32"/>
                  <a:pt x="14" y="33"/>
                </a:cubicBezTo>
                <a:cubicBezTo>
                  <a:pt x="33" y="51"/>
                  <a:pt x="33" y="51"/>
                  <a:pt x="33" y="51"/>
                </a:cubicBezTo>
                <a:cubicBezTo>
                  <a:pt x="34" y="52"/>
                  <a:pt x="35" y="52"/>
                  <a:pt x="36" y="51"/>
                </a:cubicBezTo>
                <a:lnTo>
                  <a:pt x="40" y="4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60"/>
          <p:cNvSpPr>
            <a:spLocks/>
          </p:cNvSpPr>
          <p:nvPr/>
        </p:nvSpPr>
        <p:spPr bwMode="auto">
          <a:xfrm>
            <a:off x="9958388" y="2729706"/>
            <a:ext cx="147638" cy="223838"/>
          </a:xfrm>
          <a:custGeom>
            <a:avLst/>
            <a:gdLst/>
            <a:ahLst/>
            <a:cxnLst>
              <a:cxn ang="0">
                <a:pos x="20" y="33"/>
              </a:cxn>
              <a:cxn ang="0">
                <a:pos x="42" y="54"/>
              </a:cxn>
              <a:cxn ang="0">
                <a:pos x="42" y="58"/>
              </a:cxn>
              <a:cxn ang="0">
                <a:pos x="35" y="64"/>
              </a:cxn>
              <a:cxn ang="0">
                <a:pos x="31" y="64"/>
              </a:cxn>
              <a:cxn ang="0">
                <a:pos x="1" y="35"/>
              </a:cxn>
              <a:cxn ang="0">
                <a:pos x="1" y="31"/>
              </a:cxn>
              <a:cxn ang="0">
                <a:pos x="31" y="1"/>
              </a:cxn>
              <a:cxn ang="0">
                <a:pos x="35" y="1"/>
              </a:cxn>
              <a:cxn ang="0">
                <a:pos x="42" y="8"/>
              </a:cxn>
              <a:cxn ang="0">
                <a:pos x="42" y="11"/>
              </a:cxn>
              <a:cxn ang="0">
                <a:pos x="20" y="33"/>
              </a:cxn>
            </a:cxnLst>
            <a:rect l="0" t="0" r="r" b="b"/>
            <a:pathLst>
              <a:path w="43" h="65">
                <a:moveTo>
                  <a:pt x="20" y="33"/>
                </a:moveTo>
                <a:cubicBezTo>
                  <a:pt x="42" y="54"/>
                  <a:pt x="42" y="54"/>
                  <a:pt x="42" y="54"/>
                </a:cubicBezTo>
                <a:cubicBezTo>
                  <a:pt x="43" y="55"/>
                  <a:pt x="43" y="57"/>
                  <a:pt x="42" y="58"/>
                </a:cubicBezTo>
                <a:cubicBezTo>
                  <a:pt x="35" y="64"/>
                  <a:pt x="35" y="64"/>
                  <a:pt x="35" y="64"/>
                </a:cubicBezTo>
                <a:cubicBezTo>
                  <a:pt x="34" y="65"/>
                  <a:pt x="32" y="65"/>
                  <a:pt x="31" y="64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4"/>
                  <a:pt x="0" y="32"/>
                  <a:pt x="1" y="31"/>
                </a:cubicBezTo>
                <a:cubicBezTo>
                  <a:pt x="31" y="1"/>
                  <a:pt x="31" y="1"/>
                  <a:pt x="31" y="1"/>
                </a:cubicBezTo>
                <a:cubicBezTo>
                  <a:pt x="32" y="0"/>
                  <a:pt x="34" y="0"/>
                  <a:pt x="35" y="1"/>
                </a:cubicBezTo>
                <a:cubicBezTo>
                  <a:pt x="42" y="8"/>
                  <a:pt x="42" y="8"/>
                  <a:pt x="42" y="8"/>
                </a:cubicBezTo>
                <a:cubicBezTo>
                  <a:pt x="43" y="9"/>
                  <a:pt x="43" y="10"/>
                  <a:pt x="42" y="11"/>
                </a:cubicBezTo>
                <a:lnTo>
                  <a:pt x="20" y="33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61"/>
          <p:cNvSpPr>
            <a:spLocks noChangeArrowheads="1"/>
          </p:cNvSpPr>
          <p:nvPr/>
        </p:nvSpPr>
        <p:spPr bwMode="auto">
          <a:xfrm>
            <a:off x="10364788" y="2743994"/>
            <a:ext cx="209550" cy="212725"/>
          </a:xfrm>
          <a:prstGeom prst="ellipse">
            <a:avLst/>
          </a:pr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62"/>
          <p:cNvSpPr>
            <a:spLocks noEditPoints="1"/>
          </p:cNvSpPr>
          <p:nvPr/>
        </p:nvSpPr>
        <p:spPr bwMode="auto">
          <a:xfrm>
            <a:off x="1590675" y="3112294"/>
            <a:ext cx="247650" cy="247650"/>
          </a:xfrm>
          <a:custGeom>
            <a:avLst/>
            <a:gdLst/>
            <a:ahLst/>
            <a:cxnLst>
              <a:cxn ang="0">
                <a:pos x="72" y="68"/>
              </a:cxn>
              <a:cxn ang="0">
                <a:pos x="68" y="72"/>
              </a:cxn>
              <a:cxn ang="0">
                <a:pos x="29" y="72"/>
              </a:cxn>
              <a:cxn ang="0">
                <a:pos x="25" y="68"/>
              </a:cxn>
              <a:cxn ang="0">
                <a:pos x="25" y="62"/>
              </a:cxn>
              <a:cxn ang="0">
                <a:pos x="4" y="62"/>
              </a:cxn>
              <a:cxn ang="0">
                <a:pos x="0" y="58"/>
              </a:cxn>
              <a:cxn ang="0">
                <a:pos x="0" y="4"/>
              </a:cxn>
              <a:cxn ang="0">
                <a:pos x="4" y="0"/>
              </a:cxn>
              <a:cxn ang="0">
                <a:pos x="47" y="0"/>
              </a:cxn>
              <a:cxn ang="0">
                <a:pos x="51" y="4"/>
              </a:cxn>
              <a:cxn ang="0">
                <a:pos x="51" y="17"/>
              </a:cxn>
              <a:cxn ang="0">
                <a:pos x="53" y="18"/>
              </a:cxn>
              <a:cxn ang="0">
                <a:pos x="69" y="35"/>
              </a:cxn>
              <a:cxn ang="0">
                <a:pos x="72" y="41"/>
              </a:cxn>
              <a:cxn ang="0">
                <a:pos x="72" y="68"/>
              </a:cxn>
              <a:cxn ang="0">
                <a:pos x="41" y="7"/>
              </a:cxn>
              <a:cxn ang="0">
                <a:pos x="40" y="5"/>
              </a:cxn>
              <a:cxn ang="0">
                <a:pos x="11" y="5"/>
              </a:cxn>
              <a:cxn ang="0">
                <a:pos x="10" y="7"/>
              </a:cxn>
              <a:cxn ang="0">
                <a:pos x="10" y="9"/>
              </a:cxn>
              <a:cxn ang="0">
                <a:pos x="11" y="11"/>
              </a:cxn>
              <a:cxn ang="0">
                <a:pos x="40" y="11"/>
              </a:cxn>
              <a:cxn ang="0">
                <a:pos x="41" y="9"/>
              </a:cxn>
              <a:cxn ang="0">
                <a:pos x="41" y="7"/>
              </a:cxn>
              <a:cxn ang="0">
                <a:pos x="67" y="67"/>
              </a:cxn>
              <a:cxn ang="0">
                <a:pos x="67" y="41"/>
              </a:cxn>
              <a:cxn ang="0">
                <a:pos x="50" y="41"/>
              </a:cxn>
              <a:cxn ang="0">
                <a:pos x="46" y="38"/>
              </a:cxn>
              <a:cxn ang="0">
                <a:pos x="46" y="21"/>
              </a:cxn>
              <a:cxn ang="0">
                <a:pos x="31" y="21"/>
              </a:cxn>
              <a:cxn ang="0">
                <a:pos x="31" y="67"/>
              </a:cxn>
              <a:cxn ang="0">
                <a:pos x="67" y="67"/>
              </a:cxn>
              <a:cxn ang="0">
                <a:pos x="63" y="36"/>
              </a:cxn>
              <a:cxn ang="0">
                <a:pos x="51" y="24"/>
              </a:cxn>
              <a:cxn ang="0">
                <a:pos x="51" y="36"/>
              </a:cxn>
              <a:cxn ang="0">
                <a:pos x="63" y="36"/>
              </a:cxn>
            </a:cxnLst>
            <a:rect l="0" t="0" r="r" b="b"/>
            <a:pathLst>
              <a:path w="72" h="72">
                <a:moveTo>
                  <a:pt x="72" y="68"/>
                </a:moveTo>
                <a:cubicBezTo>
                  <a:pt x="72" y="71"/>
                  <a:pt x="70" y="72"/>
                  <a:pt x="68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27" y="72"/>
                  <a:pt x="25" y="71"/>
                  <a:pt x="25" y="68"/>
                </a:cubicBezTo>
                <a:cubicBezTo>
                  <a:pt x="25" y="62"/>
                  <a:pt x="25" y="62"/>
                  <a:pt x="25" y="62"/>
                </a:cubicBezTo>
                <a:cubicBezTo>
                  <a:pt x="4" y="62"/>
                  <a:pt x="4" y="62"/>
                  <a:pt x="4" y="62"/>
                </a:cubicBezTo>
                <a:cubicBezTo>
                  <a:pt x="1" y="62"/>
                  <a:pt x="0" y="60"/>
                  <a:pt x="0" y="5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2"/>
                  <a:pt x="51" y="4"/>
                </a:cubicBezTo>
                <a:cubicBezTo>
                  <a:pt x="51" y="17"/>
                  <a:pt x="51" y="17"/>
                  <a:pt x="51" y="17"/>
                </a:cubicBezTo>
                <a:cubicBezTo>
                  <a:pt x="52" y="18"/>
                  <a:pt x="52" y="18"/>
                  <a:pt x="53" y="18"/>
                </a:cubicBezTo>
                <a:cubicBezTo>
                  <a:pt x="69" y="35"/>
                  <a:pt x="69" y="35"/>
                  <a:pt x="69" y="35"/>
                </a:cubicBezTo>
                <a:cubicBezTo>
                  <a:pt x="71" y="36"/>
                  <a:pt x="72" y="39"/>
                  <a:pt x="72" y="41"/>
                </a:cubicBezTo>
                <a:lnTo>
                  <a:pt x="72" y="68"/>
                </a:lnTo>
                <a:close/>
                <a:moveTo>
                  <a:pt x="41" y="7"/>
                </a:moveTo>
                <a:cubicBezTo>
                  <a:pt x="41" y="6"/>
                  <a:pt x="40" y="5"/>
                  <a:pt x="40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6"/>
                  <a:pt x="10" y="7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10"/>
                  <a:pt x="11" y="11"/>
                  <a:pt x="11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1" y="10"/>
                  <a:pt x="41" y="9"/>
                </a:cubicBezTo>
                <a:lnTo>
                  <a:pt x="41" y="7"/>
                </a:lnTo>
                <a:close/>
                <a:moveTo>
                  <a:pt x="67" y="67"/>
                </a:moveTo>
                <a:cubicBezTo>
                  <a:pt x="67" y="41"/>
                  <a:pt x="67" y="41"/>
                  <a:pt x="67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48" y="41"/>
                  <a:pt x="46" y="40"/>
                  <a:pt x="46" y="38"/>
                </a:cubicBezTo>
                <a:cubicBezTo>
                  <a:pt x="46" y="21"/>
                  <a:pt x="46" y="21"/>
                  <a:pt x="46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67"/>
                  <a:pt x="31" y="67"/>
                  <a:pt x="31" y="67"/>
                </a:cubicBezTo>
                <a:lnTo>
                  <a:pt x="67" y="67"/>
                </a:lnTo>
                <a:close/>
                <a:moveTo>
                  <a:pt x="63" y="36"/>
                </a:moveTo>
                <a:cubicBezTo>
                  <a:pt x="51" y="24"/>
                  <a:pt x="51" y="24"/>
                  <a:pt x="51" y="24"/>
                </a:cubicBezTo>
                <a:cubicBezTo>
                  <a:pt x="51" y="36"/>
                  <a:pt x="51" y="36"/>
                  <a:pt x="51" y="36"/>
                </a:cubicBezTo>
                <a:lnTo>
                  <a:pt x="63" y="3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63"/>
          <p:cNvSpPr>
            <a:spLocks noEditPoints="1"/>
          </p:cNvSpPr>
          <p:nvPr/>
        </p:nvSpPr>
        <p:spPr bwMode="auto">
          <a:xfrm>
            <a:off x="2020888" y="3129756"/>
            <a:ext cx="268288" cy="195263"/>
          </a:xfrm>
          <a:custGeom>
            <a:avLst/>
            <a:gdLst/>
            <a:ahLst/>
            <a:cxnLst>
              <a:cxn ang="0">
                <a:pos x="62" y="57"/>
              </a:cxn>
              <a:cxn ang="0">
                <a:pos x="18" y="57"/>
              </a:cxn>
              <a:cxn ang="0">
                <a:pos x="0" y="39"/>
              </a:cxn>
              <a:cxn ang="0">
                <a:pos x="11" y="23"/>
              </a:cxn>
              <a:cxn ang="0">
                <a:pos x="11" y="21"/>
              </a:cxn>
              <a:cxn ang="0">
                <a:pos x="31" y="0"/>
              </a:cxn>
              <a:cxn ang="0">
                <a:pos x="50" y="13"/>
              </a:cxn>
              <a:cxn ang="0">
                <a:pos x="57" y="11"/>
              </a:cxn>
              <a:cxn ang="0">
                <a:pos x="67" y="21"/>
              </a:cxn>
              <a:cxn ang="0">
                <a:pos x="66" y="27"/>
              </a:cxn>
              <a:cxn ang="0">
                <a:pos x="78" y="42"/>
              </a:cxn>
              <a:cxn ang="0">
                <a:pos x="62" y="57"/>
              </a:cxn>
              <a:cxn ang="0">
                <a:pos x="51" y="31"/>
              </a:cxn>
              <a:cxn ang="0">
                <a:pos x="42" y="31"/>
              </a:cxn>
              <a:cxn ang="0">
                <a:pos x="42" y="17"/>
              </a:cxn>
              <a:cxn ang="0">
                <a:pos x="40" y="16"/>
              </a:cxn>
              <a:cxn ang="0">
                <a:pos x="33" y="16"/>
              </a:cxn>
              <a:cxn ang="0">
                <a:pos x="31" y="17"/>
              </a:cxn>
              <a:cxn ang="0">
                <a:pos x="31" y="31"/>
              </a:cxn>
              <a:cxn ang="0">
                <a:pos x="22" y="31"/>
              </a:cxn>
              <a:cxn ang="0">
                <a:pos x="21" y="33"/>
              </a:cxn>
              <a:cxn ang="0">
                <a:pos x="21" y="34"/>
              </a:cxn>
              <a:cxn ang="0">
                <a:pos x="36" y="48"/>
              </a:cxn>
              <a:cxn ang="0">
                <a:pos x="36" y="48"/>
              </a:cxn>
              <a:cxn ang="0">
                <a:pos x="37" y="48"/>
              </a:cxn>
              <a:cxn ang="0">
                <a:pos x="51" y="34"/>
              </a:cxn>
              <a:cxn ang="0">
                <a:pos x="52" y="33"/>
              </a:cxn>
              <a:cxn ang="0">
                <a:pos x="51" y="31"/>
              </a:cxn>
            </a:cxnLst>
            <a:rect l="0" t="0" r="r" b="b"/>
            <a:pathLst>
              <a:path w="78" h="57">
                <a:moveTo>
                  <a:pt x="62" y="57"/>
                </a:moveTo>
                <a:cubicBezTo>
                  <a:pt x="18" y="57"/>
                  <a:pt x="18" y="57"/>
                  <a:pt x="18" y="57"/>
                </a:cubicBezTo>
                <a:cubicBezTo>
                  <a:pt x="9" y="57"/>
                  <a:pt x="0" y="49"/>
                  <a:pt x="0" y="39"/>
                </a:cubicBezTo>
                <a:cubicBezTo>
                  <a:pt x="0" y="32"/>
                  <a:pt x="5" y="26"/>
                  <a:pt x="11" y="23"/>
                </a:cubicBezTo>
                <a:cubicBezTo>
                  <a:pt x="11" y="22"/>
                  <a:pt x="11" y="22"/>
                  <a:pt x="11" y="21"/>
                </a:cubicBezTo>
                <a:cubicBezTo>
                  <a:pt x="11" y="10"/>
                  <a:pt x="20" y="0"/>
                  <a:pt x="31" y="0"/>
                </a:cubicBezTo>
                <a:cubicBezTo>
                  <a:pt x="40" y="0"/>
                  <a:pt x="47" y="6"/>
                  <a:pt x="50" y="13"/>
                </a:cubicBezTo>
                <a:cubicBezTo>
                  <a:pt x="52" y="12"/>
                  <a:pt x="55" y="11"/>
                  <a:pt x="57" y="11"/>
                </a:cubicBezTo>
                <a:cubicBezTo>
                  <a:pt x="63" y="11"/>
                  <a:pt x="67" y="15"/>
                  <a:pt x="67" y="21"/>
                </a:cubicBezTo>
                <a:cubicBezTo>
                  <a:pt x="67" y="23"/>
                  <a:pt x="67" y="25"/>
                  <a:pt x="66" y="27"/>
                </a:cubicBezTo>
                <a:cubicBezTo>
                  <a:pt x="73" y="28"/>
                  <a:pt x="78" y="34"/>
                  <a:pt x="78" y="42"/>
                </a:cubicBezTo>
                <a:cubicBezTo>
                  <a:pt x="78" y="50"/>
                  <a:pt x="71" y="57"/>
                  <a:pt x="62" y="57"/>
                </a:cubicBezTo>
                <a:close/>
                <a:moveTo>
                  <a:pt x="51" y="31"/>
                </a:moveTo>
                <a:cubicBezTo>
                  <a:pt x="42" y="31"/>
                  <a:pt x="42" y="31"/>
                  <a:pt x="42" y="31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6"/>
                  <a:pt x="41" y="16"/>
                  <a:pt x="40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2" y="16"/>
                  <a:pt x="31" y="16"/>
                  <a:pt x="31" y="17"/>
                </a:cubicBezTo>
                <a:cubicBezTo>
                  <a:pt x="31" y="31"/>
                  <a:pt x="31" y="31"/>
                  <a:pt x="31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1"/>
                  <a:pt x="21" y="32"/>
                  <a:pt x="21" y="33"/>
                </a:cubicBezTo>
                <a:cubicBezTo>
                  <a:pt x="21" y="33"/>
                  <a:pt x="21" y="33"/>
                  <a:pt x="21" y="3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6" y="48"/>
                  <a:pt x="36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51" y="34"/>
                  <a:pt x="51" y="34"/>
                  <a:pt x="51" y="34"/>
                </a:cubicBezTo>
                <a:cubicBezTo>
                  <a:pt x="52" y="33"/>
                  <a:pt x="52" y="33"/>
                  <a:pt x="52" y="33"/>
                </a:cubicBezTo>
                <a:cubicBezTo>
                  <a:pt x="52" y="32"/>
                  <a:pt x="51" y="31"/>
                  <a:pt x="51" y="3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64"/>
          <p:cNvSpPr>
            <a:spLocks noEditPoints="1"/>
          </p:cNvSpPr>
          <p:nvPr/>
        </p:nvSpPr>
        <p:spPr bwMode="auto">
          <a:xfrm>
            <a:off x="2514601" y="3129756"/>
            <a:ext cx="141288" cy="212725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65"/>
          <p:cNvSpPr>
            <a:spLocks noEditPoints="1"/>
          </p:cNvSpPr>
          <p:nvPr/>
        </p:nvSpPr>
        <p:spPr bwMode="auto">
          <a:xfrm>
            <a:off x="3009901" y="3115469"/>
            <a:ext cx="268288" cy="244475"/>
          </a:xfrm>
          <a:custGeom>
            <a:avLst/>
            <a:gdLst/>
            <a:ahLst/>
            <a:cxnLst>
              <a:cxn ang="0">
                <a:pos x="45" y="41"/>
              </a:cxn>
              <a:cxn ang="0">
                <a:pos x="47" y="50"/>
              </a:cxn>
              <a:cxn ang="0">
                <a:pos x="40" y="56"/>
              </a:cxn>
              <a:cxn ang="0">
                <a:pos x="31" y="60"/>
              </a:cxn>
              <a:cxn ang="0">
                <a:pos x="21" y="60"/>
              </a:cxn>
              <a:cxn ang="0">
                <a:pos x="13" y="56"/>
              </a:cxn>
              <a:cxn ang="0">
                <a:pos x="5" y="50"/>
              </a:cxn>
              <a:cxn ang="0">
                <a:pos x="8" y="41"/>
              </a:cxn>
              <a:cxn ang="0">
                <a:pos x="0" y="32"/>
              </a:cxn>
              <a:cxn ang="0">
                <a:pos x="9" y="26"/>
              </a:cxn>
              <a:cxn ang="0">
                <a:pos x="5" y="20"/>
              </a:cxn>
              <a:cxn ang="0">
                <a:pos x="17" y="18"/>
              </a:cxn>
              <a:cxn ang="0">
                <a:pos x="22" y="10"/>
              </a:cxn>
              <a:cxn ang="0">
                <a:pos x="32" y="17"/>
              </a:cxn>
              <a:cxn ang="0">
                <a:pos x="41" y="14"/>
              </a:cxn>
              <a:cxn ang="0">
                <a:pos x="47" y="22"/>
              </a:cxn>
              <a:cxn ang="0">
                <a:pos x="51" y="30"/>
              </a:cxn>
              <a:cxn ang="0">
                <a:pos x="26" y="25"/>
              </a:cxn>
              <a:cxn ang="0">
                <a:pos x="36" y="35"/>
              </a:cxn>
              <a:cxn ang="0">
                <a:pos x="72" y="19"/>
              </a:cxn>
              <a:cxn ang="0">
                <a:pos x="72" y="27"/>
              </a:cxn>
              <a:cxn ang="0">
                <a:pos x="62" y="25"/>
              </a:cxn>
              <a:cxn ang="0">
                <a:pos x="52" y="27"/>
              </a:cxn>
              <a:cxn ang="0">
                <a:pos x="53" y="19"/>
              </a:cxn>
              <a:cxn ang="0">
                <a:pos x="53" y="11"/>
              </a:cxn>
              <a:cxn ang="0">
                <a:pos x="52" y="3"/>
              </a:cxn>
              <a:cxn ang="0">
                <a:pos x="62" y="4"/>
              </a:cxn>
              <a:cxn ang="0">
                <a:pos x="67" y="0"/>
              </a:cxn>
              <a:cxn ang="0">
                <a:pos x="70" y="9"/>
              </a:cxn>
              <a:cxn ang="0">
                <a:pos x="78" y="18"/>
              </a:cxn>
              <a:cxn ang="0">
                <a:pos x="70" y="62"/>
              </a:cxn>
              <a:cxn ang="0">
                <a:pos x="67" y="71"/>
              </a:cxn>
              <a:cxn ang="0">
                <a:pos x="61" y="66"/>
              </a:cxn>
              <a:cxn ang="0">
                <a:pos x="52" y="68"/>
              </a:cxn>
              <a:cxn ang="0">
                <a:pos x="47" y="59"/>
              </a:cxn>
              <a:cxn ang="0">
                <a:pos x="54" y="50"/>
              </a:cxn>
              <a:cxn ang="0">
                <a:pos x="57" y="41"/>
              </a:cxn>
              <a:cxn ang="0">
                <a:pos x="63" y="46"/>
              </a:cxn>
              <a:cxn ang="0">
                <a:pos x="72" y="44"/>
              </a:cxn>
              <a:cxn ang="0">
                <a:pos x="72" y="52"/>
              </a:cxn>
              <a:cxn ang="0">
                <a:pos x="62" y="10"/>
              </a:cxn>
              <a:cxn ang="0">
                <a:pos x="67" y="15"/>
              </a:cxn>
              <a:cxn ang="0">
                <a:pos x="57" y="56"/>
              </a:cxn>
              <a:cxn ang="0">
                <a:pos x="62" y="51"/>
              </a:cxn>
            </a:cxnLst>
            <a:rect l="0" t="0" r="r" b="b"/>
            <a:pathLst>
              <a:path w="78" h="71">
                <a:moveTo>
                  <a:pt x="52" y="39"/>
                </a:moveTo>
                <a:cubicBezTo>
                  <a:pt x="52" y="40"/>
                  <a:pt x="51" y="40"/>
                  <a:pt x="51" y="40"/>
                </a:cubicBezTo>
                <a:cubicBezTo>
                  <a:pt x="45" y="41"/>
                  <a:pt x="45" y="41"/>
                  <a:pt x="45" y="41"/>
                </a:cubicBezTo>
                <a:cubicBezTo>
                  <a:pt x="44" y="42"/>
                  <a:pt x="44" y="43"/>
                  <a:pt x="43" y="44"/>
                </a:cubicBezTo>
                <a:cubicBezTo>
                  <a:pt x="45" y="46"/>
                  <a:pt x="46" y="47"/>
                  <a:pt x="47" y="49"/>
                </a:cubicBezTo>
                <a:cubicBezTo>
                  <a:pt x="47" y="49"/>
                  <a:pt x="47" y="49"/>
                  <a:pt x="47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46" y="52"/>
                  <a:pt x="42" y="56"/>
                  <a:pt x="41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35" y="53"/>
                  <a:pt x="35" y="53"/>
                  <a:pt x="35" y="53"/>
                </a:cubicBezTo>
                <a:cubicBezTo>
                  <a:pt x="34" y="53"/>
                  <a:pt x="33" y="53"/>
                  <a:pt x="32" y="54"/>
                </a:cubicBezTo>
                <a:cubicBezTo>
                  <a:pt x="32" y="56"/>
                  <a:pt x="32" y="58"/>
                  <a:pt x="31" y="60"/>
                </a:cubicBezTo>
                <a:cubicBezTo>
                  <a:pt x="31" y="61"/>
                  <a:pt x="30" y="61"/>
                  <a:pt x="30" y="61"/>
                </a:cubicBezTo>
                <a:cubicBezTo>
                  <a:pt x="22" y="61"/>
                  <a:pt x="22" y="61"/>
                  <a:pt x="22" y="61"/>
                </a:cubicBezTo>
                <a:cubicBezTo>
                  <a:pt x="22" y="61"/>
                  <a:pt x="21" y="61"/>
                  <a:pt x="21" y="60"/>
                </a:cubicBezTo>
                <a:cubicBezTo>
                  <a:pt x="20" y="54"/>
                  <a:pt x="20" y="54"/>
                  <a:pt x="20" y="54"/>
                </a:cubicBezTo>
                <a:cubicBezTo>
                  <a:pt x="19" y="54"/>
                  <a:pt x="18" y="53"/>
                  <a:pt x="17" y="53"/>
                </a:cubicBezTo>
                <a:cubicBezTo>
                  <a:pt x="13" y="56"/>
                  <a:pt x="13" y="56"/>
                  <a:pt x="13" y="56"/>
                </a:cubicBezTo>
                <a:cubicBezTo>
                  <a:pt x="12" y="56"/>
                  <a:pt x="12" y="56"/>
                  <a:pt x="12" y="56"/>
                </a:cubicBezTo>
                <a:cubicBezTo>
                  <a:pt x="11" y="56"/>
                  <a:pt x="11" y="56"/>
                  <a:pt x="11" y="56"/>
                </a:cubicBezTo>
                <a:cubicBezTo>
                  <a:pt x="10" y="55"/>
                  <a:pt x="5" y="51"/>
                  <a:pt x="5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7" y="47"/>
                  <a:pt x="8" y="46"/>
                  <a:pt x="9" y="44"/>
                </a:cubicBezTo>
                <a:cubicBezTo>
                  <a:pt x="8" y="43"/>
                  <a:pt x="8" y="42"/>
                  <a:pt x="8" y="41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40"/>
                  <a:pt x="0" y="40"/>
                  <a:pt x="0" y="39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1"/>
                  <a:pt x="1" y="30"/>
                  <a:pt x="1" y="30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8"/>
                  <a:pt x="8" y="27"/>
                  <a:pt x="9" y="26"/>
                </a:cubicBezTo>
                <a:cubicBezTo>
                  <a:pt x="8" y="25"/>
                  <a:pt x="7" y="23"/>
                  <a:pt x="5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0"/>
                  <a:pt x="5" y="20"/>
                </a:cubicBezTo>
                <a:cubicBezTo>
                  <a:pt x="6" y="19"/>
                  <a:pt x="11" y="14"/>
                  <a:pt x="12" y="14"/>
                </a:cubicBezTo>
                <a:cubicBezTo>
                  <a:pt x="12" y="14"/>
                  <a:pt x="12" y="14"/>
                  <a:pt x="13" y="14"/>
                </a:cubicBezTo>
                <a:cubicBezTo>
                  <a:pt x="17" y="18"/>
                  <a:pt x="17" y="18"/>
                  <a:pt x="17" y="18"/>
                </a:cubicBezTo>
                <a:cubicBezTo>
                  <a:pt x="18" y="18"/>
                  <a:pt x="19" y="17"/>
                  <a:pt x="20" y="17"/>
                </a:cubicBezTo>
                <a:cubicBezTo>
                  <a:pt x="21" y="15"/>
                  <a:pt x="21" y="13"/>
                  <a:pt x="21" y="11"/>
                </a:cubicBezTo>
                <a:cubicBezTo>
                  <a:pt x="21" y="10"/>
                  <a:pt x="22" y="10"/>
                  <a:pt x="22" y="10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10"/>
                  <a:pt x="31" y="10"/>
                  <a:pt x="31" y="11"/>
                </a:cubicBezTo>
                <a:cubicBezTo>
                  <a:pt x="32" y="17"/>
                  <a:pt x="32" y="17"/>
                  <a:pt x="32" y="17"/>
                </a:cubicBezTo>
                <a:cubicBezTo>
                  <a:pt x="33" y="17"/>
                  <a:pt x="34" y="18"/>
                  <a:pt x="35" y="18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2" y="15"/>
                  <a:pt x="47" y="20"/>
                  <a:pt x="47" y="21"/>
                </a:cubicBezTo>
                <a:cubicBezTo>
                  <a:pt x="47" y="21"/>
                  <a:pt x="47" y="21"/>
                  <a:pt x="47" y="22"/>
                </a:cubicBezTo>
                <a:cubicBezTo>
                  <a:pt x="46" y="23"/>
                  <a:pt x="45" y="25"/>
                  <a:pt x="43" y="26"/>
                </a:cubicBezTo>
                <a:cubicBezTo>
                  <a:pt x="44" y="27"/>
                  <a:pt x="44" y="28"/>
                  <a:pt x="45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1"/>
                  <a:pt x="52" y="31"/>
                  <a:pt x="52" y="32"/>
                </a:cubicBezTo>
                <a:lnTo>
                  <a:pt x="52" y="39"/>
                </a:lnTo>
                <a:close/>
                <a:moveTo>
                  <a:pt x="26" y="25"/>
                </a:moveTo>
                <a:cubicBezTo>
                  <a:pt x="21" y="25"/>
                  <a:pt x="16" y="30"/>
                  <a:pt x="16" y="35"/>
                </a:cubicBezTo>
                <a:cubicBezTo>
                  <a:pt x="16" y="41"/>
                  <a:pt x="21" y="46"/>
                  <a:pt x="26" y="46"/>
                </a:cubicBezTo>
                <a:cubicBezTo>
                  <a:pt x="32" y="46"/>
                  <a:pt x="36" y="41"/>
                  <a:pt x="36" y="35"/>
                </a:cubicBezTo>
                <a:cubicBezTo>
                  <a:pt x="36" y="30"/>
                  <a:pt x="32" y="25"/>
                  <a:pt x="26" y="25"/>
                </a:cubicBezTo>
                <a:close/>
                <a:moveTo>
                  <a:pt x="78" y="18"/>
                </a:moveTo>
                <a:cubicBezTo>
                  <a:pt x="78" y="18"/>
                  <a:pt x="72" y="19"/>
                  <a:pt x="72" y="19"/>
                </a:cubicBezTo>
                <a:cubicBezTo>
                  <a:pt x="71" y="20"/>
                  <a:pt x="71" y="20"/>
                  <a:pt x="70" y="21"/>
                </a:cubicBezTo>
                <a:cubicBezTo>
                  <a:pt x="71" y="22"/>
                  <a:pt x="72" y="26"/>
                  <a:pt x="72" y="26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27"/>
                  <a:pt x="68" y="30"/>
                  <a:pt x="67" y="30"/>
                </a:cubicBezTo>
                <a:cubicBezTo>
                  <a:pt x="67" y="30"/>
                  <a:pt x="64" y="26"/>
                  <a:pt x="63" y="25"/>
                </a:cubicBezTo>
                <a:cubicBezTo>
                  <a:pt x="63" y="25"/>
                  <a:pt x="63" y="25"/>
                  <a:pt x="62" y="25"/>
                </a:cubicBezTo>
                <a:cubicBezTo>
                  <a:pt x="62" y="25"/>
                  <a:pt x="61" y="25"/>
                  <a:pt x="61" y="25"/>
                </a:cubicBezTo>
                <a:cubicBezTo>
                  <a:pt x="61" y="26"/>
                  <a:pt x="58" y="30"/>
                  <a:pt x="57" y="30"/>
                </a:cubicBezTo>
                <a:cubicBezTo>
                  <a:pt x="57" y="30"/>
                  <a:pt x="53" y="27"/>
                  <a:pt x="52" y="27"/>
                </a:cubicBezTo>
                <a:cubicBezTo>
                  <a:pt x="52" y="27"/>
                  <a:pt x="52" y="27"/>
                  <a:pt x="52" y="26"/>
                </a:cubicBezTo>
                <a:cubicBezTo>
                  <a:pt x="52" y="26"/>
                  <a:pt x="54" y="22"/>
                  <a:pt x="54" y="21"/>
                </a:cubicBezTo>
                <a:cubicBezTo>
                  <a:pt x="53" y="20"/>
                  <a:pt x="53" y="20"/>
                  <a:pt x="53" y="19"/>
                </a:cubicBezTo>
                <a:cubicBezTo>
                  <a:pt x="52" y="19"/>
                  <a:pt x="47" y="18"/>
                  <a:pt x="47" y="18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1"/>
                  <a:pt x="52" y="11"/>
                  <a:pt x="53" y="11"/>
                </a:cubicBezTo>
                <a:cubicBezTo>
                  <a:pt x="53" y="10"/>
                  <a:pt x="53" y="9"/>
                  <a:pt x="54" y="9"/>
                </a:cubicBezTo>
                <a:cubicBezTo>
                  <a:pt x="54" y="8"/>
                  <a:pt x="52" y="4"/>
                  <a:pt x="52" y="3"/>
                </a:cubicBezTo>
                <a:cubicBezTo>
                  <a:pt x="52" y="3"/>
                  <a:pt x="52" y="3"/>
                  <a:pt x="52" y="3"/>
                </a:cubicBezTo>
                <a:cubicBezTo>
                  <a:pt x="53" y="3"/>
                  <a:pt x="57" y="0"/>
                  <a:pt x="57" y="0"/>
                </a:cubicBezTo>
                <a:cubicBezTo>
                  <a:pt x="58" y="0"/>
                  <a:pt x="61" y="4"/>
                  <a:pt x="61" y="5"/>
                </a:cubicBezTo>
                <a:cubicBezTo>
                  <a:pt x="61" y="4"/>
                  <a:pt x="62" y="4"/>
                  <a:pt x="62" y="4"/>
                </a:cubicBezTo>
                <a:cubicBezTo>
                  <a:pt x="63" y="4"/>
                  <a:pt x="63" y="4"/>
                  <a:pt x="63" y="5"/>
                </a:cubicBezTo>
                <a:cubicBezTo>
                  <a:pt x="64" y="3"/>
                  <a:pt x="66" y="1"/>
                  <a:pt x="67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0"/>
                  <a:pt x="72" y="2"/>
                  <a:pt x="72" y="3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4"/>
                  <a:pt x="71" y="8"/>
                  <a:pt x="70" y="9"/>
                </a:cubicBezTo>
                <a:cubicBezTo>
                  <a:pt x="71" y="9"/>
                  <a:pt x="71" y="10"/>
                  <a:pt x="72" y="11"/>
                </a:cubicBezTo>
                <a:cubicBezTo>
                  <a:pt x="72" y="11"/>
                  <a:pt x="78" y="11"/>
                  <a:pt x="78" y="12"/>
                </a:cubicBezTo>
                <a:lnTo>
                  <a:pt x="78" y="18"/>
                </a:lnTo>
                <a:close/>
                <a:moveTo>
                  <a:pt x="78" y="59"/>
                </a:moveTo>
                <a:cubicBezTo>
                  <a:pt x="78" y="59"/>
                  <a:pt x="72" y="60"/>
                  <a:pt x="72" y="60"/>
                </a:cubicBezTo>
                <a:cubicBezTo>
                  <a:pt x="71" y="61"/>
                  <a:pt x="71" y="61"/>
                  <a:pt x="70" y="62"/>
                </a:cubicBezTo>
                <a:cubicBezTo>
                  <a:pt x="71" y="63"/>
                  <a:pt x="72" y="67"/>
                  <a:pt x="72" y="68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68"/>
                  <a:pt x="68" y="71"/>
                  <a:pt x="67" y="71"/>
                </a:cubicBezTo>
                <a:cubicBezTo>
                  <a:pt x="67" y="71"/>
                  <a:pt x="64" y="67"/>
                  <a:pt x="63" y="66"/>
                </a:cubicBezTo>
                <a:cubicBezTo>
                  <a:pt x="63" y="66"/>
                  <a:pt x="63" y="66"/>
                  <a:pt x="62" y="66"/>
                </a:cubicBezTo>
                <a:cubicBezTo>
                  <a:pt x="62" y="66"/>
                  <a:pt x="61" y="66"/>
                  <a:pt x="61" y="66"/>
                </a:cubicBezTo>
                <a:cubicBezTo>
                  <a:pt x="61" y="67"/>
                  <a:pt x="58" y="71"/>
                  <a:pt x="57" y="71"/>
                </a:cubicBezTo>
                <a:cubicBezTo>
                  <a:pt x="57" y="71"/>
                  <a:pt x="53" y="68"/>
                  <a:pt x="52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7"/>
                  <a:pt x="54" y="63"/>
                  <a:pt x="54" y="62"/>
                </a:cubicBezTo>
                <a:cubicBezTo>
                  <a:pt x="53" y="61"/>
                  <a:pt x="53" y="61"/>
                  <a:pt x="53" y="60"/>
                </a:cubicBezTo>
                <a:cubicBezTo>
                  <a:pt x="52" y="60"/>
                  <a:pt x="47" y="59"/>
                  <a:pt x="47" y="59"/>
                </a:cubicBezTo>
                <a:cubicBezTo>
                  <a:pt x="47" y="53"/>
                  <a:pt x="47" y="53"/>
                  <a:pt x="47" y="53"/>
                </a:cubicBezTo>
                <a:cubicBezTo>
                  <a:pt x="47" y="52"/>
                  <a:pt x="52" y="52"/>
                  <a:pt x="53" y="52"/>
                </a:cubicBezTo>
                <a:cubicBezTo>
                  <a:pt x="53" y="51"/>
                  <a:pt x="53" y="50"/>
                  <a:pt x="54" y="50"/>
                </a:cubicBezTo>
                <a:cubicBezTo>
                  <a:pt x="54" y="49"/>
                  <a:pt x="52" y="45"/>
                  <a:pt x="52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3" y="44"/>
                  <a:pt x="57" y="41"/>
                  <a:pt x="57" y="41"/>
                </a:cubicBezTo>
                <a:cubicBezTo>
                  <a:pt x="58" y="41"/>
                  <a:pt x="61" y="45"/>
                  <a:pt x="61" y="46"/>
                </a:cubicBezTo>
                <a:cubicBezTo>
                  <a:pt x="61" y="46"/>
                  <a:pt x="62" y="46"/>
                  <a:pt x="62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4" y="44"/>
                  <a:pt x="66" y="43"/>
                  <a:pt x="67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8" y="41"/>
                  <a:pt x="72" y="44"/>
                  <a:pt x="72" y="44"/>
                </a:cubicBezTo>
                <a:cubicBezTo>
                  <a:pt x="72" y="44"/>
                  <a:pt x="72" y="44"/>
                  <a:pt x="72" y="44"/>
                </a:cubicBezTo>
                <a:cubicBezTo>
                  <a:pt x="72" y="45"/>
                  <a:pt x="71" y="49"/>
                  <a:pt x="70" y="50"/>
                </a:cubicBezTo>
                <a:cubicBezTo>
                  <a:pt x="71" y="50"/>
                  <a:pt x="71" y="51"/>
                  <a:pt x="72" y="52"/>
                </a:cubicBezTo>
                <a:cubicBezTo>
                  <a:pt x="72" y="52"/>
                  <a:pt x="78" y="52"/>
                  <a:pt x="78" y="53"/>
                </a:cubicBezTo>
                <a:lnTo>
                  <a:pt x="78" y="59"/>
                </a:lnTo>
                <a:close/>
                <a:moveTo>
                  <a:pt x="62" y="10"/>
                </a:moveTo>
                <a:cubicBezTo>
                  <a:pt x="59" y="10"/>
                  <a:pt x="57" y="12"/>
                  <a:pt x="57" y="15"/>
                </a:cubicBezTo>
                <a:cubicBezTo>
                  <a:pt x="57" y="18"/>
                  <a:pt x="59" y="20"/>
                  <a:pt x="62" y="20"/>
                </a:cubicBezTo>
                <a:cubicBezTo>
                  <a:pt x="65" y="20"/>
                  <a:pt x="67" y="18"/>
                  <a:pt x="67" y="15"/>
                </a:cubicBezTo>
                <a:cubicBezTo>
                  <a:pt x="67" y="12"/>
                  <a:pt x="65" y="10"/>
                  <a:pt x="62" y="10"/>
                </a:cubicBezTo>
                <a:close/>
                <a:moveTo>
                  <a:pt x="62" y="51"/>
                </a:moveTo>
                <a:cubicBezTo>
                  <a:pt x="59" y="51"/>
                  <a:pt x="57" y="53"/>
                  <a:pt x="57" y="56"/>
                </a:cubicBezTo>
                <a:cubicBezTo>
                  <a:pt x="57" y="59"/>
                  <a:pt x="59" y="61"/>
                  <a:pt x="62" y="61"/>
                </a:cubicBezTo>
                <a:cubicBezTo>
                  <a:pt x="65" y="61"/>
                  <a:pt x="67" y="59"/>
                  <a:pt x="67" y="56"/>
                </a:cubicBezTo>
                <a:cubicBezTo>
                  <a:pt x="67" y="53"/>
                  <a:pt x="65" y="51"/>
                  <a:pt x="62" y="5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6"/>
          <p:cNvSpPr>
            <a:spLocks noEditPoints="1"/>
          </p:cNvSpPr>
          <p:nvPr/>
        </p:nvSpPr>
        <p:spPr bwMode="auto">
          <a:xfrm>
            <a:off x="3505201" y="3150394"/>
            <a:ext cx="247650" cy="192088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67"/>
          <p:cNvSpPr>
            <a:spLocks noEditPoints="1"/>
          </p:cNvSpPr>
          <p:nvPr/>
        </p:nvSpPr>
        <p:spPr bwMode="auto">
          <a:xfrm>
            <a:off x="4000501" y="3112294"/>
            <a:ext cx="246063" cy="247650"/>
          </a:xfrm>
          <a:custGeom>
            <a:avLst/>
            <a:gdLst/>
            <a:ahLst/>
            <a:cxnLst>
              <a:cxn ang="0">
                <a:pos x="72" y="20"/>
              </a:cxn>
              <a:cxn ang="0">
                <a:pos x="72" y="68"/>
              </a:cxn>
              <a:cxn ang="0">
                <a:pos x="69" y="72"/>
              </a:cxn>
              <a:cxn ang="0">
                <a:pos x="30" y="72"/>
              </a:cxn>
              <a:cxn ang="0">
                <a:pos x="26" y="68"/>
              </a:cxn>
              <a:cxn ang="0">
                <a:pos x="26" y="57"/>
              </a:cxn>
              <a:cxn ang="0">
                <a:pos x="4" y="57"/>
              </a:cxn>
              <a:cxn ang="0">
                <a:pos x="0" y="53"/>
              </a:cxn>
              <a:cxn ang="0">
                <a:pos x="0" y="26"/>
              </a:cxn>
              <a:cxn ang="0">
                <a:pos x="3" y="19"/>
              </a:cxn>
              <a:cxn ang="0">
                <a:pos x="20" y="3"/>
              </a:cxn>
              <a:cxn ang="0">
                <a:pos x="26" y="0"/>
              </a:cxn>
              <a:cxn ang="0">
                <a:pos x="43" y="0"/>
              </a:cxn>
              <a:cxn ang="0">
                <a:pos x="47" y="4"/>
              </a:cxn>
              <a:cxn ang="0">
                <a:pos x="47" y="17"/>
              </a:cxn>
              <a:cxn ang="0">
                <a:pos x="52" y="16"/>
              </a:cxn>
              <a:cxn ang="0">
                <a:pos x="69" y="16"/>
              </a:cxn>
              <a:cxn ang="0">
                <a:pos x="72" y="20"/>
              </a:cxn>
              <a:cxn ang="0">
                <a:pos x="42" y="22"/>
              </a:cxn>
              <a:cxn ang="0">
                <a:pos x="42" y="5"/>
              </a:cxn>
              <a:cxn ang="0">
                <a:pos x="26" y="5"/>
              </a:cxn>
              <a:cxn ang="0">
                <a:pos x="26" y="22"/>
              </a:cxn>
              <a:cxn ang="0">
                <a:pos x="22" y="26"/>
              </a:cxn>
              <a:cxn ang="0">
                <a:pos x="6" y="26"/>
              </a:cxn>
              <a:cxn ang="0">
                <a:pos x="6" y="52"/>
              </a:cxn>
              <a:cxn ang="0">
                <a:pos x="26" y="52"/>
              </a:cxn>
              <a:cxn ang="0">
                <a:pos x="26" y="41"/>
              </a:cxn>
              <a:cxn ang="0">
                <a:pos x="29" y="35"/>
              </a:cxn>
              <a:cxn ang="0">
                <a:pos x="42" y="22"/>
              </a:cxn>
              <a:cxn ang="0">
                <a:pos x="9" y="21"/>
              </a:cxn>
              <a:cxn ang="0">
                <a:pos x="21" y="21"/>
              </a:cxn>
              <a:cxn ang="0">
                <a:pos x="21" y="9"/>
              </a:cxn>
              <a:cxn ang="0">
                <a:pos x="9" y="21"/>
              </a:cxn>
              <a:cxn ang="0">
                <a:pos x="67" y="21"/>
              </a:cxn>
              <a:cxn ang="0">
                <a:pos x="52" y="21"/>
              </a:cxn>
              <a:cxn ang="0">
                <a:pos x="52" y="38"/>
              </a:cxn>
              <a:cxn ang="0">
                <a:pos x="48" y="41"/>
              </a:cxn>
              <a:cxn ang="0">
                <a:pos x="31" y="41"/>
              </a:cxn>
              <a:cxn ang="0">
                <a:pos x="31" y="67"/>
              </a:cxn>
              <a:cxn ang="0">
                <a:pos x="67" y="67"/>
              </a:cxn>
              <a:cxn ang="0">
                <a:pos x="67" y="21"/>
              </a:cxn>
              <a:cxn ang="0">
                <a:pos x="35" y="36"/>
              </a:cxn>
              <a:cxn ang="0">
                <a:pos x="47" y="36"/>
              </a:cxn>
              <a:cxn ang="0">
                <a:pos x="47" y="24"/>
              </a:cxn>
              <a:cxn ang="0">
                <a:pos x="35" y="36"/>
              </a:cxn>
            </a:cxnLst>
            <a:rect l="0" t="0" r="r" b="b"/>
            <a:pathLst>
              <a:path w="72" h="72">
                <a:moveTo>
                  <a:pt x="72" y="20"/>
                </a:moveTo>
                <a:cubicBezTo>
                  <a:pt x="72" y="68"/>
                  <a:pt x="72" y="68"/>
                  <a:pt x="72" y="68"/>
                </a:cubicBezTo>
                <a:cubicBezTo>
                  <a:pt x="72" y="71"/>
                  <a:pt x="71" y="72"/>
                  <a:pt x="69" y="72"/>
                </a:cubicBezTo>
                <a:cubicBezTo>
                  <a:pt x="30" y="72"/>
                  <a:pt x="30" y="72"/>
                  <a:pt x="30" y="72"/>
                </a:cubicBezTo>
                <a:cubicBezTo>
                  <a:pt x="28" y="72"/>
                  <a:pt x="26" y="71"/>
                  <a:pt x="26" y="68"/>
                </a:cubicBezTo>
                <a:cubicBezTo>
                  <a:pt x="26" y="57"/>
                  <a:pt x="26" y="57"/>
                  <a:pt x="26" y="57"/>
                </a:cubicBezTo>
                <a:cubicBezTo>
                  <a:pt x="4" y="57"/>
                  <a:pt x="4" y="57"/>
                  <a:pt x="4" y="57"/>
                </a:cubicBezTo>
                <a:cubicBezTo>
                  <a:pt x="2" y="57"/>
                  <a:pt x="0" y="55"/>
                  <a:pt x="0" y="5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4"/>
                  <a:pt x="2" y="21"/>
                  <a:pt x="3" y="19"/>
                </a:cubicBezTo>
                <a:cubicBezTo>
                  <a:pt x="20" y="3"/>
                  <a:pt x="20" y="3"/>
                  <a:pt x="20" y="3"/>
                </a:cubicBezTo>
                <a:cubicBezTo>
                  <a:pt x="21" y="2"/>
                  <a:pt x="24" y="0"/>
                  <a:pt x="2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5" y="0"/>
                  <a:pt x="47" y="2"/>
                  <a:pt x="47" y="4"/>
                </a:cubicBezTo>
                <a:cubicBezTo>
                  <a:pt x="47" y="17"/>
                  <a:pt x="47" y="17"/>
                  <a:pt x="47" y="17"/>
                </a:cubicBezTo>
                <a:cubicBezTo>
                  <a:pt x="48" y="16"/>
                  <a:pt x="50" y="16"/>
                  <a:pt x="52" y="16"/>
                </a:cubicBezTo>
                <a:cubicBezTo>
                  <a:pt x="69" y="16"/>
                  <a:pt x="69" y="16"/>
                  <a:pt x="69" y="16"/>
                </a:cubicBezTo>
                <a:cubicBezTo>
                  <a:pt x="71" y="16"/>
                  <a:pt x="72" y="17"/>
                  <a:pt x="72" y="20"/>
                </a:cubicBezTo>
                <a:close/>
                <a:moveTo>
                  <a:pt x="42" y="22"/>
                </a:moveTo>
                <a:cubicBezTo>
                  <a:pt x="42" y="5"/>
                  <a:pt x="42" y="5"/>
                  <a:pt x="42" y="5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4"/>
                  <a:pt x="24" y="26"/>
                  <a:pt x="22" y="26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52"/>
                  <a:pt x="6" y="52"/>
                  <a:pt x="6" y="52"/>
                </a:cubicBezTo>
                <a:cubicBezTo>
                  <a:pt x="26" y="52"/>
                  <a:pt x="26" y="52"/>
                  <a:pt x="26" y="52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39"/>
                  <a:pt x="27" y="36"/>
                  <a:pt x="29" y="35"/>
                </a:cubicBezTo>
                <a:lnTo>
                  <a:pt x="42" y="22"/>
                </a:lnTo>
                <a:close/>
                <a:moveTo>
                  <a:pt x="9" y="21"/>
                </a:moveTo>
                <a:cubicBezTo>
                  <a:pt x="21" y="21"/>
                  <a:pt x="21" y="21"/>
                  <a:pt x="21" y="21"/>
                </a:cubicBezTo>
                <a:cubicBezTo>
                  <a:pt x="21" y="9"/>
                  <a:pt x="21" y="9"/>
                  <a:pt x="21" y="9"/>
                </a:cubicBezTo>
                <a:lnTo>
                  <a:pt x="9" y="21"/>
                </a:lnTo>
                <a:close/>
                <a:moveTo>
                  <a:pt x="67" y="21"/>
                </a:moveTo>
                <a:cubicBezTo>
                  <a:pt x="52" y="21"/>
                  <a:pt x="52" y="21"/>
                  <a:pt x="52" y="21"/>
                </a:cubicBezTo>
                <a:cubicBezTo>
                  <a:pt x="52" y="38"/>
                  <a:pt x="52" y="38"/>
                  <a:pt x="52" y="38"/>
                </a:cubicBezTo>
                <a:cubicBezTo>
                  <a:pt x="52" y="40"/>
                  <a:pt x="50" y="41"/>
                  <a:pt x="48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1" y="67"/>
                  <a:pt x="31" y="67"/>
                  <a:pt x="31" y="67"/>
                </a:cubicBezTo>
                <a:cubicBezTo>
                  <a:pt x="67" y="67"/>
                  <a:pt x="67" y="67"/>
                  <a:pt x="67" y="67"/>
                </a:cubicBezTo>
                <a:lnTo>
                  <a:pt x="67" y="21"/>
                </a:lnTo>
                <a:close/>
                <a:moveTo>
                  <a:pt x="35" y="36"/>
                </a:moveTo>
                <a:cubicBezTo>
                  <a:pt x="47" y="36"/>
                  <a:pt x="47" y="36"/>
                  <a:pt x="47" y="36"/>
                </a:cubicBezTo>
                <a:cubicBezTo>
                  <a:pt x="47" y="24"/>
                  <a:pt x="47" y="24"/>
                  <a:pt x="47" y="24"/>
                </a:cubicBezTo>
                <a:lnTo>
                  <a:pt x="35" y="3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68"/>
          <p:cNvSpPr>
            <a:spLocks noEditPoints="1"/>
          </p:cNvSpPr>
          <p:nvPr/>
        </p:nvSpPr>
        <p:spPr bwMode="auto">
          <a:xfrm>
            <a:off x="4494213" y="3129756"/>
            <a:ext cx="212725" cy="212725"/>
          </a:xfrm>
          <a:custGeom>
            <a:avLst/>
            <a:gdLst/>
            <a:ahLst/>
            <a:cxnLst>
              <a:cxn ang="0">
                <a:pos x="62" y="34"/>
              </a:cxn>
              <a:cxn ang="0">
                <a:pos x="60" y="36"/>
              </a:cxn>
              <a:cxn ang="0">
                <a:pos x="54" y="36"/>
              </a:cxn>
              <a:cxn ang="0">
                <a:pos x="36" y="54"/>
              </a:cxn>
              <a:cxn ang="0">
                <a:pos x="36" y="60"/>
              </a:cxn>
              <a:cxn ang="0">
                <a:pos x="34" y="62"/>
              </a:cxn>
              <a:cxn ang="0">
                <a:pos x="29" y="62"/>
              </a:cxn>
              <a:cxn ang="0">
                <a:pos x="26" y="60"/>
              </a:cxn>
              <a:cxn ang="0">
                <a:pos x="26" y="54"/>
              </a:cxn>
              <a:cxn ang="0">
                <a:pos x="9" y="36"/>
              </a:cxn>
              <a:cxn ang="0">
                <a:pos x="3" y="36"/>
              </a:cxn>
              <a:cxn ang="0">
                <a:pos x="0" y="34"/>
              </a:cxn>
              <a:cxn ang="0">
                <a:pos x="0" y="29"/>
              </a:cxn>
              <a:cxn ang="0">
                <a:pos x="3" y="26"/>
              </a:cxn>
              <a:cxn ang="0">
                <a:pos x="9" y="26"/>
              </a:cxn>
              <a:cxn ang="0">
                <a:pos x="26" y="9"/>
              </a:cxn>
              <a:cxn ang="0">
                <a:pos x="26" y="3"/>
              </a:cxn>
              <a:cxn ang="0">
                <a:pos x="29" y="0"/>
              </a:cxn>
              <a:cxn ang="0">
                <a:pos x="34" y="0"/>
              </a:cxn>
              <a:cxn ang="0">
                <a:pos x="36" y="3"/>
              </a:cxn>
              <a:cxn ang="0">
                <a:pos x="36" y="9"/>
              </a:cxn>
              <a:cxn ang="0">
                <a:pos x="54" y="26"/>
              </a:cxn>
              <a:cxn ang="0">
                <a:pos x="60" y="26"/>
              </a:cxn>
              <a:cxn ang="0">
                <a:pos x="62" y="29"/>
              </a:cxn>
              <a:cxn ang="0">
                <a:pos x="62" y="34"/>
              </a:cxn>
              <a:cxn ang="0">
                <a:pos x="44" y="36"/>
              </a:cxn>
              <a:cxn ang="0">
                <a:pos x="42" y="34"/>
              </a:cxn>
              <a:cxn ang="0">
                <a:pos x="42" y="29"/>
              </a:cxn>
              <a:cxn ang="0">
                <a:pos x="44" y="26"/>
              </a:cxn>
              <a:cxn ang="0">
                <a:pos x="49" y="26"/>
              </a:cxn>
              <a:cxn ang="0">
                <a:pos x="36" y="14"/>
              </a:cxn>
              <a:cxn ang="0">
                <a:pos x="36" y="18"/>
              </a:cxn>
              <a:cxn ang="0">
                <a:pos x="34" y="21"/>
              </a:cxn>
              <a:cxn ang="0">
                <a:pos x="29" y="21"/>
              </a:cxn>
              <a:cxn ang="0">
                <a:pos x="26" y="18"/>
              </a:cxn>
              <a:cxn ang="0">
                <a:pos x="26" y="14"/>
              </a:cxn>
              <a:cxn ang="0">
                <a:pos x="14" y="26"/>
              </a:cxn>
              <a:cxn ang="0">
                <a:pos x="18" y="26"/>
              </a:cxn>
              <a:cxn ang="0">
                <a:pos x="21" y="29"/>
              </a:cxn>
              <a:cxn ang="0">
                <a:pos x="21" y="34"/>
              </a:cxn>
              <a:cxn ang="0">
                <a:pos x="18" y="36"/>
              </a:cxn>
              <a:cxn ang="0">
                <a:pos x="14" y="36"/>
              </a:cxn>
              <a:cxn ang="0">
                <a:pos x="26" y="49"/>
              </a:cxn>
              <a:cxn ang="0">
                <a:pos x="26" y="44"/>
              </a:cxn>
              <a:cxn ang="0">
                <a:pos x="29" y="42"/>
              </a:cxn>
              <a:cxn ang="0">
                <a:pos x="34" y="42"/>
              </a:cxn>
              <a:cxn ang="0">
                <a:pos x="36" y="44"/>
              </a:cxn>
              <a:cxn ang="0">
                <a:pos x="36" y="49"/>
              </a:cxn>
              <a:cxn ang="0">
                <a:pos x="49" y="36"/>
              </a:cxn>
              <a:cxn ang="0">
                <a:pos x="44" y="36"/>
              </a:cxn>
            </a:cxnLst>
            <a:rect l="0" t="0" r="r" b="b"/>
            <a:pathLst>
              <a:path w="62" h="62">
                <a:moveTo>
                  <a:pt x="62" y="34"/>
                </a:moveTo>
                <a:cubicBezTo>
                  <a:pt x="62" y="35"/>
                  <a:pt x="61" y="36"/>
                  <a:pt x="60" y="36"/>
                </a:cubicBezTo>
                <a:cubicBezTo>
                  <a:pt x="54" y="36"/>
                  <a:pt x="54" y="36"/>
                  <a:pt x="54" y="36"/>
                </a:cubicBezTo>
                <a:cubicBezTo>
                  <a:pt x="52" y="45"/>
                  <a:pt x="45" y="52"/>
                  <a:pt x="36" y="54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61"/>
                  <a:pt x="35" y="62"/>
                  <a:pt x="34" y="62"/>
                </a:cubicBezTo>
                <a:cubicBezTo>
                  <a:pt x="29" y="62"/>
                  <a:pt x="29" y="62"/>
                  <a:pt x="29" y="62"/>
                </a:cubicBezTo>
                <a:cubicBezTo>
                  <a:pt x="27" y="62"/>
                  <a:pt x="26" y="61"/>
                  <a:pt x="26" y="60"/>
                </a:cubicBezTo>
                <a:cubicBezTo>
                  <a:pt x="26" y="54"/>
                  <a:pt x="26" y="54"/>
                  <a:pt x="26" y="54"/>
                </a:cubicBezTo>
                <a:cubicBezTo>
                  <a:pt x="18" y="52"/>
                  <a:pt x="11" y="45"/>
                  <a:pt x="9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2" y="36"/>
                  <a:pt x="0" y="35"/>
                  <a:pt x="0" y="3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2" y="26"/>
                  <a:pt x="3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11" y="18"/>
                  <a:pt x="18" y="11"/>
                  <a:pt x="26" y="9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2"/>
                  <a:pt x="27" y="0"/>
                  <a:pt x="29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5" y="0"/>
                  <a:pt x="36" y="2"/>
                  <a:pt x="36" y="3"/>
                </a:cubicBezTo>
                <a:cubicBezTo>
                  <a:pt x="36" y="9"/>
                  <a:pt x="36" y="9"/>
                  <a:pt x="36" y="9"/>
                </a:cubicBezTo>
                <a:cubicBezTo>
                  <a:pt x="45" y="11"/>
                  <a:pt x="52" y="18"/>
                  <a:pt x="54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61" y="26"/>
                  <a:pt x="62" y="27"/>
                  <a:pt x="62" y="29"/>
                </a:cubicBezTo>
                <a:lnTo>
                  <a:pt x="62" y="34"/>
                </a:lnTo>
                <a:close/>
                <a:moveTo>
                  <a:pt x="44" y="36"/>
                </a:moveTo>
                <a:cubicBezTo>
                  <a:pt x="43" y="36"/>
                  <a:pt x="42" y="35"/>
                  <a:pt x="42" y="34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7"/>
                  <a:pt x="43" y="26"/>
                  <a:pt x="44" y="26"/>
                </a:cubicBezTo>
                <a:cubicBezTo>
                  <a:pt x="49" y="26"/>
                  <a:pt x="49" y="26"/>
                  <a:pt x="49" y="26"/>
                </a:cubicBezTo>
                <a:cubicBezTo>
                  <a:pt x="47" y="20"/>
                  <a:pt x="42" y="16"/>
                  <a:pt x="36" y="14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20"/>
                  <a:pt x="35" y="21"/>
                  <a:pt x="34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7" y="21"/>
                  <a:pt x="26" y="20"/>
                  <a:pt x="26" y="18"/>
                </a:cubicBezTo>
                <a:cubicBezTo>
                  <a:pt x="26" y="14"/>
                  <a:pt x="26" y="14"/>
                  <a:pt x="26" y="14"/>
                </a:cubicBezTo>
                <a:cubicBezTo>
                  <a:pt x="20" y="16"/>
                  <a:pt x="16" y="20"/>
                  <a:pt x="14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20" y="26"/>
                  <a:pt x="21" y="27"/>
                  <a:pt x="21" y="29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35"/>
                  <a:pt x="20" y="36"/>
                  <a:pt x="18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6" y="42"/>
                  <a:pt x="20" y="47"/>
                  <a:pt x="26" y="49"/>
                </a:cubicBezTo>
                <a:cubicBezTo>
                  <a:pt x="26" y="44"/>
                  <a:pt x="26" y="44"/>
                  <a:pt x="26" y="44"/>
                </a:cubicBezTo>
                <a:cubicBezTo>
                  <a:pt x="26" y="43"/>
                  <a:pt x="27" y="42"/>
                  <a:pt x="29" y="42"/>
                </a:cubicBezTo>
                <a:cubicBezTo>
                  <a:pt x="34" y="42"/>
                  <a:pt x="34" y="42"/>
                  <a:pt x="34" y="42"/>
                </a:cubicBezTo>
                <a:cubicBezTo>
                  <a:pt x="35" y="42"/>
                  <a:pt x="36" y="43"/>
                  <a:pt x="36" y="44"/>
                </a:cubicBezTo>
                <a:cubicBezTo>
                  <a:pt x="36" y="49"/>
                  <a:pt x="36" y="49"/>
                  <a:pt x="36" y="49"/>
                </a:cubicBezTo>
                <a:cubicBezTo>
                  <a:pt x="42" y="47"/>
                  <a:pt x="47" y="42"/>
                  <a:pt x="49" y="36"/>
                </a:cubicBezTo>
                <a:lnTo>
                  <a:pt x="44" y="3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9"/>
          <p:cNvSpPr>
            <a:spLocks noEditPoints="1"/>
          </p:cNvSpPr>
          <p:nvPr/>
        </p:nvSpPr>
        <p:spPr bwMode="auto">
          <a:xfrm>
            <a:off x="4989513" y="3150394"/>
            <a:ext cx="250825" cy="192088"/>
          </a:xfrm>
          <a:custGeom>
            <a:avLst/>
            <a:gdLst/>
            <a:ahLst/>
            <a:cxnLst>
              <a:cxn ang="0">
                <a:pos x="72" y="46"/>
              </a:cxn>
              <a:cxn ang="0">
                <a:pos x="66" y="51"/>
              </a:cxn>
              <a:cxn ang="0">
                <a:pos x="63" y="51"/>
              </a:cxn>
              <a:cxn ang="0">
                <a:pos x="31" y="38"/>
              </a:cxn>
              <a:cxn ang="0">
                <a:pos x="31" y="42"/>
              </a:cxn>
              <a:cxn ang="0">
                <a:pos x="13" y="56"/>
              </a:cxn>
              <a:cxn ang="0">
                <a:pos x="1" y="45"/>
              </a:cxn>
              <a:cxn ang="0">
                <a:pos x="19" y="30"/>
              </a:cxn>
              <a:cxn ang="0">
                <a:pos x="26" y="31"/>
              </a:cxn>
              <a:cxn ang="0">
                <a:pos x="26" y="25"/>
              </a:cxn>
              <a:cxn ang="0">
                <a:pos x="19" y="25"/>
              </a:cxn>
              <a:cxn ang="0">
                <a:pos x="1" y="11"/>
              </a:cxn>
              <a:cxn ang="0">
                <a:pos x="13" y="0"/>
              </a:cxn>
              <a:cxn ang="0">
                <a:pos x="31" y="14"/>
              </a:cxn>
              <a:cxn ang="0">
                <a:pos x="31" y="18"/>
              </a:cxn>
              <a:cxn ang="0">
                <a:pos x="63" y="5"/>
              </a:cxn>
              <a:cxn ang="0">
                <a:pos x="66" y="5"/>
              </a:cxn>
              <a:cxn ang="0">
                <a:pos x="72" y="10"/>
              </a:cxn>
              <a:cxn ang="0">
                <a:pos x="51" y="28"/>
              </a:cxn>
              <a:cxn ang="0">
                <a:pos x="24" y="38"/>
              </a:cxn>
              <a:cxn ang="0">
                <a:pos x="11" y="39"/>
              </a:cxn>
              <a:cxn ang="0">
                <a:pos x="13" y="50"/>
              </a:cxn>
              <a:cxn ang="0">
                <a:pos x="24" y="38"/>
              </a:cxn>
              <a:cxn ang="0">
                <a:pos x="13" y="6"/>
              </a:cxn>
              <a:cxn ang="0">
                <a:pos x="11" y="17"/>
              </a:cxn>
              <a:cxn ang="0">
                <a:pos x="24" y="17"/>
              </a:cxn>
              <a:cxn ang="0">
                <a:pos x="40" y="33"/>
              </a:cxn>
              <a:cxn ang="0">
                <a:pos x="65" y="7"/>
              </a:cxn>
              <a:cxn ang="0">
                <a:pos x="34" y="29"/>
              </a:cxn>
              <a:cxn ang="0">
                <a:pos x="28" y="33"/>
              </a:cxn>
              <a:cxn ang="0">
                <a:pos x="29" y="35"/>
              </a:cxn>
              <a:cxn ang="0">
                <a:pos x="36" y="32"/>
              </a:cxn>
              <a:cxn ang="0">
                <a:pos x="31" y="25"/>
              </a:cxn>
              <a:cxn ang="0">
                <a:pos x="33" y="22"/>
              </a:cxn>
              <a:cxn ang="0">
                <a:pos x="30" y="20"/>
              </a:cxn>
              <a:cxn ang="0">
                <a:pos x="28" y="22"/>
              </a:cxn>
              <a:cxn ang="0">
                <a:pos x="27" y="23"/>
              </a:cxn>
              <a:cxn ang="0">
                <a:pos x="42" y="28"/>
              </a:cxn>
              <a:cxn ang="0">
                <a:pos x="36" y="28"/>
              </a:cxn>
              <a:cxn ang="0">
                <a:pos x="42" y="28"/>
              </a:cxn>
              <a:cxn ang="0">
                <a:pos x="49" y="29"/>
              </a:cxn>
              <a:cxn ang="0">
                <a:pos x="41" y="35"/>
              </a:cxn>
              <a:cxn ang="0">
                <a:pos x="70" y="46"/>
              </a:cxn>
            </a:cxnLst>
            <a:rect l="0" t="0" r="r" b="b"/>
            <a:pathLst>
              <a:path w="73" h="56">
                <a:moveTo>
                  <a:pt x="71" y="44"/>
                </a:moveTo>
                <a:cubicBezTo>
                  <a:pt x="72" y="44"/>
                  <a:pt x="73" y="45"/>
                  <a:pt x="72" y="46"/>
                </a:cubicBezTo>
                <a:cubicBezTo>
                  <a:pt x="72" y="47"/>
                  <a:pt x="72" y="48"/>
                  <a:pt x="71" y="48"/>
                </a:cubicBezTo>
                <a:cubicBezTo>
                  <a:pt x="66" y="51"/>
                  <a:pt x="66" y="51"/>
                  <a:pt x="66" y="51"/>
                </a:cubicBezTo>
                <a:cubicBezTo>
                  <a:pt x="66" y="51"/>
                  <a:pt x="65" y="51"/>
                  <a:pt x="65" y="51"/>
                </a:cubicBezTo>
                <a:cubicBezTo>
                  <a:pt x="64" y="51"/>
                  <a:pt x="64" y="51"/>
                  <a:pt x="63" y="51"/>
                </a:cubicBezTo>
                <a:cubicBezTo>
                  <a:pt x="36" y="35"/>
                  <a:pt x="36" y="35"/>
                  <a:pt x="36" y="35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9"/>
                  <a:pt x="31" y="41"/>
                  <a:pt x="31" y="42"/>
                </a:cubicBezTo>
                <a:cubicBezTo>
                  <a:pt x="31" y="46"/>
                  <a:pt x="28" y="50"/>
                  <a:pt x="24" y="53"/>
                </a:cubicBezTo>
                <a:cubicBezTo>
                  <a:pt x="20" y="55"/>
                  <a:pt x="16" y="56"/>
                  <a:pt x="13" y="56"/>
                </a:cubicBezTo>
                <a:cubicBezTo>
                  <a:pt x="9" y="56"/>
                  <a:pt x="6" y="55"/>
                  <a:pt x="4" y="53"/>
                </a:cubicBezTo>
                <a:cubicBezTo>
                  <a:pt x="1" y="51"/>
                  <a:pt x="0" y="48"/>
                  <a:pt x="1" y="45"/>
                </a:cubicBezTo>
                <a:cubicBezTo>
                  <a:pt x="1" y="41"/>
                  <a:pt x="4" y="37"/>
                  <a:pt x="8" y="34"/>
                </a:cubicBezTo>
                <a:cubicBezTo>
                  <a:pt x="11" y="32"/>
                  <a:pt x="15" y="30"/>
                  <a:pt x="19" y="30"/>
                </a:cubicBezTo>
                <a:cubicBezTo>
                  <a:pt x="21" y="30"/>
                  <a:pt x="23" y="31"/>
                  <a:pt x="25" y="32"/>
                </a:cubicBezTo>
                <a:cubicBezTo>
                  <a:pt x="25" y="31"/>
                  <a:pt x="26" y="31"/>
                  <a:pt x="26" y="31"/>
                </a:cubicBezTo>
                <a:cubicBezTo>
                  <a:pt x="31" y="28"/>
                  <a:pt x="31" y="28"/>
                  <a:pt x="31" y="28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5"/>
                  <a:pt x="25" y="24"/>
                  <a:pt x="25" y="24"/>
                </a:cubicBezTo>
                <a:cubicBezTo>
                  <a:pt x="23" y="25"/>
                  <a:pt x="21" y="25"/>
                  <a:pt x="19" y="25"/>
                </a:cubicBezTo>
                <a:cubicBezTo>
                  <a:pt x="15" y="25"/>
                  <a:pt x="11" y="24"/>
                  <a:pt x="8" y="22"/>
                </a:cubicBezTo>
                <a:cubicBezTo>
                  <a:pt x="4" y="19"/>
                  <a:pt x="1" y="15"/>
                  <a:pt x="1" y="11"/>
                </a:cubicBezTo>
                <a:cubicBezTo>
                  <a:pt x="0" y="8"/>
                  <a:pt x="1" y="5"/>
                  <a:pt x="4" y="3"/>
                </a:cubicBezTo>
                <a:cubicBezTo>
                  <a:pt x="6" y="1"/>
                  <a:pt x="9" y="0"/>
                  <a:pt x="13" y="0"/>
                </a:cubicBezTo>
                <a:cubicBezTo>
                  <a:pt x="16" y="0"/>
                  <a:pt x="20" y="1"/>
                  <a:pt x="24" y="3"/>
                </a:cubicBezTo>
                <a:cubicBezTo>
                  <a:pt x="28" y="6"/>
                  <a:pt x="31" y="10"/>
                  <a:pt x="31" y="14"/>
                </a:cubicBezTo>
                <a:cubicBezTo>
                  <a:pt x="31" y="15"/>
                  <a:pt x="31" y="17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6" y="21"/>
                  <a:pt x="36" y="21"/>
                  <a:pt x="36" y="21"/>
                </a:cubicBezTo>
                <a:cubicBezTo>
                  <a:pt x="63" y="5"/>
                  <a:pt x="63" y="5"/>
                  <a:pt x="63" y="5"/>
                </a:cubicBezTo>
                <a:cubicBezTo>
                  <a:pt x="64" y="5"/>
                  <a:pt x="64" y="5"/>
                  <a:pt x="65" y="5"/>
                </a:cubicBezTo>
                <a:cubicBezTo>
                  <a:pt x="65" y="5"/>
                  <a:pt x="66" y="5"/>
                  <a:pt x="66" y="5"/>
                </a:cubicBezTo>
                <a:cubicBezTo>
                  <a:pt x="71" y="8"/>
                  <a:pt x="71" y="8"/>
                  <a:pt x="71" y="8"/>
                </a:cubicBezTo>
                <a:cubicBezTo>
                  <a:pt x="72" y="8"/>
                  <a:pt x="72" y="9"/>
                  <a:pt x="72" y="10"/>
                </a:cubicBezTo>
                <a:cubicBezTo>
                  <a:pt x="73" y="10"/>
                  <a:pt x="72" y="11"/>
                  <a:pt x="71" y="12"/>
                </a:cubicBezTo>
                <a:cubicBezTo>
                  <a:pt x="51" y="28"/>
                  <a:pt x="51" y="28"/>
                  <a:pt x="51" y="28"/>
                </a:cubicBezTo>
                <a:lnTo>
                  <a:pt x="71" y="44"/>
                </a:lnTo>
                <a:close/>
                <a:moveTo>
                  <a:pt x="24" y="38"/>
                </a:moveTo>
                <a:cubicBezTo>
                  <a:pt x="23" y="37"/>
                  <a:pt x="21" y="37"/>
                  <a:pt x="19" y="37"/>
                </a:cubicBezTo>
                <a:cubicBezTo>
                  <a:pt x="17" y="37"/>
                  <a:pt x="14" y="38"/>
                  <a:pt x="11" y="39"/>
                </a:cubicBezTo>
                <a:cubicBezTo>
                  <a:pt x="7" y="42"/>
                  <a:pt x="6" y="46"/>
                  <a:pt x="8" y="48"/>
                </a:cubicBezTo>
                <a:cubicBezTo>
                  <a:pt x="9" y="49"/>
                  <a:pt x="11" y="50"/>
                  <a:pt x="13" y="50"/>
                </a:cubicBezTo>
                <a:cubicBezTo>
                  <a:pt x="15" y="50"/>
                  <a:pt x="18" y="49"/>
                  <a:pt x="20" y="47"/>
                </a:cubicBezTo>
                <a:cubicBezTo>
                  <a:pt x="25" y="45"/>
                  <a:pt x="26" y="41"/>
                  <a:pt x="24" y="38"/>
                </a:cubicBezTo>
                <a:close/>
                <a:moveTo>
                  <a:pt x="20" y="8"/>
                </a:moveTo>
                <a:cubicBezTo>
                  <a:pt x="18" y="7"/>
                  <a:pt x="15" y="6"/>
                  <a:pt x="13" y="6"/>
                </a:cubicBezTo>
                <a:cubicBezTo>
                  <a:pt x="11" y="6"/>
                  <a:pt x="9" y="7"/>
                  <a:pt x="8" y="7"/>
                </a:cubicBezTo>
                <a:cubicBezTo>
                  <a:pt x="6" y="10"/>
                  <a:pt x="7" y="14"/>
                  <a:pt x="11" y="17"/>
                </a:cubicBezTo>
                <a:cubicBezTo>
                  <a:pt x="14" y="18"/>
                  <a:pt x="17" y="19"/>
                  <a:pt x="19" y="19"/>
                </a:cubicBezTo>
                <a:cubicBezTo>
                  <a:pt x="21" y="19"/>
                  <a:pt x="23" y="18"/>
                  <a:pt x="24" y="17"/>
                </a:cubicBezTo>
                <a:cubicBezTo>
                  <a:pt x="26" y="15"/>
                  <a:pt x="25" y="11"/>
                  <a:pt x="20" y="8"/>
                </a:cubicBezTo>
                <a:close/>
                <a:moveTo>
                  <a:pt x="40" y="33"/>
                </a:moveTo>
                <a:cubicBezTo>
                  <a:pt x="70" y="10"/>
                  <a:pt x="70" y="10"/>
                  <a:pt x="70" y="10"/>
                </a:cubicBezTo>
                <a:cubicBezTo>
                  <a:pt x="65" y="7"/>
                  <a:pt x="65" y="7"/>
                  <a:pt x="65" y="7"/>
                </a:cubicBezTo>
                <a:cubicBezTo>
                  <a:pt x="34" y="25"/>
                  <a:pt x="34" y="25"/>
                  <a:pt x="34" y="25"/>
                </a:cubicBezTo>
                <a:cubicBezTo>
                  <a:pt x="34" y="29"/>
                  <a:pt x="34" y="29"/>
                  <a:pt x="34" y="29"/>
                </a:cubicBezTo>
                <a:cubicBezTo>
                  <a:pt x="27" y="33"/>
                  <a:pt x="27" y="33"/>
                  <a:pt x="27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3"/>
                  <a:pt x="28" y="33"/>
                  <a:pt x="28" y="34"/>
                </a:cubicBezTo>
                <a:cubicBezTo>
                  <a:pt x="28" y="34"/>
                  <a:pt x="29" y="34"/>
                  <a:pt x="29" y="35"/>
                </a:cubicBezTo>
                <a:cubicBezTo>
                  <a:pt x="30" y="36"/>
                  <a:pt x="30" y="36"/>
                  <a:pt x="30" y="36"/>
                </a:cubicBezTo>
                <a:cubicBezTo>
                  <a:pt x="36" y="32"/>
                  <a:pt x="36" y="32"/>
                  <a:pt x="36" y="32"/>
                </a:cubicBezTo>
                <a:lnTo>
                  <a:pt x="40" y="33"/>
                </a:lnTo>
                <a:close/>
                <a:moveTo>
                  <a:pt x="31" y="25"/>
                </a:moveTo>
                <a:cubicBezTo>
                  <a:pt x="31" y="25"/>
                  <a:pt x="31" y="25"/>
                  <a:pt x="31" y="25"/>
                </a:cubicBezTo>
                <a:cubicBezTo>
                  <a:pt x="31" y="24"/>
                  <a:pt x="32" y="23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0" y="20"/>
                  <a:pt x="30" y="20"/>
                  <a:pt x="30" y="20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7" y="23"/>
                  <a:pt x="27" y="23"/>
                  <a:pt x="27" y="23"/>
                </a:cubicBezTo>
                <a:lnTo>
                  <a:pt x="31" y="25"/>
                </a:lnTo>
                <a:close/>
                <a:moveTo>
                  <a:pt x="42" y="28"/>
                </a:moveTo>
                <a:cubicBezTo>
                  <a:pt x="42" y="29"/>
                  <a:pt x="40" y="30"/>
                  <a:pt x="39" y="30"/>
                </a:cubicBezTo>
                <a:cubicBezTo>
                  <a:pt x="38" y="30"/>
                  <a:pt x="36" y="29"/>
                  <a:pt x="36" y="28"/>
                </a:cubicBezTo>
                <a:cubicBezTo>
                  <a:pt x="36" y="26"/>
                  <a:pt x="38" y="25"/>
                  <a:pt x="39" y="25"/>
                </a:cubicBezTo>
                <a:cubicBezTo>
                  <a:pt x="40" y="25"/>
                  <a:pt x="42" y="26"/>
                  <a:pt x="42" y="28"/>
                </a:cubicBezTo>
                <a:close/>
                <a:moveTo>
                  <a:pt x="70" y="46"/>
                </a:moveTo>
                <a:cubicBezTo>
                  <a:pt x="49" y="29"/>
                  <a:pt x="49" y="29"/>
                  <a:pt x="49" y="29"/>
                </a:cubicBezTo>
                <a:cubicBezTo>
                  <a:pt x="42" y="35"/>
                  <a:pt x="42" y="35"/>
                  <a:pt x="42" y="35"/>
                </a:cubicBezTo>
                <a:cubicBezTo>
                  <a:pt x="42" y="35"/>
                  <a:pt x="42" y="35"/>
                  <a:pt x="41" y="35"/>
                </a:cubicBezTo>
                <a:cubicBezTo>
                  <a:pt x="65" y="48"/>
                  <a:pt x="65" y="48"/>
                  <a:pt x="65" y="48"/>
                </a:cubicBezTo>
                <a:lnTo>
                  <a:pt x="70" y="4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70"/>
          <p:cNvSpPr>
            <a:spLocks noEditPoints="1"/>
          </p:cNvSpPr>
          <p:nvPr/>
        </p:nvSpPr>
        <p:spPr bwMode="auto">
          <a:xfrm>
            <a:off x="5484813" y="3129756"/>
            <a:ext cx="246063" cy="195263"/>
          </a:xfrm>
          <a:custGeom>
            <a:avLst/>
            <a:gdLst/>
            <a:ahLst/>
            <a:cxnLst>
              <a:cxn ang="0">
                <a:pos x="72" y="9"/>
              </a:cxn>
              <a:cxn ang="0">
                <a:pos x="71" y="11"/>
              </a:cxn>
              <a:cxn ang="0">
                <a:pos x="2" y="11"/>
              </a:cxn>
              <a:cxn ang="0">
                <a:pos x="0" y="9"/>
              </a:cxn>
              <a:cxn ang="0">
                <a:pos x="0" y="2"/>
              </a:cxn>
              <a:cxn ang="0">
                <a:pos x="2" y="0"/>
              </a:cxn>
              <a:cxn ang="0">
                <a:pos x="71" y="0"/>
              </a:cxn>
              <a:cxn ang="0">
                <a:pos x="72" y="2"/>
              </a:cxn>
              <a:cxn ang="0">
                <a:pos x="72" y="9"/>
              </a:cxn>
              <a:cxn ang="0">
                <a:pos x="72" y="56"/>
              </a:cxn>
              <a:cxn ang="0">
                <a:pos x="71" y="57"/>
              </a:cxn>
              <a:cxn ang="0">
                <a:pos x="2" y="57"/>
              </a:cxn>
              <a:cxn ang="0">
                <a:pos x="0" y="56"/>
              </a:cxn>
              <a:cxn ang="0">
                <a:pos x="0" y="48"/>
              </a:cxn>
              <a:cxn ang="0">
                <a:pos x="2" y="47"/>
              </a:cxn>
              <a:cxn ang="0">
                <a:pos x="71" y="47"/>
              </a:cxn>
              <a:cxn ang="0">
                <a:pos x="72" y="48"/>
              </a:cxn>
              <a:cxn ang="0">
                <a:pos x="72" y="56"/>
              </a:cxn>
              <a:cxn ang="0">
                <a:pos x="16" y="40"/>
              </a:cxn>
              <a:cxn ang="0">
                <a:pos x="15" y="42"/>
              </a:cxn>
              <a:cxn ang="0">
                <a:pos x="14" y="41"/>
              </a:cxn>
              <a:cxn ang="0">
                <a:pos x="2" y="30"/>
              </a:cxn>
              <a:cxn ang="0">
                <a:pos x="2" y="29"/>
              </a:cxn>
              <a:cxn ang="0">
                <a:pos x="2" y="28"/>
              </a:cxn>
              <a:cxn ang="0">
                <a:pos x="14" y="16"/>
              </a:cxn>
              <a:cxn ang="0">
                <a:pos x="15" y="16"/>
              </a:cxn>
              <a:cxn ang="0">
                <a:pos x="16" y="17"/>
              </a:cxn>
              <a:cxn ang="0">
                <a:pos x="16" y="40"/>
              </a:cxn>
              <a:cxn ang="0">
                <a:pos x="72" y="25"/>
              </a:cxn>
              <a:cxn ang="0">
                <a:pos x="71" y="26"/>
              </a:cxn>
              <a:cxn ang="0">
                <a:pos x="27" y="26"/>
              </a:cxn>
              <a:cxn ang="0">
                <a:pos x="26" y="25"/>
              </a:cxn>
              <a:cxn ang="0">
                <a:pos x="26" y="17"/>
              </a:cxn>
              <a:cxn ang="0">
                <a:pos x="27" y="16"/>
              </a:cxn>
              <a:cxn ang="0">
                <a:pos x="71" y="16"/>
              </a:cxn>
              <a:cxn ang="0">
                <a:pos x="72" y="17"/>
              </a:cxn>
              <a:cxn ang="0">
                <a:pos x="72" y="25"/>
              </a:cxn>
              <a:cxn ang="0">
                <a:pos x="72" y="40"/>
              </a:cxn>
              <a:cxn ang="0">
                <a:pos x="71" y="42"/>
              </a:cxn>
              <a:cxn ang="0">
                <a:pos x="27" y="42"/>
              </a:cxn>
              <a:cxn ang="0">
                <a:pos x="26" y="40"/>
              </a:cxn>
              <a:cxn ang="0">
                <a:pos x="26" y="33"/>
              </a:cxn>
              <a:cxn ang="0">
                <a:pos x="27" y="31"/>
              </a:cxn>
              <a:cxn ang="0">
                <a:pos x="71" y="31"/>
              </a:cxn>
              <a:cxn ang="0">
                <a:pos x="72" y="33"/>
              </a:cxn>
              <a:cxn ang="0">
                <a:pos x="72" y="40"/>
              </a:cxn>
            </a:cxnLst>
            <a:rect l="0" t="0" r="r" b="b"/>
            <a:pathLst>
              <a:path w="72" h="57">
                <a:moveTo>
                  <a:pt x="72" y="9"/>
                </a:moveTo>
                <a:cubicBezTo>
                  <a:pt x="72" y="10"/>
                  <a:pt x="72" y="11"/>
                  <a:pt x="71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1" y="11"/>
                  <a:pt x="0" y="10"/>
                  <a:pt x="0" y="9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2" y="0"/>
                  <a:pt x="72" y="1"/>
                  <a:pt x="72" y="2"/>
                </a:cubicBezTo>
                <a:lnTo>
                  <a:pt x="72" y="9"/>
                </a:lnTo>
                <a:close/>
                <a:moveTo>
                  <a:pt x="72" y="56"/>
                </a:moveTo>
                <a:cubicBezTo>
                  <a:pt x="72" y="56"/>
                  <a:pt x="72" y="57"/>
                  <a:pt x="71" y="57"/>
                </a:cubicBezTo>
                <a:cubicBezTo>
                  <a:pt x="2" y="57"/>
                  <a:pt x="2" y="57"/>
                  <a:pt x="2" y="57"/>
                </a:cubicBezTo>
                <a:cubicBezTo>
                  <a:pt x="1" y="57"/>
                  <a:pt x="0" y="56"/>
                  <a:pt x="0" y="56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7"/>
                  <a:pt x="1" y="47"/>
                  <a:pt x="2" y="47"/>
                </a:cubicBezTo>
                <a:cubicBezTo>
                  <a:pt x="71" y="47"/>
                  <a:pt x="71" y="47"/>
                  <a:pt x="71" y="47"/>
                </a:cubicBezTo>
                <a:cubicBezTo>
                  <a:pt x="72" y="47"/>
                  <a:pt x="72" y="47"/>
                  <a:pt x="72" y="48"/>
                </a:cubicBezTo>
                <a:lnTo>
                  <a:pt x="72" y="56"/>
                </a:lnTo>
                <a:close/>
                <a:moveTo>
                  <a:pt x="16" y="40"/>
                </a:moveTo>
                <a:cubicBezTo>
                  <a:pt x="16" y="41"/>
                  <a:pt x="15" y="42"/>
                  <a:pt x="15" y="42"/>
                </a:cubicBezTo>
                <a:cubicBezTo>
                  <a:pt x="14" y="42"/>
                  <a:pt x="14" y="41"/>
                  <a:pt x="14" y="41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28"/>
                  <a:pt x="2" y="28"/>
                  <a:pt x="2" y="28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5" y="16"/>
                </a:cubicBezTo>
                <a:cubicBezTo>
                  <a:pt x="15" y="16"/>
                  <a:pt x="16" y="16"/>
                  <a:pt x="16" y="17"/>
                </a:cubicBezTo>
                <a:lnTo>
                  <a:pt x="16" y="40"/>
                </a:lnTo>
                <a:close/>
                <a:moveTo>
                  <a:pt x="72" y="25"/>
                </a:moveTo>
                <a:cubicBezTo>
                  <a:pt x="72" y="26"/>
                  <a:pt x="72" y="26"/>
                  <a:pt x="71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6" y="26"/>
                  <a:pt x="26" y="25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6"/>
                  <a:pt x="27" y="16"/>
                  <a:pt x="27" y="16"/>
                </a:cubicBezTo>
                <a:cubicBezTo>
                  <a:pt x="71" y="16"/>
                  <a:pt x="71" y="16"/>
                  <a:pt x="71" y="16"/>
                </a:cubicBezTo>
                <a:cubicBezTo>
                  <a:pt x="72" y="16"/>
                  <a:pt x="72" y="16"/>
                  <a:pt x="72" y="17"/>
                </a:cubicBezTo>
                <a:lnTo>
                  <a:pt x="72" y="25"/>
                </a:lnTo>
                <a:close/>
                <a:moveTo>
                  <a:pt x="72" y="40"/>
                </a:moveTo>
                <a:cubicBezTo>
                  <a:pt x="72" y="41"/>
                  <a:pt x="72" y="42"/>
                  <a:pt x="71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42"/>
                  <a:pt x="26" y="41"/>
                  <a:pt x="26" y="40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2"/>
                  <a:pt x="27" y="31"/>
                  <a:pt x="27" y="31"/>
                </a:cubicBezTo>
                <a:cubicBezTo>
                  <a:pt x="71" y="31"/>
                  <a:pt x="71" y="31"/>
                  <a:pt x="71" y="31"/>
                </a:cubicBezTo>
                <a:cubicBezTo>
                  <a:pt x="72" y="31"/>
                  <a:pt x="72" y="32"/>
                  <a:pt x="72" y="33"/>
                </a:cubicBezTo>
                <a:lnTo>
                  <a:pt x="72" y="4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71"/>
          <p:cNvSpPr>
            <a:spLocks noEditPoints="1"/>
          </p:cNvSpPr>
          <p:nvPr/>
        </p:nvSpPr>
        <p:spPr bwMode="auto">
          <a:xfrm>
            <a:off x="5978526" y="3153569"/>
            <a:ext cx="282575" cy="168275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46" y="85"/>
              </a:cxn>
              <a:cxn ang="0">
                <a:pos x="0" y="85"/>
              </a:cxn>
              <a:cxn ang="0">
                <a:pos x="0" y="24"/>
              </a:cxn>
              <a:cxn ang="0">
                <a:pos x="28" y="24"/>
              </a:cxn>
              <a:cxn ang="0">
                <a:pos x="28" y="0"/>
              </a:cxn>
              <a:cxn ang="0">
                <a:pos x="46" y="0"/>
              </a:cxn>
              <a:cxn ang="0">
                <a:pos x="28" y="39"/>
              </a:cxn>
              <a:cxn ang="0">
                <a:pos x="18" y="39"/>
              </a:cxn>
              <a:cxn ang="0">
                <a:pos x="18" y="72"/>
              </a:cxn>
              <a:cxn ang="0">
                <a:pos x="28" y="72"/>
              </a:cxn>
              <a:cxn ang="0">
                <a:pos x="28" y="39"/>
              </a:cxn>
              <a:cxn ang="0">
                <a:pos x="52" y="17"/>
              </a:cxn>
              <a:cxn ang="0">
                <a:pos x="72" y="17"/>
              </a:cxn>
              <a:cxn ang="0">
                <a:pos x="72" y="0"/>
              </a:cxn>
              <a:cxn ang="0">
                <a:pos x="52" y="0"/>
              </a:cxn>
              <a:cxn ang="0">
                <a:pos x="52" y="17"/>
              </a:cxn>
              <a:cxn ang="0">
                <a:pos x="52" y="85"/>
              </a:cxn>
              <a:cxn ang="0">
                <a:pos x="72" y="85"/>
              </a:cxn>
              <a:cxn ang="0">
                <a:pos x="72" y="24"/>
              </a:cxn>
              <a:cxn ang="0">
                <a:pos x="52" y="24"/>
              </a:cxn>
              <a:cxn ang="0">
                <a:pos x="52" y="85"/>
              </a:cxn>
              <a:cxn ang="0">
                <a:pos x="124" y="24"/>
              </a:cxn>
              <a:cxn ang="0">
                <a:pos x="124" y="106"/>
              </a:cxn>
              <a:cxn ang="0">
                <a:pos x="78" y="106"/>
              </a:cxn>
              <a:cxn ang="0">
                <a:pos x="78" y="91"/>
              </a:cxn>
              <a:cxn ang="0">
                <a:pos x="106" y="91"/>
              </a:cxn>
              <a:cxn ang="0">
                <a:pos x="106" y="85"/>
              </a:cxn>
              <a:cxn ang="0">
                <a:pos x="78" y="85"/>
              </a:cxn>
              <a:cxn ang="0">
                <a:pos x="78" y="24"/>
              </a:cxn>
              <a:cxn ang="0">
                <a:pos x="124" y="24"/>
              </a:cxn>
              <a:cxn ang="0">
                <a:pos x="106" y="39"/>
              </a:cxn>
              <a:cxn ang="0">
                <a:pos x="96" y="39"/>
              </a:cxn>
              <a:cxn ang="0">
                <a:pos x="96" y="72"/>
              </a:cxn>
              <a:cxn ang="0">
                <a:pos x="106" y="72"/>
              </a:cxn>
              <a:cxn ang="0">
                <a:pos x="106" y="39"/>
              </a:cxn>
              <a:cxn ang="0">
                <a:pos x="178" y="24"/>
              </a:cxn>
              <a:cxn ang="0">
                <a:pos x="178" y="106"/>
              </a:cxn>
              <a:cxn ang="0">
                <a:pos x="132" y="106"/>
              </a:cxn>
              <a:cxn ang="0">
                <a:pos x="132" y="91"/>
              </a:cxn>
              <a:cxn ang="0">
                <a:pos x="161" y="91"/>
              </a:cxn>
              <a:cxn ang="0">
                <a:pos x="161" y="85"/>
              </a:cxn>
              <a:cxn ang="0">
                <a:pos x="132" y="85"/>
              </a:cxn>
              <a:cxn ang="0">
                <a:pos x="132" y="24"/>
              </a:cxn>
              <a:cxn ang="0">
                <a:pos x="178" y="24"/>
              </a:cxn>
              <a:cxn ang="0">
                <a:pos x="161" y="39"/>
              </a:cxn>
              <a:cxn ang="0">
                <a:pos x="150" y="39"/>
              </a:cxn>
              <a:cxn ang="0">
                <a:pos x="150" y="72"/>
              </a:cxn>
              <a:cxn ang="0">
                <a:pos x="161" y="72"/>
              </a:cxn>
              <a:cxn ang="0">
                <a:pos x="161" y="39"/>
              </a:cxn>
            </a:cxnLst>
            <a:rect l="0" t="0" r="r" b="b"/>
            <a:pathLst>
              <a:path w="178" h="106">
                <a:moveTo>
                  <a:pt x="46" y="0"/>
                </a:moveTo>
                <a:lnTo>
                  <a:pt x="46" y="85"/>
                </a:lnTo>
                <a:lnTo>
                  <a:pt x="0" y="85"/>
                </a:lnTo>
                <a:lnTo>
                  <a:pt x="0" y="24"/>
                </a:lnTo>
                <a:lnTo>
                  <a:pt x="28" y="24"/>
                </a:lnTo>
                <a:lnTo>
                  <a:pt x="28" y="0"/>
                </a:lnTo>
                <a:lnTo>
                  <a:pt x="46" y="0"/>
                </a:lnTo>
                <a:close/>
                <a:moveTo>
                  <a:pt x="28" y="39"/>
                </a:moveTo>
                <a:lnTo>
                  <a:pt x="18" y="39"/>
                </a:lnTo>
                <a:lnTo>
                  <a:pt x="18" y="72"/>
                </a:lnTo>
                <a:lnTo>
                  <a:pt x="28" y="72"/>
                </a:lnTo>
                <a:lnTo>
                  <a:pt x="28" y="39"/>
                </a:lnTo>
                <a:close/>
                <a:moveTo>
                  <a:pt x="52" y="17"/>
                </a:moveTo>
                <a:lnTo>
                  <a:pt x="72" y="17"/>
                </a:lnTo>
                <a:lnTo>
                  <a:pt x="72" y="0"/>
                </a:lnTo>
                <a:lnTo>
                  <a:pt x="52" y="0"/>
                </a:lnTo>
                <a:lnTo>
                  <a:pt x="52" y="17"/>
                </a:lnTo>
                <a:close/>
                <a:moveTo>
                  <a:pt x="52" y="85"/>
                </a:moveTo>
                <a:lnTo>
                  <a:pt x="72" y="85"/>
                </a:lnTo>
                <a:lnTo>
                  <a:pt x="72" y="24"/>
                </a:lnTo>
                <a:lnTo>
                  <a:pt x="52" y="24"/>
                </a:lnTo>
                <a:lnTo>
                  <a:pt x="52" y="85"/>
                </a:lnTo>
                <a:close/>
                <a:moveTo>
                  <a:pt x="124" y="24"/>
                </a:moveTo>
                <a:lnTo>
                  <a:pt x="124" y="106"/>
                </a:lnTo>
                <a:lnTo>
                  <a:pt x="78" y="106"/>
                </a:lnTo>
                <a:lnTo>
                  <a:pt x="78" y="91"/>
                </a:lnTo>
                <a:lnTo>
                  <a:pt x="106" y="91"/>
                </a:lnTo>
                <a:lnTo>
                  <a:pt x="106" y="85"/>
                </a:lnTo>
                <a:lnTo>
                  <a:pt x="78" y="85"/>
                </a:lnTo>
                <a:lnTo>
                  <a:pt x="78" y="24"/>
                </a:lnTo>
                <a:lnTo>
                  <a:pt x="124" y="24"/>
                </a:lnTo>
                <a:close/>
                <a:moveTo>
                  <a:pt x="106" y="39"/>
                </a:moveTo>
                <a:lnTo>
                  <a:pt x="96" y="39"/>
                </a:lnTo>
                <a:lnTo>
                  <a:pt x="96" y="72"/>
                </a:lnTo>
                <a:lnTo>
                  <a:pt x="106" y="72"/>
                </a:lnTo>
                <a:lnTo>
                  <a:pt x="106" y="39"/>
                </a:lnTo>
                <a:close/>
                <a:moveTo>
                  <a:pt x="178" y="24"/>
                </a:moveTo>
                <a:lnTo>
                  <a:pt x="178" y="106"/>
                </a:lnTo>
                <a:lnTo>
                  <a:pt x="132" y="106"/>
                </a:lnTo>
                <a:lnTo>
                  <a:pt x="132" y="91"/>
                </a:lnTo>
                <a:lnTo>
                  <a:pt x="161" y="91"/>
                </a:lnTo>
                <a:lnTo>
                  <a:pt x="161" y="85"/>
                </a:lnTo>
                <a:lnTo>
                  <a:pt x="132" y="85"/>
                </a:lnTo>
                <a:lnTo>
                  <a:pt x="132" y="24"/>
                </a:lnTo>
                <a:lnTo>
                  <a:pt x="178" y="24"/>
                </a:lnTo>
                <a:close/>
                <a:moveTo>
                  <a:pt x="161" y="39"/>
                </a:moveTo>
                <a:lnTo>
                  <a:pt x="150" y="39"/>
                </a:lnTo>
                <a:lnTo>
                  <a:pt x="150" y="72"/>
                </a:lnTo>
                <a:lnTo>
                  <a:pt x="161" y="72"/>
                </a:lnTo>
                <a:lnTo>
                  <a:pt x="161" y="3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72"/>
          <p:cNvSpPr>
            <a:spLocks noEditPoints="1"/>
          </p:cNvSpPr>
          <p:nvPr/>
        </p:nvSpPr>
        <p:spPr bwMode="auto">
          <a:xfrm>
            <a:off x="6473826" y="3129756"/>
            <a:ext cx="209550" cy="212725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0" y="31"/>
              </a:cxn>
              <a:cxn ang="0">
                <a:pos x="31" y="0"/>
              </a:cxn>
              <a:cxn ang="0">
                <a:pos x="61" y="31"/>
              </a:cxn>
              <a:cxn ang="0">
                <a:pos x="31" y="62"/>
              </a:cxn>
              <a:cxn ang="0">
                <a:pos x="31" y="27"/>
              </a:cxn>
              <a:cxn ang="0">
                <a:pos x="4" y="30"/>
              </a:cxn>
              <a:cxn ang="0">
                <a:pos x="4" y="31"/>
              </a:cxn>
              <a:cxn ang="0">
                <a:pos x="11" y="49"/>
              </a:cxn>
              <a:cxn ang="0">
                <a:pos x="32" y="31"/>
              </a:cxn>
              <a:cxn ang="0">
                <a:pos x="33" y="31"/>
              </a:cxn>
              <a:cxn ang="0">
                <a:pos x="31" y="27"/>
              </a:cxn>
              <a:cxn ang="0">
                <a:pos x="19" y="7"/>
              </a:cxn>
              <a:cxn ang="0">
                <a:pos x="5" y="26"/>
              </a:cxn>
              <a:cxn ang="0">
                <a:pos x="29" y="23"/>
              </a:cxn>
              <a:cxn ang="0">
                <a:pos x="19" y="7"/>
              </a:cxn>
              <a:cxn ang="0">
                <a:pos x="35" y="36"/>
              </a:cxn>
              <a:cxn ang="0">
                <a:pos x="35" y="36"/>
              </a:cxn>
              <a:cxn ang="0">
                <a:pos x="14" y="52"/>
              </a:cxn>
              <a:cxn ang="0">
                <a:pos x="14" y="52"/>
              </a:cxn>
              <a:cxn ang="0">
                <a:pos x="31" y="58"/>
              </a:cxn>
              <a:cxn ang="0">
                <a:pos x="41" y="56"/>
              </a:cxn>
              <a:cxn ang="0">
                <a:pos x="35" y="36"/>
              </a:cxn>
              <a:cxn ang="0">
                <a:pos x="24" y="6"/>
              </a:cxn>
              <a:cxn ang="0">
                <a:pos x="24" y="6"/>
              </a:cxn>
              <a:cxn ang="0">
                <a:pos x="24" y="6"/>
              </a:cxn>
              <a:cxn ang="0">
                <a:pos x="31" y="5"/>
              </a:cxn>
              <a:cxn ang="0">
                <a:pos x="24" y="6"/>
              </a:cxn>
              <a:cxn ang="0">
                <a:pos x="34" y="21"/>
              </a:cxn>
              <a:cxn ang="0">
                <a:pos x="48" y="12"/>
              </a:cxn>
              <a:cxn ang="0">
                <a:pos x="31" y="5"/>
              </a:cxn>
              <a:cxn ang="0">
                <a:pos x="51" y="15"/>
              </a:cxn>
              <a:cxn ang="0">
                <a:pos x="36" y="25"/>
              </a:cxn>
              <a:cxn ang="0">
                <a:pos x="38" y="29"/>
              </a:cxn>
              <a:cxn ang="0">
                <a:pos x="39" y="30"/>
              </a:cxn>
              <a:cxn ang="0">
                <a:pos x="57" y="31"/>
              </a:cxn>
              <a:cxn ang="0">
                <a:pos x="51" y="15"/>
              </a:cxn>
              <a:cxn ang="0">
                <a:pos x="40" y="34"/>
              </a:cxn>
              <a:cxn ang="0">
                <a:pos x="45" y="53"/>
              </a:cxn>
              <a:cxn ang="0">
                <a:pos x="57" y="35"/>
              </a:cxn>
              <a:cxn ang="0">
                <a:pos x="40" y="34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27"/>
                </a:moveTo>
                <a:cubicBezTo>
                  <a:pt x="18" y="31"/>
                  <a:pt x="5" y="30"/>
                  <a:pt x="4" y="30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38"/>
                  <a:pt x="7" y="44"/>
                  <a:pt x="11" y="49"/>
                </a:cubicBezTo>
                <a:cubicBezTo>
                  <a:pt x="18" y="36"/>
                  <a:pt x="32" y="31"/>
                  <a:pt x="32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0"/>
                  <a:pt x="32" y="28"/>
                  <a:pt x="31" y="27"/>
                </a:cubicBezTo>
                <a:close/>
                <a:moveTo>
                  <a:pt x="19" y="7"/>
                </a:moveTo>
                <a:cubicBezTo>
                  <a:pt x="12" y="11"/>
                  <a:pt x="7" y="18"/>
                  <a:pt x="5" y="26"/>
                </a:cubicBezTo>
                <a:cubicBezTo>
                  <a:pt x="6" y="26"/>
                  <a:pt x="17" y="26"/>
                  <a:pt x="29" y="23"/>
                </a:cubicBezTo>
                <a:cubicBezTo>
                  <a:pt x="25" y="15"/>
                  <a:pt x="20" y="8"/>
                  <a:pt x="19" y="7"/>
                </a:cubicBezTo>
                <a:close/>
                <a:moveTo>
                  <a:pt x="35" y="36"/>
                </a:moveTo>
                <a:cubicBezTo>
                  <a:pt x="35" y="36"/>
                  <a:pt x="35" y="36"/>
                  <a:pt x="35" y="36"/>
                </a:cubicBezTo>
                <a:cubicBezTo>
                  <a:pt x="35" y="36"/>
                  <a:pt x="19" y="41"/>
                  <a:pt x="14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18" y="55"/>
                  <a:pt x="24" y="58"/>
                  <a:pt x="31" y="58"/>
                </a:cubicBezTo>
                <a:cubicBezTo>
                  <a:pt x="34" y="58"/>
                  <a:pt x="38" y="57"/>
                  <a:pt x="41" y="56"/>
                </a:cubicBezTo>
                <a:cubicBezTo>
                  <a:pt x="40" y="53"/>
                  <a:pt x="39" y="45"/>
                  <a:pt x="35" y="36"/>
                </a:cubicBezTo>
                <a:close/>
                <a:moveTo>
                  <a:pt x="24" y="6"/>
                </a:moveTo>
                <a:cubicBezTo>
                  <a:pt x="24" y="6"/>
                  <a:pt x="24" y="6"/>
                  <a:pt x="24" y="6"/>
                </a:cubicBezTo>
                <a:cubicBezTo>
                  <a:pt x="24" y="6"/>
                  <a:pt x="24" y="6"/>
                  <a:pt x="24" y="6"/>
                </a:cubicBezTo>
                <a:close/>
                <a:moveTo>
                  <a:pt x="31" y="5"/>
                </a:moveTo>
                <a:cubicBezTo>
                  <a:pt x="28" y="5"/>
                  <a:pt x="26" y="5"/>
                  <a:pt x="24" y="6"/>
                </a:cubicBezTo>
                <a:cubicBezTo>
                  <a:pt x="25" y="6"/>
                  <a:pt x="30" y="13"/>
                  <a:pt x="34" y="21"/>
                </a:cubicBezTo>
                <a:cubicBezTo>
                  <a:pt x="44" y="17"/>
                  <a:pt x="48" y="12"/>
                  <a:pt x="48" y="12"/>
                </a:cubicBezTo>
                <a:cubicBezTo>
                  <a:pt x="43" y="7"/>
                  <a:pt x="37" y="5"/>
                  <a:pt x="31" y="5"/>
                </a:cubicBezTo>
                <a:close/>
                <a:moveTo>
                  <a:pt x="51" y="15"/>
                </a:moveTo>
                <a:cubicBezTo>
                  <a:pt x="51" y="15"/>
                  <a:pt x="47" y="21"/>
                  <a:pt x="36" y="25"/>
                </a:cubicBezTo>
                <a:cubicBezTo>
                  <a:pt x="37" y="26"/>
                  <a:pt x="37" y="28"/>
                  <a:pt x="38" y="29"/>
                </a:cubicBezTo>
                <a:cubicBezTo>
                  <a:pt x="38" y="29"/>
                  <a:pt x="38" y="30"/>
                  <a:pt x="39" y="30"/>
                </a:cubicBezTo>
                <a:cubicBezTo>
                  <a:pt x="48" y="29"/>
                  <a:pt x="57" y="31"/>
                  <a:pt x="57" y="31"/>
                </a:cubicBezTo>
                <a:cubicBezTo>
                  <a:pt x="57" y="25"/>
                  <a:pt x="55" y="19"/>
                  <a:pt x="51" y="15"/>
                </a:cubicBezTo>
                <a:close/>
                <a:moveTo>
                  <a:pt x="40" y="34"/>
                </a:moveTo>
                <a:cubicBezTo>
                  <a:pt x="44" y="44"/>
                  <a:pt x="45" y="52"/>
                  <a:pt x="45" y="53"/>
                </a:cubicBezTo>
                <a:cubicBezTo>
                  <a:pt x="51" y="49"/>
                  <a:pt x="55" y="43"/>
                  <a:pt x="57" y="35"/>
                </a:cubicBezTo>
                <a:cubicBezTo>
                  <a:pt x="56" y="35"/>
                  <a:pt x="49" y="33"/>
                  <a:pt x="40" y="34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73"/>
          <p:cNvSpPr>
            <a:spLocks noEditPoints="1"/>
          </p:cNvSpPr>
          <p:nvPr/>
        </p:nvSpPr>
        <p:spPr bwMode="auto">
          <a:xfrm>
            <a:off x="6969126" y="3147219"/>
            <a:ext cx="215900" cy="177800"/>
          </a:xfrm>
          <a:custGeom>
            <a:avLst/>
            <a:gdLst/>
            <a:ahLst/>
            <a:cxnLst>
              <a:cxn ang="0">
                <a:pos x="30" y="1"/>
              </a:cxn>
              <a:cxn ang="0">
                <a:pos x="33" y="1"/>
              </a:cxn>
              <a:cxn ang="0">
                <a:pos x="62" y="30"/>
              </a:cxn>
              <a:cxn ang="0">
                <a:pos x="61" y="31"/>
              </a:cxn>
              <a:cxn ang="0">
                <a:pos x="2" y="31"/>
              </a:cxn>
              <a:cxn ang="0">
                <a:pos x="1" y="30"/>
              </a:cxn>
              <a:cxn ang="0">
                <a:pos x="30" y="1"/>
              </a:cxn>
              <a:cxn ang="0">
                <a:pos x="3" y="52"/>
              </a:cxn>
              <a:cxn ang="0">
                <a:pos x="1" y="49"/>
              </a:cxn>
              <a:cxn ang="0">
                <a:pos x="1" y="39"/>
              </a:cxn>
              <a:cxn ang="0">
                <a:pos x="3" y="37"/>
              </a:cxn>
              <a:cxn ang="0">
                <a:pos x="60" y="37"/>
              </a:cxn>
              <a:cxn ang="0">
                <a:pos x="62" y="39"/>
              </a:cxn>
              <a:cxn ang="0">
                <a:pos x="62" y="49"/>
              </a:cxn>
              <a:cxn ang="0">
                <a:pos x="60" y="52"/>
              </a:cxn>
              <a:cxn ang="0">
                <a:pos x="3" y="52"/>
              </a:cxn>
            </a:cxnLst>
            <a:rect l="0" t="0" r="r" b="b"/>
            <a:pathLst>
              <a:path w="63" h="52">
                <a:moveTo>
                  <a:pt x="30" y="1"/>
                </a:moveTo>
                <a:cubicBezTo>
                  <a:pt x="31" y="0"/>
                  <a:pt x="32" y="0"/>
                  <a:pt x="33" y="1"/>
                </a:cubicBezTo>
                <a:cubicBezTo>
                  <a:pt x="62" y="30"/>
                  <a:pt x="62" y="30"/>
                  <a:pt x="62" y="30"/>
                </a:cubicBezTo>
                <a:cubicBezTo>
                  <a:pt x="63" y="31"/>
                  <a:pt x="62" y="31"/>
                  <a:pt x="61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1"/>
                  <a:pt x="0" y="31"/>
                  <a:pt x="1" y="30"/>
                </a:cubicBezTo>
                <a:lnTo>
                  <a:pt x="30" y="1"/>
                </a:lnTo>
                <a:close/>
                <a:moveTo>
                  <a:pt x="3" y="52"/>
                </a:moveTo>
                <a:cubicBezTo>
                  <a:pt x="2" y="52"/>
                  <a:pt x="1" y="51"/>
                  <a:pt x="1" y="49"/>
                </a:cubicBezTo>
                <a:cubicBezTo>
                  <a:pt x="1" y="39"/>
                  <a:pt x="1" y="39"/>
                  <a:pt x="1" y="39"/>
                </a:cubicBezTo>
                <a:cubicBezTo>
                  <a:pt x="1" y="38"/>
                  <a:pt x="2" y="37"/>
                  <a:pt x="3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1" y="37"/>
                  <a:pt x="62" y="38"/>
                  <a:pt x="62" y="39"/>
                </a:cubicBezTo>
                <a:cubicBezTo>
                  <a:pt x="62" y="49"/>
                  <a:pt x="62" y="49"/>
                  <a:pt x="62" y="49"/>
                </a:cubicBezTo>
                <a:cubicBezTo>
                  <a:pt x="62" y="51"/>
                  <a:pt x="61" y="52"/>
                  <a:pt x="60" y="52"/>
                </a:cubicBezTo>
                <a:lnTo>
                  <a:pt x="3" y="52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74"/>
          <p:cNvSpPr>
            <a:spLocks noEditPoints="1"/>
          </p:cNvSpPr>
          <p:nvPr/>
        </p:nvSpPr>
        <p:spPr bwMode="auto">
          <a:xfrm>
            <a:off x="7462838" y="3150394"/>
            <a:ext cx="247650" cy="192088"/>
          </a:xfrm>
          <a:custGeom>
            <a:avLst/>
            <a:gdLst/>
            <a:ahLst/>
            <a:cxnLst>
              <a:cxn ang="0">
                <a:pos x="66" y="17"/>
              </a:cxn>
              <a:cxn ang="0">
                <a:pos x="47" y="30"/>
              </a:cxn>
              <a:cxn ang="0">
                <a:pos x="37" y="36"/>
              </a:cxn>
              <a:cxn ang="0">
                <a:pos x="36" y="36"/>
              </a:cxn>
              <a:cxn ang="0">
                <a:pos x="36" y="36"/>
              </a:cxn>
              <a:cxn ang="0">
                <a:pos x="26" y="30"/>
              </a:cxn>
              <a:cxn ang="0">
                <a:pos x="7" y="17"/>
              </a:cxn>
              <a:cxn ang="0">
                <a:pos x="0" y="7"/>
              </a:cxn>
              <a:cxn ang="0">
                <a:pos x="7" y="0"/>
              </a:cxn>
              <a:cxn ang="0">
                <a:pos x="66" y="0"/>
              </a:cxn>
              <a:cxn ang="0">
                <a:pos x="72" y="6"/>
              </a:cxn>
              <a:cxn ang="0">
                <a:pos x="66" y="17"/>
              </a:cxn>
              <a:cxn ang="0">
                <a:pos x="72" y="50"/>
              </a:cxn>
              <a:cxn ang="0">
                <a:pos x="66" y="56"/>
              </a:cxn>
              <a:cxn ang="0">
                <a:pos x="7" y="56"/>
              </a:cxn>
              <a:cxn ang="0">
                <a:pos x="0" y="50"/>
              </a:cxn>
              <a:cxn ang="0">
                <a:pos x="0" y="18"/>
              </a:cxn>
              <a:cxn ang="0">
                <a:pos x="5" y="21"/>
              </a:cxn>
              <a:cxn ang="0">
                <a:pos x="24" y="35"/>
              </a:cxn>
              <a:cxn ang="0">
                <a:pos x="36" y="41"/>
              </a:cxn>
              <a:cxn ang="0">
                <a:pos x="36" y="41"/>
              </a:cxn>
              <a:cxn ang="0">
                <a:pos x="37" y="41"/>
              </a:cxn>
              <a:cxn ang="0">
                <a:pos x="48" y="35"/>
              </a:cxn>
              <a:cxn ang="0">
                <a:pos x="68" y="21"/>
              </a:cxn>
              <a:cxn ang="0">
                <a:pos x="72" y="18"/>
              </a:cxn>
              <a:cxn ang="0">
                <a:pos x="72" y="50"/>
              </a:cxn>
            </a:cxnLst>
            <a:rect l="0" t="0" r="r" b="b"/>
            <a:pathLst>
              <a:path w="72" h="56">
                <a:moveTo>
                  <a:pt x="66" y="17"/>
                </a:moveTo>
                <a:cubicBezTo>
                  <a:pt x="59" y="21"/>
                  <a:pt x="53" y="26"/>
                  <a:pt x="47" y="30"/>
                </a:cubicBezTo>
                <a:cubicBezTo>
                  <a:pt x="44" y="32"/>
                  <a:pt x="40" y="36"/>
                  <a:pt x="37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29" y="32"/>
                  <a:pt x="26" y="30"/>
                </a:cubicBezTo>
                <a:cubicBezTo>
                  <a:pt x="20" y="26"/>
                  <a:pt x="14" y="21"/>
                  <a:pt x="7" y="17"/>
                </a:cubicBezTo>
                <a:cubicBezTo>
                  <a:pt x="5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0" y="0"/>
                  <a:pt x="72" y="2"/>
                  <a:pt x="72" y="6"/>
                </a:cubicBezTo>
                <a:cubicBezTo>
                  <a:pt x="72" y="11"/>
                  <a:pt x="69" y="15"/>
                  <a:pt x="66" y="17"/>
                </a:cubicBezTo>
                <a:close/>
                <a:moveTo>
                  <a:pt x="72" y="50"/>
                </a:moveTo>
                <a:cubicBezTo>
                  <a:pt x="72" y="53"/>
                  <a:pt x="70" y="56"/>
                  <a:pt x="66" y="56"/>
                </a:cubicBezTo>
                <a:cubicBezTo>
                  <a:pt x="7" y="56"/>
                  <a:pt x="7" y="56"/>
                  <a:pt x="7" y="56"/>
                </a:cubicBezTo>
                <a:cubicBezTo>
                  <a:pt x="3" y="56"/>
                  <a:pt x="0" y="53"/>
                  <a:pt x="0" y="50"/>
                </a:cubicBezTo>
                <a:cubicBezTo>
                  <a:pt x="0" y="18"/>
                  <a:pt x="0" y="18"/>
                  <a:pt x="0" y="18"/>
                </a:cubicBezTo>
                <a:cubicBezTo>
                  <a:pt x="2" y="19"/>
                  <a:pt x="3" y="20"/>
                  <a:pt x="5" y="21"/>
                </a:cubicBezTo>
                <a:cubicBezTo>
                  <a:pt x="11" y="26"/>
                  <a:pt x="18" y="30"/>
                  <a:pt x="24" y="35"/>
                </a:cubicBezTo>
                <a:cubicBezTo>
                  <a:pt x="28" y="38"/>
                  <a:pt x="32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41" y="41"/>
                  <a:pt x="45" y="38"/>
                  <a:pt x="48" y="35"/>
                </a:cubicBezTo>
                <a:cubicBezTo>
                  <a:pt x="55" y="30"/>
                  <a:pt x="62" y="26"/>
                  <a:pt x="68" y="21"/>
                </a:cubicBezTo>
                <a:cubicBezTo>
                  <a:pt x="70" y="20"/>
                  <a:pt x="71" y="19"/>
                  <a:pt x="72" y="18"/>
                </a:cubicBezTo>
                <a:lnTo>
                  <a:pt x="72" y="5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75"/>
          <p:cNvSpPr>
            <a:spLocks/>
          </p:cNvSpPr>
          <p:nvPr/>
        </p:nvSpPr>
        <p:spPr bwMode="auto">
          <a:xfrm>
            <a:off x="7958138" y="3129756"/>
            <a:ext cx="141288" cy="195263"/>
          </a:xfrm>
          <a:custGeom>
            <a:avLst/>
            <a:gdLst/>
            <a:ahLst/>
            <a:cxnLst>
              <a:cxn ang="0">
                <a:pos x="40" y="54"/>
              </a:cxn>
              <a:cxn ang="0">
                <a:pos x="40" y="56"/>
              </a:cxn>
              <a:cxn ang="0">
                <a:pos x="31" y="57"/>
              </a:cxn>
              <a:cxn ang="0">
                <a:pos x="5" y="38"/>
              </a:cxn>
              <a:cxn ang="0">
                <a:pos x="1" y="38"/>
              </a:cxn>
              <a:cxn ang="0">
                <a:pos x="0" y="36"/>
              </a:cxn>
              <a:cxn ang="0">
                <a:pos x="0" y="32"/>
              </a:cxn>
              <a:cxn ang="0">
                <a:pos x="1" y="31"/>
              </a:cxn>
              <a:cxn ang="0">
                <a:pos x="4" y="31"/>
              </a:cxn>
              <a:cxn ang="0">
                <a:pos x="4" y="26"/>
              </a:cxn>
              <a:cxn ang="0">
                <a:pos x="1" y="26"/>
              </a:cxn>
              <a:cxn ang="0">
                <a:pos x="0" y="25"/>
              </a:cxn>
              <a:cxn ang="0">
                <a:pos x="0" y="20"/>
              </a:cxn>
              <a:cxn ang="0">
                <a:pos x="1" y="19"/>
              </a:cxn>
              <a:cxn ang="0">
                <a:pos x="5" y="19"/>
              </a:cxn>
              <a:cxn ang="0">
                <a:pos x="31" y="0"/>
              </a:cxn>
              <a:cxn ang="0">
                <a:pos x="39" y="1"/>
              </a:cxn>
              <a:cxn ang="0">
                <a:pos x="39" y="2"/>
              </a:cxn>
              <a:cxn ang="0">
                <a:pos x="40" y="3"/>
              </a:cxn>
              <a:cxn ang="0">
                <a:pos x="38" y="9"/>
              </a:cxn>
              <a:cxn ang="0">
                <a:pos x="36" y="10"/>
              </a:cxn>
              <a:cxn ang="0">
                <a:pos x="31" y="10"/>
              </a:cxn>
              <a:cxn ang="0">
                <a:pos x="16" y="19"/>
              </a:cxn>
              <a:cxn ang="0">
                <a:pos x="34" y="19"/>
              </a:cxn>
              <a:cxn ang="0">
                <a:pos x="35" y="20"/>
              </a:cxn>
              <a:cxn ang="0">
                <a:pos x="36" y="21"/>
              </a:cxn>
              <a:cxn ang="0">
                <a:pos x="35" y="25"/>
              </a:cxn>
              <a:cxn ang="0">
                <a:pos x="33" y="26"/>
              </a:cxn>
              <a:cxn ang="0">
                <a:pos x="14" y="26"/>
              </a:cxn>
              <a:cxn ang="0">
                <a:pos x="14" y="31"/>
              </a:cxn>
              <a:cxn ang="0">
                <a:pos x="32" y="31"/>
              </a:cxn>
              <a:cxn ang="0">
                <a:pos x="33" y="31"/>
              </a:cxn>
              <a:cxn ang="0">
                <a:pos x="33" y="32"/>
              </a:cxn>
              <a:cxn ang="0">
                <a:pos x="33" y="37"/>
              </a:cxn>
              <a:cxn ang="0">
                <a:pos x="31" y="38"/>
              </a:cxn>
              <a:cxn ang="0">
                <a:pos x="16" y="38"/>
              </a:cxn>
              <a:cxn ang="0">
                <a:pos x="31" y="48"/>
              </a:cxn>
              <a:cxn ang="0">
                <a:pos x="37" y="47"/>
              </a:cxn>
              <a:cxn ang="0">
                <a:pos x="38" y="47"/>
              </a:cxn>
              <a:cxn ang="0">
                <a:pos x="39" y="48"/>
              </a:cxn>
              <a:cxn ang="0">
                <a:pos x="40" y="54"/>
              </a:cxn>
            </a:cxnLst>
            <a:rect l="0" t="0" r="r" b="b"/>
            <a:pathLst>
              <a:path w="41" h="57">
                <a:moveTo>
                  <a:pt x="40" y="54"/>
                </a:moveTo>
                <a:cubicBezTo>
                  <a:pt x="41" y="55"/>
                  <a:pt x="40" y="55"/>
                  <a:pt x="40" y="56"/>
                </a:cubicBezTo>
                <a:cubicBezTo>
                  <a:pt x="39" y="56"/>
                  <a:pt x="36" y="57"/>
                  <a:pt x="31" y="57"/>
                </a:cubicBezTo>
                <a:cubicBezTo>
                  <a:pt x="18" y="57"/>
                  <a:pt x="8" y="49"/>
                  <a:pt x="5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0" y="3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1"/>
                  <a:pt x="0" y="31"/>
                  <a:pt x="1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29"/>
                  <a:pt x="4" y="28"/>
                  <a:pt x="4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6"/>
                  <a:pt x="0" y="26"/>
                  <a:pt x="0" y="25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9" y="8"/>
                  <a:pt x="19" y="0"/>
                  <a:pt x="31" y="0"/>
                </a:cubicBezTo>
                <a:cubicBezTo>
                  <a:pt x="35" y="0"/>
                  <a:pt x="38" y="1"/>
                  <a:pt x="39" y="1"/>
                </a:cubicBezTo>
                <a:cubicBezTo>
                  <a:pt x="39" y="1"/>
                  <a:pt x="39" y="2"/>
                  <a:pt x="39" y="2"/>
                </a:cubicBezTo>
                <a:cubicBezTo>
                  <a:pt x="40" y="2"/>
                  <a:pt x="40" y="3"/>
                  <a:pt x="40" y="3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10"/>
                  <a:pt x="37" y="10"/>
                  <a:pt x="36" y="10"/>
                </a:cubicBezTo>
                <a:cubicBezTo>
                  <a:pt x="36" y="10"/>
                  <a:pt x="34" y="10"/>
                  <a:pt x="31" y="10"/>
                </a:cubicBezTo>
                <a:cubicBezTo>
                  <a:pt x="24" y="10"/>
                  <a:pt x="18" y="13"/>
                  <a:pt x="16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5" y="19"/>
                  <a:pt x="35" y="19"/>
                  <a:pt x="35" y="20"/>
                </a:cubicBezTo>
                <a:cubicBezTo>
                  <a:pt x="36" y="20"/>
                  <a:pt x="36" y="20"/>
                  <a:pt x="36" y="21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6"/>
                  <a:pt x="34" y="26"/>
                  <a:pt x="33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8"/>
                  <a:pt x="14" y="29"/>
                  <a:pt x="14" y="31"/>
                </a:cubicBezTo>
                <a:cubicBezTo>
                  <a:pt x="32" y="31"/>
                  <a:pt x="32" y="31"/>
                  <a:pt x="32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4" y="32"/>
                  <a:pt x="33" y="32"/>
                </a:cubicBezTo>
                <a:cubicBezTo>
                  <a:pt x="33" y="37"/>
                  <a:pt x="33" y="37"/>
                  <a:pt x="33" y="37"/>
                </a:cubicBezTo>
                <a:cubicBezTo>
                  <a:pt x="32" y="37"/>
                  <a:pt x="32" y="38"/>
                  <a:pt x="31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18" y="44"/>
                  <a:pt x="24" y="48"/>
                  <a:pt x="31" y="48"/>
                </a:cubicBezTo>
                <a:cubicBezTo>
                  <a:pt x="34" y="48"/>
                  <a:pt x="37" y="47"/>
                  <a:pt x="37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9" y="47"/>
                  <a:pt x="39" y="47"/>
                  <a:pt x="39" y="48"/>
                </a:cubicBezTo>
                <a:lnTo>
                  <a:pt x="40" y="54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76"/>
          <p:cNvSpPr>
            <a:spLocks noEditPoints="1"/>
          </p:cNvSpPr>
          <p:nvPr/>
        </p:nvSpPr>
        <p:spPr bwMode="auto">
          <a:xfrm>
            <a:off x="8453438" y="3129756"/>
            <a:ext cx="212725" cy="21272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31" y="62"/>
              </a:cxn>
              <a:cxn ang="0">
                <a:pos x="0" y="31"/>
              </a:cxn>
              <a:cxn ang="0">
                <a:pos x="31" y="0"/>
              </a:cxn>
              <a:cxn ang="0">
                <a:pos x="62" y="31"/>
              </a:cxn>
              <a:cxn ang="0">
                <a:pos x="37" y="12"/>
              </a:cxn>
              <a:cxn ang="0">
                <a:pos x="37" y="11"/>
              </a:cxn>
              <a:cxn ang="0">
                <a:pos x="36" y="11"/>
              </a:cxn>
              <a:cxn ang="0">
                <a:pos x="27" y="11"/>
              </a:cxn>
              <a:cxn ang="0">
                <a:pos x="26" y="11"/>
              </a:cxn>
              <a:cxn ang="0">
                <a:pos x="26" y="12"/>
              </a:cxn>
              <a:cxn ang="0">
                <a:pos x="26" y="37"/>
              </a:cxn>
              <a:cxn ang="0">
                <a:pos x="28" y="38"/>
              </a:cxn>
              <a:cxn ang="0">
                <a:pos x="35" y="38"/>
              </a:cxn>
              <a:cxn ang="0">
                <a:pos x="36" y="37"/>
              </a:cxn>
              <a:cxn ang="0">
                <a:pos x="37" y="12"/>
              </a:cxn>
              <a:cxn ang="0">
                <a:pos x="36" y="43"/>
              </a:cxn>
              <a:cxn ang="0">
                <a:pos x="35" y="42"/>
              </a:cxn>
              <a:cxn ang="0">
                <a:pos x="28" y="42"/>
              </a:cxn>
              <a:cxn ang="0">
                <a:pos x="26" y="43"/>
              </a:cxn>
              <a:cxn ang="0">
                <a:pos x="26" y="51"/>
              </a:cxn>
              <a:cxn ang="0">
                <a:pos x="28" y="52"/>
              </a:cxn>
              <a:cxn ang="0">
                <a:pos x="35" y="52"/>
              </a:cxn>
              <a:cxn ang="0">
                <a:pos x="36" y="51"/>
              </a:cxn>
              <a:cxn ang="0">
                <a:pos x="36" y="43"/>
              </a:cxn>
            </a:cxnLst>
            <a:rect l="0" t="0" r="r" b="b"/>
            <a:pathLst>
              <a:path w="62" h="62">
                <a:moveTo>
                  <a:pt x="62" y="31"/>
                </a:moveTo>
                <a:cubicBezTo>
                  <a:pt x="62" y="48"/>
                  <a:pt x="48" y="62"/>
                  <a:pt x="31" y="62"/>
                </a:cubicBez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lose/>
                <a:moveTo>
                  <a:pt x="37" y="12"/>
                </a:moveTo>
                <a:cubicBezTo>
                  <a:pt x="37" y="11"/>
                  <a:pt x="37" y="11"/>
                  <a:pt x="37" y="11"/>
                </a:cubicBezTo>
                <a:cubicBezTo>
                  <a:pt x="36" y="11"/>
                  <a:pt x="36" y="11"/>
                  <a:pt x="36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11"/>
                  <a:pt x="26" y="11"/>
                  <a:pt x="26" y="11"/>
                </a:cubicBezTo>
                <a:cubicBezTo>
                  <a:pt x="26" y="11"/>
                  <a:pt x="26" y="11"/>
                  <a:pt x="26" y="12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7" y="38"/>
                  <a:pt x="28" y="38"/>
                </a:cubicBezTo>
                <a:cubicBezTo>
                  <a:pt x="35" y="38"/>
                  <a:pt x="35" y="38"/>
                  <a:pt x="35" y="38"/>
                </a:cubicBezTo>
                <a:cubicBezTo>
                  <a:pt x="36" y="38"/>
                  <a:pt x="36" y="37"/>
                  <a:pt x="36" y="37"/>
                </a:cubicBezTo>
                <a:lnTo>
                  <a:pt x="37" y="12"/>
                </a:lnTo>
                <a:close/>
                <a:moveTo>
                  <a:pt x="36" y="43"/>
                </a:moveTo>
                <a:cubicBezTo>
                  <a:pt x="36" y="42"/>
                  <a:pt x="36" y="42"/>
                  <a:pt x="35" y="42"/>
                </a:cubicBezTo>
                <a:cubicBezTo>
                  <a:pt x="28" y="42"/>
                  <a:pt x="28" y="42"/>
                  <a:pt x="28" y="42"/>
                </a:cubicBezTo>
                <a:cubicBezTo>
                  <a:pt x="27" y="42"/>
                  <a:pt x="26" y="42"/>
                  <a:pt x="26" y="43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1"/>
                  <a:pt x="27" y="52"/>
                  <a:pt x="28" y="52"/>
                </a:cubicBezTo>
                <a:cubicBezTo>
                  <a:pt x="35" y="52"/>
                  <a:pt x="35" y="52"/>
                  <a:pt x="35" y="52"/>
                </a:cubicBezTo>
                <a:cubicBezTo>
                  <a:pt x="36" y="52"/>
                  <a:pt x="36" y="51"/>
                  <a:pt x="36" y="51"/>
                </a:cubicBezTo>
                <a:lnTo>
                  <a:pt x="36" y="43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77"/>
          <p:cNvSpPr>
            <a:spLocks noEditPoints="1"/>
          </p:cNvSpPr>
          <p:nvPr/>
        </p:nvSpPr>
        <p:spPr bwMode="auto">
          <a:xfrm>
            <a:off x="8948738" y="3129756"/>
            <a:ext cx="209550" cy="212725"/>
          </a:xfrm>
          <a:custGeom>
            <a:avLst/>
            <a:gdLst/>
            <a:ahLst/>
            <a:cxnLst>
              <a:cxn ang="0">
                <a:pos x="61" y="51"/>
              </a:cxn>
              <a:cxn ang="0">
                <a:pos x="50" y="62"/>
              </a:cxn>
              <a:cxn ang="0">
                <a:pos x="11" y="62"/>
              </a:cxn>
              <a:cxn ang="0">
                <a:pos x="0" y="51"/>
              </a:cxn>
              <a:cxn ang="0">
                <a:pos x="0" y="12"/>
              </a:cxn>
              <a:cxn ang="0">
                <a:pos x="11" y="0"/>
              </a:cxn>
              <a:cxn ang="0">
                <a:pos x="50" y="0"/>
              </a:cxn>
              <a:cxn ang="0">
                <a:pos x="61" y="12"/>
              </a:cxn>
              <a:cxn ang="0">
                <a:pos x="61" y="51"/>
              </a:cxn>
              <a:cxn ang="0">
                <a:pos x="51" y="13"/>
              </a:cxn>
              <a:cxn ang="0">
                <a:pos x="49" y="11"/>
              </a:cxn>
              <a:cxn ang="0">
                <a:pos x="29" y="11"/>
              </a:cxn>
              <a:cxn ang="0">
                <a:pos x="27" y="12"/>
              </a:cxn>
              <a:cxn ang="0">
                <a:pos x="28" y="15"/>
              </a:cxn>
              <a:cxn ang="0">
                <a:pos x="33" y="21"/>
              </a:cxn>
              <a:cxn ang="0">
                <a:pos x="12" y="42"/>
              </a:cxn>
              <a:cxn ang="0">
                <a:pos x="12" y="46"/>
              </a:cxn>
              <a:cxn ang="0">
                <a:pos x="16" y="50"/>
              </a:cxn>
              <a:cxn ang="0">
                <a:pos x="20" y="50"/>
              </a:cxn>
              <a:cxn ang="0">
                <a:pos x="41" y="29"/>
              </a:cxn>
              <a:cxn ang="0">
                <a:pos x="47" y="34"/>
              </a:cxn>
              <a:cxn ang="0">
                <a:pos x="49" y="35"/>
              </a:cxn>
              <a:cxn ang="0">
                <a:pos x="50" y="35"/>
              </a:cxn>
              <a:cxn ang="0">
                <a:pos x="51" y="33"/>
              </a:cxn>
              <a:cxn ang="0">
                <a:pos x="51" y="13"/>
              </a:cxn>
            </a:cxnLst>
            <a:rect l="0" t="0" r="r" b="b"/>
            <a:pathLst>
              <a:path w="61" h="62">
                <a:moveTo>
                  <a:pt x="61" y="51"/>
                </a:moveTo>
                <a:cubicBezTo>
                  <a:pt x="61" y="57"/>
                  <a:pt x="56" y="62"/>
                  <a:pt x="50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5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5" y="0"/>
                  <a:pt x="1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6" y="0"/>
                  <a:pt x="61" y="6"/>
                  <a:pt x="61" y="12"/>
                </a:cubicBezTo>
                <a:lnTo>
                  <a:pt x="61" y="51"/>
                </a:lnTo>
                <a:close/>
                <a:moveTo>
                  <a:pt x="51" y="13"/>
                </a:moveTo>
                <a:cubicBezTo>
                  <a:pt x="51" y="12"/>
                  <a:pt x="50" y="11"/>
                  <a:pt x="49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8" y="11"/>
                  <a:pt x="27" y="11"/>
                  <a:pt x="27" y="12"/>
                </a:cubicBezTo>
                <a:cubicBezTo>
                  <a:pt x="27" y="13"/>
                  <a:pt x="27" y="14"/>
                  <a:pt x="28" y="15"/>
                </a:cubicBezTo>
                <a:cubicBezTo>
                  <a:pt x="33" y="21"/>
                  <a:pt x="33" y="21"/>
                  <a:pt x="33" y="21"/>
                </a:cubicBezTo>
                <a:cubicBezTo>
                  <a:pt x="12" y="42"/>
                  <a:pt x="12" y="42"/>
                  <a:pt x="12" y="42"/>
                </a:cubicBezTo>
                <a:cubicBezTo>
                  <a:pt x="11" y="43"/>
                  <a:pt x="11" y="45"/>
                  <a:pt x="12" y="46"/>
                </a:cubicBezTo>
                <a:cubicBezTo>
                  <a:pt x="16" y="50"/>
                  <a:pt x="16" y="50"/>
                  <a:pt x="16" y="50"/>
                </a:cubicBezTo>
                <a:cubicBezTo>
                  <a:pt x="17" y="51"/>
                  <a:pt x="19" y="51"/>
                  <a:pt x="20" y="50"/>
                </a:cubicBezTo>
                <a:cubicBezTo>
                  <a:pt x="41" y="29"/>
                  <a:pt x="41" y="29"/>
                  <a:pt x="41" y="29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5"/>
                  <a:pt x="48" y="35"/>
                  <a:pt x="49" y="35"/>
                </a:cubicBezTo>
                <a:cubicBezTo>
                  <a:pt x="49" y="35"/>
                  <a:pt x="49" y="35"/>
                  <a:pt x="50" y="35"/>
                </a:cubicBezTo>
                <a:cubicBezTo>
                  <a:pt x="51" y="35"/>
                  <a:pt x="51" y="34"/>
                  <a:pt x="51" y="33"/>
                </a:cubicBezTo>
                <a:lnTo>
                  <a:pt x="51" y="13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78"/>
          <p:cNvSpPr>
            <a:spLocks/>
          </p:cNvSpPr>
          <p:nvPr/>
        </p:nvSpPr>
        <p:spPr bwMode="auto">
          <a:xfrm>
            <a:off x="9456738" y="3112294"/>
            <a:ext cx="120650" cy="230188"/>
          </a:xfrm>
          <a:custGeom>
            <a:avLst/>
            <a:gdLst/>
            <a:ahLst/>
            <a:cxnLst>
              <a:cxn ang="0">
                <a:pos x="35" y="11"/>
              </a:cxn>
              <a:cxn ang="0">
                <a:pos x="29" y="11"/>
              </a:cxn>
              <a:cxn ang="0">
                <a:pos x="23" y="17"/>
              </a:cxn>
              <a:cxn ang="0">
                <a:pos x="23" y="25"/>
              </a:cxn>
              <a:cxn ang="0">
                <a:pos x="35" y="25"/>
              </a:cxn>
              <a:cxn ang="0">
                <a:pos x="33" y="37"/>
              </a:cxn>
              <a:cxn ang="0">
                <a:pos x="23" y="37"/>
              </a:cxn>
              <a:cxn ang="0">
                <a:pos x="23" y="67"/>
              </a:cxn>
              <a:cxn ang="0">
                <a:pos x="11" y="67"/>
              </a:cxn>
              <a:cxn ang="0">
                <a:pos x="11" y="37"/>
              </a:cxn>
              <a:cxn ang="0">
                <a:pos x="0" y="37"/>
              </a:cxn>
              <a:cxn ang="0">
                <a:pos x="0" y="25"/>
              </a:cxn>
              <a:cxn ang="0">
                <a:pos x="11" y="25"/>
              </a:cxn>
              <a:cxn ang="0">
                <a:pos x="11" y="16"/>
              </a:cxn>
              <a:cxn ang="0">
                <a:pos x="26" y="0"/>
              </a:cxn>
              <a:cxn ang="0">
                <a:pos x="35" y="1"/>
              </a:cxn>
              <a:cxn ang="0">
                <a:pos x="35" y="11"/>
              </a:cxn>
            </a:cxnLst>
            <a:rect l="0" t="0" r="r" b="b"/>
            <a:pathLst>
              <a:path w="35" h="67">
                <a:moveTo>
                  <a:pt x="35" y="11"/>
                </a:moveTo>
                <a:cubicBezTo>
                  <a:pt x="29" y="11"/>
                  <a:pt x="29" y="11"/>
                  <a:pt x="29" y="11"/>
                </a:cubicBezTo>
                <a:cubicBezTo>
                  <a:pt x="24" y="11"/>
                  <a:pt x="23" y="14"/>
                  <a:pt x="23" y="17"/>
                </a:cubicBezTo>
                <a:cubicBezTo>
                  <a:pt x="23" y="25"/>
                  <a:pt x="23" y="25"/>
                  <a:pt x="23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3" y="37"/>
                  <a:pt x="33" y="37"/>
                  <a:pt x="33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67"/>
                  <a:pt x="23" y="67"/>
                  <a:pt x="23" y="67"/>
                </a:cubicBezTo>
                <a:cubicBezTo>
                  <a:pt x="11" y="67"/>
                  <a:pt x="11" y="67"/>
                  <a:pt x="11" y="67"/>
                </a:cubicBezTo>
                <a:cubicBezTo>
                  <a:pt x="11" y="37"/>
                  <a:pt x="11" y="37"/>
                  <a:pt x="1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25"/>
                  <a:pt x="0" y="25"/>
                  <a:pt x="0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6"/>
                  <a:pt x="17" y="0"/>
                  <a:pt x="26" y="0"/>
                </a:cubicBezTo>
                <a:cubicBezTo>
                  <a:pt x="30" y="0"/>
                  <a:pt x="34" y="1"/>
                  <a:pt x="35" y="1"/>
                </a:cubicBezTo>
                <a:lnTo>
                  <a:pt x="35" y="11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9"/>
          <p:cNvSpPr>
            <a:spLocks noEditPoints="1"/>
          </p:cNvSpPr>
          <p:nvPr/>
        </p:nvSpPr>
        <p:spPr bwMode="auto">
          <a:xfrm>
            <a:off x="9937751" y="3112294"/>
            <a:ext cx="247650" cy="247650"/>
          </a:xfrm>
          <a:custGeom>
            <a:avLst/>
            <a:gdLst/>
            <a:ahLst/>
            <a:cxnLst>
              <a:cxn ang="0">
                <a:pos x="18" y="66"/>
              </a:cxn>
              <a:cxn ang="0">
                <a:pos x="6" y="72"/>
              </a:cxn>
              <a:cxn ang="0">
                <a:pos x="0" y="22"/>
              </a:cxn>
              <a:cxn ang="0">
                <a:pos x="11" y="16"/>
              </a:cxn>
              <a:cxn ang="0">
                <a:pos x="72" y="31"/>
              </a:cxn>
              <a:cxn ang="0">
                <a:pos x="61" y="72"/>
              </a:cxn>
              <a:cxn ang="0">
                <a:pos x="20" y="66"/>
              </a:cxn>
              <a:cxn ang="0">
                <a:pos x="24" y="0"/>
              </a:cxn>
              <a:cxn ang="0">
                <a:pos x="58" y="3"/>
              </a:cxn>
              <a:cxn ang="0">
                <a:pos x="67" y="16"/>
              </a:cxn>
              <a:cxn ang="0">
                <a:pos x="72" y="31"/>
              </a:cxn>
              <a:cxn ang="0">
                <a:pos x="55" y="16"/>
              </a:cxn>
              <a:cxn ang="0">
                <a:pos x="51" y="5"/>
              </a:cxn>
              <a:cxn ang="0">
                <a:pos x="25" y="26"/>
              </a:cxn>
              <a:cxn ang="0">
                <a:pos x="61" y="16"/>
              </a:cxn>
              <a:cxn ang="0">
                <a:pos x="36" y="35"/>
              </a:cxn>
              <a:cxn ang="0">
                <a:pos x="29" y="36"/>
              </a:cxn>
              <a:cxn ang="0">
                <a:pos x="31" y="43"/>
              </a:cxn>
              <a:cxn ang="0">
                <a:pos x="37" y="41"/>
              </a:cxn>
              <a:cxn ang="0">
                <a:pos x="37" y="47"/>
              </a:cxn>
              <a:cxn ang="0">
                <a:pos x="31" y="45"/>
              </a:cxn>
              <a:cxn ang="0">
                <a:pos x="29" y="52"/>
              </a:cxn>
              <a:cxn ang="0">
                <a:pos x="36" y="53"/>
              </a:cxn>
              <a:cxn ang="0">
                <a:pos x="37" y="47"/>
              </a:cxn>
              <a:cxn ang="0">
                <a:pos x="36" y="56"/>
              </a:cxn>
              <a:cxn ang="0">
                <a:pos x="29" y="57"/>
              </a:cxn>
              <a:cxn ang="0">
                <a:pos x="31" y="63"/>
              </a:cxn>
              <a:cxn ang="0">
                <a:pos x="37" y="62"/>
              </a:cxn>
              <a:cxn ang="0">
                <a:pos x="47" y="36"/>
              </a:cxn>
              <a:cxn ang="0">
                <a:pos x="41" y="35"/>
              </a:cxn>
              <a:cxn ang="0">
                <a:pos x="40" y="41"/>
              </a:cxn>
              <a:cxn ang="0">
                <a:pos x="46" y="43"/>
              </a:cxn>
              <a:cxn ang="0">
                <a:pos x="47" y="36"/>
              </a:cxn>
              <a:cxn ang="0">
                <a:pos x="46" y="45"/>
              </a:cxn>
              <a:cxn ang="0">
                <a:pos x="40" y="47"/>
              </a:cxn>
              <a:cxn ang="0">
                <a:pos x="41" y="53"/>
              </a:cxn>
              <a:cxn ang="0">
                <a:pos x="47" y="52"/>
              </a:cxn>
              <a:cxn ang="0">
                <a:pos x="47" y="57"/>
              </a:cxn>
              <a:cxn ang="0">
                <a:pos x="41" y="56"/>
              </a:cxn>
              <a:cxn ang="0">
                <a:pos x="40" y="62"/>
              </a:cxn>
              <a:cxn ang="0">
                <a:pos x="46" y="63"/>
              </a:cxn>
              <a:cxn ang="0">
                <a:pos x="47" y="57"/>
              </a:cxn>
              <a:cxn ang="0">
                <a:pos x="56" y="35"/>
              </a:cxn>
              <a:cxn ang="0">
                <a:pos x="50" y="36"/>
              </a:cxn>
              <a:cxn ang="0">
                <a:pos x="51" y="43"/>
              </a:cxn>
              <a:cxn ang="0">
                <a:pos x="58" y="41"/>
              </a:cxn>
              <a:cxn ang="0">
                <a:pos x="58" y="47"/>
              </a:cxn>
              <a:cxn ang="0">
                <a:pos x="51" y="45"/>
              </a:cxn>
              <a:cxn ang="0">
                <a:pos x="50" y="52"/>
              </a:cxn>
              <a:cxn ang="0">
                <a:pos x="56" y="53"/>
              </a:cxn>
              <a:cxn ang="0">
                <a:pos x="58" y="47"/>
              </a:cxn>
              <a:cxn ang="0">
                <a:pos x="56" y="56"/>
              </a:cxn>
              <a:cxn ang="0">
                <a:pos x="50" y="57"/>
              </a:cxn>
              <a:cxn ang="0">
                <a:pos x="51" y="63"/>
              </a:cxn>
              <a:cxn ang="0">
                <a:pos x="58" y="62"/>
              </a:cxn>
            </a:cxnLst>
            <a:rect l="0" t="0" r="r" b="b"/>
            <a:pathLst>
              <a:path w="72" h="72">
                <a:moveTo>
                  <a:pt x="18" y="22"/>
                </a:moveTo>
                <a:cubicBezTo>
                  <a:pt x="18" y="66"/>
                  <a:pt x="18" y="66"/>
                  <a:pt x="18" y="66"/>
                </a:cubicBezTo>
                <a:cubicBezTo>
                  <a:pt x="18" y="69"/>
                  <a:pt x="15" y="72"/>
                  <a:pt x="11" y="72"/>
                </a:cubicBezTo>
                <a:cubicBezTo>
                  <a:pt x="6" y="72"/>
                  <a:pt x="6" y="72"/>
                  <a:pt x="6" y="72"/>
                </a:cubicBezTo>
                <a:cubicBezTo>
                  <a:pt x="3" y="72"/>
                  <a:pt x="0" y="69"/>
                  <a:pt x="0" y="66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9"/>
                  <a:pt x="3" y="16"/>
                  <a:pt x="6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5" y="16"/>
                  <a:pt x="18" y="19"/>
                  <a:pt x="18" y="22"/>
                </a:cubicBezTo>
                <a:close/>
                <a:moveTo>
                  <a:pt x="72" y="31"/>
                </a:moveTo>
                <a:cubicBezTo>
                  <a:pt x="72" y="62"/>
                  <a:pt x="72" y="62"/>
                  <a:pt x="72" y="62"/>
                </a:cubicBezTo>
                <a:cubicBezTo>
                  <a:pt x="72" y="68"/>
                  <a:pt x="67" y="72"/>
                  <a:pt x="61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3" y="72"/>
                  <a:pt x="20" y="69"/>
                  <a:pt x="20" y="66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2"/>
                  <a:pt x="22" y="0"/>
                  <a:pt x="24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3" y="0"/>
                  <a:pt x="56" y="2"/>
                  <a:pt x="58" y="3"/>
                </a:cubicBezTo>
                <a:cubicBezTo>
                  <a:pt x="64" y="9"/>
                  <a:pt x="64" y="9"/>
                  <a:pt x="64" y="9"/>
                </a:cubicBezTo>
                <a:cubicBezTo>
                  <a:pt x="65" y="11"/>
                  <a:pt x="67" y="14"/>
                  <a:pt x="67" y="16"/>
                </a:cubicBezTo>
                <a:cubicBezTo>
                  <a:pt x="67" y="22"/>
                  <a:pt x="67" y="22"/>
                  <a:pt x="67" y="22"/>
                </a:cubicBezTo>
                <a:cubicBezTo>
                  <a:pt x="70" y="24"/>
                  <a:pt x="72" y="27"/>
                  <a:pt x="72" y="31"/>
                </a:cubicBezTo>
                <a:close/>
                <a:moveTo>
                  <a:pt x="61" y="16"/>
                </a:moveTo>
                <a:cubicBezTo>
                  <a:pt x="55" y="16"/>
                  <a:pt x="55" y="16"/>
                  <a:pt x="55" y="16"/>
                </a:cubicBezTo>
                <a:cubicBezTo>
                  <a:pt x="53" y="16"/>
                  <a:pt x="51" y="14"/>
                  <a:pt x="51" y="12"/>
                </a:cubicBezTo>
                <a:cubicBezTo>
                  <a:pt x="51" y="5"/>
                  <a:pt x="51" y="5"/>
                  <a:pt x="51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26"/>
                  <a:pt x="25" y="26"/>
                  <a:pt x="25" y="26"/>
                </a:cubicBezTo>
                <a:cubicBezTo>
                  <a:pt x="61" y="26"/>
                  <a:pt x="61" y="26"/>
                  <a:pt x="61" y="26"/>
                </a:cubicBezTo>
                <a:lnTo>
                  <a:pt x="61" y="16"/>
                </a:lnTo>
                <a:close/>
                <a:moveTo>
                  <a:pt x="37" y="36"/>
                </a:moveTo>
                <a:cubicBezTo>
                  <a:pt x="37" y="36"/>
                  <a:pt x="36" y="35"/>
                  <a:pt x="36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0" y="35"/>
                  <a:pt x="29" y="36"/>
                  <a:pt x="29" y="36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42"/>
                  <a:pt x="30" y="43"/>
                  <a:pt x="31" y="43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43"/>
                  <a:pt x="37" y="42"/>
                  <a:pt x="37" y="41"/>
                </a:cubicBezTo>
                <a:lnTo>
                  <a:pt x="37" y="36"/>
                </a:lnTo>
                <a:close/>
                <a:moveTo>
                  <a:pt x="37" y="47"/>
                </a:moveTo>
                <a:cubicBezTo>
                  <a:pt x="37" y="46"/>
                  <a:pt x="36" y="45"/>
                  <a:pt x="36" y="45"/>
                </a:cubicBezTo>
                <a:cubicBezTo>
                  <a:pt x="31" y="45"/>
                  <a:pt x="31" y="45"/>
                  <a:pt x="31" y="45"/>
                </a:cubicBezTo>
                <a:cubicBezTo>
                  <a:pt x="30" y="45"/>
                  <a:pt x="29" y="46"/>
                  <a:pt x="29" y="47"/>
                </a:cubicBezTo>
                <a:cubicBezTo>
                  <a:pt x="29" y="52"/>
                  <a:pt x="29" y="52"/>
                  <a:pt x="29" y="52"/>
                </a:cubicBezTo>
                <a:cubicBezTo>
                  <a:pt x="29" y="52"/>
                  <a:pt x="30" y="53"/>
                  <a:pt x="31" y="53"/>
                </a:cubicBezTo>
                <a:cubicBezTo>
                  <a:pt x="36" y="53"/>
                  <a:pt x="36" y="53"/>
                  <a:pt x="36" y="53"/>
                </a:cubicBezTo>
                <a:cubicBezTo>
                  <a:pt x="36" y="53"/>
                  <a:pt x="37" y="52"/>
                  <a:pt x="37" y="52"/>
                </a:cubicBezTo>
                <a:lnTo>
                  <a:pt x="37" y="47"/>
                </a:lnTo>
                <a:close/>
                <a:moveTo>
                  <a:pt x="37" y="57"/>
                </a:moveTo>
                <a:cubicBezTo>
                  <a:pt x="37" y="56"/>
                  <a:pt x="36" y="56"/>
                  <a:pt x="36" y="56"/>
                </a:cubicBezTo>
                <a:cubicBezTo>
                  <a:pt x="31" y="56"/>
                  <a:pt x="31" y="56"/>
                  <a:pt x="31" y="56"/>
                </a:cubicBezTo>
                <a:cubicBezTo>
                  <a:pt x="30" y="56"/>
                  <a:pt x="29" y="56"/>
                  <a:pt x="29" y="57"/>
                </a:cubicBezTo>
                <a:cubicBezTo>
                  <a:pt x="29" y="62"/>
                  <a:pt x="29" y="62"/>
                  <a:pt x="29" y="62"/>
                </a:cubicBezTo>
                <a:cubicBezTo>
                  <a:pt x="29" y="63"/>
                  <a:pt x="30" y="63"/>
                  <a:pt x="31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36" y="63"/>
                  <a:pt x="37" y="63"/>
                  <a:pt x="37" y="62"/>
                </a:cubicBezTo>
                <a:lnTo>
                  <a:pt x="37" y="57"/>
                </a:lnTo>
                <a:close/>
                <a:moveTo>
                  <a:pt x="47" y="36"/>
                </a:moveTo>
                <a:cubicBezTo>
                  <a:pt x="47" y="36"/>
                  <a:pt x="47" y="35"/>
                  <a:pt x="46" y="35"/>
                </a:cubicBezTo>
                <a:cubicBezTo>
                  <a:pt x="41" y="35"/>
                  <a:pt x="41" y="35"/>
                  <a:pt x="41" y="35"/>
                </a:cubicBezTo>
                <a:cubicBezTo>
                  <a:pt x="40" y="35"/>
                  <a:pt x="40" y="36"/>
                  <a:pt x="40" y="36"/>
                </a:cubicBezTo>
                <a:cubicBezTo>
                  <a:pt x="40" y="41"/>
                  <a:pt x="40" y="41"/>
                  <a:pt x="40" y="41"/>
                </a:cubicBezTo>
                <a:cubicBezTo>
                  <a:pt x="40" y="42"/>
                  <a:pt x="40" y="43"/>
                  <a:pt x="41" y="43"/>
                </a:cubicBezTo>
                <a:cubicBezTo>
                  <a:pt x="46" y="43"/>
                  <a:pt x="46" y="43"/>
                  <a:pt x="46" y="43"/>
                </a:cubicBezTo>
                <a:cubicBezTo>
                  <a:pt x="47" y="43"/>
                  <a:pt x="47" y="42"/>
                  <a:pt x="47" y="41"/>
                </a:cubicBezTo>
                <a:lnTo>
                  <a:pt x="47" y="36"/>
                </a:lnTo>
                <a:close/>
                <a:moveTo>
                  <a:pt x="47" y="47"/>
                </a:moveTo>
                <a:cubicBezTo>
                  <a:pt x="47" y="46"/>
                  <a:pt x="47" y="45"/>
                  <a:pt x="46" y="45"/>
                </a:cubicBezTo>
                <a:cubicBezTo>
                  <a:pt x="41" y="45"/>
                  <a:pt x="41" y="45"/>
                  <a:pt x="41" y="45"/>
                </a:cubicBezTo>
                <a:cubicBezTo>
                  <a:pt x="40" y="45"/>
                  <a:pt x="40" y="46"/>
                  <a:pt x="40" y="47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2"/>
                  <a:pt x="40" y="53"/>
                  <a:pt x="41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7" y="53"/>
                  <a:pt x="47" y="52"/>
                  <a:pt x="47" y="52"/>
                </a:cubicBezTo>
                <a:lnTo>
                  <a:pt x="47" y="47"/>
                </a:lnTo>
                <a:close/>
                <a:moveTo>
                  <a:pt x="47" y="57"/>
                </a:moveTo>
                <a:cubicBezTo>
                  <a:pt x="47" y="56"/>
                  <a:pt x="47" y="56"/>
                  <a:pt x="46" y="56"/>
                </a:cubicBezTo>
                <a:cubicBezTo>
                  <a:pt x="41" y="56"/>
                  <a:pt x="41" y="56"/>
                  <a:pt x="41" y="56"/>
                </a:cubicBezTo>
                <a:cubicBezTo>
                  <a:pt x="40" y="56"/>
                  <a:pt x="40" y="56"/>
                  <a:pt x="40" y="57"/>
                </a:cubicBezTo>
                <a:cubicBezTo>
                  <a:pt x="40" y="62"/>
                  <a:pt x="40" y="62"/>
                  <a:pt x="40" y="62"/>
                </a:cubicBezTo>
                <a:cubicBezTo>
                  <a:pt x="40" y="63"/>
                  <a:pt x="40" y="63"/>
                  <a:pt x="41" y="63"/>
                </a:cubicBezTo>
                <a:cubicBezTo>
                  <a:pt x="46" y="63"/>
                  <a:pt x="46" y="63"/>
                  <a:pt x="46" y="63"/>
                </a:cubicBezTo>
                <a:cubicBezTo>
                  <a:pt x="47" y="63"/>
                  <a:pt x="47" y="63"/>
                  <a:pt x="47" y="62"/>
                </a:cubicBezTo>
                <a:lnTo>
                  <a:pt x="47" y="57"/>
                </a:lnTo>
                <a:close/>
                <a:moveTo>
                  <a:pt x="58" y="36"/>
                </a:moveTo>
                <a:cubicBezTo>
                  <a:pt x="58" y="36"/>
                  <a:pt x="57" y="35"/>
                  <a:pt x="56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0" y="35"/>
                  <a:pt x="50" y="36"/>
                  <a:pt x="50" y="36"/>
                </a:cubicBezTo>
                <a:cubicBezTo>
                  <a:pt x="50" y="41"/>
                  <a:pt x="50" y="41"/>
                  <a:pt x="50" y="41"/>
                </a:cubicBezTo>
                <a:cubicBezTo>
                  <a:pt x="50" y="42"/>
                  <a:pt x="50" y="43"/>
                  <a:pt x="51" y="43"/>
                </a:cubicBezTo>
                <a:cubicBezTo>
                  <a:pt x="56" y="43"/>
                  <a:pt x="56" y="43"/>
                  <a:pt x="56" y="43"/>
                </a:cubicBezTo>
                <a:cubicBezTo>
                  <a:pt x="57" y="43"/>
                  <a:pt x="58" y="42"/>
                  <a:pt x="58" y="41"/>
                </a:cubicBezTo>
                <a:lnTo>
                  <a:pt x="58" y="36"/>
                </a:lnTo>
                <a:close/>
                <a:moveTo>
                  <a:pt x="58" y="47"/>
                </a:moveTo>
                <a:cubicBezTo>
                  <a:pt x="58" y="46"/>
                  <a:pt x="57" y="45"/>
                  <a:pt x="56" y="45"/>
                </a:cubicBezTo>
                <a:cubicBezTo>
                  <a:pt x="51" y="45"/>
                  <a:pt x="51" y="45"/>
                  <a:pt x="51" y="45"/>
                </a:cubicBezTo>
                <a:cubicBezTo>
                  <a:pt x="50" y="45"/>
                  <a:pt x="50" y="46"/>
                  <a:pt x="50" y="47"/>
                </a:cubicBezTo>
                <a:cubicBezTo>
                  <a:pt x="50" y="52"/>
                  <a:pt x="50" y="52"/>
                  <a:pt x="50" y="52"/>
                </a:cubicBezTo>
                <a:cubicBezTo>
                  <a:pt x="50" y="52"/>
                  <a:pt x="50" y="53"/>
                  <a:pt x="51" y="53"/>
                </a:cubicBezTo>
                <a:cubicBezTo>
                  <a:pt x="56" y="53"/>
                  <a:pt x="56" y="53"/>
                  <a:pt x="56" y="53"/>
                </a:cubicBezTo>
                <a:cubicBezTo>
                  <a:pt x="57" y="53"/>
                  <a:pt x="58" y="52"/>
                  <a:pt x="58" y="52"/>
                </a:cubicBezTo>
                <a:lnTo>
                  <a:pt x="58" y="47"/>
                </a:lnTo>
                <a:close/>
                <a:moveTo>
                  <a:pt x="58" y="57"/>
                </a:moveTo>
                <a:cubicBezTo>
                  <a:pt x="58" y="56"/>
                  <a:pt x="57" y="56"/>
                  <a:pt x="56" y="56"/>
                </a:cubicBezTo>
                <a:cubicBezTo>
                  <a:pt x="51" y="56"/>
                  <a:pt x="51" y="56"/>
                  <a:pt x="51" y="56"/>
                </a:cubicBezTo>
                <a:cubicBezTo>
                  <a:pt x="50" y="56"/>
                  <a:pt x="50" y="56"/>
                  <a:pt x="50" y="57"/>
                </a:cubicBezTo>
                <a:cubicBezTo>
                  <a:pt x="50" y="62"/>
                  <a:pt x="50" y="62"/>
                  <a:pt x="50" y="62"/>
                </a:cubicBezTo>
                <a:cubicBezTo>
                  <a:pt x="50" y="63"/>
                  <a:pt x="50" y="63"/>
                  <a:pt x="51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7" y="63"/>
                  <a:pt x="58" y="63"/>
                  <a:pt x="58" y="62"/>
                </a:cubicBezTo>
                <a:lnTo>
                  <a:pt x="58" y="5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80"/>
          <p:cNvSpPr>
            <a:spLocks noEditPoints="1"/>
          </p:cNvSpPr>
          <p:nvPr/>
        </p:nvSpPr>
        <p:spPr bwMode="auto">
          <a:xfrm>
            <a:off x="10364788" y="3112294"/>
            <a:ext cx="209550" cy="247650"/>
          </a:xfrm>
          <a:custGeom>
            <a:avLst/>
            <a:gdLst/>
            <a:ahLst/>
            <a:cxnLst>
              <a:cxn ang="0">
                <a:pos x="61" y="68"/>
              </a:cxn>
              <a:cxn ang="0">
                <a:pos x="4" y="72"/>
              </a:cxn>
              <a:cxn ang="0">
                <a:pos x="0" y="4"/>
              </a:cxn>
              <a:cxn ang="0">
                <a:pos x="40" y="0"/>
              </a:cxn>
              <a:cxn ang="0">
                <a:pos x="59" y="16"/>
              </a:cxn>
              <a:cxn ang="0">
                <a:pos x="56" y="26"/>
              </a:cxn>
              <a:cxn ang="0">
                <a:pos x="36" y="22"/>
              </a:cxn>
              <a:cxn ang="0">
                <a:pos x="31" y="5"/>
              </a:cxn>
              <a:cxn ang="0">
                <a:pos x="25" y="11"/>
              </a:cxn>
              <a:cxn ang="0">
                <a:pos x="5" y="5"/>
              </a:cxn>
              <a:cxn ang="0">
                <a:pos x="56" y="67"/>
              </a:cxn>
              <a:cxn ang="0">
                <a:pos x="35" y="52"/>
              </a:cxn>
              <a:cxn ang="0">
                <a:pos x="25" y="62"/>
              </a:cxn>
              <a:cxn ang="0">
                <a:pos x="16" y="52"/>
              </a:cxn>
              <a:cxn ang="0">
                <a:pos x="20" y="31"/>
              </a:cxn>
              <a:cxn ang="0">
                <a:pos x="25" y="36"/>
              </a:cxn>
              <a:cxn ang="0">
                <a:pos x="31" y="38"/>
              </a:cxn>
              <a:cxn ang="0">
                <a:pos x="25" y="11"/>
              </a:cxn>
              <a:cxn ang="0">
                <a:pos x="20" y="16"/>
              </a:cxn>
              <a:cxn ang="0">
                <a:pos x="25" y="11"/>
              </a:cxn>
              <a:cxn ang="0">
                <a:pos x="20" y="21"/>
              </a:cxn>
              <a:cxn ang="0">
                <a:pos x="25" y="26"/>
              </a:cxn>
              <a:cxn ang="0">
                <a:pos x="31" y="54"/>
              </a:cxn>
              <a:cxn ang="0">
                <a:pos x="20" y="54"/>
              </a:cxn>
              <a:cxn ang="0">
                <a:pos x="31" y="54"/>
              </a:cxn>
              <a:cxn ang="0">
                <a:pos x="25" y="16"/>
              </a:cxn>
              <a:cxn ang="0">
                <a:pos x="31" y="21"/>
              </a:cxn>
              <a:cxn ang="0">
                <a:pos x="31" y="26"/>
              </a:cxn>
              <a:cxn ang="0">
                <a:pos x="25" y="31"/>
              </a:cxn>
              <a:cxn ang="0">
                <a:pos x="31" y="26"/>
              </a:cxn>
              <a:cxn ang="0">
                <a:pos x="56" y="21"/>
              </a:cxn>
              <a:cxn ang="0">
                <a:pos x="43" y="7"/>
              </a:cxn>
              <a:cxn ang="0">
                <a:pos x="41" y="21"/>
              </a:cxn>
            </a:cxnLst>
            <a:rect l="0" t="0" r="r" b="b"/>
            <a:pathLst>
              <a:path w="61" h="72">
                <a:moveTo>
                  <a:pt x="61" y="22"/>
                </a:moveTo>
                <a:cubicBezTo>
                  <a:pt x="61" y="68"/>
                  <a:pt x="61" y="68"/>
                  <a:pt x="61" y="68"/>
                </a:cubicBezTo>
                <a:cubicBezTo>
                  <a:pt x="61" y="71"/>
                  <a:pt x="60" y="72"/>
                  <a:pt x="58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1" y="72"/>
                  <a:pt x="0" y="71"/>
                  <a:pt x="0" y="6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5" y="2"/>
                  <a:pt x="46" y="3"/>
                </a:cubicBezTo>
                <a:cubicBezTo>
                  <a:pt x="59" y="16"/>
                  <a:pt x="59" y="16"/>
                  <a:pt x="59" y="16"/>
                </a:cubicBezTo>
                <a:cubicBezTo>
                  <a:pt x="60" y="17"/>
                  <a:pt x="61" y="20"/>
                  <a:pt x="61" y="22"/>
                </a:cubicBezTo>
                <a:close/>
                <a:moveTo>
                  <a:pt x="56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37" y="26"/>
                  <a:pt x="36" y="24"/>
                  <a:pt x="36" y="22"/>
                </a:cubicBezTo>
                <a:cubicBezTo>
                  <a:pt x="36" y="5"/>
                  <a:pt x="36" y="5"/>
                  <a:pt x="36" y="5"/>
                </a:cubicBezTo>
                <a:cubicBezTo>
                  <a:pt x="31" y="5"/>
                  <a:pt x="31" y="5"/>
                  <a:pt x="31" y="5"/>
                </a:cubicBezTo>
                <a:cubicBezTo>
                  <a:pt x="31" y="11"/>
                  <a:pt x="31" y="11"/>
                  <a:pt x="31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5"/>
                  <a:pt x="25" y="5"/>
                  <a:pt x="2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7"/>
                  <a:pt x="5" y="67"/>
                  <a:pt x="5" y="67"/>
                </a:cubicBezTo>
                <a:cubicBezTo>
                  <a:pt x="56" y="67"/>
                  <a:pt x="56" y="67"/>
                  <a:pt x="56" y="67"/>
                </a:cubicBezTo>
                <a:lnTo>
                  <a:pt x="56" y="26"/>
                </a:lnTo>
                <a:close/>
                <a:moveTo>
                  <a:pt x="35" y="52"/>
                </a:moveTo>
                <a:cubicBezTo>
                  <a:pt x="36" y="53"/>
                  <a:pt x="36" y="54"/>
                  <a:pt x="36" y="54"/>
                </a:cubicBezTo>
                <a:cubicBezTo>
                  <a:pt x="36" y="59"/>
                  <a:pt x="31" y="62"/>
                  <a:pt x="25" y="62"/>
                </a:cubicBezTo>
                <a:cubicBezTo>
                  <a:pt x="20" y="62"/>
                  <a:pt x="15" y="59"/>
                  <a:pt x="15" y="54"/>
                </a:cubicBezTo>
                <a:cubicBezTo>
                  <a:pt x="15" y="54"/>
                  <a:pt x="15" y="53"/>
                  <a:pt x="16" y="52"/>
                </a:cubicBezTo>
                <a:cubicBezTo>
                  <a:pt x="16" y="52"/>
                  <a:pt x="16" y="50"/>
                  <a:pt x="20" y="36"/>
                </a:cubicBezTo>
                <a:cubicBezTo>
                  <a:pt x="20" y="31"/>
                  <a:pt x="20" y="31"/>
                  <a:pt x="20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6"/>
                  <a:pt x="25" y="36"/>
                  <a:pt x="25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30" y="36"/>
                  <a:pt x="31" y="37"/>
                  <a:pt x="31" y="38"/>
                </a:cubicBezTo>
                <a:cubicBezTo>
                  <a:pt x="35" y="50"/>
                  <a:pt x="35" y="52"/>
                  <a:pt x="35" y="52"/>
                </a:cubicBezTo>
                <a:close/>
                <a:moveTo>
                  <a:pt x="25" y="11"/>
                </a:moveTo>
                <a:cubicBezTo>
                  <a:pt x="20" y="11"/>
                  <a:pt x="20" y="11"/>
                  <a:pt x="20" y="11"/>
                </a:cubicBezTo>
                <a:cubicBezTo>
                  <a:pt x="20" y="16"/>
                  <a:pt x="20" y="16"/>
                  <a:pt x="20" y="16"/>
                </a:cubicBezTo>
                <a:cubicBezTo>
                  <a:pt x="25" y="16"/>
                  <a:pt x="25" y="16"/>
                  <a:pt x="25" y="16"/>
                </a:cubicBezTo>
                <a:lnTo>
                  <a:pt x="25" y="11"/>
                </a:lnTo>
                <a:close/>
                <a:moveTo>
                  <a:pt x="25" y="21"/>
                </a:moveTo>
                <a:cubicBezTo>
                  <a:pt x="20" y="21"/>
                  <a:pt x="20" y="21"/>
                  <a:pt x="20" y="21"/>
                </a:cubicBezTo>
                <a:cubicBezTo>
                  <a:pt x="20" y="26"/>
                  <a:pt x="20" y="26"/>
                  <a:pt x="20" y="26"/>
                </a:cubicBezTo>
                <a:cubicBezTo>
                  <a:pt x="25" y="26"/>
                  <a:pt x="25" y="26"/>
                  <a:pt x="25" y="26"/>
                </a:cubicBezTo>
                <a:lnTo>
                  <a:pt x="25" y="21"/>
                </a:lnTo>
                <a:close/>
                <a:moveTo>
                  <a:pt x="31" y="54"/>
                </a:moveTo>
                <a:cubicBezTo>
                  <a:pt x="31" y="53"/>
                  <a:pt x="28" y="52"/>
                  <a:pt x="25" y="52"/>
                </a:cubicBezTo>
                <a:cubicBezTo>
                  <a:pt x="23" y="52"/>
                  <a:pt x="20" y="53"/>
                  <a:pt x="20" y="54"/>
                </a:cubicBezTo>
                <a:cubicBezTo>
                  <a:pt x="20" y="56"/>
                  <a:pt x="23" y="57"/>
                  <a:pt x="25" y="57"/>
                </a:cubicBezTo>
                <a:cubicBezTo>
                  <a:pt x="28" y="57"/>
                  <a:pt x="31" y="56"/>
                  <a:pt x="31" y="54"/>
                </a:cubicBezTo>
                <a:close/>
                <a:moveTo>
                  <a:pt x="31" y="16"/>
                </a:moveTo>
                <a:cubicBezTo>
                  <a:pt x="25" y="16"/>
                  <a:pt x="25" y="16"/>
                  <a:pt x="25" y="16"/>
                </a:cubicBezTo>
                <a:cubicBezTo>
                  <a:pt x="25" y="21"/>
                  <a:pt x="25" y="21"/>
                  <a:pt x="25" y="21"/>
                </a:cubicBezTo>
                <a:cubicBezTo>
                  <a:pt x="31" y="21"/>
                  <a:pt x="31" y="21"/>
                  <a:pt x="31" y="21"/>
                </a:cubicBezTo>
                <a:lnTo>
                  <a:pt x="31" y="16"/>
                </a:lnTo>
                <a:close/>
                <a:moveTo>
                  <a:pt x="31" y="26"/>
                </a:moveTo>
                <a:cubicBezTo>
                  <a:pt x="25" y="26"/>
                  <a:pt x="25" y="26"/>
                  <a:pt x="25" y="26"/>
                </a:cubicBezTo>
                <a:cubicBezTo>
                  <a:pt x="25" y="31"/>
                  <a:pt x="25" y="31"/>
                  <a:pt x="25" y="31"/>
                </a:cubicBezTo>
                <a:cubicBezTo>
                  <a:pt x="31" y="31"/>
                  <a:pt x="31" y="31"/>
                  <a:pt x="31" y="31"/>
                </a:cubicBezTo>
                <a:lnTo>
                  <a:pt x="31" y="26"/>
                </a:lnTo>
                <a:close/>
                <a:moveTo>
                  <a:pt x="41" y="21"/>
                </a:moveTo>
                <a:cubicBezTo>
                  <a:pt x="56" y="21"/>
                  <a:pt x="56" y="21"/>
                  <a:pt x="56" y="21"/>
                </a:cubicBezTo>
                <a:cubicBezTo>
                  <a:pt x="56" y="20"/>
                  <a:pt x="55" y="20"/>
                  <a:pt x="55" y="19"/>
                </a:cubicBezTo>
                <a:cubicBezTo>
                  <a:pt x="43" y="7"/>
                  <a:pt x="43" y="7"/>
                  <a:pt x="43" y="7"/>
                </a:cubicBezTo>
                <a:cubicBezTo>
                  <a:pt x="42" y="6"/>
                  <a:pt x="42" y="6"/>
                  <a:pt x="41" y="6"/>
                </a:cubicBezTo>
                <a:lnTo>
                  <a:pt x="41" y="21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81"/>
          <p:cNvSpPr>
            <a:spLocks noEditPoints="1"/>
          </p:cNvSpPr>
          <p:nvPr/>
        </p:nvSpPr>
        <p:spPr bwMode="auto">
          <a:xfrm>
            <a:off x="1590675" y="3498056"/>
            <a:ext cx="209550" cy="247650"/>
          </a:xfrm>
          <a:custGeom>
            <a:avLst/>
            <a:gdLst/>
            <a:ahLst/>
            <a:cxnLst>
              <a:cxn ang="0">
                <a:pos x="61" y="22"/>
              </a:cxn>
              <a:cxn ang="0">
                <a:pos x="61" y="68"/>
              </a:cxn>
              <a:cxn ang="0">
                <a:pos x="58" y="72"/>
              </a:cxn>
              <a:cxn ang="0">
                <a:pos x="4" y="72"/>
              </a:cxn>
              <a:cxn ang="0">
                <a:pos x="0" y="68"/>
              </a:cxn>
              <a:cxn ang="0">
                <a:pos x="0" y="4"/>
              </a:cxn>
              <a:cxn ang="0">
                <a:pos x="4" y="0"/>
              </a:cxn>
              <a:cxn ang="0">
                <a:pos x="40" y="0"/>
              </a:cxn>
              <a:cxn ang="0">
                <a:pos x="46" y="3"/>
              </a:cxn>
              <a:cxn ang="0">
                <a:pos x="59" y="16"/>
              </a:cxn>
              <a:cxn ang="0">
                <a:pos x="61" y="22"/>
              </a:cxn>
              <a:cxn ang="0">
                <a:pos x="56" y="26"/>
              </a:cxn>
              <a:cxn ang="0">
                <a:pos x="40" y="26"/>
              </a:cxn>
              <a:cxn ang="0">
                <a:pos x="36" y="22"/>
              </a:cxn>
              <a:cxn ang="0">
                <a:pos x="36" y="5"/>
              </a:cxn>
              <a:cxn ang="0">
                <a:pos x="5" y="5"/>
              </a:cxn>
              <a:cxn ang="0">
                <a:pos x="5" y="67"/>
              </a:cxn>
              <a:cxn ang="0">
                <a:pos x="56" y="67"/>
              </a:cxn>
              <a:cxn ang="0">
                <a:pos x="56" y="26"/>
              </a:cxn>
              <a:cxn ang="0">
                <a:pos x="10" y="34"/>
              </a:cxn>
              <a:cxn ang="0">
                <a:pos x="18" y="26"/>
              </a:cxn>
              <a:cxn ang="0">
                <a:pos x="25" y="34"/>
              </a:cxn>
              <a:cxn ang="0">
                <a:pos x="18" y="41"/>
              </a:cxn>
              <a:cxn ang="0">
                <a:pos x="10" y="34"/>
              </a:cxn>
              <a:cxn ang="0">
                <a:pos x="51" y="62"/>
              </a:cxn>
              <a:cxn ang="0">
                <a:pos x="10" y="62"/>
              </a:cxn>
              <a:cxn ang="0">
                <a:pos x="10" y="54"/>
              </a:cxn>
              <a:cxn ang="0">
                <a:pos x="18" y="47"/>
              </a:cxn>
              <a:cxn ang="0">
                <a:pos x="23" y="52"/>
              </a:cxn>
              <a:cxn ang="0">
                <a:pos x="38" y="36"/>
              </a:cxn>
              <a:cxn ang="0">
                <a:pos x="51" y="49"/>
              </a:cxn>
              <a:cxn ang="0">
                <a:pos x="51" y="62"/>
              </a:cxn>
              <a:cxn ang="0">
                <a:pos x="41" y="21"/>
              </a:cxn>
              <a:cxn ang="0">
                <a:pos x="56" y="21"/>
              </a:cxn>
              <a:cxn ang="0">
                <a:pos x="55" y="19"/>
              </a:cxn>
              <a:cxn ang="0">
                <a:pos x="43" y="7"/>
              </a:cxn>
              <a:cxn ang="0">
                <a:pos x="41" y="6"/>
              </a:cxn>
              <a:cxn ang="0">
                <a:pos x="41" y="21"/>
              </a:cxn>
            </a:cxnLst>
            <a:rect l="0" t="0" r="r" b="b"/>
            <a:pathLst>
              <a:path w="61" h="72">
                <a:moveTo>
                  <a:pt x="61" y="22"/>
                </a:moveTo>
                <a:cubicBezTo>
                  <a:pt x="61" y="68"/>
                  <a:pt x="61" y="68"/>
                  <a:pt x="61" y="68"/>
                </a:cubicBezTo>
                <a:cubicBezTo>
                  <a:pt x="61" y="71"/>
                  <a:pt x="60" y="72"/>
                  <a:pt x="58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1" y="72"/>
                  <a:pt x="0" y="71"/>
                  <a:pt x="0" y="6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5" y="2"/>
                  <a:pt x="46" y="3"/>
                </a:cubicBezTo>
                <a:cubicBezTo>
                  <a:pt x="59" y="16"/>
                  <a:pt x="59" y="16"/>
                  <a:pt x="59" y="16"/>
                </a:cubicBezTo>
                <a:cubicBezTo>
                  <a:pt x="60" y="17"/>
                  <a:pt x="61" y="20"/>
                  <a:pt x="61" y="22"/>
                </a:cubicBezTo>
                <a:close/>
                <a:moveTo>
                  <a:pt x="56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37" y="26"/>
                  <a:pt x="36" y="24"/>
                  <a:pt x="36" y="22"/>
                </a:cubicBezTo>
                <a:cubicBezTo>
                  <a:pt x="36" y="5"/>
                  <a:pt x="36" y="5"/>
                  <a:pt x="36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7"/>
                  <a:pt x="5" y="67"/>
                  <a:pt x="5" y="67"/>
                </a:cubicBezTo>
                <a:cubicBezTo>
                  <a:pt x="56" y="67"/>
                  <a:pt x="56" y="67"/>
                  <a:pt x="56" y="67"/>
                </a:cubicBezTo>
                <a:lnTo>
                  <a:pt x="56" y="26"/>
                </a:lnTo>
                <a:close/>
                <a:moveTo>
                  <a:pt x="10" y="34"/>
                </a:moveTo>
                <a:cubicBezTo>
                  <a:pt x="10" y="29"/>
                  <a:pt x="13" y="26"/>
                  <a:pt x="18" y="26"/>
                </a:cubicBezTo>
                <a:cubicBezTo>
                  <a:pt x="22" y="26"/>
                  <a:pt x="25" y="29"/>
                  <a:pt x="25" y="34"/>
                </a:cubicBezTo>
                <a:cubicBezTo>
                  <a:pt x="25" y="38"/>
                  <a:pt x="22" y="41"/>
                  <a:pt x="18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51" y="62"/>
                </a:moveTo>
                <a:cubicBezTo>
                  <a:pt x="10" y="62"/>
                  <a:pt x="10" y="62"/>
                  <a:pt x="10" y="62"/>
                </a:cubicBezTo>
                <a:cubicBezTo>
                  <a:pt x="10" y="54"/>
                  <a:pt x="10" y="54"/>
                  <a:pt x="10" y="54"/>
                </a:cubicBezTo>
                <a:cubicBezTo>
                  <a:pt x="18" y="47"/>
                  <a:pt x="18" y="47"/>
                  <a:pt x="18" y="47"/>
                </a:cubicBezTo>
                <a:cubicBezTo>
                  <a:pt x="23" y="52"/>
                  <a:pt x="23" y="52"/>
                  <a:pt x="23" y="52"/>
                </a:cubicBezTo>
                <a:cubicBezTo>
                  <a:pt x="38" y="36"/>
                  <a:pt x="38" y="36"/>
                  <a:pt x="38" y="36"/>
                </a:cubicBezTo>
                <a:cubicBezTo>
                  <a:pt x="51" y="49"/>
                  <a:pt x="51" y="49"/>
                  <a:pt x="51" y="49"/>
                </a:cubicBezTo>
                <a:lnTo>
                  <a:pt x="51" y="62"/>
                </a:lnTo>
                <a:close/>
                <a:moveTo>
                  <a:pt x="41" y="21"/>
                </a:moveTo>
                <a:cubicBezTo>
                  <a:pt x="56" y="21"/>
                  <a:pt x="56" y="21"/>
                  <a:pt x="56" y="21"/>
                </a:cubicBezTo>
                <a:cubicBezTo>
                  <a:pt x="56" y="20"/>
                  <a:pt x="55" y="20"/>
                  <a:pt x="55" y="19"/>
                </a:cubicBezTo>
                <a:cubicBezTo>
                  <a:pt x="43" y="7"/>
                  <a:pt x="43" y="7"/>
                  <a:pt x="43" y="7"/>
                </a:cubicBezTo>
                <a:cubicBezTo>
                  <a:pt x="42" y="6"/>
                  <a:pt x="42" y="6"/>
                  <a:pt x="41" y="6"/>
                </a:cubicBezTo>
                <a:lnTo>
                  <a:pt x="41" y="21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82"/>
          <p:cNvSpPr>
            <a:spLocks noEditPoints="1"/>
          </p:cNvSpPr>
          <p:nvPr/>
        </p:nvSpPr>
        <p:spPr bwMode="auto">
          <a:xfrm>
            <a:off x="2020888" y="3498056"/>
            <a:ext cx="209550" cy="247650"/>
          </a:xfrm>
          <a:custGeom>
            <a:avLst/>
            <a:gdLst/>
            <a:ahLst/>
            <a:cxnLst>
              <a:cxn ang="0">
                <a:pos x="61" y="26"/>
              </a:cxn>
              <a:cxn ang="0">
                <a:pos x="61" y="68"/>
              </a:cxn>
              <a:cxn ang="0">
                <a:pos x="58" y="72"/>
              </a:cxn>
              <a:cxn ang="0">
                <a:pos x="4" y="72"/>
              </a:cxn>
              <a:cxn ang="0">
                <a:pos x="0" y="68"/>
              </a:cxn>
              <a:cxn ang="0">
                <a:pos x="0" y="4"/>
              </a:cxn>
              <a:cxn ang="0">
                <a:pos x="4" y="0"/>
              </a:cxn>
              <a:cxn ang="0">
                <a:pos x="36" y="0"/>
              </a:cxn>
              <a:cxn ang="0">
                <a:pos x="36" y="22"/>
              </a:cxn>
              <a:cxn ang="0">
                <a:pos x="40" y="26"/>
              </a:cxn>
              <a:cxn ang="0">
                <a:pos x="61" y="26"/>
              </a:cxn>
              <a:cxn ang="0">
                <a:pos x="46" y="32"/>
              </a:cxn>
              <a:cxn ang="0">
                <a:pos x="45" y="31"/>
              </a:cxn>
              <a:cxn ang="0">
                <a:pos x="16" y="31"/>
              </a:cxn>
              <a:cxn ang="0">
                <a:pos x="15" y="32"/>
              </a:cxn>
              <a:cxn ang="0">
                <a:pos x="15" y="35"/>
              </a:cxn>
              <a:cxn ang="0">
                <a:pos x="16" y="36"/>
              </a:cxn>
              <a:cxn ang="0">
                <a:pos x="45" y="36"/>
              </a:cxn>
              <a:cxn ang="0">
                <a:pos x="46" y="35"/>
              </a:cxn>
              <a:cxn ang="0">
                <a:pos x="46" y="32"/>
              </a:cxn>
              <a:cxn ang="0">
                <a:pos x="46" y="43"/>
              </a:cxn>
              <a:cxn ang="0">
                <a:pos x="45" y="41"/>
              </a:cxn>
              <a:cxn ang="0">
                <a:pos x="16" y="41"/>
              </a:cxn>
              <a:cxn ang="0">
                <a:pos x="15" y="43"/>
              </a:cxn>
              <a:cxn ang="0">
                <a:pos x="15" y="45"/>
              </a:cxn>
              <a:cxn ang="0">
                <a:pos x="16" y="47"/>
              </a:cxn>
              <a:cxn ang="0">
                <a:pos x="45" y="47"/>
              </a:cxn>
              <a:cxn ang="0">
                <a:pos x="46" y="45"/>
              </a:cxn>
              <a:cxn ang="0">
                <a:pos x="46" y="43"/>
              </a:cxn>
              <a:cxn ang="0">
                <a:pos x="46" y="53"/>
              </a:cxn>
              <a:cxn ang="0">
                <a:pos x="45" y="52"/>
              </a:cxn>
              <a:cxn ang="0">
                <a:pos x="16" y="52"/>
              </a:cxn>
              <a:cxn ang="0">
                <a:pos x="15" y="53"/>
              </a:cxn>
              <a:cxn ang="0">
                <a:pos x="15" y="56"/>
              </a:cxn>
              <a:cxn ang="0">
                <a:pos x="16" y="57"/>
              </a:cxn>
              <a:cxn ang="0">
                <a:pos x="45" y="57"/>
              </a:cxn>
              <a:cxn ang="0">
                <a:pos x="46" y="56"/>
              </a:cxn>
              <a:cxn ang="0">
                <a:pos x="46" y="53"/>
              </a:cxn>
              <a:cxn ang="0">
                <a:pos x="60" y="21"/>
              </a:cxn>
              <a:cxn ang="0">
                <a:pos x="41" y="21"/>
              </a:cxn>
              <a:cxn ang="0">
                <a:pos x="41" y="2"/>
              </a:cxn>
              <a:cxn ang="0">
                <a:pos x="42" y="3"/>
              </a:cxn>
              <a:cxn ang="0">
                <a:pos x="59" y="19"/>
              </a:cxn>
              <a:cxn ang="0">
                <a:pos x="60" y="21"/>
              </a:cxn>
            </a:cxnLst>
            <a:rect l="0" t="0" r="r" b="b"/>
            <a:pathLst>
              <a:path w="61" h="72">
                <a:moveTo>
                  <a:pt x="61" y="26"/>
                </a:moveTo>
                <a:cubicBezTo>
                  <a:pt x="61" y="68"/>
                  <a:pt x="61" y="68"/>
                  <a:pt x="61" y="68"/>
                </a:cubicBezTo>
                <a:cubicBezTo>
                  <a:pt x="61" y="71"/>
                  <a:pt x="60" y="72"/>
                  <a:pt x="58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1" y="72"/>
                  <a:pt x="0" y="71"/>
                  <a:pt x="0" y="6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22"/>
                  <a:pt x="36" y="22"/>
                  <a:pt x="36" y="22"/>
                </a:cubicBezTo>
                <a:cubicBezTo>
                  <a:pt x="36" y="24"/>
                  <a:pt x="37" y="26"/>
                  <a:pt x="40" y="26"/>
                </a:cubicBezTo>
                <a:lnTo>
                  <a:pt x="61" y="26"/>
                </a:lnTo>
                <a:close/>
                <a:moveTo>
                  <a:pt x="46" y="32"/>
                </a:moveTo>
                <a:cubicBezTo>
                  <a:pt x="46" y="32"/>
                  <a:pt x="45" y="31"/>
                  <a:pt x="45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31"/>
                  <a:pt x="15" y="32"/>
                  <a:pt x="15" y="32"/>
                </a:cubicBezTo>
                <a:cubicBezTo>
                  <a:pt x="15" y="35"/>
                  <a:pt x="15" y="35"/>
                  <a:pt x="15" y="35"/>
                </a:cubicBezTo>
                <a:cubicBezTo>
                  <a:pt x="15" y="36"/>
                  <a:pt x="16" y="36"/>
                  <a:pt x="16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6" y="36"/>
                  <a:pt x="46" y="35"/>
                </a:cubicBezTo>
                <a:lnTo>
                  <a:pt x="46" y="32"/>
                </a:lnTo>
                <a:close/>
                <a:moveTo>
                  <a:pt x="46" y="43"/>
                </a:moveTo>
                <a:cubicBezTo>
                  <a:pt x="46" y="42"/>
                  <a:pt x="45" y="41"/>
                  <a:pt x="45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6" y="41"/>
                  <a:pt x="15" y="42"/>
                  <a:pt x="15" y="43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6"/>
                  <a:pt x="16" y="47"/>
                  <a:pt x="16" y="47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47"/>
                  <a:pt x="46" y="46"/>
                  <a:pt x="46" y="45"/>
                </a:cubicBezTo>
                <a:lnTo>
                  <a:pt x="46" y="43"/>
                </a:lnTo>
                <a:close/>
                <a:moveTo>
                  <a:pt x="46" y="53"/>
                </a:moveTo>
                <a:cubicBezTo>
                  <a:pt x="46" y="52"/>
                  <a:pt x="45" y="52"/>
                  <a:pt x="45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5" y="52"/>
                  <a:pt x="15" y="53"/>
                </a:cubicBezTo>
                <a:cubicBezTo>
                  <a:pt x="15" y="56"/>
                  <a:pt x="15" y="56"/>
                  <a:pt x="15" y="56"/>
                </a:cubicBezTo>
                <a:cubicBezTo>
                  <a:pt x="15" y="56"/>
                  <a:pt x="16" y="57"/>
                  <a:pt x="16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6" y="56"/>
                  <a:pt x="46" y="56"/>
                </a:cubicBezTo>
                <a:lnTo>
                  <a:pt x="46" y="53"/>
                </a:lnTo>
                <a:close/>
                <a:moveTo>
                  <a:pt x="60" y="21"/>
                </a:moveTo>
                <a:cubicBezTo>
                  <a:pt x="41" y="21"/>
                  <a:pt x="41" y="21"/>
                  <a:pt x="41" y="21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2"/>
                  <a:pt x="42" y="3"/>
                  <a:pt x="42" y="3"/>
                </a:cubicBezTo>
                <a:cubicBezTo>
                  <a:pt x="59" y="19"/>
                  <a:pt x="59" y="19"/>
                  <a:pt x="59" y="19"/>
                </a:cubicBezTo>
                <a:cubicBezTo>
                  <a:pt x="59" y="20"/>
                  <a:pt x="59" y="20"/>
                  <a:pt x="60" y="2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83"/>
          <p:cNvSpPr>
            <a:spLocks noEditPoints="1"/>
          </p:cNvSpPr>
          <p:nvPr/>
        </p:nvSpPr>
        <p:spPr bwMode="auto">
          <a:xfrm>
            <a:off x="2514601" y="3498056"/>
            <a:ext cx="196850" cy="247650"/>
          </a:xfrm>
          <a:custGeom>
            <a:avLst/>
            <a:gdLst/>
            <a:ahLst/>
            <a:cxnLst>
              <a:cxn ang="0">
                <a:pos x="57" y="71"/>
              </a:cxn>
              <a:cxn ang="0">
                <a:pos x="56" y="72"/>
              </a:cxn>
              <a:cxn ang="0">
                <a:pos x="2" y="72"/>
              </a:cxn>
              <a:cxn ang="0">
                <a:pos x="0" y="71"/>
              </a:cxn>
              <a:cxn ang="0">
                <a:pos x="0" y="68"/>
              </a:cxn>
              <a:cxn ang="0">
                <a:pos x="2" y="67"/>
              </a:cxn>
              <a:cxn ang="0">
                <a:pos x="56" y="67"/>
              </a:cxn>
              <a:cxn ang="0">
                <a:pos x="57" y="68"/>
              </a:cxn>
              <a:cxn ang="0">
                <a:pos x="57" y="71"/>
              </a:cxn>
              <a:cxn ang="0">
                <a:pos x="29" y="53"/>
              </a:cxn>
              <a:cxn ang="0">
                <a:pos x="31" y="62"/>
              </a:cxn>
              <a:cxn ang="0">
                <a:pos x="31" y="62"/>
              </a:cxn>
              <a:cxn ang="0">
                <a:pos x="31" y="62"/>
              </a:cxn>
              <a:cxn ang="0">
                <a:pos x="11" y="36"/>
              </a:cxn>
              <a:cxn ang="0">
                <a:pos x="29" y="9"/>
              </a:cxn>
              <a:cxn ang="0">
                <a:pos x="26" y="0"/>
              </a:cxn>
              <a:cxn ang="0">
                <a:pos x="26" y="0"/>
              </a:cxn>
              <a:cxn ang="0">
                <a:pos x="26" y="0"/>
              </a:cxn>
              <a:cxn ang="0">
                <a:pos x="47" y="26"/>
              </a:cxn>
              <a:cxn ang="0">
                <a:pos x="29" y="53"/>
              </a:cxn>
            </a:cxnLst>
            <a:rect l="0" t="0" r="r" b="b"/>
            <a:pathLst>
              <a:path w="57" h="72">
                <a:moveTo>
                  <a:pt x="57" y="71"/>
                </a:moveTo>
                <a:cubicBezTo>
                  <a:pt x="57" y="72"/>
                  <a:pt x="56" y="72"/>
                  <a:pt x="56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2"/>
                  <a:pt x="0" y="72"/>
                  <a:pt x="0" y="71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8"/>
                  <a:pt x="1" y="67"/>
                  <a:pt x="2" y="67"/>
                </a:cubicBezTo>
                <a:cubicBezTo>
                  <a:pt x="56" y="67"/>
                  <a:pt x="56" y="67"/>
                  <a:pt x="56" y="67"/>
                </a:cubicBezTo>
                <a:cubicBezTo>
                  <a:pt x="56" y="67"/>
                  <a:pt x="57" y="68"/>
                  <a:pt x="57" y="68"/>
                </a:cubicBezTo>
                <a:lnTo>
                  <a:pt x="57" y="71"/>
                </a:lnTo>
                <a:close/>
                <a:moveTo>
                  <a:pt x="29" y="53"/>
                </a:moveTo>
                <a:cubicBezTo>
                  <a:pt x="29" y="56"/>
                  <a:pt x="30" y="60"/>
                  <a:pt x="31" y="62"/>
                </a:cubicBezTo>
                <a:cubicBezTo>
                  <a:pt x="31" y="62"/>
                  <a:pt x="31" y="62"/>
                  <a:pt x="31" y="62"/>
                </a:cubicBezTo>
                <a:cubicBezTo>
                  <a:pt x="31" y="62"/>
                  <a:pt x="31" y="62"/>
                  <a:pt x="31" y="62"/>
                </a:cubicBezTo>
                <a:cubicBezTo>
                  <a:pt x="20" y="57"/>
                  <a:pt x="11" y="50"/>
                  <a:pt x="11" y="36"/>
                </a:cubicBezTo>
                <a:cubicBezTo>
                  <a:pt x="11" y="21"/>
                  <a:pt x="29" y="20"/>
                  <a:pt x="29" y="9"/>
                </a:cubicBezTo>
                <a:cubicBezTo>
                  <a:pt x="29" y="6"/>
                  <a:pt x="27" y="3"/>
                  <a:pt x="2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37" y="5"/>
                  <a:pt x="47" y="12"/>
                  <a:pt x="47" y="26"/>
                </a:cubicBezTo>
                <a:cubicBezTo>
                  <a:pt x="47" y="41"/>
                  <a:pt x="29" y="43"/>
                  <a:pt x="29" y="53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84"/>
          <p:cNvSpPr>
            <a:spLocks noEditPoints="1"/>
          </p:cNvSpPr>
          <p:nvPr/>
        </p:nvSpPr>
        <p:spPr bwMode="auto">
          <a:xfrm>
            <a:off x="3016251" y="3515519"/>
            <a:ext cx="241300" cy="212725"/>
          </a:xfrm>
          <a:custGeom>
            <a:avLst/>
            <a:gdLst/>
            <a:ahLst/>
            <a:cxnLst>
              <a:cxn ang="0">
                <a:pos x="8" y="10"/>
              </a:cxn>
              <a:cxn ang="0">
                <a:pos x="8" y="61"/>
              </a:cxn>
              <a:cxn ang="0">
                <a:pos x="7" y="62"/>
              </a:cxn>
              <a:cxn ang="0">
                <a:pos x="4" y="62"/>
              </a:cxn>
              <a:cxn ang="0">
                <a:pos x="3" y="61"/>
              </a:cxn>
              <a:cxn ang="0">
                <a:pos x="3" y="10"/>
              </a:cxn>
              <a:cxn ang="0">
                <a:pos x="0" y="6"/>
              </a:cxn>
              <a:cxn ang="0">
                <a:pos x="5" y="0"/>
              </a:cxn>
              <a:cxn ang="0">
                <a:pos x="11" y="6"/>
              </a:cxn>
              <a:cxn ang="0">
                <a:pos x="8" y="10"/>
              </a:cxn>
              <a:cxn ang="0">
                <a:pos x="70" y="39"/>
              </a:cxn>
              <a:cxn ang="0">
                <a:pos x="68" y="41"/>
              </a:cxn>
              <a:cxn ang="0">
                <a:pos x="68" y="41"/>
              </a:cxn>
              <a:cxn ang="0">
                <a:pos x="53" y="46"/>
              </a:cxn>
              <a:cxn ang="0">
                <a:pos x="46" y="45"/>
              </a:cxn>
              <a:cxn ang="0">
                <a:pos x="45" y="44"/>
              </a:cxn>
              <a:cxn ang="0">
                <a:pos x="33" y="40"/>
              </a:cxn>
              <a:cxn ang="0">
                <a:pos x="15" y="46"/>
              </a:cxn>
              <a:cxn ang="0">
                <a:pos x="13" y="47"/>
              </a:cxn>
              <a:cxn ang="0">
                <a:pos x="12" y="46"/>
              </a:cxn>
              <a:cxn ang="0">
                <a:pos x="11" y="44"/>
              </a:cxn>
              <a:cxn ang="0">
                <a:pos x="11" y="14"/>
              </a:cxn>
              <a:cxn ang="0">
                <a:pos x="12" y="12"/>
              </a:cxn>
              <a:cxn ang="0">
                <a:pos x="32" y="6"/>
              </a:cxn>
              <a:cxn ang="0">
                <a:pos x="49" y="10"/>
              </a:cxn>
              <a:cxn ang="0">
                <a:pos x="52" y="11"/>
              </a:cxn>
              <a:cxn ang="0">
                <a:pos x="65" y="7"/>
              </a:cxn>
              <a:cxn ang="0">
                <a:pos x="66" y="6"/>
              </a:cxn>
              <a:cxn ang="0">
                <a:pos x="68" y="6"/>
              </a:cxn>
              <a:cxn ang="0">
                <a:pos x="70" y="8"/>
              </a:cxn>
              <a:cxn ang="0">
                <a:pos x="70" y="39"/>
              </a:cxn>
              <a:cxn ang="0">
                <a:pos x="65" y="13"/>
              </a:cxn>
              <a:cxn ang="0">
                <a:pos x="52" y="16"/>
              </a:cxn>
              <a:cxn ang="0">
                <a:pos x="46" y="15"/>
              </a:cxn>
              <a:cxn ang="0">
                <a:pos x="32" y="11"/>
              </a:cxn>
              <a:cxn ang="0">
                <a:pos x="16" y="16"/>
              </a:cxn>
              <a:cxn ang="0">
                <a:pos x="16" y="40"/>
              </a:cxn>
              <a:cxn ang="0">
                <a:pos x="33" y="35"/>
              </a:cxn>
              <a:cxn ang="0">
                <a:pos x="48" y="40"/>
              </a:cxn>
              <a:cxn ang="0">
                <a:pos x="49" y="40"/>
              </a:cxn>
              <a:cxn ang="0">
                <a:pos x="53" y="41"/>
              </a:cxn>
              <a:cxn ang="0">
                <a:pos x="65" y="37"/>
              </a:cxn>
              <a:cxn ang="0">
                <a:pos x="65" y="13"/>
              </a:cxn>
            </a:cxnLst>
            <a:rect l="0" t="0" r="r" b="b"/>
            <a:pathLst>
              <a:path w="70" h="62">
                <a:moveTo>
                  <a:pt x="8" y="10"/>
                </a:moveTo>
                <a:cubicBezTo>
                  <a:pt x="8" y="61"/>
                  <a:pt x="8" y="61"/>
                  <a:pt x="8" y="61"/>
                </a:cubicBezTo>
                <a:cubicBezTo>
                  <a:pt x="8" y="62"/>
                  <a:pt x="7" y="62"/>
                  <a:pt x="7" y="62"/>
                </a:cubicBezTo>
                <a:cubicBezTo>
                  <a:pt x="4" y="62"/>
                  <a:pt x="4" y="62"/>
                  <a:pt x="4" y="62"/>
                </a:cubicBezTo>
                <a:cubicBezTo>
                  <a:pt x="3" y="62"/>
                  <a:pt x="3" y="62"/>
                  <a:pt x="3" y="61"/>
                </a:cubicBezTo>
                <a:cubicBezTo>
                  <a:pt x="3" y="10"/>
                  <a:pt x="3" y="10"/>
                  <a:pt x="3" y="10"/>
                </a:cubicBezTo>
                <a:cubicBezTo>
                  <a:pt x="1" y="9"/>
                  <a:pt x="0" y="7"/>
                  <a:pt x="0" y="6"/>
                </a:cubicBezTo>
                <a:cubicBezTo>
                  <a:pt x="0" y="3"/>
                  <a:pt x="3" y="0"/>
                  <a:pt x="5" y="0"/>
                </a:cubicBezTo>
                <a:cubicBezTo>
                  <a:pt x="8" y="0"/>
                  <a:pt x="11" y="3"/>
                  <a:pt x="11" y="6"/>
                </a:cubicBezTo>
                <a:cubicBezTo>
                  <a:pt x="11" y="7"/>
                  <a:pt x="10" y="9"/>
                  <a:pt x="8" y="10"/>
                </a:cubicBezTo>
                <a:close/>
                <a:moveTo>
                  <a:pt x="70" y="39"/>
                </a:moveTo>
                <a:cubicBezTo>
                  <a:pt x="70" y="40"/>
                  <a:pt x="69" y="41"/>
                  <a:pt x="68" y="41"/>
                </a:cubicBezTo>
                <a:cubicBezTo>
                  <a:pt x="68" y="41"/>
                  <a:pt x="68" y="41"/>
                  <a:pt x="68" y="41"/>
                </a:cubicBezTo>
                <a:cubicBezTo>
                  <a:pt x="65" y="43"/>
                  <a:pt x="59" y="46"/>
                  <a:pt x="53" y="46"/>
                </a:cubicBezTo>
                <a:cubicBezTo>
                  <a:pt x="50" y="46"/>
                  <a:pt x="48" y="46"/>
                  <a:pt x="46" y="45"/>
                </a:cubicBezTo>
                <a:cubicBezTo>
                  <a:pt x="45" y="44"/>
                  <a:pt x="45" y="44"/>
                  <a:pt x="45" y="44"/>
                </a:cubicBezTo>
                <a:cubicBezTo>
                  <a:pt x="41" y="42"/>
                  <a:pt x="38" y="40"/>
                  <a:pt x="33" y="40"/>
                </a:cubicBezTo>
                <a:cubicBezTo>
                  <a:pt x="27" y="40"/>
                  <a:pt x="19" y="44"/>
                  <a:pt x="15" y="46"/>
                </a:cubicBezTo>
                <a:cubicBezTo>
                  <a:pt x="14" y="47"/>
                  <a:pt x="14" y="47"/>
                  <a:pt x="13" y="47"/>
                </a:cubicBezTo>
                <a:cubicBezTo>
                  <a:pt x="13" y="47"/>
                  <a:pt x="12" y="47"/>
                  <a:pt x="12" y="46"/>
                </a:cubicBezTo>
                <a:cubicBezTo>
                  <a:pt x="11" y="46"/>
                  <a:pt x="11" y="45"/>
                  <a:pt x="11" y="4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3"/>
                  <a:pt x="11" y="13"/>
                  <a:pt x="12" y="12"/>
                </a:cubicBezTo>
                <a:cubicBezTo>
                  <a:pt x="14" y="11"/>
                  <a:pt x="24" y="6"/>
                  <a:pt x="32" y="6"/>
                </a:cubicBezTo>
                <a:cubicBezTo>
                  <a:pt x="39" y="6"/>
                  <a:pt x="44" y="8"/>
                  <a:pt x="49" y="10"/>
                </a:cubicBezTo>
                <a:cubicBezTo>
                  <a:pt x="50" y="11"/>
                  <a:pt x="51" y="11"/>
                  <a:pt x="52" y="11"/>
                </a:cubicBezTo>
                <a:cubicBezTo>
                  <a:pt x="57" y="11"/>
                  <a:pt x="62" y="8"/>
                  <a:pt x="65" y="7"/>
                </a:cubicBezTo>
                <a:cubicBezTo>
                  <a:pt x="65" y="6"/>
                  <a:pt x="66" y="6"/>
                  <a:pt x="66" y="6"/>
                </a:cubicBezTo>
                <a:cubicBezTo>
                  <a:pt x="67" y="5"/>
                  <a:pt x="68" y="6"/>
                  <a:pt x="68" y="6"/>
                </a:cubicBezTo>
                <a:cubicBezTo>
                  <a:pt x="69" y="6"/>
                  <a:pt x="70" y="7"/>
                  <a:pt x="70" y="8"/>
                </a:cubicBezTo>
                <a:lnTo>
                  <a:pt x="70" y="39"/>
                </a:lnTo>
                <a:close/>
                <a:moveTo>
                  <a:pt x="65" y="13"/>
                </a:moveTo>
                <a:cubicBezTo>
                  <a:pt x="61" y="14"/>
                  <a:pt x="57" y="16"/>
                  <a:pt x="52" y="16"/>
                </a:cubicBezTo>
                <a:cubicBezTo>
                  <a:pt x="50" y="16"/>
                  <a:pt x="48" y="16"/>
                  <a:pt x="46" y="15"/>
                </a:cubicBezTo>
                <a:cubicBezTo>
                  <a:pt x="42" y="13"/>
                  <a:pt x="38" y="11"/>
                  <a:pt x="32" y="11"/>
                </a:cubicBezTo>
                <a:cubicBezTo>
                  <a:pt x="27" y="11"/>
                  <a:pt x="20" y="13"/>
                  <a:pt x="16" y="16"/>
                </a:cubicBezTo>
                <a:cubicBezTo>
                  <a:pt x="16" y="40"/>
                  <a:pt x="16" y="40"/>
                  <a:pt x="16" y="40"/>
                </a:cubicBezTo>
                <a:cubicBezTo>
                  <a:pt x="21" y="37"/>
                  <a:pt x="28" y="35"/>
                  <a:pt x="33" y="35"/>
                </a:cubicBezTo>
                <a:cubicBezTo>
                  <a:pt x="39" y="35"/>
                  <a:pt x="43" y="37"/>
                  <a:pt x="48" y="40"/>
                </a:cubicBezTo>
                <a:cubicBezTo>
                  <a:pt x="49" y="40"/>
                  <a:pt x="49" y="40"/>
                  <a:pt x="49" y="40"/>
                </a:cubicBezTo>
                <a:cubicBezTo>
                  <a:pt x="50" y="41"/>
                  <a:pt x="51" y="41"/>
                  <a:pt x="53" y="41"/>
                </a:cubicBezTo>
                <a:cubicBezTo>
                  <a:pt x="57" y="41"/>
                  <a:pt x="62" y="39"/>
                  <a:pt x="65" y="37"/>
                </a:cubicBezTo>
                <a:lnTo>
                  <a:pt x="65" y="13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85"/>
          <p:cNvSpPr>
            <a:spLocks noEditPoints="1"/>
          </p:cNvSpPr>
          <p:nvPr/>
        </p:nvSpPr>
        <p:spPr bwMode="auto">
          <a:xfrm>
            <a:off x="3505201" y="3515519"/>
            <a:ext cx="212725" cy="212725"/>
          </a:xfrm>
          <a:custGeom>
            <a:avLst/>
            <a:gdLst/>
            <a:ahLst/>
            <a:cxnLst>
              <a:cxn ang="0">
                <a:pos x="62" y="58"/>
              </a:cxn>
              <a:cxn ang="0">
                <a:pos x="58" y="62"/>
              </a:cxn>
              <a:cxn ang="0">
                <a:pos x="4" y="62"/>
              </a:cxn>
              <a:cxn ang="0">
                <a:pos x="0" y="58"/>
              </a:cxn>
              <a:cxn ang="0">
                <a:pos x="0" y="4"/>
              </a:cxn>
              <a:cxn ang="0">
                <a:pos x="4" y="0"/>
              </a:cxn>
              <a:cxn ang="0">
                <a:pos x="42" y="0"/>
              </a:cxn>
              <a:cxn ang="0">
                <a:pos x="48" y="3"/>
              </a:cxn>
              <a:cxn ang="0">
                <a:pos x="59" y="14"/>
              </a:cxn>
              <a:cxn ang="0">
                <a:pos x="62" y="21"/>
              </a:cxn>
              <a:cxn ang="0">
                <a:pos x="62" y="58"/>
              </a:cxn>
              <a:cxn ang="0">
                <a:pos x="57" y="57"/>
              </a:cxn>
              <a:cxn ang="0">
                <a:pos x="57" y="21"/>
              </a:cxn>
              <a:cxn ang="0">
                <a:pos x="56" y="18"/>
              </a:cxn>
              <a:cxn ang="0">
                <a:pos x="45" y="7"/>
              </a:cxn>
              <a:cxn ang="0">
                <a:pos x="42" y="6"/>
              </a:cxn>
              <a:cxn ang="0">
                <a:pos x="42" y="22"/>
              </a:cxn>
              <a:cxn ang="0">
                <a:pos x="38" y="26"/>
              </a:cxn>
              <a:cxn ang="0">
                <a:pos x="15" y="26"/>
              </a:cxn>
              <a:cxn ang="0">
                <a:pos x="11" y="22"/>
              </a:cxn>
              <a:cxn ang="0">
                <a:pos x="11" y="6"/>
              </a:cxn>
              <a:cxn ang="0">
                <a:pos x="6" y="6"/>
              </a:cxn>
              <a:cxn ang="0">
                <a:pos x="6" y="57"/>
              </a:cxn>
              <a:cxn ang="0">
                <a:pos x="11" y="57"/>
              </a:cxn>
              <a:cxn ang="0">
                <a:pos x="11" y="40"/>
              </a:cxn>
              <a:cxn ang="0">
                <a:pos x="15" y="36"/>
              </a:cxn>
              <a:cxn ang="0">
                <a:pos x="48" y="36"/>
              </a:cxn>
              <a:cxn ang="0">
                <a:pos x="52" y="40"/>
              </a:cxn>
              <a:cxn ang="0">
                <a:pos x="52" y="57"/>
              </a:cxn>
              <a:cxn ang="0">
                <a:pos x="57" y="57"/>
              </a:cxn>
              <a:cxn ang="0">
                <a:pos x="47" y="57"/>
              </a:cxn>
              <a:cxn ang="0">
                <a:pos x="47" y="42"/>
              </a:cxn>
              <a:cxn ang="0">
                <a:pos x="16" y="42"/>
              </a:cxn>
              <a:cxn ang="0">
                <a:pos x="16" y="57"/>
              </a:cxn>
              <a:cxn ang="0">
                <a:pos x="47" y="57"/>
              </a:cxn>
              <a:cxn ang="0">
                <a:pos x="36" y="7"/>
              </a:cxn>
              <a:cxn ang="0">
                <a:pos x="35" y="6"/>
              </a:cxn>
              <a:cxn ang="0">
                <a:pos x="27" y="6"/>
              </a:cxn>
              <a:cxn ang="0">
                <a:pos x="26" y="7"/>
              </a:cxn>
              <a:cxn ang="0">
                <a:pos x="26" y="20"/>
              </a:cxn>
              <a:cxn ang="0">
                <a:pos x="27" y="21"/>
              </a:cxn>
              <a:cxn ang="0">
                <a:pos x="35" y="21"/>
              </a:cxn>
              <a:cxn ang="0">
                <a:pos x="36" y="20"/>
              </a:cxn>
              <a:cxn ang="0">
                <a:pos x="36" y="7"/>
              </a:cxn>
            </a:cxnLst>
            <a:rect l="0" t="0" r="r" b="b"/>
            <a:pathLst>
              <a:path w="62" h="62">
                <a:moveTo>
                  <a:pt x="62" y="58"/>
                </a:moveTo>
                <a:cubicBezTo>
                  <a:pt x="62" y="60"/>
                  <a:pt x="60" y="62"/>
                  <a:pt x="58" y="62"/>
                </a:cubicBezTo>
                <a:cubicBezTo>
                  <a:pt x="4" y="62"/>
                  <a:pt x="4" y="62"/>
                  <a:pt x="4" y="62"/>
                </a:cubicBezTo>
                <a:cubicBezTo>
                  <a:pt x="2" y="62"/>
                  <a:pt x="0" y="60"/>
                  <a:pt x="0" y="5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7" y="2"/>
                  <a:pt x="48" y="3"/>
                </a:cubicBezTo>
                <a:cubicBezTo>
                  <a:pt x="59" y="14"/>
                  <a:pt x="59" y="14"/>
                  <a:pt x="59" y="14"/>
                </a:cubicBezTo>
                <a:cubicBezTo>
                  <a:pt x="61" y="16"/>
                  <a:pt x="62" y="19"/>
                  <a:pt x="62" y="21"/>
                </a:cubicBezTo>
                <a:lnTo>
                  <a:pt x="62" y="58"/>
                </a:lnTo>
                <a:close/>
                <a:moveTo>
                  <a:pt x="57" y="57"/>
                </a:moveTo>
                <a:cubicBezTo>
                  <a:pt x="57" y="21"/>
                  <a:pt x="57" y="21"/>
                  <a:pt x="57" y="21"/>
                </a:cubicBezTo>
                <a:cubicBezTo>
                  <a:pt x="57" y="20"/>
                  <a:pt x="56" y="19"/>
                  <a:pt x="56" y="18"/>
                </a:cubicBezTo>
                <a:cubicBezTo>
                  <a:pt x="45" y="7"/>
                  <a:pt x="45" y="7"/>
                  <a:pt x="45" y="7"/>
                </a:cubicBezTo>
                <a:cubicBezTo>
                  <a:pt x="44" y="6"/>
                  <a:pt x="42" y="6"/>
                  <a:pt x="42" y="6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4"/>
                  <a:pt x="40" y="26"/>
                  <a:pt x="38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2" y="26"/>
                  <a:pt x="11" y="24"/>
                  <a:pt x="11" y="22"/>
                </a:cubicBezTo>
                <a:cubicBezTo>
                  <a:pt x="11" y="6"/>
                  <a:pt x="11" y="6"/>
                  <a:pt x="11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57"/>
                  <a:pt x="6" y="57"/>
                  <a:pt x="6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38"/>
                  <a:pt x="12" y="36"/>
                  <a:pt x="15" y="36"/>
                </a:cubicBezTo>
                <a:cubicBezTo>
                  <a:pt x="48" y="36"/>
                  <a:pt x="48" y="36"/>
                  <a:pt x="48" y="36"/>
                </a:cubicBezTo>
                <a:cubicBezTo>
                  <a:pt x="50" y="36"/>
                  <a:pt x="52" y="38"/>
                  <a:pt x="52" y="40"/>
                </a:cubicBezTo>
                <a:cubicBezTo>
                  <a:pt x="52" y="57"/>
                  <a:pt x="52" y="57"/>
                  <a:pt x="52" y="57"/>
                </a:cubicBezTo>
                <a:lnTo>
                  <a:pt x="57" y="57"/>
                </a:lnTo>
                <a:close/>
                <a:moveTo>
                  <a:pt x="47" y="57"/>
                </a:moveTo>
                <a:cubicBezTo>
                  <a:pt x="47" y="42"/>
                  <a:pt x="47" y="42"/>
                  <a:pt x="47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57"/>
                  <a:pt x="16" y="57"/>
                  <a:pt x="16" y="57"/>
                </a:cubicBezTo>
                <a:lnTo>
                  <a:pt x="47" y="57"/>
                </a:lnTo>
                <a:close/>
                <a:moveTo>
                  <a:pt x="36" y="7"/>
                </a:moveTo>
                <a:cubicBezTo>
                  <a:pt x="36" y="6"/>
                  <a:pt x="36" y="6"/>
                  <a:pt x="35" y="6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6"/>
                  <a:pt x="26" y="6"/>
                  <a:pt x="26" y="7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20"/>
                  <a:pt x="27" y="21"/>
                  <a:pt x="27" y="21"/>
                </a:cubicBezTo>
                <a:cubicBezTo>
                  <a:pt x="35" y="21"/>
                  <a:pt x="35" y="21"/>
                  <a:pt x="35" y="21"/>
                </a:cubicBezTo>
                <a:cubicBezTo>
                  <a:pt x="36" y="21"/>
                  <a:pt x="36" y="20"/>
                  <a:pt x="36" y="20"/>
                </a:cubicBezTo>
                <a:lnTo>
                  <a:pt x="36" y="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86"/>
          <p:cNvSpPr>
            <a:spLocks noEditPoints="1"/>
          </p:cNvSpPr>
          <p:nvPr/>
        </p:nvSpPr>
        <p:spPr bwMode="auto">
          <a:xfrm>
            <a:off x="4000501" y="3515519"/>
            <a:ext cx="260350" cy="195263"/>
          </a:xfrm>
          <a:custGeom>
            <a:avLst/>
            <a:gdLst/>
            <a:ahLst/>
            <a:cxnLst>
              <a:cxn ang="0">
                <a:pos x="75" y="38"/>
              </a:cxn>
              <a:cxn ang="0">
                <a:pos x="63" y="52"/>
              </a:cxn>
              <a:cxn ang="0">
                <a:pos x="52" y="57"/>
              </a:cxn>
              <a:cxn ang="0">
                <a:pos x="9" y="57"/>
              </a:cxn>
              <a:cxn ang="0">
                <a:pos x="0" y="48"/>
              </a:cxn>
              <a:cxn ang="0">
                <a:pos x="0" y="9"/>
              </a:cxn>
              <a:cxn ang="0">
                <a:pos x="9" y="0"/>
              </a:cxn>
              <a:cxn ang="0">
                <a:pos x="22" y="0"/>
              </a:cxn>
              <a:cxn ang="0">
                <a:pos x="31" y="9"/>
              </a:cxn>
              <a:cxn ang="0">
                <a:pos x="31" y="11"/>
              </a:cxn>
              <a:cxn ang="0">
                <a:pos x="52" y="11"/>
              </a:cxn>
              <a:cxn ang="0">
                <a:pos x="61" y="20"/>
              </a:cxn>
              <a:cxn ang="0">
                <a:pos x="61" y="26"/>
              </a:cxn>
              <a:cxn ang="0">
                <a:pos x="69" y="26"/>
              </a:cxn>
              <a:cxn ang="0">
                <a:pos x="76" y="30"/>
              </a:cxn>
              <a:cxn ang="0">
                <a:pos x="76" y="33"/>
              </a:cxn>
              <a:cxn ang="0">
                <a:pos x="75" y="38"/>
              </a:cxn>
              <a:cxn ang="0">
                <a:pos x="56" y="26"/>
              </a:cxn>
              <a:cxn ang="0">
                <a:pos x="56" y="20"/>
              </a:cxn>
              <a:cxn ang="0">
                <a:pos x="52" y="16"/>
              </a:cxn>
              <a:cxn ang="0">
                <a:pos x="29" y="16"/>
              </a:cxn>
              <a:cxn ang="0">
                <a:pos x="25" y="12"/>
              </a:cxn>
              <a:cxn ang="0">
                <a:pos x="25" y="9"/>
              </a:cxn>
              <a:cxn ang="0">
                <a:pos x="22" y="6"/>
              </a:cxn>
              <a:cxn ang="0">
                <a:pos x="9" y="6"/>
              </a:cxn>
              <a:cxn ang="0">
                <a:pos x="5" y="9"/>
              </a:cxn>
              <a:cxn ang="0">
                <a:pos x="5" y="44"/>
              </a:cxn>
              <a:cxn ang="0">
                <a:pos x="15" y="31"/>
              </a:cxn>
              <a:cxn ang="0">
                <a:pos x="25" y="26"/>
              </a:cxn>
              <a:cxn ang="0">
                <a:pos x="56" y="26"/>
              </a:cxn>
              <a:cxn ang="0">
                <a:pos x="69" y="31"/>
              </a:cxn>
              <a:cxn ang="0">
                <a:pos x="25" y="31"/>
              </a:cxn>
              <a:cxn ang="0">
                <a:pos x="19" y="34"/>
              </a:cxn>
              <a:cxn ang="0">
                <a:pos x="7" y="49"/>
              </a:cxn>
              <a:cxn ang="0">
                <a:pos x="7" y="50"/>
              </a:cxn>
              <a:cxn ang="0">
                <a:pos x="9" y="52"/>
              </a:cxn>
              <a:cxn ang="0">
                <a:pos x="52" y="52"/>
              </a:cxn>
              <a:cxn ang="0">
                <a:pos x="59" y="49"/>
              </a:cxn>
              <a:cxn ang="0">
                <a:pos x="71" y="34"/>
              </a:cxn>
              <a:cxn ang="0">
                <a:pos x="71" y="33"/>
              </a:cxn>
              <a:cxn ang="0">
                <a:pos x="69" y="31"/>
              </a:cxn>
            </a:cxnLst>
            <a:rect l="0" t="0" r="r" b="b"/>
            <a:pathLst>
              <a:path w="76" h="57">
                <a:moveTo>
                  <a:pt x="75" y="38"/>
                </a:moveTo>
                <a:cubicBezTo>
                  <a:pt x="63" y="52"/>
                  <a:pt x="63" y="52"/>
                  <a:pt x="63" y="52"/>
                </a:cubicBezTo>
                <a:cubicBezTo>
                  <a:pt x="60" y="55"/>
                  <a:pt x="56" y="57"/>
                  <a:pt x="52" y="57"/>
                </a:cubicBezTo>
                <a:cubicBezTo>
                  <a:pt x="9" y="57"/>
                  <a:pt x="9" y="57"/>
                  <a:pt x="9" y="57"/>
                </a:cubicBezTo>
                <a:cubicBezTo>
                  <a:pt x="4" y="57"/>
                  <a:pt x="0" y="53"/>
                  <a:pt x="0" y="48"/>
                </a:cubicBezTo>
                <a:cubicBezTo>
                  <a:pt x="0" y="9"/>
                  <a:pt x="0" y="9"/>
                  <a:pt x="0" y="9"/>
                </a:cubicBezTo>
                <a:cubicBezTo>
                  <a:pt x="0" y="5"/>
                  <a:pt x="4" y="0"/>
                  <a:pt x="9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7" y="0"/>
                  <a:pt x="31" y="5"/>
                  <a:pt x="31" y="9"/>
                </a:cubicBezTo>
                <a:cubicBezTo>
                  <a:pt x="31" y="11"/>
                  <a:pt x="31" y="11"/>
                  <a:pt x="31" y="11"/>
                </a:cubicBezTo>
                <a:cubicBezTo>
                  <a:pt x="52" y="11"/>
                  <a:pt x="52" y="11"/>
                  <a:pt x="52" y="11"/>
                </a:cubicBezTo>
                <a:cubicBezTo>
                  <a:pt x="57" y="11"/>
                  <a:pt x="61" y="15"/>
                  <a:pt x="61" y="20"/>
                </a:cubicBezTo>
                <a:cubicBezTo>
                  <a:pt x="61" y="26"/>
                  <a:pt x="61" y="26"/>
                  <a:pt x="61" y="26"/>
                </a:cubicBezTo>
                <a:cubicBezTo>
                  <a:pt x="69" y="26"/>
                  <a:pt x="69" y="26"/>
                  <a:pt x="69" y="26"/>
                </a:cubicBezTo>
                <a:cubicBezTo>
                  <a:pt x="72" y="26"/>
                  <a:pt x="75" y="27"/>
                  <a:pt x="76" y="30"/>
                </a:cubicBezTo>
                <a:cubicBezTo>
                  <a:pt x="76" y="31"/>
                  <a:pt x="76" y="32"/>
                  <a:pt x="76" y="33"/>
                </a:cubicBezTo>
                <a:cubicBezTo>
                  <a:pt x="76" y="34"/>
                  <a:pt x="76" y="36"/>
                  <a:pt x="75" y="38"/>
                </a:cubicBezTo>
                <a:close/>
                <a:moveTo>
                  <a:pt x="56" y="26"/>
                </a:moveTo>
                <a:cubicBezTo>
                  <a:pt x="56" y="20"/>
                  <a:pt x="56" y="20"/>
                  <a:pt x="56" y="20"/>
                </a:cubicBezTo>
                <a:cubicBezTo>
                  <a:pt x="56" y="18"/>
                  <a:pt x="55" y="16"/>
                  <a:pt x="52" y="16"/>
                </a:cubicBezTo>
                <a:cubicBezTo>
                  <a:pt x="29" y="16"/>
                  <a:pt x="29" y="16"/>
                  <a:pt x="29" y="16"/>
                </a:cubicBezTo>
                <a:cubicBezTo>
                  <a:pt x="27" y="16"/>
                  <a:pt x="25" y="14"/>
                  <a:pt x="25" y="12"/>
                </a:cubicBezTo>
                <a:cubicBezTo>
                  <a:pt x="25" y="9"/>
                  <a:pt x="25" y="9"/>
                  <a:pt x="25" y="9"/>
                </a:cubicBezTo>
                <a:cubicBezTo>
                  <a:pt x="25" y="7"/>
                  <a:pt x="24" y="6"/>
                  <a:pt x="22" y="6"/>
                </a:cubicBezTo>
                <a:cubicBezTo>
                  <a:pt x="9" y="6"/>
                  <a:pt x="9" y="6"/>
                  <a:pt x="9" y="6"/>
                </a:cubicBezTo>
                <a:cubicBezTo>
                  <a:pt x="7" y="6"/>
                  <a:pt x="5" y="7"/>
                  <a:pt x="5" y="9"/>
                </a:cubicBezTo>
                <a:cubicBezTo>
                  <a:pt x="5" y="44"/>
                  <a:pt x="5" y="44"/>
                  <a:pt x="5" y="44"/>
                </a:cubicBezTo>
                <a:cubicBezTo>
                  <a:pt x="15" y="31"/>
                  <a:pt x="15" y="31"/>
                  <a:pt x="15" y="31"/>
                </a:cubicBezTo>
                <a:cubicBezTo>
                  <a:pt x="18" y="28"/>
                  <a:pt x="22" y="26"/>
                  <a:pt x="25" y="26"/>
                </a:cubicBezTo>
                <a:lnTo>
                  <a:pt x="56" y="26"/>
                </a:lnTo>
                <a:close/>
                <a:moveTo>
                  <a:pt x="69" y="31"/>
                </a:moveTo>
                <a:cubicBezTo>
                  <a:pt x="25" y="31"/>
                  <a:pt x="25" y="31"/>
                  <a:pt x="25" y="31"/>
                </a:cubicBezTo>
                <a:cubicBezTo>
                  <a:pt x="23" y="31"/>
                  <a:pt x="21" y="33"/>
                  <a:pt x="19" y="34"/>
                </a:cubicBezTo>
                <a:cubicBezTo>
                  <a:pt x="7" y="49"/>
                  <a:pt x="7" y="49"/>
                  <a:pt x="7" y="49"/>
                </a:cubicBezTo>
                <a:cubicBezTo>
                  <a:pt x="7" y="49"/>
                  <a:pt x="7" y="50"/>
                  <a:pt x="7" y="50"/>
                </a:cubicBezTo>
                <a:cubicBezTo>
                  <a:pt x="7" y="52"/>
                  <a:pt x="8" y="52"/>
                  <a:pt x="9" y="52"/>
                </a:cubicBezTo>
                <a:cubicBezTo>
                  <a:pt x="52" y="52"/>
                  <a:pt x="52" y="52"/>
                  <a:pt x="52" y="52"/>
                </a:cubicBezTo>
                <a:cubicBezTo>
                  <a:pt x="55" y="52"/>
                  <a:pt x="57" y="51"/>
                  <a:pt x="59" y="49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34"/>
                  <a:pt x="71" y="33"/>
                  <a:pt x="71" y="33"/>
                </a:cubicBezTo>
                <a:cubicBezTo>
                  <a:pt x="71" y="32"/>
                  <a:pt x="70" y="31"/>
                  <a:pt x="69" y="3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87"/>
          <p:cNvSpPr>
            <a:spLocks noEditPoints="1"/>
          </p:cNvSpPr>
          <p:nvPr/>
        </p:nvSpPr>
        <p:spPr bwMode="auto">
          <a:xfrm>
            <a:off x="4494213" y="3515519"/>
            <a:ext cx="209550" cy="212725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0" y="31"/>
              </a:cxn>
              <a:cxn ang="0">
                <a:pos x="31" y="0"/>
              </a:cxn>
              <a:cxn ang="0">
                <a:pos x="61" y="31"/>
              </a:cxn>
              <a:cxn ang="0">
                <a:pos x="31" y="62"/>
              </a:cxn>
              <a:cxn ang="0">
                <a:pos x="31" y="6"/>
              </a:cxn>
              <a:cxn ang="0">
                <a:pos x="5" y="31"/>
              </a:cxn>
              <a:cxn ang="0">
                <a:pos x="31" y="57"/>
              </a:cxn>
              <a:cxn ang="0">
                <a:pos x="56" y="31"/>
              </a:cxn>
              <a:cxn ang="0">
                <a:pos x="31" y="6"/>
              </a:cxn>
              <a:cxn ang="0">
                <a:pos x="20" y="26"/>
              </a:cxn>
              <a:cxn ang="0">
                <a:pos x="15" y="21"/>
              </a:cxn>
              <a:cxn ang="0">
                <a:pos x="20" y="16"/>
              </a:cxn>
              <a:cxn ang="0">
                <a:pos x="25" y="21"/>
              </a:cxn>
              <a:cxn ang="0">
                <a:pos x="20" y="26"/>
              </a:cxn>
              <a:cxn ang="0">
                <a:pos x="44" y="48"/>
              </a:cxn>
              <a:cxn ang="0">
                <a:pos x="40" y="46"/>
              </a:cxn>
              <a:cxn ang="0">
                <a:pos x="31" y="39"/>
              </a:cxn>
              <a:cxn ang="0">
                <a:pos x="21" y="46"/>
              </a:cxn>
              <a:cxn ang="0">
                <a:pos x="18" y="48"/>
              </a:cxn>
              <a:cxn ang="0">
                <a:pos x="16" y="45"/>
              </a:cxn>
              <a:cxn ang="0">
                <a:pos x="31" y="34"/>
              </a:cxn>
              <a:cxn ang="0">
                <a:pos x="45" y="45"/>
              </a:cxn>
              <a:cxn ang="0">
                <a:pos x="44" y="48"/>
              </a:cxn>
              <a:cxn ang="0">
                <a:pos x="41" y="26"/>
              </a:cxn>
              <a:cxn ang="0">
                <a:pos x="36" y="21"/>
              </a:cxn>
              <a:cxn ang="0">
                <a:pos x="41" y="16"/>
              </a:cxn>
              <a:cxn ang="0">
                <a:pos x="46" y="21"/>
              </a:cxn>
              <a:cxn ang="0">
                <a:pos x="41" y="26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6"/>
                </a:moveTo>
                <a:cubicBezTo>
                  <a:pt x="16" y="6"/>
                  <a:pt x="5" y="17"/>
                  <a:pt x="5" y="31"/>
                </a:cubicBezTo>
                <a:cubicBezTo>
                  <a:pt x="5" y="45"/>
                  <a:pt x="16" y="57"/>
                  <a:pt x="31" y="57"/>
                </a:cubicBezTo>
                <a:cubicBezTo>
                  <a:pt x="45" y="57"/>
                  <a:pt x="56" y="45"/>
                  <a:pt x="56" y="31"/>
                </a:cubicBezTo>
                <a:cubicBezTo>
                  <a:pt x="56" y="17"/>
                  <a:pt x="45" y="6"/>
                  <a:pt x="31" y="6"/>
                </a:cubicBezTo>
                <a:close/>
                <a:moveTo>
                  <a:pt x="20" y="26"/>
                </a:moveTo>
                <a:cubicBezTo>
                  <a:pt x="17" y="26"/>
                  <a:pt x="15" y="24"/>
                  <a:pt x="15" y="21"/>
                </a:cubicBezTo>
                <a:cubicBezTo>
                  <a:pt x="15" y="18"/>
                  <a:pt x="17" y="16"/>
                  <a:pt x="20" y="16"/>
                </a:cubicBezTo>
                <a:cubicBezTo>
                  <a:pt x="23" y="16"/>
                  <a:pt x="25" y="18"/>
                  <a:pt x="25" y="21"/>
                </a:cubicBezTo>
                <a:cubicBezTo>
                  <a:pt x="25" y="24"/>
                  <a:pt x="23" y="26"/>
                  <a:pt x="20" y="26"/>
                </a:cubicBezTo>
                <a:close/>
                <a:moveTo>
                  <a:pt x="44" y="48"/>
                </a:moveTo>
                <a:cubicBezTo>
                  <a:pt x="42" y="48"/>
                  <a:pt x="41" y="48"/>
                  <a:pt x="40" y="46"/>
                </a:cubicBezTo>
                <a:cubicBezTo>
                  <a:pt x="39" y="42"/>
                  <a:pt x="35" y="39"/>
                  <a:pt x="31" y="39"/>
                </a:cubicBezTo>
                <a:cubicBezTo>
                  <a:pt x="26" y="39"/>
                  <a:pt x="22" y="42"/>
                  <a:pt x="21" y="46"/>
                </a:cubicBezTo>
                <a:cubicBezTo>
                  <a:pt x="20" y="48"/>
                  <a:pt x="19" y="48"/>
                  <a:pt x="18" y="48"/>
                </a:cubicBezTo>
                <a:cubicBezTo>
                  <a:pt x="16" y="47"/>
                  <a:pt x="15" y="46"/>
                  <a:pt x="16" y="45"/>
                </a:cubicBezTo>
                <a:cubicBezTo>
                  <a:pt x="18" y="38"/>
                  <a:pt x="24" y="34"/>
                  <a:pt x="31" y="34"/>
                </a:cubicBezTo>
                <a:cubicBezTo>
                  <a:pt x="37" y="34"/>
                  <a:pt x="43" y="38"/>
                  <a:pt x="45" y="45"/>
                </a:cubicBezTo>
                <a:cubicBezTo>
                  <a:pt x="46" y="46"/>
                  <a:pt x="45" y="47"/>
                  <a:pt x="44" y="48"/>
                </a:cubicBezTo>
                <a:close/>
                <a:moveTo>
                  <a:pt x="41" y="26"/>
                </a:moveTo>
                <a:cubicBezTo>
                  <a:pt x="38" y="26"/>
                  <a:pt x="36" y="24"/>
                  <a:pt x="36" y="21"/>
                </a:cubicBezTo>
                <a:cubicBezTo>
                  <a:pt x="36" y="18"/>
                  <a:pt x="38" y="16"/>
                  <a:pt x="41" y="16"/>
                </a:cubicBezTo>
                <a:cubicBezTo>
                  <a:pt x="44" y="16"/>
                  <a:pt x="46" y="18"/>
                  <a:pt x="46" y="21"/>
                </a:cubicBezTo>
                <a:cubicBezTo>
                  <a:pt x="46" y="24"/>
                  <a:pt x="44" y="26"/>
                  <a:pt x="41" y="26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88"/>
          <p:cNvSpPr>
            <a:spLocks/>
          </p:cNvSpPr>
          <p:nvPr/>
        </p:nvSpPr>
        <p:spPr bwMode="auto">
          <a:xfrm>
            <a:off x="4989513" y="3515519"/>
            <a:ext cx="141288" cy="195263"/>
          </a:xfrm>
          <a:custGeom>
            <a:avLst/>
            <a:gdLst/>
            <a:ahLst/>
            <a:cxnLst>
              <a:cxn ang="0">
                <a:pos x="41" y="56"/>
              </a:cxn>
              <a:cxn ang="0">
                <a:pos x="39" y="57"/>
              </a:cxn>
              <a:cxn ang="0">
                <a:pos x="1" y="57"/>
              </a:cxn>
              <a:cxn ang="0">
                <a:pos x="0" y="56"/>
              </a:cxn>
              <a:cxn ang="0">
                <a:pos x="0" y="50"/>
              </a:cxn>
              <a:cxn ang="0">
                <a:pos x="1" y="48"/>
              </a:cxn>
              <a:cxn ang="0">
                <a:pos x="5" y="48"/>
              </a:cxn>
              <a:cxn ang="0">
                <a:pos x="5" y="33"/>
              </a:cxn>
              <a:cxn ang="0">
                <a:pos x="1" y="33"/>
              </a:cxn>
              <a:cxn ang="0">
                <a:pos x="0" y="32"/>
              </a:cxn>
              <a:cxn ang="0">
                <a:pos x="0" y="26"/>
              </a:cxn>
              <a:cxn ang="0">
                <a:pos x="1" y="25"/>
              </a:cxn>
              <a:cxn ang="0">
                <a:pos x="5" y="25"/>
              </a:cxn>
              <a:cxn ang="0">
                <a:pos x="5" y="16"/>
              </a:cxn>
              <a:cxn ang="0">
                <a:pos x="23" y="0"/>
              </a:cxn>
              <a:cxn ang="0">
                <a:pos x="36" y="5"/>
              </a:cxn>
              <a:cxn ang="0">
                <a:pos x="36" y="7"/>
              </a:cxn>
              <a:cxn ang="0">
                <a:pos x="32" y="12"/>
              </a:cxn>
              <a:cxn ang="0">
                <a:pos x="31" y="13"/>
              </a:cxn>
              <a:cxn ang="0">
                <a:pos x="30" y="13"/>
              </a:cxn>
              <a:cxn ang="0">
                <a:pos x="23" y="10"/>
              </a:cxn>
              <a:cxn ang="0">
                <a:pos x="15" y="17"/>
              </a:cxn>
              <a:cxn ang="0">
                <a:pos x="15" y="25"/>
              </a:cxn>
              <a:cxn ang="0">
                <a:pos x="27" y="25"/>
              </a:cxn>
              <a:cxn ang="0">
                <a:pos x="29" y="26"/>
              </a:cxn>
              <a:cxn ang="0">
                <a:pos x="29" y="32"/>
              </a:cxn>
              <a:cxn ang="0">
                <a:pos x="27" y="33"/>
              </a:cxn>
              <a:cxn ang="0">
                <a:pos x="15" y="33"/>
              </a:cxn>
              <a:cxn ang="0">
                <a:pos x="15" y="48"/>
              </a:cxn>
              <a:cxn ang="0">
                <a:pos x="32" y="48"/>
              </a:cxn>
              <a:cxn ang="0">
                <a:pos x="32" y="41"/>
              </a:cxn>
              <a:cxn ang="0">
                <a:pos x="33" y="40"/>
              </a:cxn>
              <a:cxn ang="0">
                <a:pos x="39" y="40"/>
              </a:cxn>
              <a:cxn ang="0">
                <a:pos x="41" y="41"/>
              </a:cxn>
              <a:cxn ang="0">
                <a:pos x="41" y="56"/>
              </a:cxn>
            </a:cxnLst>
            <a:rect l="0" t="0" r="r" b="b"/>
            <a:pathLst>
              <a:path w="41" h="57">
                <a:moveTo>
                  <a:pt x="41" y="56"/>
                </a:moveTo>
                <a:cubicBezTo>
                  <a:pt x="41" y="56"/>
                  <a:pt x="40" y="57"/>
                  <a:pt x="39" y="57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7"/>
                  <a:pt x="0" y="56"/>
                  <a:pt x="0" y="56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9"/>
                  <a:pt x="0" y="48"/>
                  <a:pt x="1" y="48"/>
                </a:cubicBezTo>
                <a:cubicBezTo>
                  <a:pt x="5" y="48"/>
                  <a:pt x="5" y="48"/>
                  <a:pt x="5" y="48"/>
                </a:cubicBezTo>
                <a:cubicBezTo>
                  <a:pt x="5" y="33"/>
                  <a:pt x="5" y="33"/>
                  <a:pt x="5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3"/>
                  <a:pt x="0" y="32"/>
                  <a:pt x="0" y="3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5"/>
                  <a:pt x="1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7"/>
                  <a:pt x="12" y="0"/>
                  <a:pt x="23" y="0"/>
                </a:cubicBezTo>
                <a:cubicBezTo>
                  <a:pt x="31" y="0"/>
                  <a:pt x="36" y="5"/>
                  <a:pt x="36" y="5"/>
                </a:cubicBezTo>
                <a:cubicBezTo>
                  <a:pt x="36" y="6"/>
                  <a:pt x="37" y="7"/>
                  <a:pt x="36" y="7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3"/>
                  <a:pt x="31" y="13"/>
                  <a:pt x="31" y="13"/>
                </a:cubicBezTo>
                <a:cubicBezTo>
                  <a:pt x="31" y="13"/>
                  <a:pt x="30" y="13"/>
                  <a:pt x="30" y="13"/>
                </a:cubicBezTo>
                <a:cubicBezTo>
                  <a:pt x="30" y="12"/>
                  <a:pt x="27" y="10"/>
                  <a:pt x="23" y="10"/>
                </a:cubicBezTo>
                <a:cubicBezTo>
                  <a:pt x="18" y="10"/>
                  <a:pt x="15" y="12"/>
                  <a:pt x="15" y="17"/>
                </a:cubicBezTo>
                <a:cubicBezTo>
                  <a:pt x="15" y="25"/>
                  <a:pt x="15" y="25"/>
                  <a:pt x="15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8" y="25"/>
                  <a:pt x="29" y="26"/>
                  <a:pt x="29" y="26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32"/>
                  <a:pt x="28" y="33"/>
                  <a:pt x="27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48"/>
                  <a:pt x="15" y="48"/>
                  <a:pt x="15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2" y="41"/>
                  <a:pt x="32" y="41"/>
                  <a:pt x="32" y="41"/>
                </a:cubicBezTo>
                <a:cubicBezTo>
                  <a:pt x="32" y="40"/>
                  <a:pt x="32" y="40"/>
                  <a:pt x="33" y="40"/>
                </a:cubicBezTo>
                <a:cubicBezTo>
                  <a:pt x="39" y="40"/>
                  <a:pt x="39" y="40"/>
                  <a:pt x="39" y="40"/>
                </a:cubicBezTo>
                <a:cubicBezTo>
                  <a:pt x="40" y="40"/>
                  <a:pt x="41" y="40"/>
                  <a:pt x="41" y="41"/>
                </a:cubicBezTo>
                <a:lnTo>
                  <a:pt x="41" y="5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9"/>
          <p:cNvSpPr>
            <a:spLocks noEditPoints="1"/>
          </p:cNvSpPr>
          <p:nvPr/>
        </p:nvSpPr>
        <p:spPr bwMode="auto">
          <a:xfrm>
            <a:off x="5484813" y="3525044"/>
            <a:ext cx="212725" cy="185738"/>
          </a:xfrm>
          <a:custGeom>
            <a:avLst/>
            <a:gdLst/>
            <a:ahLst/>
            <a:cxnLst>
              <a:cxn ang="0">
                <a:pos x="62" y="32"/>
              </a:cxn>
              <a:cxn ang="0">
                <a:pos x="61" y="33"/>
              </a:cxn>
              <a:cxn ang="0">
                <a:pos x="57" y="33"/>
              </a:cxn>
              <a:cxn ang="0">
                <a:pos x="57" y="50"/>
              </a:cxn>
              <a:cxn ang="0">
                <a:pos x="53" y="54"/>
              </a:cxn>
              <a:cxn ang="0">
                <a:pos x="9" y="54"/>
              </a:cxn>
              <a:cxn ang="0">
                <a:pos x="6" y="50"/>
              </a:cxn>
              <a:cxn ang="0">
                <a:pos x="6" y="33"/>
              </a:cxn>
              <a:cxn ang="0">
                <a:pos x="2" y="33"/>
              </a:cxn>
              <a:cxn ang="0">
                <a:pos x="0" y="32"/>
              </a:cxn>
              <a:cxn ang="0">
                <a:pos x="0" y="19"/>
              </a:cxn>
              <a:cxn ang="0">
                <a:pos x="2" y="18"/>
              </a:cxn>
              <a:cxn ang="0">
                <a:pos x="19" y="18"/>
              </a:cxn>
              <a:cxn ang="0">
                <a:pos x="10" y="9"/>
              </a:cxn>
              <a:cxn ang="0">
                <a:pos x="19" y="0"/>
              </a:cxn>
              <a:cxn ang="0">
                <a:pos x="26" y="3"/>
              </a:cxn>
              <a:cxn ang="0">
                <a:pos x="31" y="10"/>
              </a:cxn>
              <a:cxn ang="0">
                <a:pos x="36" y="3"/>
              </a:cxn>
              <a:cxn ang="0">
                <a:pos x="43" y="0"/>
              </a:cxn>
              <a:cxn ang="0">
                <a:pos x="52" y="9"/>
              </a:cxn>
              <a:cxn ang="0">
                <a:pos x="43" y="18"/>
              </a:cxn>
              <a:cxn ang="0">
                <a:pos x="61" y="18"/>
              </a:cxn>
              <a:cxn ang="0">
                <a:pos x="62" y="19"/>
              </a:cxn>
              <a:cxn ang="0">
                <a:pos x="62" y="32"/>
              </a:cxn>
              <a:cxn ang="0">
                <a:pos x="27" y="13"/>
              </a:cxn>
              <a:cxn ang="0">
                <a:pos x="22" y="6"/>
              </a:cxn>
              <a:cxn ang="0">
                <a:pos x="19" y="5"/>
              </a:cxn>
              <a:cxn ang="0">
                <a:pos x="16" y="9"/>
              </a:cxn>
              <a:cxn ang="0">
                <a:pos x="19" y="13"/>
              </a:cxn>
              <a:cxn ang="0">
                <a:pos x="27" y="13"/>
              </a:cxn>
              <a:cxn ang="0">
                <a:pos x="38" y="45"/>
              </a:cxn>
              <a:cxn ang="0">
                <a:pos x="38" y="26"/>
              </a:cxn>
              <a:cxn ang="0">
                <a:pos x="38" y="18"/>
              </a:cxn>
              <a:cxn ang="0">
                <a:pos x="25" y="18"/>
              </a:cxn>
              <a:cxn ang="0">
                <a:pos x="25" y="26"/>
              </a:cxn>
              <a:cxn ang="0">
                <a:pos x="25" y="45"/>
              </a:cxn>
              <a:cxn ang="0">
                <a:pos x="25" y="47"/>
              </a:cxn>
              <a:cxn ang="0">
                <a:pos x="27" y="49"/>
              </a:cxn>
              <a:cxn ang="0">
                <a:pos x="35" y="49"/>
              </a:cxn>
              <a:cxn ang="0">
                <a:pos x="38" y="47"/>
              </a:cxn>
              <a:cxn ang="0">
                <a:pos x="38" y="45"/>
              </a:cxn>
              <a:cxn ang="0">
                <a:pos x="43" y="5"/>
              </a:cxn>
              <a:cxn ang="0">
                <a:pos x="40" y="6"/>
              </a:cxn>
              <a:cxn ang="0">
                <a:pos x="35" y="13"/>
              </a:cxn>
              <a:cxn ang="0">
                <a:pos x="43" y="13"/>
              </a:cxn>
              <a:cxn ang="0">
                <a:pos x="47" y="9"/>
              </a:cxn>
              <a:cxn ang="0">
                <a:pos x="43" y="5"/>
              </a:cxn>
            </a:cxnLst>
            <a:rect l="0" t="0" r="r" b="b"/>
            <a:pathLst>
              <a:path w="62" h="54">
                <a:moveTo>
                  <a:pt x="62" y="32"/>
                </a:moveTo>
                <a:cubicBezTo>
                  <a:pt x="62" y="33"/>
                  <a:pt x="62" y="33"/>
                  <a:pt x="61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7" y="50"/>
                  <a:pt x="57" y="50"/>
                  <a:pt x="57" y="50"/>
                </a:cubicBezTo>
                <a:cubicBezTo>
                  <a:pt x="57" y="52"/>
                  <a:pt x="55" y="54"/>
                  <a:pt x="53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7" y="54"/>
                  <a:pt x="6" y="52"/>
                  <a:pt x="6" y="50"/>
                </a:cubicBezTo>
                <a:cubicBezTo>
                  <a:pt x="6" y="33"/>
                  <a:pt x="6" y="33"/>
                  <a:pt x="6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1" y="33"/>
                  <a:pt x="0" y="33"/>
                  <a:pt x="0" y="32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1" y="18"/>
                  <a:pt x="2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4" y="18"/>
                  <a:pt x="10" y="14"/>
                  <a:pt x="10" y="9"/>
                </a:cubicBezTo>
                <a:cubicBezTo>
                  <a:pt x="10" y="4"/>
                  <a:pt x="14" y="0"/>
                  <a:pt x="19" y="0"/>
                </a:cubicBezTo>
                <a:cubicBezTo>
                  <a:pt x="22" y="0"/>
                  <a:pt x="25" y="1"/>
                  <a:pt x="26" y="3"/>
                </a:cubicBezTo>
                <a:cubicBezTo>
                  <a:pt x="31" y="10"/>
                  <a:pt x="31" y="10"/>
                  <a:pt x="31" y="10"/>
                </a:cubicBezTo>
                <a:cubicBezTo>
                  <a:pt x="36" y="3"/>
                  <a:pt x="36" y="3"/>
                  <a:pt x="36" y="3"/>
                </a:cubicBezTo>
                <a:cubicBezTo>
                  <a:pt x="38" y="1"/>
                  <a:pt x="41" y="0"/>
                  <a:pt x="43" y="0"/>
                </a:cubicBezTo>
                <a:cubicBezTo>
                  <a:pt x="48" y="0"/>
                  <a:pt x="52" y="4"/>
                  <a:pt x="52" y="9"/>
                </a:cubicBezTo>
                <a:cubicBezTo>
                  <a:pt x="52" y="14"/>
                  <a:pt x="48" y="18"/>
                  <a:pt x="43" y="18"/>
                </a:cubicBezTo>
                <a:cubicBezTo>
                  <a:pt x="61" y="18"/>
                  <a:pt x="61" y="18"/>
                  <a:pt x="61" y="18"/>
                </a:cubicBezTo>
                <a:cubicBezTo>
                  <a:pt x="62" y="18"/>
                  <a:pt x="62" y="19"/>
                  <a:pt x="62" y="19"/>
                </a:cubicBezTo>
                <a:lnTo>
                  <a:pt x="62" y="32"/>
                </a:lnTo>
                <a:close/>
                <a:moveTo>
                  <a:pt x="27" y="13"/>
                </a:moveTo>
                <a:cubicBezTo>
                  <a:pt x="22" y="6"/>
                  <a:pt x="22" y="6"/>
                  <a:pt x="22" y="6"/>
                </a:cubicBezTo>
                <a:cubicBezTo>
                  <a:pt x="22" y="6"/>
                  <a:pt x="21" y="5"/>
                  <a:pt x="19" y="5"/>
                </a:cubicBezTo>
                <a:cubicBezTo>
                  <a:pt x="17" y="5"/>
                  <a:pt x="16" y="7"/>
                  <a:pt x="16" y="9"/>
                </a:cubicBezTo>
                <a:cubicBezTo>
                  <a:pt x="16" y="11"/>
                  <a:pt x="17" y="13"/>
                  <a:pt x="19" y="13"/>
                </a:cubicBezTo>
                <a:lnTo>
                  <a:pt x="27" y="13"/>
                </a:lnTo>
                <a:close/>
                <a:moveTo>
                  <a:pt x="38" y="45"/>
                </a:moveTo>
                <a:cubicBezTo>
                  <a:pt x="38" y="26"/>
                  <a:pt x="38" y="26"/>
                  <a:pt x="38" y="26"/>
                </a:cubicBezTo>
                <a:cubicBezTo>
                  <a:pt x="38" y="18"/>
                  <a:pt x="38" y="18"/>
                  <a:pt x="38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26"/>
                  <a:pt x="25" y="26"/>
                  <a:pt x="25" y="26"/>
                </a:cubicBezTo>
                <a:cubicBezTo>
                  <a:pt x="25" y="45"/>
                  <a:pt x="25" y="45"/>
                  <a:pt x="25" y="45"/>
                </a:cubicBezTo>
                <a:cubicBezTo>
                  <a:pt x="25" y="47"/>
                  <a:pt x="25" y="47"/>
                  <a:pt x="25" y="47"/>
                </a:cubicBezTo>
                <a:cubicBezTo>
                  <a:pt x="25" y="48"/>
                  <a:pt x="26" y="49"/>
                  <a:pt x="27" y="49"/>
                </a:cubicBezTo>
                <a:cubicBezTo>
                  <a:pt x="35" y="49"/>
                  <a:pt x="35" y="49"/>
                  <a:pt x="35" y="49"/>
                </a:cubicBezTo>
                <a:cubicBezTo>
                  <a:pt x="37" y="49"/>
                  <a:pt x="38" y="48"/>
                  <a:pt x="38" y="47"/>
                </a:cubicBezTo>
                <a:lnTo>
                  <a:pt x="38" y="45"/>
                </a:lnTo>
                <a:close/>
                <a:moveTo>
                  <a:pt x="43" y="5"/>
                </a:moveTo>
                <a:cubicBezTo>
                  <a:pt x="42" y="5"/>
                  <a:pt x="41" y="6"/>
                  <a:pt x="40" y="6"/>
                </a:cubicBezTo>
                <a:cubicBezTo>
                  <a:pt x="35" y="13"/>
                  <a:pt x="35" y="13"/>
                  <a:pt x="35" y="13"/>
                </a:cubicBezTo>
                <a:cubicBezTo>
                  <a:pt x="43" y="13"/>
                  <a:pt x="43" y="13"/>
                  <a:pt x="43" y="13"/>
                </a:cubicBezTo>
                <a:cubicBezTo>
                  <a:pt x="45" y="13"/>
                  <a:pt x="47" y="11"/>
                  <a:pt x="47" y="9"/>
                </a:cubicBezTo>
                <a:cubicBezTo>
                  <a:pt x="47" y="7"/>
                  <a:pt x="45" y="5"/>
                  <a:pt x="43" y="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90"/>
          <p:cNvSpPr>
            <a:spLocks noEditPoints="1"/>
          </p:cNvSpPr>
          <p:nvPr/>
        </p:nvSpPr>
        <p:spPr bwMode="auto">
          <a:xfrm>
            <a:off x="5978526" y="3536156"/>
            <a:ext cx="230188" cy="192088"/>
          </a:xfrm>
          <a:custGeom>
            <a:avLst/>
            <a:gdLst/>
            <a:ahLst/>
            <a:cxnLst>
              <a:cxn ang="0">
                <a:pos x="64" y="44"/>
              </a:cxn>
              <a:cxn ang="0">
                <a:pos x="34" y="56"/>
              </a:cxn>
              <a:cxn ang="0">
                <a:pos x="2" y="44"/>
              </a:cxn>
              <a:cxn ang="0">
                <a:pos x="0" y="31"/>
              </a:cxn>
              <a:cxn ang="0">
                <a:pos x="5" y="15"/>
              </a:cxn>
              <a:cxn ang="0">
                <a:pos x="4" y="8"/>
              </a:cxn>
              <a:cxn ang="0">
                <a:pos x="6" y="0"/>
              </a:cxn>
              <a:cxn ang="0">
                <a:pos x="21" y="6"/>
              </a:cxn>
              <a:cxn ang="0">
                <a:pos x="34" y="5"/>
              </a:cxn>
              <a:cxn ang="0">
                <a:pos x="45" y="6"/>
              </a:cxn>
              <a:cxn ang="0">
                <a:pos x="60" y="0"/>
              </a:cxn>
              <a:cxn ang="0">
                <a:pos x="62" y="8"/>
              </a:cxn>
              <a:cxn ang="0">
                <a:pos x="61" y="15"/>
              </a:cxn>
              <a:cxn ang="0">
                <a:pos x="67" y="31"/>
              </a:cxn>
              <a:cxn ang="0">
                <a:pos x="64" y="44"/>
              </a:cxn>
              <a:cxn ang="0">
                <a:pos x="47" y="27"/>
              </a:cxn>
              <a:cxn ang="0">
                <a:pos x="39" y="27"/>
              </a:cxn>
              <a:cxn ang="0">
                <a:pos x="33" y="28"/>
              </a:cxn>
              <a:cxn ang="0">
                <a:pos x="27" y="27"/>
              </a:cxn>
              <a:cxn ang="0">
                <a:pos x="19" y="27"/>
              </a:cxn>
              <a:cxn ang="0">
                <a:pos x="9" y="38"/>
              </a:cxn>
              <a:cxn ang="0">
                <a:pos x="30" y="52"/>
              </a:cxn>
              <a:cxn ang="0">
                <a:pos x="37" y="52"/>
              </a:cxn>
              <a:cxn ang="0">
                <a:pos x="58" y="38"/>
              </a:cxn>
              <a:cxn ang="0">
                <a:pos x="47" y="27"/>
              </a:cxn>
              <a:cxn ang="0">
                <a:pos x="20" y="46"/>
              </a:cxn>
              <a:cxn ang="0">
                <a:pos x="15" y="38"/>
              </a:cxn>
              <a:cxn ang="0">
                <a:pos x="20" y="30"/>
              </a:cxn>
              <a:cxn ang="0">
                <a:pos x="25" y="38"/>
              </a:cxn>
              <a:cxn ang="0">
                <a:pos x="20" y="46"/>
              </a:cxn>
              <a:cxn ang="0">
                <a:pos x="46" y="46"/>
              </a:cxn>
              <a:cxn ang="0">
                <a:pos x="41" y="38"/>
              </a:cxn>
              <a:cxn ang="0">
                <a:pos x="46" y="30"/>
              </a:cxn>
              <a:cxn ang="0">
                <a:pos x="51" y="38"/>
              </a:cxn>
              <a:cxn ang="0">
                <a:pos x="46" y="46"/>
              </a:cxn>
            </a:cxnLst>
            <a:rect l="0" t="0" r="r" b="b"/>
            <a:pathLst>
              <a:path w="67" h="56">
                <a:moveTo>
                  <a:pt x="64" y="44"/>
                </a:moveTo>
                <a:cubicBezTo>
                  <a:pt x="59" y="55"/>
                  <a:pt x="44" y="56"/>
                  <a:pt x="34" y="56"/>
                </a:cubicBezTo>
                <a:cubicBezTo>
                  <a:pt x="23" y="56"/>
                  <a:pt x="8" y="55"/>
                  <a:pt x="2" y="44"/>
                </a:cubicBezTo>
                <a:cubicBezTo>
                  <a:pt x="0" y="40"/>
                  <a:pt x="0" y="36"/>
                  <a:pt x="0" y="31"/>
                </a:cubicBezTo>
                <a:cubicBezTo>
                  <a:pt x="0" y="25"/>
                  <a:pt x="1" y="20"/>
                  <a:pt x="5" y="15"/>
                </a:cubicBezTo>
                <a:cubicBezTo>
                  <a:pt x="4" y="13"/>
                  <a:pt x="4" y="11"/>
                  <a:pt x="4" y="8"/>
                </a:cubicBezTo>
                <a:cubicBezTo>
                  <a:pt x="4" y="5"/>
                  <a:pt x="5" y="2"/>
                  <a:pt x="6" y="0"/>
                </a:cubicBezTo>
                <a:cubicBezTo>
                  <a:pt x="13" y="0"/>
                  <a:pt x="17" y="2"/>
                  <a:pt x="21" y="6"/>
                </a:cubicBezTo>
                <a:cubicBezTo>
                  <a:pt x="25" y="5"/>
                  <a:pt x="30" y="5"/>
                  <a:pt x="34" y="5"/>
                </a:cubicBezTo>
                <a:cubicBezTo>
                  <a:pt x="38" y="5"/>
                  <a:pt x="41" y="5"/>
                  <a:pt x="45" y="6"/>
                </a:cubicBezTo>
                <a:cubicBezTo>
                  <a:pt x="50" y="2"/>
                  <a:pt x="54" y="0"/>
                  <a:pt x="60" y="0"/>
                </a:cubicBezTo>
                <a:cubicBezTo>
                  <a:pt x="62" y="2"/>
                  <a:pt x="62" y="5"/>
                  <a:pt x="62" y="8"/>
                </a:cubicBezTo>
                <a:cubicBezTo>
                  <a:pt x="62" y="11"/>
                  <a:pt x="62" y="13"/>
                  <a:pt x="61" y="15"/>
                </a:cubicBezTo>
                <a:cubicBezTo>
                  <a:pt x="65" y="20"/>
                  <a:pt x="67" y="25"/>
                  <a:pt x="67" y="31"/>
                </a:cubicBezTo>
                <a:cubicBezTo>
                  <a:pt x="67" y="36"/>
                  <a:pt x="66" y="40"/>
                  <a:pt x="64" y="44"/>
                </a:cubicBezTo>
                <a:close/>
                <a:moveTo>
                  <a:pt x="47" y="27"/>
                </a:moveTo>
                <a:cubicBezTo>
                  <a:pt x="45" y="27"/>
                  <a:pt x="42" y="27"/>
                  <a:pt x="39" y="27"/>
                </a:cubicBezTo>
                <a:cubicBezTo>
                  <a:pt x="37" y="28"/>
                  <a:pt x="35" y="28"/>
                  <a:pt x="33" y="28"/>
                </a:cubicBezTo>
                <a:cubicBezTo>
                  <a:pt x="31" y="28"/>
                  <a:pt x="29" y="28"/>
                  <a:pt x="27" y="27"/>
                </a:cubicBezTo>
                <a:cubicBezTo>
                  <a:pt x="24" y="27"/>
                  <a:pt x="22" y="27"/>
                  <a:pt x="19" y="27"/>
                </a:cubicBezTo>
                <a:cubicBezTo>
                  <a:pt x="12" y="27"/>
                  <a:pt x="9" y="32"/>
                  <a:pt x="9" y="38"/>
                </a:cubicBezTo>
                <a:cubicBezTo>
                  <a:pt x="9" y="50"/>
                  <a:pt x="20" y="52"/>
                  <a:pt x="30" y="52"/>
                </a:cubicBezTo>
                <a:cubicBezTo>
                  <a:pt x="37" y="52"/>
                  <a:pt x="37" y="52"/>
                  <a:pt x="37" y="52"/>
                </a:cubicBezTo>
                <a:cubicBezTo>
                  <a:pt x="46" y="52"/>
                  <a:pt x="58" y="50"/>
                  <a:pt x="58" y="38"/>
                </a:cubicBezTo>
                <a:cubicBezTo>
                  <a:pt x="58" y="32"/>
                  <a:pt x="54" y="27"/>
                  <a:pt x="47" y="27"/>
                </a:cubicBezTo>
                <a:close/>
                <a:moveTo>
                  <a:pt x="20" y="46"/>
                </a:moveTo>
                <a:cubicBezTo>
                  <a:pt x="17" y="46"/>
                  <a:pt x="15" y="41"/>
                  <a:pt x="15" y="38"/>
                </a:cubicBezTo>
                <a:cubicBezTo>
                  <a:pt x="15" y="35"/>
                  <a:pt x="17" y="30"/>
                  <a:pt x="20" y="30"/>
                </a:cubicBezTo>
                <a:cubicBezTo>
                  <a:pt x="24" y="30"/>
                  <a:pt x="25" y="35"/>
                  <a:pt x="25" y="38"/>
                </a:cubicBezTo>
                <a:cubicBezTo>
                  <a:pt x="25" y="41"/>
                  <a:pt x="24" y="46"/>
                  <a:pt x="20" y="46"/>
                </a:cubicBezTo>
                <a:close/>
                <a:moveTo>
                  <a:pt x="46" y="46"/>
                </a:moveTo>
                <a:cubicBezTo>
                  <a:pt x="42" y="46"/>
                  <a:pt x="41" y="41"/>
                  <a:pt x="41" y="38"/>
                </a:cubicBezTo>
                <a:cubicBezTo>
                  <a:pt x="41" y="35"/>
                  <a:pt x="42" y="30"/>
                  <a:pt x="46" y="30"/>
                </a:cubicBezTo>
                <a:cubicBezTo>
                  <a:pt x="50" y="30"/>
                  <a:pt x="51" y="35"/>
                  <a:pt x="51" y="38"/>
                </a:cubicBezTo>
                <a:cubicBezTo>
                  <a:pt x="51" y="41"/>
                  <a:pt x="50" y="46"/>
                  <a:pt x="46" y="46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91"/>
          <p:cNvSpPr>
            <a:spLocks noEditPoints="1"/>
          </p:cNvSpPr>
          <p:nvPr/>
        </p:nvSpPr>
        <p:spPr bwMode="auto">
          <a:xfrm>
            <a:off x="6473826" y="3515519"/>
            <a:ext cx="212725" cy="212725"/>
          </a:xfrm>
          <a:custGeom>
            <a:avLst/>
            <a:gdLst/>
            <a:ahLst/>
            <a:cxnLst>
              <a:cxn ang="0">
                <a:pos x="0" y="31"/>
              </a:cxn>
              <a:cxn ang="0">
                <a:pos x="41" y="22"/>
              </a:cxn>
              <a:cxn ang="0">
                <a:pos x="45" y="20"/>
              </a:cxn>
              <a:cxn ang="0">
                <a:pos x="49" y="19"/>
              </a:cxn>
              <a:cxn ang="0">
                <a:pos x="48" y="17"/>
              </a:cxn>
              <a:cxn ang="0">
                <a:pos x="45" y="15"/>
              </a:cxn>
              <a:cxn ang="0">
                <a:pos x="43" y="15"/>
              </a:cxn>
              <a:cxn ang="0">
                <a:pos x="42" y="14"/>
              </a:cxn>
              <a:cxn ang="0">
                <a:pos x="38" y="12"/>
              </a:cxn>
              <a:cxn ang="0">
                <a:pos x="38" y="16"/>
              </a:cxn>
              <a:cxn ang="0">
                <a:pos x="37" y="19"/>
              </a:cxn>
              <a:cxn ang="0">
                <a:pos x="33" y="17"/>
              </a:cxn>
              <a:cxn ang="0">
                <a:pos x="29" y="15"/>
              </a:cxn>
              <a:cxn ang="0">
                <a:pos x="30" y="11"/>
              </a:cxn>
              <a:cxn ang="0">
                <a:pos x="35" y="10"/>
              </a:cxn>
              <a:cxn ang="0">
                <a:pos x="34" y="8"/>
              </a:cxn>
              <a:cxn ang="0">
                <a:pos x="31" y="9"/>
              </a:cxn>
              <a:cxn ang="0">
                <a:pos x="27" y="6"/>
              </a:cxn>
              <a:cxn ang="0">
                <a:pos x="28" y="9"/>
              </a:cxn>
              <a:cxn ang="0">
                <a:pos x="26" y="9"/>
              </a:cxn>
              <a:cxn ang="0">
                <a:pos x="23" y="7"/>
              </a:cxn>
              <a:cxn ang="0">
                <a:pos x="21" y="8"/>
              </a:cxn>
              <a:cxn ang="0">
                <a:pos x="23" y="9"/>
              </a:cxn>
              <a:cxn ang="0">
                <a:pos x="22" y="10"/>
              </a:cxn>
              <a:cxn ang="0">
                <a:pos x="10" y="18"/>
              </a:cxn>
              <a:cxn ang="0">
                <a:pos x="11" y="19"/>
              </a:cxn>
              <a:cxn ang="0">
                <a:pos x="13" y="22"/>
              </a:cxn>
              <a:cxn ang="0">
                <a:pos x="12" y="26"/>
              </a:cxn>
              <a:cxn ang="0">
                <a:pos x="15" y="30"/>
              </a:cxn>
              <a:cxn ang="0">
                <a:pos x="18" y="35"/>
              </a:cxn>
              <a:cxn ang="0">
                <a:pos x="19" y="37"/>
              </a:cxn>
              <a:cxn ang="0">
                <a:pos x="17" y="32"/>
              </a:cxn>
              <a:cxn ang="0">
                <a:pos x="21" y="37"/>
              </a:cxn>
              <a:cxn ang="0">
                <a:pos x="25" y="41"/>
              </a:cxn>
              <a:cxn ang="0">
                <a:pos x="30" y="44"/>
              </a:cxn>
              <a:cxn ang="0">
                <a:pos x="35" y="47"/>
              </a:cxn>
              <a:cxn ang="0">
                <a:pos x="36" y="47"/>
              </a:cxn>
              <a:cxn ang="0">
                <a:pos x="34" y="43"/>
              </a:cxn>
              <a:cxn ang="0">
                <a:pos x="32" y="42"/>
              </a:cxn>
              <a:cxn ang="0">
                <a:pos x="32" y="39"/>
              </a:cxn>
              <a:cxn ang="0">
                <a:pos x="28" y="41"/>
              </a:cxn>
              <a:cxn ang="0">
                <a:pos x="27" y="34"/>
              </a:cxn>
              <a:cxn ang="0">
                <a:pos x="30" y="34"/>
              </a:cxn>
              <a:cxn ang="0">
                <a:pos x="32" y="33"/>
              </a:cxn>
              <a:cxn ang="0">
                <a:pos x="35" y="34"/>
              </a:cxn>
              <a:cxn ang="0">
                <a:pos x="36" y="33"/>
              </a:cxn>
              <a:cxn ang="0">
                <a:pos x="38" y="29"/>
              </a:cxn>
              <a:cxn ang="0">
                <a:pos x="38" y="28"/>
              </a:cxn>
              <a:cxn ang="0">
                <a:pos x="41" y="26"/>
              </a:cxn>
              <a:cxn ang="0">
                <a:pos x="43" y="23"/>
              </a:cxn>
              <a:cxn ang="0">
                <a:pos x="44" y="22"/>
              </a:cxn>
              <a:cxn ang="0">
                <a:pos x="41" y="22"/>
              </a:cxn>
              <a:cxn ang="0">
                <a:pos x="48" y="48"/>
              </a:cxn>
              <a:cxn ang="0">
                <a:pos x="44" y="47"/>
              </a:cxn>
              <a:cxn ang="0">
                <a:pos x="41" y="47"/>
              </a:cxn>
              <a:cxn ang="0">
                <a:pos x="38" y="46"/>
              </a:cxn>
              <a:cxn ang="0">
                <a:pos x="37" y="50"/>
              </a:cxn>
              <a:cxn ang="0">
                <a:pos x="36" y="54"/>
              </a:cxn>
              <a:cxn ang="0">
                <a:pos x="50" y="49"/>
              </a:cxn>
            </a:cxnLst>
            <a:rect l="0" t="0" r="r" b="b"/>
            <a:pathLst>
              <a:path w="62" h="62">
                <a:moveTo>
                  <a:pt x="62" y="31"/>
                </a:moveTo>
                <a:cubicBezTo>
                  <a:pt x="62" y="48"/>
                  <a:pt x="48" y="62"/>
                  <a:pt x="31" y="62"/>
                </a:cubicBez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lose/>
                <a:moveTo>
                  <a:pt x="41" y="22"/>
                </a:moveTo>
                <a:cubicBezTo>
                  <a:pt x="42" y="22"/>
                  <a:pt x="42" y="21"/>
                  <a:pt x="42" y="21"/>
                </a:cubicBezTo>
                <a:cubicBezTo>
                  <a:pt x="42" y="21"/>
                  <a:pt x="42" y="21"/>
                  <a:pt x="43" y="21"/>
                </a:cubicBezTo>
                <a:cubicBezTo>
                  <a:pt x="43" y="20"/>
                  <a:pt x="44" y="20"/>
                  <a:pt x="45" y="20"/>
                </a:cubicBezTo>
                <a:cubicBezTo>
                  <a:pt x="46" y="20"/>
                  <a:pt x="46" y="20"/>
                  <a:pt x="47" y="21"/>
                </a:cubicBezTo>
                <a:cubicBezTo>
                  <a:pt x="47" y="20"/>
                  <a:pt x="48" y="20"/>
                  <a:pt x="48" y="20"/>
                </a:cubicBezTo>
                <a:cubicBezTo>
                  <a:pt x="48" y="19"/>
                  <a:pt x="49" y="19"/>
                  <a:pt x="49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18"/>
                  <a:pt x="48" y="18"/>
                  <a:pt x="48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8" y="17"/>
                  <a:pt x="47" y="17"/>
                  <a:pt x="47" y="17"/>
                </a:cubicBezTo>
                <a:cubicBezTo>
                  <a:pt x="46" y="17"/>
                  <a:pt x="46" y="16"/>
                  <a:pt x="46" y="16"/>
                </a:cubicBezTo>
                <a:cubicBezTo>
                  <a:pt x="46" y="15"/>
                  <a:pt x="45" y="15"/>
                  <a:pt x="45" y="15"/>
                </a:cubicBezTo>
                <a:cubicBezTo>
                  <a:pt x="45" y="15"/>
                  <a:pt x="45" y="14"/>
                  <a:pt x="45" y="14"/>
                </a:cubicBezTo>
                <a:cubicBezTo>
                  <a:pt x="44" y="14"/>
                  <a:pt x="44" y="15"/>
                  <a:pt x="44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5"/>
                  <a:pt x="42" y="15"/>
                </a:cubicBezTo>
                <a:cubicBezTo>
                  <a:pt x="43" y="15"/>
                  <a:pt x="42" y="15"/>
                  <a:pt x="42" y="15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3"/>
                  <a:pt x="41" y="13"/>
                  <a:pt x="40" y="13"/>
                </a:cubicBezTo>
                <a:cubicBezTo>
                  <a:pt x="40" y="12"/>
                  <a:pt x="38" y="12"/>
                  <a:pt x="38" y="12"/>
                </a:cubicBezTo>
                <a:cubicBezTo>
                  <a:pt x="37" y="13"/>
                  <a:pt x="38" y="13"/>
                  <a:pt x="38" y="14"/>
                </a:cubicBezTo>
                <a:cubicBezTo>
                  <a:pt x="38" y="14"/>
                  <a:pt x="37" y="14"/>
                  <a:pt x="37" y="15"/>
                </a:cubicBezTo>
                <a:cubicBezTo>
                  <a:pt x="37" y="15"/>
                  <a:pt x="38" y="15"/>
                  <a:pt x="38" y="16"/>
                </a:cubicBezTo>
                <a:cubicBezTo>
                  <a:pt x="38" y="17"/>
                  <a:pt x="37" y="17"/>
                  <a:pt x="37" y="17"/>
                </a:cubicBezTo>
                <a:cubicBezTo>
                  <a:pt x="37" y="18"/>
                  <a:pt x="37" y="18"/>
                  <a:pt x="37" y="19"/>
                </a:cubicBezTo>
                <a:cubicBezTo>
                  <a:pt x="38" y="19"/>
                  <a:pt x="37" y="19"/>
                  <a:pt x="37" y="19"/>
                </a:cubicBezTo>
                <a:cubicBezTo>
                  <a:pt x="36" y="20"/>
                  <a:pt x="35" y="19"/>
                  <a:pt x="35" y="18"/>
                </a:cubicBezTo>
                <a:cubicBezTo>
                  <a:pt x="35" y="18"/>
                  <a:pt x="35" y="17"/>
                  <a:pt x="34" y="17"/>
                </a:cubicBezTo>
                <a:cubicBezTo>
                  <a:pt x="34" y="17"/>
                  <a:pt x="33" y="17"/>
                  <a:pt x="33" y="17"/>
                </a:cubicBezTo>
                <a:cubicBezTo>
                  <a:pt x="33" y="16"/>
                  <a:pt x="32" y="16"/>
                  <a:pt x="32" y="16"/>
                </a:cubicBezTo>
                <a:cubicBezTo>
                  <a:pt x="31" y="16"/>
                  <a:pt x="30" y="16"/>
                  <a:pt x="29" y="16"/>
                </a:cubicBezTo>
                <a:cubicBezTo>
                  <a:pt x="30" y="16"/>
                  <a:pt x="29" y="15"/>
                  <a:pt x="29" y="1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30" y="11"/>
                  <a:pt x="30" y="11"/>
                </a:cubicBezTo>
                <a:cubicBezTo>
                  <a:pt x="31" y="12"/>
                  <a:pt x="31" y="12"/>
                  <a:pt x="32" y="11"/>
                </a:cubicBezTo>
                <a:cubicBezTo>
                  <a:pt x="32" y="11"/>
                  <a:pt x="32" y="10"/>
                  <a:pt x="33" y="10"/>
                </a:cubicBezTo>
                <a:cubicBezTo>
                  <a:pt x="33" y="9"/>
                  <a:pt x="34" y="10"/>
                  <a:pt x="35" y="10"/>
                </a:cubicBezTo>
                <a:cubicBezTo>
                  <a:pt x="35" y="10"/>
                  <a:pt x="35" y="9"/>
                  <a:pt x="35" y="9"/>
                </a:cubicBezTo>
                <a:cubicBezTo>
                  <a:pt x="35" y="9"/>
                  <a:pt x="35" y="8"/>
                  <a:pt x="35" y="8"/>
                </a:cubicBezTo>
                <a:cubicBezTo>
                  <a:pt x="34" y="7"/>
                  <a:pt x="33" y="8"/>
                  <a:pt x="34" y="8"/>
                </a:cubicBezTo>
                <a:cubicBezTo>
                  <a:pt x="34" y="8"/>
                  <a:pt x="33" y="10"/>
                  <a:pt x="32" y="9"/>
                </a:cubicBezTo>
                <a:cubicBezTo>
                  <a:pt x="32" y="9"/>
                  <a:pt x="32" y="8"/>
                  <a:pt x="31" y="8"/>
                </a:cubicBezTo>
                <a:cubicBezTo>
                  <a:pt x="31" y="8"/>
                  <a:pt x="31" y="8"/>
                  <a:pt x="31" y="9"/>
                </a:cubicBezTo>
                <a:cubicBezTo>
                  <a:pt x="31" y="8"/>
                  <a:pt x="30" y="8"/>
                  <a:pt x="29" y="8"/>
                </a:cubicBezTo>
                <a:cubicBezTo>
                  <a:pt x="30" y="7"/>
                  <a:pt x="29" y="7"/>
                  <a:pt x="29" y="7"/>
                </a:cubicBezTo>
                <a:cubicBezTo>
                  <a:pt x="29" y="6"/>
                  <a:pt x="28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8" y="9"/>
                  <a:pt x="28" y="9"/>
                </a:cubicBezTo>
                <a:cubicBezTo>
                  <a:pt x="28" y="9"/>
                  <a:pt x="28" y="10"/>
                  <a:pt x="28" y="10"/>
                </a:cubicBezTo>
                <a:cubicBezTo>
                  <a:pt x="27" y="10"/>
                  <a:pt x="27" y="9"/>
                  <a:pt x="27" y="9"/>
                </a:cubicBezTo>
                <a:cubicBezTo>
                  <a:pt x="28" y="9"/>
                  <a:pt x="26" y="9"/>
                  <a:pt x="26" y="9"/>
                </a:cubicBezTo>
                <a:cubicBezTo>
                  <a:pt x="25" y="9"/>
                  <a:pt x="24" y="9"/>
                  <a:pt x="24" y="9"/>
                </a:cubicBezTo>
                <a:cubicBezTo>
                  <a:pt x="24" y="8"/>
                  <a:pt x="24" y="7"/>
                  <a:pt x="24" y="8"/>
                </a:cubicBezTo>
                <a:cubicBezTo>
                  <a:pt x="24" y="7"/>
                  <a:pt x="23" y="7"/>
                  <a:pt x="23" y="7"/>
                </a:cubicBezTo>
                <a:cubicBezTo>
                  <a:pt x="22" y="7"/>
                  <a:pt x="21" y="8"/>
                  <a:pt x="19" y="9"/>
                </a:cubicBezTo>
                <a:cubicBezTo>
                  <a:pt x="19" y="9"/>
                  <a:pt x="20" y="9"/>
                  <a:pt x="20" y="9"/>
                </a:cubicBezTo>
                <a:cubicBezTo>
                  <a:pt x="20" y="8"/>
                  <a:pt x="20" y="8"/>
                  <a:pt x="21" y="8"/>
                </a:cubicBezTo>
                <a:cubicBezTo>
                  <a:pt x="21" y="8"/>
                  <a:pt x="22" y="7"/>
                  <a:pt x="22" y="8"/>
                </a:cubicBezTo>
                <a:cubicBezTo>
                  <a:pt x="22" y="8"/>
                  <a:pt x="23" y="8"/>
                  <a:pt x="23" y="8"/>
                </a:cubicBezTo>
                <a:cubicBezTo>
                  <a:pt x="23" y="8"/>
                  <a:pt x="23" y="8"/>
                  <a:pt x="23" y="9"/>
                </a:cubicBezTo>
                <a:cubicBezTo>
                  <a:pt x="23" y="8"/>
                  <a:pt x="23" y="9"/>
                  <a:pt x="22" y="9"/>
                </a:cubicBezTo>
                <a:cubicBezTo>
                  <a:pt x="22" y="9"/>
                  <a:pt x="21" y="9"/>
                  <a:pt x="21" y="9"/>
                </a:cubicBezTo>
                <a:cubicBezTo>
                  <a:pt x="21" y="9"/>
                  <a:pt x="22" y="10"/>
                  <a:pt x="22" y="10"/>
                </a:cubicBezTo>
                <a:cubicBezTo>
                  <a:pt x="21" y="9"/>
                  <a:pt x="21" y="9"/>
                  <a:pt x="20" y="9"/>
                </a:cubicBezTo>
                <a:cubicBezTo>
                  <a:pt x="20" y="9"/>
                  <a:pt x="19" y="9"/>
                  <a:pt x="19" y="9"/>
                </a:cubicBezTo>
                <a:cubicBezTo>
                  <a:pt x="15" y="11"/>
                  <a:pt x="12" y="14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3" y="20"/>
                  <a:pt x="13" y="21"/>
                </a:cubicBezTo>
                <a:cubicBezTo>
                  <a:pt x="13" y="21"/>
                  <a:pt x="13" y="21"/>
                  <a:pt x="14" y="21"/>
                </a:cubicBezTo>
                <a:cubicBezTo>
                  <a:pt x="14" y="22"/>
                  <a:pt x="13" y="22"/>
                  <a:pt x="13" y="22"/>
                </a:cubicBezTo>
                <a:cubicBezTo>
                  <a:pt x="13" y="22"/>
                  <a:pt x="12" y="21"/>
                  <a:pt x="12" y="22"/>
                </a:cubicBezTo>
                <a:cubicBezTo>
                  <a:pt x="12" y="22"/>
                  <a:pt x="12" y="23"/>
                  <a:pt x="13" y="23"/>
                </a:cubicBezTo>
                <a:cubicBezTo>
                  <a:pt x="12" y="23"/>
                  <a:pt x="12" y="25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3" y="28"/>
                  <a:pt x="13" y="28"/>
                </a:cubicBezTo>
                <a:cubicBezTo>
                  <a:pt x="13" y="28"/>
                  <a:pt x="14" y="30"/>
                  <a:pt x="15" y="30"/>
                </a:cubicBezTo>
                <a:cubicBezTo>
                  <a:pt x="15" y="30"/>
                  <a:pt x="16" y="31"/>
                  <a:pt x="16" y="31"/>
                </a:cubicBezTo>
                <a:cubicBezTo>
                  <a:pt x="17" y="32"/>
                  <a:pt x="17" y="33"/>
                  <a:pt x="17" y="33"/>
                </a:cubicBezTo>
                <a:cubicBezTo>
                  <a:pt x="17" y="34"/>
                  <a:pt x="18" y="34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9" y="35"/>
                  <a:pt x="19" y="36"/>
                </a:cubicBezTo>
                <a:cubicBezTo>
                  <a:pt x="19" y="36"/>
                  <a:pt x="19" y="37"/>
                  <a:pt x="19" y="37"/>
                </a:cubicBezTo>
                <a:cubicBezTo>
                  <a:pt x="20" y="36"/>
                  <a:pt x="19" y="35"/>
                  <a:pt x="18" y="34"/>
                </a:cubicBezTo>
                <a:cubicBezTo>
                  <a:pt x="18" y="34"/>
                  <a:pt x="18" y="34"/>
                  <a:pt x="18" y="33"/>
                </a:cubicBezTo>
                <a:cubicBezTo>
                  <a:pt x="18" y="33"/>
                  <a:pt x="18" y="32"/>
                  <a:pt x="17" y="32"/>
                </a:cubicBezTo>
                <a:cubicBezTo>
                  <a:pt x="18" y="32"/>
                  <a:pt x="18" y="32"/>
                  <a:pt x="18" y="33"/>
                </a:cubicBezTo>
                <a:cubicBezTo>
                  <a:pt x="18" y="33"/>
                  <a:pt x="20" y="35"/>
                  <a:pt x="20" y="35"/>
                </a:cubicBezTo>
                <a:cubicBezTo>
                  <a:pt x="20" y="35"/>
                  <a:pt x="21" y="37"/>
                  <a:pt x="21" y="37"/>
                </a:cubicBezTo>
                <a:cubicBezTo>
                  <a:pt x="21" y="37"/>
                  <a:pt x="22" y="37"/>
                  <a:pt x="22" y="38"/>
                </a:cubicBezTo>
                <a:cubicBezTo>
                  <a:pt x="22" y="38"/>
                  <a:pt x="22" y="39"/>
                  <a:pt x="23" y="40"/>
                </a:cubicBezTo>
                <a:cubicBezTo>
                  <a:pt x="23" y="41"/>
                  <a:pt x="24" y="41"/>
                  <a:pt x="25" y="41"/>
                </a:cubicBezTo>
                <a:cubicBezTo>
                  <a:pt x="25" y="42"/>
                  <a:pt x="26" y="42"/>
                  <a:pt x="26" y="42"/>
                </a:cubicBezTo>
                <a:cubicBezTo>
                  <a:pt x="27" y="43"/>
                  <a:pt x="27" y="42"/>
                  <a:pt x="28" y="42"/>
                </a:cubicBezTo>
                <a:cubicBezTo>
                  <a:pt x="29" y="42"/>
                  <a:pt x="29" y="43"/>
                  <a:pt x="30" y="44"/>
                </a:cubicBezTo>
                <a:cubicBezTo>
                  <a:pt x="31" y="44"/>
                  <a:pt x="32" y="44"/>
                  <a:pt x="32" y="44"/>
                </a:cubicBezTo>
                <a:cubicBezTo>
                  <a:pt x="32" y="44"/>
                  <a:pt x="33" y="46"/>
                  <a:pt x="33" y="46"/>
                </a:cubicBezTo>
                <a:cubicBezTo>
                  <a:pt x="34" y="46"/>
                  <a:pt x="34" y="47"/>
                  <a:pt x="35" y="47"/>
                </a:cubicBezTo>
                <a:cubicBezTo>
                  <a:pt x="35" y="47"/>
                  <a:pt x="35" y="47"/>
                  <a:pt x="35" y="47"/>
                </a:cubicBezTo>
                <a:cubicBezTo>
                  <a:pt x="35" y="47"/>
                  <a:pt x="36" y="48"/>
                  <a:pt x="36" y="48"/>
                </a:cubicBezTo>
                <a:cubicBezTo>
                  <a:pt x="36" y="48"/>
                  <a:pt x="36" y="47"/>
                  <a:pt x="36" y="47"/>
                </a:cubicBezTo>
                <a:cubicBezTo>
                  <a:pt x="36" y="47"/>
                  <a:pt x="35" y="47"/>
                  <a:pt x="34" y="46"/>
                </a:cubicBezTo>
                <a:cubicBezTo>
                  <a:pt x="34" y="46"/>
                  <a:pt x="34" y="45"/>
                  <a:pt x="34" y="45"/>
                </a:cubicBezTo>
                <a:cubicBezTo>
                  <a:pt x="35" y="45"/>
                  <a:pt x="35" y="44"/>
                  <a:pt x="34" y="43"/>
                </a:cubicBezTo>
                <a:cubicBezTo>
                  <a:pt x="34" y="43"/>
                  <a:pt x="34" y="43"/>
                  <a:pt x="34" y="42"/>
                </a:cubicBezTo>
                <a:cubicBezTo>
                  <a:pt x="33" y="43"/>
                  <a:pt x="33" y="42"/>
                  <a:pt x="32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2"/>
                  <a:pt x="32" y="43"/>
                  <a:pt x="32" y="42"/>
                </a:cubicBezTo>
                <a:cubicBezTo>
                  <a:pt x="32" y="42"/>
                  <a:pt x="32" y="41"/>
                  <a:pt x="32" y="41"/>
                </a:cubicBezTo>
                <a:cubicBezTo>
                  <a:pt x="32" y="40"/>
                  <a:pt x="33" y="39"/>
                  <a:pt x="32" y="39"/>
                </a:cubicBezTo>
                <a:cubicBezTo>
                  <a:pt x="31" y="39"/>
                  <a:pt x="31" y="39"/>
                  <a:pt x="31" y="40"/>
                </a:cubicBezTo>
                <a:cubicBezTo>
                  <a:pt x="30" y="40"/>
                  <a:pt x="30" y="40"/>
                  <a:pt x="30" y="41"/>
                </a:cubicBezTo>
                <a:cubicBezTo>
                  <a:pt x="30" y="41"/>
                  <a:pt x="28" y="41"/>
                  <a:pt x="28" y="41"/>
                </a:cubicBezTo>
                <a:cubicBezTo>
                  <a:pt x="27" y="40"/>
                  <a:pt x="27" y="39"/>
                  <a:pt x="27" y="38"/>
                </a:cubicBezTo>
                <a:cubicBezTo>
                  <a:pt x="27" y="37"/>
                  <a:pt x="27" y="36"/>
                  <a:pt x="27" y="35"/>
                </a:cubicBezTo>
                <a:cubicBezTo>
                  <a:pt x="27" y="35"/>
                  <a:pt x="27" y="34"/>
                  <a:pt x="27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9" y="33"/>
                  <a:pt x="30" y="34"/>
                </a:cubicBezTo>
                <a:cubicBezTo>
                  <a:pt x="30" y="34"/>
                  <a:pt x="31" y="34"/>
                  <a:pt x="31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3"/>
                  <a:pt x="32" y="33"/>
                </a:cubicBezTo>
                <a:cubicBezTo>
                  <a:pt x="32" y="33"/>
                  <a:pt x="33" y="33"/>
                  <a:pt x="33" y="33"/>
                </a:cubicBezTo>
                <a:cubicBezTo>
                  <a:pt x="34" y="34"/>
                  <a:pt x="34" y="34"/>
                  <a:pt x="34" y="33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5"/>
                  <a:pt x="35" y="36"/>
                  <a:pt x="36" y="36"/>
                </a:cubicBezTo>
                <a:cubicBezTo>
                  <a:pt x="36" y="37"/>
                  <a:pt x="36" y="35"/>
                  <a:pt x="36" y="35"/>
                </a:cubicBezTo>
                <a:cubicBezTo>
                  <a:pt x="36" y="35"/>
                  <a:pt x="36" y="33"/>
                  <a:pt x="36" y="33"/>
                </a:cubicBezTo>
                <a:cubicBezTo>
                  <a:pt x="35" y="33"/>
                  <a:pt x="35" y="32"/>
                  <a:pt x="36" y="31"/>
                </a:cubicBezTo>
                <a:cubicBezTo>
                  <a:pt x="36" y="31"/>
                  <a:pt x="37" y="31"/>
                  <a:pt x="37" y="31"/>
                </a:cubicBezTo>
                <a:cubicBezTo>
                  <a:pt x="38" y="30"/>
                  <a:pt x="38" y="30"/>
                  <a:pt x="3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9"/>
                  <a:pt x="38" y="28"/>
                  <a:pt x="38" y="29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8" y="27"/>
                  <a:pt x="38" y="27"/>
                </a:cubicBezTo>
                <a:cubicBezTo>
                  <a:pt x="39" y="28"/>
                  <a:pt x="40" y="27"/>
                  <a:pt x="39" y="26"/>
                </a:cubicBezTo>
                <a:cubicBezTo>
                  <a:pt x="40" y="26"/>
                  <a:pt x="41" y="26"/>
                  <a:pt x="41" y="26"/>
                </a:cubicBezTo>
                <a:cubicBezTo>
                  <a:pt x="41" y="26"/>
                  <a:pt x="41" y="25"/>
                  <a:pt x="41" y="25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3" y="24"/>
                  <a:pt x="43" y="23"/>
                </a:cubicBezTo>
                <a:cubicBezTo>
                  <a:pt x="44" y="24"/>
                  <a:pt x="45" y="23"/>
                  <a:pt x="44" y="22"/>
                </a:cubicBezTo>
                <a:cubicBezTo>
                  <a:pt x="44" y="22"/>
                  <a:pt x="44" y="22"/>
                  <a:pt x="43" y="22"/>
                </a:cubicBezTo>
                <a:cubicBezTo>
                  <a:pt x="44" y="22"/>
                  <a:pt x="44" y="22"/>
                  <a:pt x="44" y="22"/>
                </a:cubicBezTo>
                <a:cubicBezTo>
                  <a:pt x="45" y="21"/>
                  <a:pt x="44" y="21"/>
                  <a:pt x="44" y="21"/>
                </a:cubicBezTo>
                <a:cubicBezTo>
                  <a:pt x="43" y="21"/>
                  <a:pt x="43" y="21"/>
                  <a:pt x="42" y="21"/>
                </a:cubicBezTo>
                <a:cubicBezTo>
                  <a:pt x="42" y="22"/>
                  <a:pt x="42" y="22"/>
                  <a:pt x="41" y="22"/>
                </a:cubicBezTo>
                <a:close/>
                <a:moveTo>
                  <a:pt x="50" y="49"/>
                </a:moveTo>
                <a:cubicBezTo>
                  <a:pt x="50" y="49"/>
                  <a:pt x="49" y="49"/>
                  <a:pt x="49" y="49"/>
                </a:cubicBezTo>
                <a:cubicBezTo>
                  <a:pt x="49" y="49"/>
                  <a:pt x="48" y="48"/>
                  <a:pt x="48" y="48"/>
                </a:cubicBezTo>
                <a:cubicBezTo>
                  <a:pt x="48" y="48"/>
                  <a:pt x="47" y="47"/>
                  <a:pt x="47" y="47"/>
                </a:cubicBezTo>
                <a:cubicBezTo>
                  <a:pt x="46" y="46"/>
                  <a:pt x="46" y="46"/>
                  <a:pt x="45" y="46"/>
                </a:cubicBezTo>
                <a:cubicBezTo>
                  <a:pt x="45" y="46"/>
                  <a:pt x="44" y="47"/>
                  <a:pt x="44" y="47"/>
                </a:cubicBezTo>
                <a:cubicBezTo>
                  <a:pt x="44" y="46"/>
                  <a:pt x="43" y="46"/>
                  <a:pt x="43" y="46"/>
                </a:cubicBezTo>
                <a:cubicBezTo>
                  <a:pt x="42" y="46"/>
                  <a:pt x="42" y="45"/>
                  <a:pt x="41" y="46"/>
                </a:cubicBezTo>
                <a:cubicBezTo>
                  <a:pt x="41" y="46"/>
                  <a:pt x="41" y="46"/>
                  <a:pt x="41" y="47"/>
                </a:cubicBezTo>
                <a:cubicBezTo>
                  <a:pt x="40" y="46"/>
                  <a:pt x="41" y="46"/>
                  <a:pt x="41" y="45"/>
                </a:cubicBezTo>
                <a:cubicBezTo>
                  <a:pt x="40" y="45"/>
                  <a:pt x="39" y="46"/>
                  <a:pt x="39" y="46"/>
                </a:cubicBezTo>
                <a:cubicBezTo>
                  <a:pt x="39" y="46"/>
                  <a:pt x="39" y="46"/>
                  <a:pt x="38" y="46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7" y="47"/>
                  <a:pt x="37" y="47"/>
                </a:cubicBezTo>
                <a:cubicBezTo>
                  <a:pt x="37" y="48"/>
                  <a:pt x="37" y="49"/>
                  <a:pt x="37" y="50"/>
                </a:cubicBezTo>
                <a:cubicBezTo>
                  <a:pt x="38" y="50"/>
                  <a:pt x="37" y="51"/>
                  <a:pt x="37" y="52"/>
                </a:cubicBezTo>
                <a:cubicBezTo>
                  <a:pt x="37" y="52"/>
                  <a:pt x="36" y="53"/>
                  <a:pt x="36" y="53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5"/>
                  <a:pt x="36" y="55"/>
                  <a:pt x="36" y="56"/>
                </a:cubicBezTo>
                <a:cubicBezTo>
                  <a:pt x="36" y="56"/>
                  <a:pt x="36" y="56"/>
                  <a:pt x="36" y="57"/>
                </a:cubicBezTo>
                <a:cubicBezTo>
                  <a:pt x="41" y="56"/>
                  <a:pt x="46" y="53"/>
                  <a:pt x="50" y="49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92"/>
          <p:cNvSpPr>
            <a:spLocks noEditPoints="1"/>
          </p:cNvSpPr>
          <p:nvPr/>
        </p:nvSpPr>
        <p:spPr bwMode="auto">
          <a:xfrm>
            <a:off x="6978651" y="3498056"/>
            <a:ext cx="247650" cy="230188"/>
          </a:xfrm>
          <a:custGeom>
            <a:avLst/>
            <a:gdLst/>
            <a:ahLst/>
            <a:cxnLst>
              <a:cxn ang="0">
                <a:pos x="20" y="47"/>
              </a:cxn>
              <a:cxn ang="0">
                <a:pos x="5" y="29"/>
              </a:cxn>
              <a:cxn ang="0">
                <a:pos x="2" y="19"/>
              </a:cxn>
              <a:cxn ang="0">
                <a:pos x="11" y="17"/>
              </a:cxn>
              <a:cxn ang="0">
                <a:pos x="21" y="24"/>
              </a:cxn>
              <a:cxn ang="0">
                <a:pos x="20" y="47"/>
              </a:cxn>
              <a:cxn ang="0">
                <a:pos x="33" y="57"/>
              </a:cxn>
              <a:cxn ang="0">
                <a:pos x="27" y="59"/>
              </a:cxn>
              <a:cxn ang="0">
                <a:pos x="23" y="58"/>
              </a:cxn>
              <a:cxn ang="0">
                <a:pos x="22" y="49"/>
              </a:cxn>
              <a:cxn ang="0">
                <a:pos x="22" y="18"/>
              </a:cxn>
              <a:cxn ang="0">
                <a:pos x="25" y="9"/>
              </a:cxn>
              <a:cxn ang="0">
                <a:pos x="28" y="9"/>
              </a:cxn>
              <a:cxn ang="0">
                <a:pos x="34" y="12"/>
              </a:cxn>
              <a:cxn ang="0">
                <a:pos x="33" y="57"/>
              </a:cxn>
              <a:cxn ang="0">
                <a:pos x="44" y="52"/>
              </a:cxn>
              <a:cxn ang="0">
                <a:pos x="41" y="42"/>
              </a:cxn>
              <a:cxn ang="0">
                <a:pos x="41" y="27"/>
              </a:cxn>
              <a:cxn ang="0">
                <a:pos x="37" y="14"/>
              </a:cxn>
              <a:cxn ang="0">
                <a:pos x="46" y="22"/>
              </a:cxn>
              <a:cxn ang="0">
                <a:pos x="47" y="25"/>
              </a:cxn>
              <a:cxn ang="0">
                <a:pos x="47" y="39"/>
              </a:cxn>
              <a:cxn ang="0">
                <a:pos x="44" y="52"/>
              </a:cxn>
              <a:cxn ang="0">
                <a:pos x="58" y="63"/>
              </a:cxn>
              <a:cxn ang="0">
                <a:pos x="51" y="67"/>
              </a:cxn>
              <a:cxn ang="0">
                <a:pos x="48" y="66"/>
              </a:cxn>
              <a:cxn ang="0">
                <a:pos x="45" y="57"/>
              </a:cxn>
              <a:cxn ang="0">
                <a:pos x="45" y="11"/>
              </a:cxn>
              <a:cxn ang="0">
                <a:pos x="48" y="1"/>
              </a:cxn>
              <a:cxn ang="0">
                <a:pos x="51" y="0"/>
              </a:cxn>
              <a:cxn ang="0">
                <a:pos x="58" y="4"/>
              </a:cxn>
              <a:cxn ang="0">
                <a:pos x="58" y="63"/>
              </a:cxn>
            </a:cxnLst>
            <a:rect l="0" t="0" r="r" b="b"/>
            <a:pathLst>
              <a:path w="72" h="67">
                <a:moveTo>
                  <a:pt x="20" y="47"/>
                </a:moveTo>
                <a:cubicBezTo>
                  <a:pt x="17" y="35"/>
                  <a:pt x="5" y="29"/>
                  <a:pt x="5" y="29"/>
                </a:cubicBezTo>
                <a:cubicBezTo>
                  <a:pt x="2" y="27"/>
                  <a:pt x="0" y="23"/>
                  <a:pt x="2" y="19"/>
                </a:cubicBezTo>
                <a:cubicBezTo>
                  <a:pt x="4" y="16"/>
                  <a:pt x="8" y="15"/>
                  <a:pt x="11" y="17"/>
                </a:cubicBezTo>
                <a:cubicBezTo>
                  <a:pt x="12" y="17"/>
                  <a:pt x="16" y="19"/>
                  <a:pt x="21" y="24"/>
                </a:cubicBezTo>
                <a:cubicBezTo>
                  <a:pt x="23" y="29"/>
                  <a:pt x="25" y="39"/>
                  <a:pt x="20" y="47"/>
                </a:cubicBezTo>
                <a:close/>
                <a:moveTo>
                  <a:pt x="33" y="57"/>
                </a:moveTo>
                <a:cubicBezTo>
                  <a:pt x="32" y="58"/>
                  <a:pt x="29" y="59"/>
                  <a:pt x="27" y="59"/>
                </a:cubicBezTo>
                <a:cubicBezTo>
                  <a:pt x="26" y="59"/>
                  <a:pt x="25" y="59"/>
                  <a:pt x="23" y="58"/>
                </a:cubicBezTo>
                <a:cubicBezTo>
                  <a:pt x="20" y="56"/>
                  <a:pt x="20" y="52"/>
                  <a:pt x="22" y="49"/>
                </a:cubicBezTo>
                <a:cubicBezTo>
                  <a:pt x="30" y="37"/>
                  <a:pt x="22" y="19"/>
                  <a:pt x="22" y="18"/>
                </a:cubicBezTo>
                <a:cubicBezTo>
                  <a:pt x="20" y="15"/>
                  <a:pt x="21" y="11"/>
                  <a:pt x="25" y="9"/>
                </a:cubicBezTo>
                <a:cubicBezTo>
                  <a:pt x="26" y="9"/>
                  <a:pt x="27" y="9"/>
                  <a:pt x="28" y="9"/>
                </a:cubicBezTo>
                <a:cubicBezTo>
                  <a:pt x="30" y="9"/>
                  <a:pt x="33" y="10"/>
                  <a:pt x="34" y="12"/>
                </a:cubicBezTo>
                <a:cubicBezTo>
                  <a:pt x="34" y="13"/>
                  <a:pt x="46" y="38"/>
                  <a:pt x="33" y="57"/>
                </a:cubicBezTo>
                <a:close/>
                <a:moveTo>
                  <a:pt x="44" y="52"/>
                </a:moveTo>
                <a:cubicBezTo>
                  <a:pt x="44" y="48"/>
                  <a:pt x="43" y="45"/>
                  <a:pt x="41" y="42"/>
                </a:cubicBezTo>
                <a:cubicBezTo>
                  <a:pt x="42" y="37"/>
                  <a:pt x="42" y="32"/>
                  <a:pt x="41" y="27"/>
                </a:cubicBezTo>
                <a:cubicBezTo>
                  <a:pt x="40" y="21"/>
                  <a:pt x="39" y="16"/>
                  <a:pt x="37" y="14"/>
                </a:cubicBezTo>
                <a:cubicBezTo>
                  <a:pt x="40" y="16"/>
                  <a:pt x="43" y="18"/>
                  <a:pt x="46" y="22"/>
                </a:cubicBezTo>
                <a:cubicBezTo>
                  <a:pt x="46" y="23"/>
                  <a:pt x="46" y="24"/>
                  <a:pt x="47" y="25"/>
                </a:cubicBezTo>
                <a:cubicBezTo>
                  <a:pt x="47" y="30"/>
                  <a:pt x="47" y="35"/>
                  <a:pt x="47" y="39"/>
                </a:cubicBezTo>
                <a:cubicBezTo>
                  <a:pt x="46" y="43"/>
                  <a:pt x="45" y="48"/>
                  <a:pt x="44" y="52"/>
                </a:cubicBezTo>
                <a:close/>
                <a:moveTo>
                  <a:pt x="58" y="63"/>
                </a:moveTo>
                <a:cubicBezTo>
                  <a:pt x="56" y="66"/>
                  <a:pt x="54" y="67"/>
                  <a:pt x="51" y="67"/>
                </a:cubicBezTo>
                <a:cubicBezTo>
                  <a:pt x="50" y="67"/>
                  <a:pt x="49" y="67"/>
                  <a:pt x="48" y="66"/>
                </a:cubicBezTo>
                <a:cubicBezTo>
                  <a:pt x="45" y="65"/>
                  <a:pt x="43" y="61"/>
                  <a:pt x="45" y="57"/>
                </a:cubicBezTo>
                <a:cubicBezTo>
                  <a:pt x="56" y="32"/>
                  <a:pt x="45" y="11"/>
                  <a:pt x="45" y="11"/>
                </a:cubicBezTo>
                <a:cubicBezTo>
                  <a:pt x="43" y="7"/>
                  <a:pt x="45" y="3"/>
                  <a:pt x="48" y="1"/>
                </a:cubicBezTo>
                <a:cubicBezTo>
                  <a:pt x="49" y="1"/>
                  <a:pt x="50" y="0"/>
                  <a:pt x="51" y="0"/>
                </a:cubicBezTo>
                <a:cubicBezTo>
                  <a:pt x="54" y="0"/>
                  <a:pt x="57" y="2"/>
                  <a:pt x="58" y="4"/>
                </a:cubicBezTo>
                <a:cubicBezTo>
                  <a:pt x="58" y="5"/>
                  <a:pt x="72" y="32"/>
                  <a:pt x="58" y="63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93"/>
          <p:cNvSpPr>
            <a:spLocks noEditPoints="1"/>
          </p:cNvSpPr>
          <p:nvPr/>
        </p:nvSpPr>
        <p:spPr bwMode="auto">
          <a:xfrm>
            <a:off x="7462838" y="3515519"/>
            <a:ext cx="209550" cy="212725"/>
          </a:xfrm>
          <a:custGeom>
            <a:avLst/>
            <a:gdLst/>
            <a:ahLst/>
            <a:cxnLst>
              <a:cxn ang="0">
                <a:pos x="61" y="51"/>
              </a:cxn>
              <a:cxn ang="0">
                <a:pos x="50" y="62"/>
              </a:cxn>
              <a:cxn ang="0">
                <a:pos x="11" y="62"/>
              </a:cxn>
              <a:cxn ang="0">
                <a:pos x="0" y="51"/>
              </a:cxn>
              <a:cxn ang="0">
                <a:pos x="0" y="12"/>
              </a:cxn>
              <a:cxn ang="0">
                <a:pos x="11" y="0"/>
              </a:cxn>
              <a:cxn ang="0">
                <a:pos x="50" y="0"/>
              </a:cxn>
              <a:cxn ang="0">
                <a:pos x="61" y="12"/>
              </a:cxn>
              <a:cxn ang="0">
                <a:pos x="61" y="51"/>
              </a:cxn>
              <a:cxn ang="0">
                <a:pos x="47" y="11"/>
              </a:cxn>
              <a:cxn ang="0">
                <a:pos x="41" y="11"/>
              </a:cxn>
              <a:cxn ang="0">
                <a:pos x="31" y="31"/>
              </a:cxn>
              <a:cxn ang="0">
                <a:pos x="30" y="31"/>
              </a:cxn>
              <a:cxn ang="0">
                <a:pos x="21" y="11"/>
              </a:cxn>
              <a:cxn ang="0">
                <a:pos x="15" y="11"/>
              </a:cxn>
              <a:cxn ang="0">
                <a:pos x="28" y="35"/>
              </a:cxn>
              <a:cxn ang="0">
                <a:pos x="28" y="53"/>
              </a:cxn>
              <a:cxn ang="0">
                <a:pos x="33" y="53"/>
              </a:cxn>
              <a:cxn ang="0">
                <a:pos x="33" y="35"/>
              </a:cxn>
              <a:cxn ang="0">
                <a:pos x="47" y="11"/>
              </a:cxn>
            </a:cxnLst>
            <a:rect l="0" t="0" r="r" b="b"/>
            <a:pathLst>
              <a:path w="61" h="62">
                <a:moveTo>
                  <a:pt x="61" y="51"/>
                </a:moveTo>
                <a:cubicBezTo>
                  <a:pt x="61" y="57"/>
                  <a:pt x="56" y="62"/>
                  <a:pt x="50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5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5" y="0"/>
                  <a:pt x="1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6" y="0"/>
                  <a:pt x="61" y="6"/>
                  <a:pt x="61" y="12"/>
                </a:cubicBezTo>
                <a:lnTo>
                  <a:pt x="61" y="51"/>
                </a:lnTo>
                <a:close/>
                <a:moveTo>
                  <a:pt x="47" y="11"/>
                </a:moveTo>
                <a:cubicBezTo>
                  <a:pt x="41" y="11"/>
                  <a:pt x="41" y="11"/>
                  <a:pt x="41" y="11"/>
                </a:cubicBezTo>
                <a:cubicBezTo>
                  <a:pt x="37" y="18"/>
                  <a:pt x="33" y="24"/>
                  <a:pt x="31" y="31"/>
                </a:cubicBezTo>
                <a:cubicBezTo>
                  <a:pt x="30" y="31"/>
                  <a:pt x="30" y="31"/>
                  <a:pt x="30" y="31"/>
                </a:cubicBezTo>
                <a:cubicBezTo>
                  <a:pt x="27" y="25"/>
                  <a:pt x="24" y="18"/>
                  <a:pt x="21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28" y="35"/>
                  <a:pt x="28" y="35"/>
                  <a:pt x="28" y="35"/>
                </a:cubicBezTo>
                <a:cubicBezTo>
                  <a:pt x="28" y="53"/>
                  <a:pt x="28" y="53"/>
                  <a:pt x="28" y="53"/>
                </a:cubicBezTo>
                <a:cubicBezTo>
                  <a:pt x="33" y="53"/>
                  <a:pt x="33" y="53"/>
                  <a:pt x="33" y="53"/>
                </a:cubicBezTo>
                <a:cubicBezTo>
                  <a:pt x="33" y="35"/>
                  <a:pt x="33" y="35"/>
                  <a:pt x="33" y="35"/>
                </a:cubicBezTo>
                <a:lnTo>
                  <a:pt x="47" y="11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94"/>
          <p:cNvSpPr>
            <a:spLocks noEditPoints="1"/>
          </p:cNvSpPr>
          <p:nvPr/>
        </p:nvSpPr>
        <p:spPr bwMode="auto">
          <a:xfrm>
            <a:off x="7958138" y="3498056"/>
            <a:ext cx="212725" cy="247650"/>
          </a:xfrm>
          <a:custGeom>
            <a:avLst/>
            <a:gdLst/>
            <a:ahLst/>
            <a:cxnLst>
              <a:cxn ang="0">
                <a:pos x="59" y="47"/>
              </a:cxn>
              <a:cxn ang="0">
                <a:pos x="57" y="56"/>
              </a:cxn>
              <a:cxn ang="0">
                <a:pos x="57" y="67"/>
              </a:cxn>
              <a:cxn ang="0">
                <a:pos x="52" y="72"/>
              </a:cxn>
              <a:cxn ang="0">
                <a:pos x="26" y="72"/>
              </a:cxn>
              <a:cxn ang="0">
                <a:pos x="21" y="67"/>
              </a:cxn>
              <a:cxn ang="0">
                <a:pos x="21" y="56"/>
              </a:cxn>
              <a:cxn ang="0">
                <a:pos x="16" y="50"/>
              </a:cxn>
              <a:cxn ang="0">
                <a:pos x="11" y="46"/>
              </a:cxn>
              <a:cxn ang="0">
                <a:pos x="0" y="36"/>
              </a:cxn>
              <a:cxn ang="0">
                <a:pos x="11" y="25"/>
              </a:cxn>
              <a:cxn ang="0">
                <a:pos x="16" y="26"/>
              </a:cxn>
              <a:cxn ang="0">
                <a:pos x="16" y="11"/>
              </a:cxn>
              <a:cxn ang="0">
                <a:pos x="26" y="0"/>
              </a:cxn>
              <a:cxn ang="0">
                <a:pos x="36" y="11"/>
              </a:cxn>
              <a:cxn ang="0">
                <a:pos x="36" y="17"/>
              </a:cxn>
              <a:cxn ang="0">
                <a:pos x="41" y="19"/>
              </a:cxn>
              <a:cxn ang="0">
                <a:pos x="43" y="19"/>
              </a:cxn>
              <a:cxn ang="0">
                <a:pos x="50" y="21"/>
              </a:cxn>
              <a:cxn ang="0">
                <a:pos x="62" y="34"/>
              </a:cxn>
              <a:cxn ang="0">
                <a:pos x="59" y="47"/>
              </a:cxn>
              <a:cxn ang="0">
                <a:pos x="50" y="26"/>
              </a:cxn>
              <a:cxn ang="0">
                <a:pos x="48" y="26"/>
              </a:cxn>
              <a:cxn ang="0">
                <a:pos x="43" y="24"/>
              </a:cxn>
              <a:cxn ang="0">
                <a:pos x="40" y="25"/>
              </a:cxn>
              <a:cxn ang="0">
                <a:pos x="35" y="22"/>
              </a:cxn>
              <a:cxn ang="0">
                <a:pos x="31" y="24"/>
              </a:cxn>
              <a:cxn ang="0">
                <a:pos x="31" y="11"/>
              </a:cxn>
              <a:cxn ang="0">
                <a:pos x="26" y="5"/>
              </a:cxn>
              <a:cxn ang="0">
                <a:pos x="21" y="11"/>
              </a:cxn>
              <a:cxn ang="0">
                <a:pos x="21" y="34"/>
              </a:cxn>
              <a:cxn ang="0">
                <a:pos x="11" y="30"/>
              </a:cxn>
              <a:cxn ang="0">
                <a:pos x="6" y="36"/>
              </a:cxn>
              <a:cxn ang="0">
                <a:pos x="11" y="40"/>
              </a:cxn>
              <a:cxn ang="0">
                <a:pos x="14" y="41"/>
              </a:cxn>
              <a:cxn ang="0">
                <a:pos x="20" y="46"/>
              </a:cxn>
              <a:cxn ang="0">
                <a:pos x="26" y="56"/>
              </a:cxn>
              <a:cxn ang="0">
                <a:pos x="26" y="57"/>
              </a:cxn>
              <a:cxn ang="0">
                <a:pos x="52" y="57"/>
              </a:cxn>
              <a:cxn ang="0">
                <a:pos x="52" y="56"/>
              </a:cxn>
              <a:cxn ang="0">
                <a:pos x="57" y="34"/>
              </a:cxn>
              <a:cxn ang="0">
                <a:pos x="50" y="26"/>
              </a:cxn>
              <a:cxn ang="0">
                <a:pos x="49" y="62"/>
              </a:cxn>
              <a:cxn ang="0">
                <a:pos x="47" y="65"/>
              </a:cxn>
              <a:cxn ang="0">
                <a:pos x="49" y="67"/>
              </a:cxn>
              <a:cxn ang="0">
                <a:pos x="52" y="65"/>
              </a:cxn>
              <a:cxn ang="0">
                <a:pos x="49" y="62"/>
              </a:cxn>
            </a:cxnLst>
            <a:rect l="0" t="0" r="r" b="b"/>
            <a:pathLst>
              <a:path w="62" h="72">
                <a:moveTo>
                  <a:pt x="59" y="47"/>
                </a:moveTo>
                <a:cubicBezTo>
                  <a:pt x="59" y="49"/>
                  <a:pt x="57" y="53"/>
                  <a:pt x="57" y="56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70"/>
                  <a:pt x="55" y="72"/>
                  <a:pt x="52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23" y="72"/>
                  <a:pt x="21" y="70"/>
                  <a:pt x="21" y="67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4"/>
                  <a:pt x="18" y="51"/>
                  <a:pt x="16" y="50"/>
                </a:cubicBezTo>
                <a:cubicBezTo>
                  <a:pt x="15" y="48"/>
                  <a:pt x="13" y="47"/>
                  <a:pt x="11" y="46"/>
                </a:cubicBezTo>
                <a:cubicBezTo>
                  <a:pt x="7" y="43"/>
                  <a:pt x="0" y="42"/>
                  <a:pt x="0" y="36"/>
                </a:cubicBezTo>
                <a:cubicBezTo>
                  <a:pt x="0" y="30"/>
                  <a:pt x="4" y="25"/>
                  <a:pt x="11" y="25"/>
                </a:cubicBezTo>
                <a:cubicBezTo>
                  <a:pt x="13" y="25"/>
                  <a:pt x="14" y="25"/>
                  <a:pt x="16" y="26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5"/>
                  <a:pt x="21" y="0"/>
                  <a:pt x="26" y="0"/>
                </a:cubicBezTo>
                <a:cubicBezTo>
                  <a:pt x="32" y="0"/>
                  <a:pt x="36" y="5"/>
                  <a:pt x="36" y="11"/>
                </a:cubicBezTo>
                <a:cubicBezTo>
                  <a:pt x="36" y="17"/>
                  <a:pt x="36" y="17"/>
                  <a:pt x="36" y="17"/>
                </a:cubicBezTo>
                <a:cubicBezTo>
                  <a:pt x="38" y="18"/>
                  <a:pt x="40" y="18"/>
                  <a:pt x="41" y="19"/>
                </a:cubicBezTo>
                <a:cubicBezTo>
                  <a:pt x="42" y="19"/>
                  <a:pt x="42" y="19"/>
                  <a:pt x="43" y="19"/>
                </a:cubicBezTo>
                <a:cubicBezTo>
                  <a:pt x="46" y="19"/>
                  <a:pt x="48" y="20"/>
                  <a:pt x="50" y="21"/>
                </a:cubicBezTo>
                <a:cubicBezTo>
                  <a:pt x="58" y="21"/>
                  <a:pt x="62" y="26"/>
                  <a:pt x="62" y="34"/>
                </a:cubicBezTo>
                <a:cubicBezTo>
                  <a:pt x="62" y="38"/>
                  <a:pt x="61" y="42"/>
                  <a:pt x="59" y="47"/>
                </a:cubicBezTo>
                <a:close/>
                <a:moveTo>
                  <a:pt x="50" y="26"/>
                </a:moveTo>
                <a:cubicBezTo>
                  <a:pt x="50" y="26"/>
                  <a:pt x="49" y="26"/>
                  <a:pt x="48" y="26"/>
                </a:cubicBezTo>
                <a:cubicBezTo>
                  <a:pt x="47" y="25"/>
                  <a:pt x="45" y="24"/>
                  <a:pt x="43" y="24"/>
                </a:cubicBezTo>
                <a:cubicBezTo>
                  <a:pt x="42" y="24"/>
                  <a:pt x="41" y="24"/>
                  <a:pt x="40" y="25"/>
                </a:cubicBezTo>
                <a:cubicBezTo>
                  <a:pt x="39" y="23"/>
                  <a:pt x="37" y="22"/>
                  <a:pt x="35" y="22"/>
                </a:cubicBezTo>
                <a:cubicBezTo>
                  <a:pt x="34" y="22"/>
                  <a:pt x="32" y="23"/>
                  <a:pt x="31" y="24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8"/>
                  <a:pt x="29" y="5"/>
                  <a:pt x="26" y="5"/>
                </a:cubicBezTo>
                <a:cubicBezTo>
                  <a:pt x="23" y="5"/>
                  <a:pt x="21" y="8"/>
                  <a:pt x="21" y="11"/>
                </a:cubicBezTo>
                <a:cubicBezTo>
                  <a:pt x="21" y="34"/>
                  <a:pt x="21" y="34"/>
                  <a:pt x="21" y="34"/>
                </a:cubicBezTo>
                <a:cubicBezTo>
                  <a:pt x="19" y="34"/>
                  <a:pt x="16" y="30"/>
                  <a:pt x="11" y="30"/>
                </a:cubicBezTo>
                <a:cubicBezTo>
                  <a:pt x="7" y="30"/>
                  <a:pt x="6" y="33"/>
                  <a:pt x="6" y="36"/>
                </a:cubicBezTo>
                <a:cubicBezTo>
                  <a:pt x="6" y="37"/>
                  <a:pt x="10" y="39"/>
                  <a:pt x="11" y="40"/>
                </a:cubicBezTo>
                <a:cubicBezTo>
                  <a:pt x="12" y="40"/>
                  <a:pt x="13" y="41"/>
                  <a:pt x="14" y="41"/>
                </a:cubicBezTo>
                <a:cubicBezTo>
                  <a:pt x="16" y="43"/>
                  <a:pt x="18" y="44"/>
                  <a:pt x="20" y="46"/>
                </a:cubicBezTo>
                <a:cubicBezTo>
                  <a:pt x="23" y="48"/>
                  <a:pt x="26" y="51"/>
                  <a:pt x="26" y="56"/>
                </a:cubicBezTo>
                <a:cubicBezTo>
                  <a:pt x="26" y="57"/>
                  <a:pt x="26" y="57"/>
                  <a:pt x="26" y="57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49"/>
                  <a:pt x="57" y="42"/>
                  <a:pt x="57" y="34"/>
                </a:cubicBezTo>
                <a:cubicBezTo>
                  <a:pt x="57" y="29"/>
                  <a:pt x="55" y="26"/>
                  <a:pt x="50" y="26"/>
                </a:cubicBezTo>
                <a:close/>
                <a:moveTo>
                  <a:pt x="49" y="62"/>
                </a:moveTo>
                <a:cubicBezTo>
                  <a:pt x="48" y="62"/>
                  <a:pt x="47" y="63"/>
                  <a:pt x="47" y="65"/>
                </a:cubicBezTo>
                <a:cubicBezTo>
                  <a:pt x="47" y="66"/>
                  <a:pt x="48" y="67"/>
                  <a:pt x="49" y="67"/>
                </a:cubicBezTo>
                <a:cubicBezTo>
                  <a:pt x="51" y="67"/>
                  <a:pt x="52" y="66"/>
                  <a:pt x="52" y="65"/>
                </a:cubicBezTo>
                <a:cubicBezTo>
                  <a:pt x="52" y="63"/>
                  <a:pt x="51" y="62"/>
                  <a:pt x="49" y="6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95"/>
          <p:cNvSpPr>
            <a:spLocks/>
          </p:cNvSpPr>
          <p:nvPr/>
        </p:nvSpPr>
        <p:spPr bwMode="auto">
          <a:xfrm>
            <a:off x="8453438" y="3515519"/>
            <a:ext cx="247650" cy="212725"/>
          </a:xfrm>
          <a:custGeom>
            <a:avLst/>
            <a:gdLst/>
            <a:ahLst/>
            <a:cxnLst>
              <a:cxn ang="0">
                <a:pos x="35" y="61"/>
              </a:cxn>
              <a:cxn ang="0">
                <a:pos x="10" y="37"/>
              </a:cxn>
              <a:cxn ang="0">
                <a:pos x="0" y="19"/>
              </a:cxn>
              <a:cxn ang="0">
                <a:pos x="20" y="0"/>
              </a:cxn>
              <a:cxn ang="0">
                <a:pos x="36" y="9"/>
              </a:cxn>
              <a:cxn ang="0">
                <a:pos x="53" y="0"/>
              </a:cxn>
              <a:cxn ang="0">
                <a:pos x="72" y="19"/>
              </a:cxn>
              <a:cxn ang="0">
                <a:pos x="63" y="37"/>
              </a:cxn>
              <a:cxn ang="0">
                <a:pos x="38" y="61"/>
              </a:cxn>
              <a:cxn ang="0">
                <a:pos x="36" y="62"/>
              </a:cxn>
              <a:cxn ang="0">
                <a:pos x="35" y="61"/>
              </a:cxn>
            </a:cxnLst>
            <a:rect l="0" t="0" r="r" b="b"/>
            <a:pathLst>
              <a:path w="72" h="62">
                <a:moveTo>
                  <a:pt x="35" y="61"/>
                </a:moveTo>
                <a:cubicBezTo>
                  <a:pt x="10" y="37"/>
                  <a:pt x="10" y="37"/>
                  <a:pt x="10" y="37"/>
                </a:cubicBezTo>
                <a:cubicBezTo>
                  <a:pt x="9" y="37"/>
                  <a:pt x="0" y="29"/>
                  <a:pt x="0" y="19"/>
                </a:cubicBezTo>
                <a:cubicBezTo>
                  <a:pt x="0" y="7"/>
                  <a:pt x="8" y="0"/>
                  <a:pt x="20" y="0"/>
                </a:cubicBezTo>
                <a:cubicBezTo>
                  <a:pt x="27" y="0"/>
                  <a:pt x="33" y="6"/>
                  <a:pt x="36" y="9"/>
                </a:cubicBezTo>
                <a:cubicBezTo>
                  <a:pt x="40" y="6"/>
                  <a:pt x="46" y="0"/>
                  <a:pt x="53" y="0"/>
                </a:cubicBezTo>
                <a:cubicBezTo>
                  <a:pt x="65" y="0"/>
                  <a:pt x="72" y="7"/>
                  <a:pt x="72" y="19"/>
                </a:cubicBezTo>
                <a:cubicBezTo>
                  <a:pt x="72" y="29"/>
                  <a:pt x="64" y="37"/>
                  <a:pt x="63" y="37"/>
                </a:cubicBezTo>
                <a:cubicBezTo>
                  <a:pt x="38" y="61"/>
                  <a:pt x="38" y="61"/>
                  <a:pt x="38" y="61"/>
                </a:cubicBezTo>
                <a:cubicBezTo>
                  <a:pt x="38" y="62"/>
                  <a:pt x="37" y="62"/>
                  <a:pt x="36" y="62"/>
                </a:cubicBezTo>
                <a:cubicBezTo>
                  <a:pt x="36" y="62"/>
                  <a:pt x="35" y="62"/>
                  <a:pt x="35" y="6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96"/>
          <p:cNvSpPr>
            <a:spLocks noEditPoints="1"/>
          </p:cNvSpPr>
          <p:nvPr/>
        </p:nvSpPr>
        <p:spPr bwMode="auto">
          <a:xfrm>
            <a:off x="8948738" y="3498056"/>
            <a:ext cx="195263" cy="247650"/>
          </a:xfrm>
          <a:custGeom>
            <a:avLst/>
            <a:gdLst/>
            <a:ahLst/>
            <a:cxnLst>
              <a:cxn ang="0">
                <a:pos x="3" y="72"/>
              </a:cxn>
              <a:cxn ang="0">
                <a:pos x="3" y="16"/>
              </a:cxn>
              <a:cxn ang="0">
                <a:pos x="20" y="0"/>
              </a:cxn>
              <a:cxn ang="0">
                <a:pos x="42" y="16"/>
              </a:cxn>
              <a:cxn ang="0">
                <a:pos x="57" y="70"/>
              </a:cxn>
              <a:cxn ang="0">
                <a:pos x="42" y="21"/>
              </a:cxn>
              <a:cxn ang="0">
                <a:pos x="20" y="26"/>
              </a:cxn>
              <a:cxn ang="0">
                <a:pos x="6" y="21"/>
              </a:cxn>
              <a:cxn ang="0">
                <a:pos x="21" y="58"/>
              </a:cxn>
              <a:cxn ang="0">
                <a:pos x="36" y="58"/>
              </a:cxn>
              <a:cxn ang="0">
                <a:pos x="16" y="35"/>
              </a:cxn>
              <a:cxn ang="0">
                <a:pos x="11" y="35"/>
              </a:cxn>
              <a:cxn ang="0">
                <a:pos x="15" y="31"/>
              </a:cxn>
              <a:cxn ang="0">
                <a:pos x="16" y="45"/>
              </a:cxn>
              <a:cxn ang="0">
                <a:pos x="11" y="45"/>
              </a:cxn>
              <a:cxn ang="0">
                <a:pos x="15" y="41"/>
              </a:cxn>
              <a:cxn ang="0">
                <a:pos x="16" y="56"/>
              </a:cxn>
              <a:cxn ang="0">
                <a:pos x="11" y="56"/>
              </a:cxn>
              <a:cxn ang="0">
                <a:pos x="15" y="52"/>
              </a:cxn>
              <a:cxn ang="0">
                <a:pos x="36" y="7"/>
              </a:cxn>
              <a:cxn ang="0">
                <a:pos x="31" y="7"/>
              </a:cxn>
              <a:cxn ang="0">
                <a:pos x="26" y="7"/>
              </a:cxn>
              <a:cxn ang="0">
                <a:pos x="21" y="7"/>
              </a:cxn>
              <a:cxn ang="0">
                <a:pos x="25" y="21"/>
              </a:cxn>
              <a:cxn ang="0">
                <a:pos x="31" y="16"/>
              </a:cxn>
              <a:cxn ang="0">
                <a:pos x="35" y="21"/>
              </a:cxn>
              <a:cxn ang="0">
                <a:pos x="26" y="35"/>
              </a:cxn>
              <a:cxn ang="0">
                <a:pos x="21" y="35"/>
              </a:cxn>
              <a:cxn ang="0">
                <a:pos x="25" y="31"/>
              </a:cxn>
              <a:cxn ang="0">
                <a:pos x="26" y="45"/>
              </a:cxn>
              <a:cxn ang="0">
                <a:pos x="21" y="45"/>
              </a:cxn>
              <a:cxn ang="0">
                <a:pos x="25" y="41"/>
              </a:cxn>
              <a:cxn ang="0">
                <a:pos x="36" y="35"/>
              </a:cxn>
              <a:cxn ang="0">
                <a:pos x="31" y="35"/>
              </a:cxn>
              <a:cxn ang="0">
                <a:pos x="35" y="31"/>
              </a:cxn>
              <a:cxn ang="0">
                <a:pos x="36" y="45"/>
              </a:cxn>
              <a:cxn ang="0">
                <a:pos x="31" y="45"/>
              </a:cxn>
              <a:cxn ang="0">
                <a:pos x="35" y="41"/>
              </a:cxn>
              <a:cxn ang="0">
                <a:pos x="47" y="35"/>
              </a:cxn>
              <a:cxn ang="0">
                <a:pos x="42" y="35"/>
              </a:cxn>
              <a:cxn ang="0">
                <a:pos x="45" y="31"/>
              </a:cxn>
              <a:cxn ang="0">
                <a:pos x="47" y="45"/>
              </a:cxn>
              <a:cxn ang="0">
                <a:pos x="42" y="45"/>
              </a:cxn>
              <a:cxn ang="0">
                <a:pos x="45" y="41"/>
              </a:cxn>
              <a:cxn ang="0">
                <a:pos x="47" y="56"/>
              </a:cxn>
              <a:cxn ang="0">
                <a:pos x="42" y="56"/>
              </a:cxn>
              <a:cxn ang="0">
                <a:pos x="45" y="52"/>
              </a:cxn>
            </a:cxnLst>
            <a:rect l="0" t="0" r="r" b="b"/>
            <a:pathLst>
              <a:path w="57" h="72">
                <a:moveTo>
                  <a:pt x="57" y="70"/>
                </a:moveTo>
                <a:cubicBezTo>
                  <a:pt x="57" y="71"/>
                  <a:pt x="56" y="72"/>
                  <a:pt x="54" y="72"/>
                </a:cubicBezTo>
                <a:cubicBezTo>
                  <a:pt x="3" y="72"/>
                  <a:pt x="3" y="72"/>
                  <a:pt x="3" y="72"/>
                </a:cubicBezTo>
                <a:cubicBezTo>
                  <a:pt x="2" y="72"/>
                  <a:pt x="0" y="71"/>
                  <a:pt x="0" y="7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2" y="16"/>
                  <a:pt x="3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2"/>
                  <a:pt x="18" y="0"/>
                  <a:pt x="2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0" y="0"/>
                  <a:pt x="42" y="2"/>
                  <a:pt x="42" y="4"/>
                </a:cubicBezTo>
                <a:cubicBezTo>
                  <a:pt x="42" y="16"/>
                  <a:pt x="42" y="16"/>
                  <a:pt x="42" y="16"/>
                </a:cubicBezTo>
                <a:cubicBezTo>
                  <a:pt x="54" y="16"/>
                  <a:pt x="54" y="16"/>
                  <a:pt x="54" y="16"/>
                </a:cubicBezTo>
                <a:cubicBezTo>
                  <a:pt x="56" y="16"/>
                  <a:pt x="57" y="17"/>
                  <a:pt x="57" y="18"/>
                </a:cubicBezTo>
                <a:lnTo>
                  <a:pt x="57" y="70"/>
                </a:lnTo>
                <a:close/>
                <a:moveTo>
                  <a:pt x="52" y="67"/>
                </a:moveTo>
                <a:cubicBezTo>
                  <a:pt x="52" y="21"/>
                  <a:pt x="52" y="21"/>
                  <a:pt x="5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4"/>
                  <a:pt x="40" y="26"/>
                  <a:pt x="38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18" y="26"/>
                  <a:pt x="16" y="24"/>
                  <a:pt x="16" y="22"/>
                </a:cubicBezTo>
                <a:cubicBezTo>
                  <a:pt x="16" y="21"/>
                  <a:pt x="16" y="21"/>
                  <a:pt x="1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67"/>
                  <a:pt x="6" y="67"/>
                  <a:pt x="6" y="67"/>
                </a:cubicBezTo>
                <a:cubicBezTo>
                  <a:pt x="21" y="67"/>
                  <a:pt x="21" y="67"/>
                  <a:pt x="21" y="67"/>
                </a:cubicBezTo>
                <a:cubicBezTo>
                  <a:pt x="21" y="58"/>
                  <a:pt x="21" y="58"/>
                  <a:pt x="21" y="58"/>
                </a:cubicBezTo>
                <a:cubicBezTo>
                  <a:pt x="21" y="57"/>
                  <a:pt x="22" y="57"/>
                  <a:pt x="22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36" y="57"/>
                  <a:pt x="36" y="57"/>
                  <a:pt x="36" y="58"/>
                </a:cubicBezTo>
                <a:cubicBezTo>
                  <a:pt x="36" y="67"/>
                  <a:pt x="36" y="67"/>
                  <a:pt x="36" y="67"/>
                </a:cubicBezTo>
                <a:lnTo>
                  <a:pt x="52" y="67"/>
                </a:lnTo>
                <a:close/>
                <a:moveTo>
                  <a:pt x="16" y="35"/>
                </a:moveTo>
                <a:cubicBezTo>
                  <a:pt x="16" y="36"/>
                  <a:pt x="15" y="36"/>
                  <a:pt x="15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1" y="36"/>
                  <a:pt x="11" y="36"/>
                  <a:pt x="11" y="35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32"/>
                  <a:pt x="11" y="31"/>
                  <a:pt x="12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31"/>
                  <a:pt x="16" y="32"/>
                  <a:pt x="16" y="32"/>
                </a:cubicBezTo>
                <a:lnTo>
                  <a:pt x="16" y="35"/>
                </a:lnTo>
                <a:close/>
                <a:moveTo>
                  <a:pt x="16" y="45"/>
                </a:moveTo>
                <a:cubicBezTo>
                  <a:pt x="16" y="46"/>
                  <a:pt x="15" y="47"/>
                  <a:pt x="15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1" y="47"/>
                  <a:pt x="11" y="46"/>
                  <a:pt x="11" y="45"/>
                </a:cubicBezTo>
                <a:cubicBezTo>
                  <a:pt x="11" y="43"/>
                  <a:pt x="11" y="43"/>
                  <a:pt x="11" y="43"/>
                </a:cubicBezTo>
                <a:cubicBezTo>
                  <a:pt x="11" y="42"/>
                  <a:pt x="11" y="41"/>
                  <a:pt x="12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5" y="41"/>
                  <a:pt x="16" y="42"/>
                  <a:pt x="16" y="43"/>
                </a:cubicBezTo>
                <a:lnTo>
                  <a:pt x="16" y="45"/>
                </a:lnTo>
                <a:close/>
                <a:moveTo>
                  <a:pt x="16" y="56"/>
                </a:moveTo>
                <a:cubicBezTo>
                  <a:pt x="16" y="56"/>
                  <a:pt x="15" y="57"/>
                  <a:pt x="15" y="57"/>
                </a:cubicBezTo>
                <a:cubicBezTo>
                  <a:pt x="12" y="57"/>
                  <a:pt x="12" y="57"/>
                  <a:pt x="12" y="57"/>
                </a:cubicBezTo>
                <a:cubicBezTo>
                  <a:pt x="11" y="57"/>
                  <a:pt x="11" y="56"/>
                  <a:pt x="11" y="56"/>
                </a:cubicBezTo>
                <a:cubicBezTo>
                  <a:pt x="11" y="53"/>
                  <a:pt x="11" y="53"/>
                  <a:pt x="11" y="53"/>
                </a:cubicBezTo>
                <a:cubicBezTo>
                  <a:pt x="11" y="52"/>
                  <a:pt x="11" y="52"/>
                  <a:pt x="12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6" y="52"/>
                  <a:pt x="16" y="53"/>
                </a:cubicBezTo>
                <a:lnTo>
                  <a:pt x="16" y="56"/>
                </a:lnTo>
                <a:close/>
                <a:moveTo>
                  <a:pt x="36" y="7"/>
                </a:moveTo>
                <a:cubicBezTo>
                  <a:pt x="36" y="6"/>
                  <a:pt x="36" y="5"/>
                  <a:pt x="35" y="5"/>
                </a:cubicBezTo>
                <a:cubicBezTo>
                  <a:pt x="33" y="5"/>
                  <a:pt x="33" y="5"/>
                  <a:pt x="33" y="5"/>
                </a:cubicBezTo>
                <a:cubicBezTo>
                  <a:pt x="32" y="5"/>
                  <a:pt x="31" y="6"/>
                  <a:pt x="31" y="7"/>
                </a:cubicBezTo>
                <a:cubicBezTo>
                  <a:pt x="31" y="11"/>
                  <a:pt x="31" y="11"/>
                  <a:pt x="31" y="11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7"/>
                  <a:pt x="26" y="7"/>
                  <a:pt x="26" y="7"/>
                </a:cubicBezTo>
                <a:cubicBezTo>
                  <a:pt x="26" y="6"/>
                  <a:pt x="26" y="5"/>
                  <a:pt x="25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1" y="6"/>
                  <a:pt x="21" y="7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2" y="21"/>
                  <a:pt x="22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6" y="21"/>
                  <a:pt x="26" y="20"/>
                  <a:pt x="26" y="20"/>
                </a:cubicBezTo>
                <a:cubicBezTo>
                  <a:pt x="26" y="16"/>
                  <a:pt x="26" y="16"/>
                  <a:pt x="26" y="16"/>
                </a:cubicBezTo>
                <a:cubicBezTo>
                  <a:pt x="31" y="16"/>
                  <a:pt x="31" y="16"/>
                  <a:pt x="31" y="16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2" y="21"/>
                  <a:pt x="33" y="21"/>
                </a:cubicBezTo>
                <a:cubicBezTo>
                  <a:pt x="35" y="21"/>
                  <a:pt x="35" y="21"/>
                  <a:pt x="35" y="21"/>
                </a:cubicBezTo>
                <a:cubicBezTo>
                  <a:pt x="36" y="21"/>
                  <a:pt x="36" y="20"/>
                  <a:pt x="36" y="20"/>
                </a:cubicBezTo>
                <a:lnTo>
                  <a:pt x="36" y="7"/>
                </a:lnTo>
                <a:close/>
                <a:moveTo>
                  <a:pt x="26" y="35"/>
                </a:moveTo>
                <a:cubicBezTo>
                  <a:pt x="26" y="36"/>
                  <a:pt x="26" y="36"/>
                  <a:pt x="25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6"/>
                  <a:pt x="21" y="36"/>
                  <a:pt x="21" y="35"/>
                </a:cubicBezTo>
                <a:cubicBezTo>
                  <a:pt x="21" y="32"/>
                  <a:pt x="21" y="32"/>
                  <a:pt x="21" y="32"/>
                </a:cubicBezTo>
                <a:cubicBezTo>
                  <a:pt x="21" y="32"/>
                  <a:pt x="22" y="31"/>
                  <a:pt x="22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6" y="31"/>
                  <a:pt x="26" y="32"/>
                  <a:pt x="26" y="32"/>
                </a:cubicBezTo>
                <a:lnTo>
                  <a:pt x="26" y="35"/>
                </a:lnTo>
                <a:close/>
                <a:moveTo>
                  <a:pt x="26" y="45"/>
                </a:moveTo>
                <a:cubicBezTo>
                  <a:pt x="26" y="46"/>
                  <a:pt x="26" y="47"/>
                  <a:pt x="25" y="47"/>
                </a:cubicBezTo>
                <a:cubicBezTo>
                  <a:pt x="22" y="47"/>
                  <a:pt x="22" y="47"/>
                  <a:pt x="22" y="47"/>
                </a:cubicBezTo>
                <a:cubicBezTo>
                  <a:pt x="22" y="47"/>
                  <a:pt x="21" y="46"/>
                  <a:pt x="21" y="45"/>
                </a:cubicBezTo>
                <a:cubicBezTo>
                  <a:pt x="21" y="43"/>
                  <a:pt x="21" y="43"/>
                  <a:pt x="21" y="43"/>
                </a:cubicBezTo>
                <a:cubicBezTo>
                  <a:pt x="21" y="42"/>
                  <a:pt x="22" y="41"/>
                  <a:pt x="22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6" y="41"/>
                  <a:pt x="26" y="42"/>
                  <a:pt x="26" y="43"/>
                </a:cubicBezTo>
                <a:lnTo>
                  <a:pt x="26" y="45"/>
                </a:lnTo>
                <a:close/>
                <a:moveTo>
                  <a:pt x="36" y="35"/>
                </a:moveTo>
                <a:cubicBezTo>
                  <a:pt x="36" y="36"/>
                  <a:pt x="36" y="36"/>
                  <a:pt x="35" y="36"/>
                </a:cubicBezTo>
                <a:cubicBezTo>
                  <a:pt x="33" y="36"/>
                  <a:pt x="33" y="36"/>
                  <a:pt x="33" y="36"/>
                </a:cubicBezTo>
                <a:cubicBezTo>
                  <a:pt x="32" y="36"/>
                  <a:pt x="31" y="36"/>
                  <a:pt x="31" y="35"/>
                </a:cubicBezTo>
                <a:cubicBezTo>
                  <a:pt x="31" y="32"/>
                  <a:pt x="31" y="32"/>
                  <a:pt x="31" y="32"/>
                </a:cubicBezTo>
                <a:cubicBezTo>
                  <a:pt x="31" y="32"/>
                  <a:pt x="32" y="31"/>
                  <a:pt x="33" y="31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1"/>
                  <a:pt x="36" y="32"/>
                  <a:pt x="36" y="32"/>
                </a:cubicBezTo>
                <a:lnTo>
                  <a:pt x="36" y="35"/>
                </a:lnTo>
                <a:close/>
                <a:moveTo>
                  <a:pt x="36" y="45"/>
                </a:moveTo>
                <a:cubicBezTo>
                  <a:pt x="36" y="46"/>
                  <a:pt x="36" y="47"/>
                  <a:pt x="35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7"/>
                  <a:pt x="31" y="46"/>
                  <a:pt x="31" y="45"/>
                </a:cubicBezTo>
                <a:cubicBezTo>
                  <a:pt x="31" y="43"/>
                  <a:pt x="31" y="43"/>
                  <a:pt x="31" y="43"/>
                </a:cubicBezTo>
                <a:cubicBezTo>
                  <a:pt x="31" y="42"/>
                  <a:pt x="32" y="41"/>
                  <a:pt x="33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6" y="41"/>
                  <a:pt x="36" y="42"/>
                  <a:pt x="36" y="43"/>
                </a:cubicBezTo>
                <a:lnTo>
                  <a:pt x="36" y="45"/>
                </a:lnTo>
                <a:close/>
                <a:moveTo>
                  <a:pt x="47" y="35"/>
                </a:moveTo>
                <a:cubicBezTo>
                  <a:pt x="47" y="36"/>
                  <a:pt x="46" y="36"/>
                  <a:pt x="45" y="36"/>
                </a:cubicBezTo>
                <a:cubicBezTo>
                  <a:pt x="43" y="36"/>
                  <a:pt x="43" y="36"/>
                  <a:pt x="43" y="36"/>
                </a:cubicBezTo>
                <a:cubicBezTo>
                  <a:pt x="42" y="36"/>
                  <a:pt x="42" y="36"/>
                  <a:pt x="42" y="35"/>
                </a:cubicBezTo>
                <a:cubicBezTo>
                  <a:pt x="42" y="32"/>
                  <a:pt x="42" y="32"/>
                  <a:pt x="42" y="32"/>
                </a:cubicBezTo>
                <a:cubicBezTo>
                  <a:pt x="42" y="32"/>
                  <a:pt x="42" y="31"/>
                  <a:pt x="43" y="31"/>
                </a:cubicBezTo>
                <a:cubicBezTo>
                  <a:pt x="45" y="31"/>
                  <a:pt x="45" y="31"/>
                  <a:pt x="45" y="31"/>
                </a:cubicBezTo>
                <a:cubicBezTo>
                  <a:pt x="46" y="31"/>
                  <a:pt x="47" y="32"/>
                  <a:pt x="47" y="32"/>
                </a:cubicBezTo>
                <a:lnTo>
                  <a:pt x="47" y="35"/>
                </a:lnTo>
                <a:close/>
                <a:moveTo>
                  <a:pt x="47" y="45"/>
                </a:moveTo>
                <a:cubicBezTo>
                  <a:pt x="47" y="46"/>
                  <a:pt x="46" y="47"/>
                  <a:pt x="45" y="47"/>
                </a:cubicBezTo>
                <a:cubicBezTo>
                  <a:pt x="43" y="47"/>
                  <a:pt x="43" y="47"/>
                  <a:pt x="43" y="47"/>
                </a:cubicBezTo>
                <a:cubicBezTo>
                  <a:pt x="42" y="47"/>
                  <a:pt x="42" y="46"/>
                  <a:pt x="42" y="45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2"/>
                  <a:pt x="42" y="41"/>
                  <a:pt x="43" y="41"/>
                </a:cubicBezTo>
                <a:cubicBezTo>
                  <a:pt x="45" y="41"/>
                  <a:pt x="45" y="41"/>
                  <a:pt x="45" y="41"/>
                </a:cubicBezTo>
                <a:cubicBezTo>
                  <a:pt x="46" y="41"/>
                  <a:pt x="47" y="42"/>
                  <a:pt x="47" y="43"/>
                </a:cubicBezTo>
                <a:lnTo>
                  <a:pt x="47" y="45"/>
                </a:lnTo>
                <a:close/>
                <a:moveTo>
                  <a:pt x="47" y="56"/>
                </a:moveTo>
                <a:cubicBezTo>
                  <a:pt x="47" y="56"/>
                  <a:pt x="46" y="57"/>
                  <a:pt x="45" y="57"/>
                </a:cubicBezTo>
                <a:cubicBezTo>
                  <a:pt x="43" y="57"/>
                  <a:pt x="43" y="57"/>
                  <a:pt x="43" y="57"/>
                </a:cubicBezTo>
                <a:cubicBezTo>
                  <a:pt x="42" y="57"/>
                  <a:pt x="42" y="56"/>
                  <a:pt x="42" y="56"/>
                </a:cubicBezTo>
                <a:cubicBezTo>
                  <a:pt x="42" y="53"/>
                  <a:pt x="42" y="53"/>
                  <a:pt x="42" y="53"/>
                </a:cubicBezTo>
                <a:cubicBezTo>
                  <a:pt x="42" y="52"/>
                  <a:pt x="42" y="52"/>
                  <a:pt x="43" y="52"/>
                </a:cubicBezTo>
                <a:cubicBezTo>
                  <a:pt x="45" y="52"/>
                  <a:pt x="45" y="52"/>
                  <a:pt x="45" y="52"/>
                </a:cubicBezTo>
                <a:cubicBezTo>
                  <a:pt x="46" y="52"/>
                  <a:pt x="47" y="52"/>
                  <a:pt x="47" y="53"/>
                </a:cubicBezTo>
                <a:lnTo>
                  <a:pt x="47" y="5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97"/>
          <p:cNvSpPr>
            <a:spLocks noEditPoints="1"/>
          </p:cNvSpPr>
          <p:nvPr/>
        </p:nvSpPr>
        <p:spPr bwMode="auto">
          <a:xfrm>
            <a:off x="9442451" y="3536156"/>
            <a:ext cx="212725" cy="174625"/>
          </a:xfrm>
          <a:custGeom>
            <a:avLst/>
            <a:gdLst/>
            <a:ahLst/>
            <a:cxnLst>
              <a:cxn ang="0">
                <a:pos x="62" y="48"/>
              </a:cxn>
              <a:cxn ang="0">
                <a:pos x="60" y="51"/>
              </a:cxn>
              <a:cxn ang="0">
                <a:pos x="3" y="51"/>
              </a:cxn>
              <a:cxn ang="0">
                <a:pos x="0" y="48"/>
              </a:cxn>
              <a:cxn ang="0">
                <a:pos x="0" y="29"/>
              </a:cxn>
              <a:cxn ang="0">
                <a:pos x="1" y="24"/>
              </a:cxn>
              <a:cxn ang="0">
                <a:pos x="11" y="2"/>
              </a:cxn>
              <a:cxn ang="0">
                <a:pos x="15" y="0"/>
              </a:cxn>
              <a:cxn ang="0">
                <a:pos x="48" y="0"/>
              </a:cxn>
              <a:cxn ang="0">
                <a:pos x="52" y="2"/>
              </a:cxn>
              <a:cxn ang="0">
                <a:pos x="61" y="24"/>
              </a:cxn>
              <a:cxn ang="0">
                <a:pos x="62" y="29"/>
              </a:cxn>
              <a:cxn ang="0">
                <a:pos x="62" y="48"/>
              </a:cxn>
              <a:cxn ang="0">
                <a:pos x="54" y="28"/>
              </a:cxn>
              <a:cxn ang="0">
                <a:pos x="54" y="27"/>
              </a:cxn>
              <a:cxn ang="0">
                <a:pos x="46" y="7"/>
              </a:cxn>
              <a:cxn ang="0">
                <a:pos x="17" y="7"/>
              </a:cxn>
              <a:cxn ang="0">
                <a:pos x="9" y="27"/>
              </a:cxn>
              <a:cxn ang="0">
                <a:pos x="8" y="28"/>
              </a:cxn>
              <a:cxn ang="0">
                <a:pos x="21" y="28"/>
              </a:cxn>
              <a:cxn ang="0">
                <a:pos x="25" y="36"/>
              </a:cxn>
              <a:cxn ang="0">
                <a:pos x="38" y="36"/>
              </a:cxn>
              <a:cxn ang="0">
                <a:pos x="42" y="28"/>
              </a:cxn>
              <a:cxn ang="0">
                <a:pos x="54" y="28"/>
              </a:cxn>
            </a:cxnLst>
            <a:rect l="0" t="0" r="r" b="b"/>
            <a:pathLst>
              <a:path w="62" h="51">
                <a:moveTo>
                  <a:pt x="62" y="48"/>
                </a:moveTo>
                <a:cubicBezTo>
                  <a:pt x="62" y="50"/>
                  <a:pt x="61" y="51"/>
                  <a:pt x="60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2" y="51"/>
                  <a:pt x="0" y="50"/>
                  <a:pt x="0" y="48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8"/>
                  <a:pt x="1" y="25"/>
                  <a:pt x="1" y="24"/>
                </a:cubicBezTo>
                <a:cubicBezTo>
                  <a:pt x="11" y="2"/>
                  <a:pt x="11" y="2"/>
                  <a:pt x="11" y="2"/>
                </a:cubicBezTo>
                <a:cubicBezTo>
                  <a:pt x="12" y="1"/>
                  <a:pt x="13" y="0"/>
                  <a:pt x="15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51" y="1"/>
                  <a:pt x="52" y="2"/>
                </a:cubicBezTo>
                <a:cubicBezTo>
                  <a:pt x="61" y="24"/>
                  <a:pt x="61" y="24"/>
                  <a:pt x="61" y="24"/>
                </a:cubicBezTo>
                <a:cubicBezTo>
                  <a:pt x="62" y="25"/>
                  <a:pt x="62" y="28"/>
                  <a:pt x="62" y="29"/>
                </a:cubicBezTo>
                <a:lnTo>
                  <a:pt x="62" y="48"/>
                </a:lnTo>
                <a:close/>
                <a:moveTo>
                  <a:pt x="54" y="28"/>
                </a:moveTo>
                <a:cubicBezTo>
                  <a:pt x="54" y="28"/>
                  <a:pt x="54" y="27"/>
                  <a:pt x="54" y="27"/>
                </a:cubicBezTo>
                <a:cubicBezTo>
                  <a:pt x="46" y="7"/>
                  <a:pt x="46" y="7"/>
                  <a:pt x="46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8" y="28"/>
                  <a:pt x="8" y="28"/>
                </a:cubicBezTo>
                <a:cubicBezTo>
                  <a:pt x="21" y="28"/>
                  <a:pt x="21" y="28"/>
                  <a:pt x="21" y="28"/>
                </a:cubicBezTo>
                <a:cubicBezTo>
                  <a:pt x="25" y="36"/>
                  <a:pt x="25" y="36"/>
                  <a:pt x="25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28"/>
                  <a:pt x="42" y="28"/>
                  <a:pt x="42" y="28"/>
                </a:cubicBezTo>
                <a:lnTo>
                  <a:pt x="54" y="2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98"/>
          <p:cNvSpPr>
            <a:spLocks/>
          </p:cNvSpPr>
          <p:nvPr/>
        </p:nvSpPr>
        <p:spPr bwMode="auto">
          <a:xfrm>
            <a:off x="9937751" y="3515519"/>
            <a:ext cx="123825" cy="195263"/>
          </a:xfrm>
          <a:custGeom>
            <a:avLst/>
            <a:gdLst/>
            <a:ahLst/>
            <a:cxnLst>
              <a:cxn ang="0">
                <a:pos x="36" y="18"/>
              </a:cxn>
              <a:cxn ang="0">
                <a:pos x="35" y="20"/>
              </a:cxn>
              <a:cxn ang="0">
                <a:pos x="28" y="20"/>
              </a:cxn>
              <a:cxn ang="0">
                <a:pos x="12" y="33"/>
              </a:cxn>
              <a:cxn ang="0">
                <a:pos x="30" y="55"/>
              </a:cxn>
              <a:cxn ang="0">
                <a:pos x="30" y="56"/>
              </a:cxn>
              <a:cxn ang="0">
                <a:pos x="29" y="57"/>
              </a:cxn>
              <a:cxn ang="0">
                <a:pos x="21" y="57"/>
              </a:cxn>
              <a:cxn ang="0">
                <a:pos x="20" y="57"/>
              </a:cxn>
              <a:cxn ang="0">
                <a:pos x="0" y="34"/>
              </a:cxn>
              <a:cxn ang="0">
                <a:pos x="0" y="33"/>
              </a:cxn>
              <a:cxn ang="0">
                <a:pos x="0" y="28"/>
              </a:cxn>
              <a:cxn ang="0">
                <a:pos x="1" y="26"/>
              </a:cxn>
              <a:cxn ang="0">
                <a:pos x="6" y="26"/>
              </a:cxn>
              <a:cxn ang="0">
                <a:pos x="18" y="20"/>
              </a:cxn>
              <a:cxn ang="0">
                <a:pos x="1" y="20"/>
              </a:cxn>
              <a:cxn ang="0">
                <a:pos x="0" y="18"/>
              </a:cxn>
              <a:cxn ang="0">
                <a:pos x="0" y="14"/>
              </a:cxn>
              <a:cxn ang="0">
                <a:pos x="1" y="13"/>
              </a:cxn>
              <a:cxn ang="0">
                <a:pos x="18" y="13"/>
              </a:cxn>
              <a:cxn ang="0">
                <a:pos x="7" y="8"/>
              </a:cxn>
              <a:cxn ang="0">
                <a:pos x="1" y="8"/>
              </a:cxn>
              <a:cxn ang="0">
                <a:pos x="0" y="7"/>
              </a:cxn>
              <a:cxn ang="0">
                <a:pos x="0" y="2"/>
              </a:cxn>
              <a:cxn ang="0">
                <a:pos x="1" y="0"/>
              </a:cxn>
              <a:cxn ang="0">
                <a:pos x="34" y="0"/>
              </a:cxn>
              <a:cxn ang="0">
                <a:pos x="36" y="2"/>
              </a:cxn>
              <a:cxn ang="0">
                <a:pos x="36" y="6"/>
              </a:cxn>
              <a:cxn ang="0">
                <a:pos x="34" y="7"/>
              </a:cxn>
              <a:cxn ang="0">
                <a:pos x="25" y="7"/>
              </a:cxn>
              <a:cxn ang="0">
                <a:pos x="28" y="13"/>
              </a:cxn>
              <a:cxn ang="0">
                <a:pos x="35" y="13"/>
              </a:cxn>
              <a:cxn ang="0">
                <a:pos x="36" y="14"/>
              </a:cxn>
              <a:cxn ang="0">
                <a:pos x="36" y="18"/>
              </a:cxn>
            </a:cxnLst>
            <a:rect l="0" t="0" r="r" b="b"/>
            <a:pathLst>
              <a:path w="36" h="57">
                <a:moveTo>
                  <a:pt x="36" y="18"/>
                </a:moveTo>
                <a:cubicBezTo>
                  <a:pt x="36" y="19"/>
                  <a:pt x="35" y="20"/>
                  <a:pt x="35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7" y="27"/>
                  <a:pt x="21" y="32"/>
                  <a:pt x="12" y="33"/>
                </a:cubicBezTo>
                <a:cubicBezTo>
                  <a:pt x="18" y="40"/>
                  <a:pt x="24" y="47"/>
                  <a:pt x="30" y="55"/>
                </a:cubicBezTo>
                <a:cubicBezTo>
                  <a:pt x="30" y="55"/>
                  <a:pt x="30" y="56"/>
                  <a:pt x="30" y="56"/>
                </a:cubicBezTo>
                <a:cubicBezTo>
                  <a:pt x="30" y="57"/>
                  <a:pt x="29" y="57"/>
                  <a:pt x="29" y="57"/>
                </a:cubicBezTo>
                <a:cubicBezTo>
                  <a:pt x="21" y="57"/>
                  <a:pt x="21" y="57"/>
                  <a:pt x="21" y="57"/>
                </a:cubicBezTo>
                <a:cubicBezTo>
                  <a:pt x="21" y="57"/>
                  <a:pt x="20" y="57"/>
                  <a:pt x="20" y="57"/>
                </a:cubicBezTo>
                <a:cubicBezTo>
                  <a:pt x="14" y="49"/>
                  <a:pt x="8" y="42"/>
                  <a:pt x="0" y="34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6"/>
                  <a:pt x="1" y="26"/>
                </a:cubicBezTo>
                <a:cubicBezTo>
                  <a:pt x="6" y="26"/>
                  <a:pt x="6" y="26"/>
                  <a:pt x="6" y="26"/>
                </a:cubicBezTo>
                <a:cubicBezTo>
                  <a:pt x="13" y="26"/>
                  <a:pt x="17" y="24"/>
                  <a:pt x="18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3"/>
                  <a:pt x="0" y="13"/>
                  <a:pt x="1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6" y="10"/>
                  <a:pt x="12" y="8"/>
                  <a:pt x="7" y="8"/>
                </a:cubicBezTo>
                <a:cubicBezTo>
                  <a:pt x="1" y="8"/>
                  <a:pt x="1" y="8"/>
                  <a:pt x="1" y="8"/>
                </a:cubicBezTo>
                <a:cubicBezTo>
                  <a:pt x="0" y="8"/>
                  <a:pt x="0" y="8"/>
                  <a:pt x="0" y="7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5" y="0"/>
                  <a:pt x="36" y="1"/>
                  <a:pt x="36" y="2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7"/>
                  <a:pt x="35" y="7"/>
                  <a:pt x="34" y="7"/>
                </a:cubicBezTo>
                <a:cubicBezTo>
                  <a:pt x="25" y="7"/>
                  <a:pt x="25" y="7"/>
                  <a:pt x="25" y="7"/>
                </a:cubicBezTo>
                <a:cubicBezTo>
                  <a:pt x="26" y="9"/>
                  <a:pt x="27" y="11"/>
                  <a:pt x="28" y="13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3"/>
                  <a:pt x="36" y="13"/>
                  <a:pt x="36" y="14"/>
                </a:cubicBezTo>
                <a:lnTo>
                  <a:pt x="36" y="1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99"/>
          <p:cNvSpPr>
            <a:spLocks/>
          </p:cNvSpPr>
          <p:nvPr/>
        </p:nvSpPr>
        <p:spPr bwMode="auto">
          <a:xfrm>
            <a:off x="10364788" y="3515519"/>
            <a:ext cx="144463" cy="212725"/>
          </a:xfrm>
          <a:custGeom>
            <a:avLst/>
            <a:gdLst/>
            <a:ahLst/>
            <a:cxnLst>
              <a:cxn ang="0">
                <a:pos x="1" y="59"/>
              </a:cxn>
              <a:cxn ang="0">
                <a:pos x="9" y="56"/>
              </a:cxn>
              <a:cxn ang="0">
                <a:pos x="11" y="52"/>
              </a:cxn>
              <a:cxn ang="0">
                <a:pos x="20" y="7"/>
              </a:cxn>
              <a:cxn ang="0">
                <a:pos x="20" y="6"/>
              </a:cxn>
              <a:cxn ang="0">
                <a:pos x="12" y="5"/>
              </a:cxn>
              <a:cxn ang="0">
                <a:pos x="13" y="0"/>
              </a:cxn>
              <a:cxn ang="0">
                <a:pos x="29" y="1"/>
              </a:cxn>
              <a:cxn ang="0">
                <a:pos x="42" y="0"/>
              </a:cxn>
              <a:cxn ang="0">
                <a:pos x="41" y="4"/>
              </a:cxn>
              <a:cxn ang="0">
                <a:pos x="32" y="7"/>
              </a:cxn>
              <a:cxn ang="0">
                <a:pos x="31" y="13"/>
              </a:cxn>
              <a:cxn ang="0">
                <a:pos x="24" y="44"/>
              </a:cxn>
              <a:cxn ang="0">
                <a:pos x="22" y="56"/>
              </a:cxn>
              <a:cxn ang="0">
                <a:pos x="22" y="57"/>
              </a:cxn>
              <a:cxn ang="0">
                <a:pos x="30" y="58"/>
              </a:cxn>
              <a:cxn ang="0">
                <a:pos x="29" y="62"/>
              </a:cxn>
              <a:cxn ang="0">
                <a:pos x="26" y="62"/>
              </a:cxn>
              <a:cxn ang="0">
                <a:pos x="19" y="61"/>
              </a:cxn>
              <a:cxn ang="0">
                <a:pos x="11" y="61"/>
              </a:cxn>
              <a:cxn ang="0">
                <a:pos x="0" y="62"/>
              </a:cxn>
              <a:cxn ang="0">
                <a:pos x="1" y="59"/>
              </a:cxn>
            </a:cxnLst>
            <a:rect l="0" t="0" r="r" b="b"/>
            <a:pathLst>
              <a:path w="42" h="62">
                <a:moveTo>
                  <a:pt x="1" y="59"/>
                </a:moveTo>
                <a:cubicBezTo>
                  <a:pt x="4" y="58"/>
                  <a:pt x="7" y="58"/>
                  <a:pt x="9" y="56"/>
                </a:cubicBezTo>
                <a:cubicBezTo>
                  <a:pt x="10" y="55"/>
                  <a:pt x="10" y="54"/>
                  <a:pt x="11" y="52"/>
                </a:cubicBezTo>
                <a:cubicBezTo>
                  <a:pt x="11" y="49"/>
                  <a:pt x="20" y="10"/>
                  <a:pt x="20" y="7"/>
                </a:cubicBezTo>
                <a:cubicBezTo>
                  <a:pt x="20" y="6"/>
                  <a:pt x="20" y="6"/>
                  <a:pt x="20" y="6"/>
                </a:cubicBezTo>
                <a:cubicBezTo>
                  <a:pt x="18" y="5"/>
                  <a:pt x="15" y="5"/>
                  <a:pt x="12" y="5"/>
                </a:cubicBezTo>
                <a:cubicBezTo>
                  <a:pt x="13" y="0"/>
                  <a:pt x="13" y="0"/>
                  <a:pt x="13" y="0"/>
                </a:cubicBezTo>
                <a:cubicBezTo>
                  <a:pt x="18" y="1"/>
                  <a:pt x="24" y="1"/>
                  <a:pt x="29" y="1"/>
                </a:cubicBezTo>
                <a:cubicBezTo>
                  <a:pt x="33" y="1"/>
                  <a:pt x="37" y="1"/>
                  <a:pt x="42" y="0"/>
                </a:cubicBezTo>
                <a:cubicBezTo>
                  <a:pt x="41" y="2"/>
                  <a:pt x="41" y="3"/>
                  <a:pt x="41" y="4"/>
                </a:cubicBezTo>
                <a:cubicBezTo>
                  <a:pt x="38" y="5"/>
                  <a:pt x="35" y="5"/>
                  <a:pt x="32" y="7"/>
                </a:cubicBezTo>
                <a:cubicBezTo>
                  <a:pt x="32" y="9"/>
                  <a:pt x="31" y="11"/>
                  <a:pt x="31" y="13"/>
                </a:cubicBezTo>
                <a:cubicBezTo>
                  <a:pt x="29" y="24"/>
                  <a:pt x="26" y="34"/>
                  <a:pt x="24" y="44"/>
                </a:cubicBezTo>
                <a:cubicBezTo>
                  <a:pt x="24" y="46"/>
                  <a:pt x="22" y="54"/>
                  <a:pt x="22" y="56"/>
                </a:cubicBezTo>
                <a:cubicBezTo>
                  <a:pt x="22" y="57"/>
                  <a:pt x="22" y="57"/>
                  <a:pt x="22" y="57"/>
                </a:cubicBezTo>
                <a:cubicBezTo>
                  <a:pt x="25" y="57"/>
                  <a:pt x="27" y="58"/>
                  <a:pt x="30" y="58"/>
                </a:cubicBezTo>
                <a:cubicBezTo>
                  <a:pt x="29" y="59"/>
                  <a:pt x="29" y="61"/>
                  <a:pt x="29" y="62"/>
                </a:cubicBezTo>
                <a:cubicBezTo>
                  <a:pt x="28" y="62"/>
                  <a:pt x="27" y="62"/>
                  <a:pt x="26" y="62"/>
                </a:cubicBezTo>
                <a:cubicBezTo>
                  <a:pt x="24" y="62"/>
                  <a:pt x="22" y="61"/>
                  <a:pt x="19" y="61"/>
                </a:cubicBezTo>
                <a:cubicBezTo>
                  <a:pt x="17" y="61"/>
                  <a:pt x="14" y="61"/>
                  <a:pt x="11" y="61"/>
                </a:cubicBezTo>
                <a:cubicBezTo>
                  <a:pt x="8" y="61"/>
                  <a:pt x="4" y="62"/>
                  <a:pt x="0" y="62"/>
                </a:cubicBezTo>
                <a:lnTo>
                  <a:pt x="1" y="5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100"/>
          <p:cNvSpPr>
            <a:spLocks noEditPoints="1"/>
          </p:cNvSpPr>
          <p:nvPr/>
        </p:nvSpPr>
        <p:spPr bwMode="auto">
          <a:xfrm>
            <a:off x="1590675" y="3901281"/>
            <a:ext cx="230188" cy="220663"/>
          </a:xfrm>
          <a:custGeom>
            <a:avLst/>
            <a:gdLst/>
            <a:ahLst/>
            <a:cxnLst>
              <a:cxn ang="0">
                <a:pos x="63" y="49"/>
              </a:cxn>
              <a:cxn ang="0">
                <a:pos x="58" y="44"/>
              </a:cxn>
              <a:cxn ang="0">
                <a:pos x="54" y="48"/>
              </a:cxn>
              <a:cxn ang="0">
                <a:pos x="63" y="57"/>
              </a:cxn>
              <a:cxn ang="0">
                <a:pos x="64" y="60"/>
              </a:cxn>
              <a:cxn ang="0">
                <a:pos x="59" y="64"/>
              </a:cxn>
              <a:cxn ang="0">
                <a:pos x="56" y="63"/>
              </a:cxn>
              <a:cxn ang="0">
                <a:pos x="29" y="36"/>
              </a:cxn>
              <a:cxn ang="0">
                <a:pos x="15" y="42"/>
              </a:cxn>
              <a:cxn ang="0">
                <a:pos x="0" y="27"/>
              </a:cxn>
              <a:cxn ang="0">
                <a:pos x="26" y="0"/>
              </a:cxn>
              <a:cxn ang="0">
                <a:pos x="41" y="15"/>
              </a:cxn>
              <a:cxn ang="0">
                <a:pos x="36" y="30"/>
              </a:cxn>
              <a:cxn ang="0">
                <a:pos x="50" y="44"/>
              </a:cxn>
              <a:cxn ang="0">
                <a:pos x="54" y="40"/>
              </a:cxn>
              <a:cxn ang="0">
                <a:pos x="49" y="35"/>
              </a:cxn>
              <a:cxn ang="0">
                <a:pos x="54" y="31"/>
              </a:cxn>
              <a:cxn ang="0">
                <a:pos x="55" y="31"/>
              </a:cxn>
              <a:cxn ang="0">
                <a:pos x="67" y="44"/>
              </a:cxn>
              <a:cxn ang="0">
                <a:pos x="63" y="49"/>
              </a:cxn>
              <a:cxn ang="0">
                <a:pos x="25" y="8"/>
              </a:cxn>
              <a:cxn ang="0">
                <a:pos x="18" y="16"/>
              </a:cxn>
              <a:cxn ang="0">
                <a:pos x="19" y="19"/>
              </a:cxn>
              <a:cxn ang="0">
                <a:pos x="15" y="18"/>
              </a:cxn>
              <a:cxn ang="0">
                <a:pos x="7" y="26"/>
              </a:cxn>
              <a:cxn ang="0">
                <a:pos x="15" y="34"/>
              </a:cxn>
              <a:cxn ang="0">
                <a:pos x="23" y="26"/>
              </a:cxn>
              <a:cxn ang="0">
                <a:pos x="22" y="23"/>
              </a:cxn>
              <a:cxn ang="0">
                <a:pos x="25" y="24"/>
              </a:cxn>
              <a:cxn ang="0">
                <a:pos x="33" y="16"/>
              </a:cxn>
              <a:cxn ang="0">
                <a:pos x="25" y="8"/>
              </a:cxn>
            </a:cxnLst>
            <a:rect l="0" t="0" r="r" b="b"/>
            <a:pathLst>
              <a:path w="67" h="64">
                <a:moveTo>
                  <a:pt x="63" y="49"/>
                </a:moveTo>
                <a:cubicBezTo>
                  <a:pt x="62" y="49"/>
                  <a:pt x="58" y="45"/>
                  <a:pt x="58" y="44"/>
                </a:cubicBezTo>
                <a:cubicBezTo>
                  <a:pt x="54" y="48"/>
                  <a:pt x="54" y="48"/>
                  <a:pt x="54" y="48"/>
                </a:cubicBezTo>
                <a:cubicBezTo>
                  <a:pt x="63" y="57"/>
                  <a:pt x="63" y="57"/>
                  <a:pt x="63" y="57"/>
                </a:cubicBezTo>
                <a:cubicBezTo>
                  <a:pt x="63" y="58"/>
                  <a:pt x="64" y="59"/>
                  <a:pt x="64" y="60"/>
                </a:cubicBezTo>
                <a:cubicBezTo>
                  <a:pt x="64" y="62"/>
                  <a:pt x="61" y="64"/>
                  <a:pt x="59" y="64"/>
                </a:cubicBezTo>
                <a:cubicBezTo>
                  <a:pt x="58" y="64"/>
                  <a:pt x="57" y="64"/>
                  <a:pt x="56" y="63"/>
                </a:cubicBezTo>
                <a:cubicBezTo>
                  <a:pt x="29" y="36"/>
                  <a:pt x="29" y="36"/>
                  <a:pt x="29" y="36"/>
                </a:cubicBezTo>
                <a:cubicBezTo>
                  <a:pt x="25" y="39"/>
                  <a:pt x="20" y="42"/>
                  <a:pt x="15" y="42"/>
                </a:cubicBezTo>
                <a:cubicBezTo>
                  <a:pt x="6" y="42"/>
                  <a:pt x="0" y="36"/>
                  <a:pt x="0" y="27"/>
                </a:cubicBezTo>
                <a:cubicBezTo>
                  <a:pt x="0" y="14"/>
                  <a:pt x="13" y="0"/>
                  <a:pt x="26" y="0"/>
                </a:cubicBezTo>
                <a:cubicBezTo>
                  <a:pt x="35" y="0"/>
                  <a:pt x="41" y="6"/>
                  <a:pt x="41" y="15"/>
                </a:cubicBezTo>
                <a:cubicBezTo>
                  <a:pt x="41" y="21"/>
                  <a:pt x="39" y="26"/>
                  <a:pt x="36" y="30"/>
                </a:cubicBezTo>
                <a:cubicBezTo>
                  <a:pt x="50" y="44"/>
                  <a:pt x="50" y="44"/>
                  <a:pt x="50" y="44"/>
                </a:cubicBezTo>
                <a:cubicBezTo>
                  <a:pt x="54" y="40"/>
                  <a:pt x="54" y="40"/>
                  <a:pt x="54" y="40"/>
                </a:cubicBezTo>
                <a:cubicBezTo>
                  <a:pt x="53" y="39"/>
                  <a:pt x="49" y="36"/>
                  <a:pt x="49" y="35"/>
                </a:cubicBezTo>
                <a:cubicBezTo>
                  <a:pt x="49" y="34"/>
                  <a:pt x="53" y="31"/>
                  <a:pt x="54" y="31"/>
                </a:cubicBezTo>
                <a:cubicBezTo>
                  <a:pt x="54" y="31"/>
                  <a:pt x="54" y="31"/>
                  <a:pt x="55" y="31"/>
                </a:cubicBezTo>
                <a:cubicBezTo>
                  <a:pt x="56" y="32"/>
                  <a:pt x="67" y="43"/>
                  <a:pt x="67" y="44"/>
                </a:cubicBezTo>
                <a:cubicBezTo>
                  <a:pt x="67" y="45"/>
                  <a:pt x="64" y="49"/>
                  <a:pt x="63" y="49"/>
                </a:cubicBezTo>
                <a:close/>
                <a:moveTo>
                  <a:pt x="25" y="8"/>
                </a:moveTo>
                <a:cubicBezTo>
                  <a:pt x="21" y="8"/>
                  <a:pt x="18" y="12"/>
                  <a:pt x="18" y="16"/>
                </a:cubicBezTo>
                <a:cubicBezTo>
                  <a:pt x="18" y="17"/>
                  <a:pt x="18" y="18"/>
                  <a:pt x="19" y="19"/>
                </a:cubicBezTo>
                <a:cubicBezTo>
                  <a:pt x="17" y="19"/>
                  <a:pt x="16" y="18"/>
                  <a:pt x="15" y="18"/>
                </a:cubicBezTo>
                <a:cubicBezTo>
                  <a:pt x="11" y="18"/>
                  <a:pt x="7" y="22"/>
                  <a:pt x="7" y="26"/>
                </a:cubicBezTo>
                <a:cubicBezTo>
                  <a:pt x="7" y="30"/>
                  <a:pt x="11" y="34"/>
                  <a:pt x="15" y="34"/>
                </a:cubicBezTo>
                <a:cubicBezTo>
                  <a:pt x="19" y="34"/>
                  <a:pt x="23" y="30"/>
                  <a:pt x="23" y="26"/>
                </a:cubicBezTo>
                <a:cubicBezTo>
                  <a:pt x="23" y="25"/>
                  <a:pt x="23" y="24"/>
                  <a:pt x="22" y="23"/>
                </a:cubicBezTo>
                <a:cubicBezTo>
                  <a:pt x="23" y="23"/>
                  <a:pt x="24" y="24"/>
                  <a:pt x="25" y="24"/>
                </a:cubicBezTo>
                <a:cubicBezTo>
                  <a:pt x="30" y="24"/>
                  <a:pt x="33" y="20"/>
                  <a:pt x="33" y="16"/>
                </a:cubicBezTo>
                <a:cubicBezTo>
                  <a:pt x="33" y="12"/>
                  <a:pt x="30" y="8"/>
                  <a:pt x="25" y="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101"/>
          <p:cNvSpPr>
            <a:spLocks noEditPoints="1"/>
          </p:cNvSpPr>
          <p:nvPr/>
        </p:nvSpPr>
        <p:spPr bwMode="auto">
          <a:xfrm>
            <a:off x="2020888" y="3921919"/>
            <a:ext cx="263525" cy="174625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102"/>
          <p:cNvSpPr>
            <a:spLocks/>
          </p:cNvSpPr>
          <p:nvPr/>
        </p:nvSpPr>
        <p:spPr bwMode="auto">
          <a:xfrm>
            <a:off x="2522538" y="3890169"/>
            <a:ext cx="239713" cy="238125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4" y="68"/>
              </a:cxn>
              <a:cxn ang="0">
                <a:pos x="60" y="69"/>
              </a:cxn>
              <a:cxn ang="0">
                <a:pos x="57" y="68"/>
              </a:cxn>
              <a:cxn ang="0">
                <a:pos x="42" y="53"/>
              </a:cxn>
              <a:cxn ang="0">
                <a:pos x="40" y="50"/>
              </a:cxn>
              <a:cxn ang="0">
                <a:pos x="42" y="46"/>
              </a:cxn>
              <a:cxn ang="0">
                <a:pos x="32" y="36"/>
              </a:cxn>
              <a:cxn ang="0">
                <a:pos x="27" y="41"/>
              </a:cxn>
              <a:cxn ang="0">
                <a:pos x="25" y="41"/>
              </a:cxn>
              <a:cxn ang="0">
                <a:pos x="24" y="41"/>
              </a:cxn>
              <a:cxn ang="0">
                <a:pos x="26" y="45"/>
              </a:cxn>
              <a:cxn ang="0">
                <a:pos x="25" y="47"/>
              </a:cxn>
              <a:cxn ang="0">
                <a:pos x="20" y="51"/>
              </a:cxn>
              <a:cxn ang="0">
                <a:pos x="18" y="50"/>
              </a:cxn>
              <a:cxn ang="0">
                <a:pos x="1" y="33"/>
              </a:cxn>
              <a:cxn ang="0">
                <a:pos x="0" y="30"/>
              </a:cxn>
              <a:cxn ang="0">
                <a:pos x="3" y="25"/>
              </a:cxn>
              <a:cxn ang="0">
                <a:pos x="6" y="24"/>
              </a:cxn>
              <a:cxn ang="0">
                <a:pos x="10" y="27"/>
              </a:cxn>
              <a:cxn ang="0">
                <a:pos x="10" y="25"/>
              </a:cxn>
              <a:cxn ang="0">
                <a:pos x="10" y="24"/>
              </a:cxn>
              <a:cxn ang="0">
                <a:pos x="24" y="10"/>
              </a:cxn>
              <a:cxn ang="0">
                <a:pos x="25" y="9"/>
              </a:cxn>
              <a:cxn ang="0">
                <a:pos x="27" y="10"/>
              </a:cxn>
              <a:cxn ang="0">
                <a:pos x="25" y="6"/>
              </a:cxn>
              <a:cxn ang="0">
                <a:pos x="26" y="3"/>
              </a:cxn>
              <a:cxn ang="0">
                <a:pos x="31" y="0"/>
              </a:cxn>
              <a:cxn ang="0">
                <a:pos x="33" y="1"/>
              </a:cxn>
              <a:cxn ang="0">
                <a:pos x="50" y="17"/>
              </a:cxn>
              <a:cxn ang="0">
                <a:pos x="51" y="20"/>
              </a:cxn>
              <a:cxn ang="0">
                <a:pos x="47" y="25"/>
              </a:cxn>
              <a:cxn ang="0">
                <a:pos x="45" y="26"/>
              </a:cxn>
              <a:cxn ang="0">
                <a:pos x="41" y="24"/>
              </a:cxn>
              <a:cxn ang="0">
                <a:pos x="41" y="25"/>
              </a:cxn>
              <a:cxn ang="0">
                <a:pos x="41" y="27"/>
              </a:cxn>
              <a:cxn ang="0">
                <a:pos x="36" y="32"/>
              </a:cxn>
              <a:cxn ang="0">
                <a:pos x="46" y="42"/>
              </a:cxn>
              <a:cxn ang="0">
                <a:pos x="50" y="40"/>
              </a:cxn>
              <a:cxn ang="0">
                <a:pos x="54" y="42"/>
              </a:cxn>
              <a:cxn ang="0">
                <a:pos x="68" y="56"/>
              </a:cxn>
              <a:cxn ang="0">
                <a:pos x="70" y="60"/>
              </a:cxn>
              <a:cxn ang="0">
                <a:pos x="68" y="64"/>
              </a:cxn>
            </a:cxnLst>
            <a:rect l="0" t="0" r="r" b="b"/>
            <a:pathLst>
              <a:path w="70" h="69">
                <a:moveTo>
                  <a:pt x="68" y="64"/>
                </a:moveTo>
                <a:cubicBezTo>
                  <a:pt x="64" y="68"/>
                  <a:pt x="64" y="68"/>
                  <a:pt x="64" y="68"/>
                </a:cubicBezTo>
                <a:cubicBezTo>
                  <a:pt x="63" y="69"/>
                  <a:pt x="62" y="69"/>
                  <a:pt x="60" y="69"/>
                </a:cubicBezTo>
                <a:cubicBezTo>
                  <a:pt x="59" y="69"/>
                  <a:pt x="57" y="69"/>
                  <a:pt x="57" y="68"/>
                </a:cubicBezTo>
                <a:cubicBezTo>
                  <a:pt x="42" y="53"/>
                  <a:pt x="42" y="53"/>
                  <a:pt x="42" y="53"/>
                </a:cubicBezTo>
                <a:cubicBezTo>
                  <a:pt x="41" y="52"/>
                  <a:pt x="40" y="51"/>
                  <a:pt x="40" y="50"/>
                </a:cubicBezTo>
                <a:cubicBezTo>
                  <a:pt x="40" y="48"/>
                  <a:pt x="41" y="47"/>
                  <a:pt x="42" y="46"/>
                </a:cubicBezTo>
                <a:cubicBezTo>
                  <a:pt x="32" y="36"/>
                  <a:pt x="32" y="36"/>
                  <a:pt x="32" y="36"/>
                </a:cubicBezTo>
                <a:cubicBezTo>
                  <a:pt x="27" y="41"/>
                  <a:pt x="27" y="41"/>
                  <a:pt x="27" y="41"/>
                </a:cubicBezTo>
                <a:cubicBezTo>
                  <a:pt x="26" y="41"/>
                  <a:pt x="26" y="41"/>
                  <a:pt x="25" y="41"/>
                </a:cubicBezTo>
                <a:cubicBezTo>
                  <a:pt x="25" y="41"/>
                  <a:pt x="24" y="41"/>
                  <a:pt x="24" y="41"/>
                </a:cubicBezTo>
                <a:cubicBezTo>
                  <a:pt x="25" y="42"/>
                  <a:pt x="26" y="43"/>
                  <a:pt x="26" y="45"/>
                </a:cubicBezTo>
                <a:cubicBezTo>
                  <a:pt x="26" y="46"/>
                  <a:pt x="26" y="47"/>
                  <a:pt x="25" y="47"/>
                </a:cubicBezTo>
                <a:cubicBezTo>
                  <a:pt x="24" y="49"/>
                  <a:pt x="22" y="51"/>
                  <a:pt x="20" y="51"/>
                </a:cubicBezTo>
                <a:cubicBezTo>
                  <a:pt x="19" y="51"/>
                  <a:pt x="18" y="50"/>
                  <a:pt x="18" y="50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2"/>
                  <a:pt x="0" y="31"/>
                  <a:pt x="0" y="30"/>
                </a:cubicBezTo>
                <a:cubicBezTo>
                  <a:pt x="0" y="28"/>
                  <a:pt x="2" y="27"/>
                  <a:pt x="3" y="25"/>
                </a:cubicBezTo>
                <a:cubicBezTo>
                  <a:pt x="4" y="25"/>
                  <a:pt x="5" y="24"/>
                  <a:pt x="6" y="24"/>
                </a:cubicBezTo>
                <a:cubicBezTo>
                  <a:pt x="8" y="24"/>
                  <a:pt x="9" y="25"/>
                  <a:pt x="10" y="27"/>
                </a:cubicBezTo>
                <a:cubicBezTo>
                  <a:pt x="10" y="26"/>
                  <a:pt x="10" y="26"/>
                  <a:pt x="10" y="25"/>
                </a:cubicBezTo>
                <a:cubicBezTo>
                  <a:pt x="10" y="25"/>
                  <a:pt x="10" y="24"/>
                  <a:pt x="10" y="24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10"/>
                  <a:pt x="25" y="9"/>
                  <a:pt x="25" y="9"/>
                </a:cubicBezTo>
                <a:cubicBezTo>
                  <a:pt x="26" y="9"/>
                  <a:pt x="26" y="10"/>
                  <a:pt x="27" y="10"/>
                </a:cubicBezTo>
                <a:cubicBezTo>
                  <a:pt x="26" y="9"/>
                  <a:pt x="25" y="8"/>
                  <a:pt x="25" y="6"/>
                </a:cubicBezTo>
                <a:cubicBezTo>
                  <a:pt x="25" y="5"/>
                  <a:pt x="25" y="4"/>
                  <a:pt x="26" y="3"/>
                </a:cubicBezTo>
                <a:cubicBezTo>
                  <a:pt x="27" y="2"/>
                  <a:pt x="28" y="0"/>
                  <a:pt x="31" y="0"/>
                </a:cubicBezTo>
                <a:cubicBezTo>
                  <a:pt x="32" y="0"/>
                  <a:pt x="33" y="0"/>
                  <a:pt x="33" y="1"/>
                </a:cubicBezTo>
                <a:cubicBezTo>
                  <a:pt x="50" y="17"/>
                  <a:pt x="50" y="17"/>
                  <a:pt x="50" y="17"/>
                </a:cubicBezTo>
                <a:cubicBezTo>
                  <a:pt x="50" y="18"/>
                  <a:pt x="51" y="19"/>
                  <a:pt x="51" y="20"/>
                </a:cubicBezTo>
                <a:cubicBezTo>
                  <a:pt x="51" y="22"/>
                  <a:pt x="49" y="24"/>
                  <a:pt x="47" y="25"/>
                </a:cubicBezTo>
                <a:cubicBezTo>
                  <a:pt x="47" y="26"/>
                  <a:pt x="46" y="26"/>
                  <a:pt x="45" y="26"/>
                </a:cubicBezTo>
                <a:cubicBezTo>
                  <a:pt x="43" y="26"/>
                  <a:pt x="42" y="25"/>
                  <a:pt x="41" y="24"/>
                </a:cubicBezTo>
                <a:cubicBezTo>
                  <a:pt x="41" y="24"/>
                  <a:pt x="41" y="25"/>
                  <a:pt x="41" y="25"/>
                </a:cubicBezTo>
                <a:cubicBezTo>
                  <a:pt x="41" y="26"/>
                  <a:pt x="41" y="26"/>
                  <a:pt x="41" y="27"/>
                </a:cubicBezTo>
                <a:cubicBezTo>
                  <a:pt x="36" y="32"/>
                  <a:pt x="36" y="32"/>
                  <a:pt x="36" y="32"/>
                </a:cubicBezTo>
                <a:cubicBezTo>
                  <a:pt x="46" y="42"/>
                  <a:pt x="46" y="42"/>
                  <a:pt x="46" y="42"/>
                </a:cubicBezTo>
                <a:cubicBezTo>
                  <a:pt x="47" y="41"/>
                  <a:pt x="48" y="40"/>
                  <a:pt x="50" y="40"/>
                </a:cubicBezTo>
                <a:cubicBezTo>
                  <a:pt x="51" y="40"/>
                  <a:pt x="53" y="41"/>
                  <a:pt x="54" y="42"/>
                </a:cubicBezTo>
                <a:cubicBezTo>
                  <a:pt x="68" y="56"/>
                  <a:pt x="68" y="56"/>
                  <a:pt x="68" y="56"/>
                </a:cubicBezTo>
                <a:cubicBezTo>
                  <a:pt x="69" y="57"/>
                  <a:pt x="70" y="59"/>
                  <a:pt x="70" y="60"/>
                </a:cubicBezTo>
                <a:cubicBezTo>
                  <a:pt x="70" y="61"/>
                  <a:pt x="69" y="63"/>
                  <a:pt x="68" y="64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103"/>
          <p:cNvSpPr>
            <a:spLocks noEditPoints="1"/>
          </p:cNvSpPr>
          <p:nvPr/>
        </p:nvSpPr>
        <p:spPr bwMode="auto">
          <a:xfrm>
            <a:off x="3009901" y="3901281"/>
            <a:ext cx="144463" cy="212725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104"/>
          <p:cNvSpPr>
            <a:spLocks noEditPoints="1"/>
          </p:cNvSpPr>
          <p:nvPr/>
        </p:nvSpPr>
        <p:spPr bwMode="auto">
          <a:xfrm>
            <a:off x="3505201" y="3901281"/>
            <a:ext cx="212725" cy="212725"/>
          </a:xfrm>
          <a:custGeom>
            <a:avLst/>
            <a:gdLst/>
            <a:ahLst/>
            <a:cxnLst>
              <a:cxn ang="0">
                <a:pos x="62" y="51"/>
              </a:cxn>
              <a:cxn ang="0">
                <a:pos x="51" y="62"/>
              </a:cxn>
              <a:cxn ang="0">
                <a:pos x="12" y="62"/>
              </a:cxn>
              <a:cxn ang="0">
                <a:pos x="0" y="51"/>
              </a:cxn>
              <a:cxn ang="0">
                <a:pos x="0" y="12"/>
              </a:cxn>
              <a:cxn ang="0">
                <a:pos x="12" y="0"/>
              </a:cxn>
              <a:cxn ang="0">
                <a:pos x="51" y="0"/>
              </a:cxn>
              <a:cxn ang="0">
                <a:pos x="62" y="12"/>
              </a:cxn>
              <a:cxn ang="0">
                <a:pos x="62" y="51"/>
              </a:cxn>
              <a:cxn ang="0">
                <a:pos x="15" y="11"/>
              </a:cxn>
              <a:cxn ang="0">
                <a:pos x="9" y="16"/>
              </a:cxn>
              <a:cxn ang="0">
                <a:pos x="15" y="20"/>
              </a:cxn>
              <a:cxn ang="0">
                <a:pos x="15" y="20"/>
              </a:cxn>
              <a:cxn ang="0">
                <a:pos x="20" y="16"/>
              </a:cxn>
              <a:cxn ang="0">
                <a:pos x="15" y="11"/>
              </a:cxn>
              <a:cxn ang="0">
                <a:pos x="19" y="52"/>
              </a:cxn>
              <a:cxn ang="0">
                <a:pos x="19" y="24"/>
              </a:cxn>
              <a:cxn ang="0">
                <a:pos x="10" y="24"/>
              </a:cxn>
              <a:cxn ang="0">
                <a:pos x="10" y="52"/>
              </a:cxn>
              <a:cxn ang="0">
                <a:pos x="19" y="52"/>
              </a:cxn>
              <a:cxn ang="0">
                <a:pos x="53" y="52"/>
              </a:cxn>
              <a:cxn ang="0">
                <a:pos x="53" y="36"/>
              </a:cxn>
              <a:cxn ang="0">
                <a:pos x="42" y="24"/>
              </a:cxn>
              <a:cxn ang="0">
                <a:pos x="34" y="28"/>
              </a:cxn>
              <a:cxn ang="0">
                <a:pos x="34" y="28"/>
              </a:cxn>
              <a:cxn ang="0">
                <a:pos x="34" y="24"/>
              </a:cxn>
              <a:cxn ang="0">
                <a:pos x="24" y="24"/>
              </a:cxn>
              <a:cxn ang="0">
                <a:pos x="24" y="52"/>
              </a:cxn>
              <a:cxn ang="0">
                <a:pos x="34" y="52"/>
              </a:cxn>
              <a:cxn ang="0">
                <a:pos x="34" y="37"/>
              </a:cxn>
              <a:cxn ang="0">
                <a:pos x="34" y="34"/>
              </a:cxn>
              <a:cxn ang="0">
                <a:pos x="39" y="31"/>
              </a:cxn>
              <a:cxn ang="0">
                <a:pos x="43" y="37"/>
              </a:cxn>
              <a:cxn ang="0">
                <a:pos x="43" y="52"/>
              </a:cxn>
              <a:cxn ang="0">
                <a:pos x="53" y="52"/>
              </a:cxn>
            </a:cxnLst>
            <a:rect l="0" t="0" r="r" b="b"/>
            <a:pathLst>
              <a:path w="62" h="62">
                <a:moveTo>
                  <a:pt x="62" y="51"/>
                </a:moveTo>
                <a:cubicBezTo>
                  <a:pt x="62" y="57"/>
                  <a:pt x="57" y="62"/>
                  <a:pt x="51" y="62"/>
                </a:cubicBezTo>
                <a:cubicBezTo>
                  <a:pt x="12" y="62"/>
                  <a:pt x="12" y="62"/>
                  <a:pt x="12" y="62"/>
                </a:cubicBezTo>
                <a:cubicBezTo>
                  <a:pt x="6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6" y="0"/>
                  <a:pt x="12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7" y="0"/>
                  <a:pt x="62" y="6"/>
                  <a:pt x="62" y="12"/>
                </a:cubicBezTo>
                <a:lnTo>
                  <a:pt x="62" y="51"/>
                </a:lnTo>
                <a:close/>
                <a:moveTo>
                  <a:pt x="15" y="11"/>
                </a:moveTo>
                <a:cubicBezTo>
                  <a:pt x="12" y="11"/>
                  <a:pt x="9" y="13"/>
                  <a:pt x="9" y="16"/>
                </a:cubicBezTo>
                <a:cubicBezTo>
                  <a:pt x="9" y="18"/>
                  <a:pt x="11" y="20"/>
                  <a:pt x="15" y="20"/>
                </a:cubicBezTo>
                <a:cubicBezTo>
                  <a:pt x="15" y="20"/>
                  <a:pt x="15" y="20"/>
                  <a:pt x="15" y="20"/>
                </a:cubicBezTo>
                <a:cubicBezTo>
                  <a:pt x="18" y="20"/>
                  <a:pt x="20" y="18"/>
                  <a:pt x="20" y="16"/>
                </a:cubicBezTo>
                <a:cubicBezTo>
                  <a:pt x="20" y="13"/>
                  <a:pt x="18" y="11"/>
                  <a:pt x="15" y="11"/>
                </a:cubicBezTo>
                <a:close/>
                <a:moveTo>
                  <a:pt x="19" y="52"/>
                </a:moveTo>
                <a:cubicBezTo>
                  <a:pt x="19" y="24"/>
                  <a:pt x="19" y="24"/>
                  <a:pt x="19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52"/>
                  <a:pt x="10" y="52"/>
                  <a:pt x="10" y="52"/>
                </a:cubicBezTo>
                <a:lnTo>
                  <a:pt x="19" y="52"/>
                </a:lnTo>
                <a:close/>
                <a:moveTo>
                  <a:pt x="53" y="52"/>
                </a:moveTo>
                <a:cubicBezTo>
                  <a:pt x="53" y="36"/>
                  <a:pt x="53" y="36"/>
                  <a:pt x="53" y="36"/>
                </a:cubicBezTo>
                <a:cubicBezTo>
                  <a:pt x="53" y="28"/>
                  <a:pt x="48" y="24"/>
                  <a:pt x="42" y="24"/>
                </a:cubicBezTo>
                <a:cubicBezTo>
                  <a:pt x="37" y="24"/>
                  <a:pt x="35" y="26"/>
                  <a:pt x="34" y="28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4"/>
                  <a:pt x="34" y="24"/>
                  <a:pt x="3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7"/>
                  <a:pt x="24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37"/>
                  <a:pt x="34" y="37"/>
                  <a:pt x="34" y="37"/>
                </a:cubicBezTo>
                <a:cubicBezTo>
                  <a:pt x="34" y="36"/>
                  <a:pt x="34" y="35"/>
                  <a:pt x="34" y="34"/>
                </a:cubicBezTo>
                <a:cubicBezTo>
                  <a:pt x="35" y="33"/>
                  <a:pt x="36" y="31"/>
                  <a:pt x="39" y="31"/>
                </a:cubicBezTo>
                <a:cubicBezTo>
                  <a:pt x="42" y="31"/>
                  <a:pt x="43" y="33"/>
                  <a:pt x="43" y="37"/>
                </a:cubicBezTo>
                <a:cubicBezTo>
                  <a:pt x="43" y="52"/>
                  <a:pt x="43" y="52"/>
                  <a:pt x="43" y="52"/>
                </a:cubicBezTo>
                <a:lnTo>
                  <a:pt x="53" y="52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105"/>
          <p:cNvSpPr>
            <a:spLocks noEditPoints="1"/>
          </p:cNvSpPr>
          <p:nvPr/>
        </p:nvSpPr>
        <p:spPr bwMode="auto">
          <a:xfrm>
            <a:off x="4003676" y="3886994"/>
            <a:ext cx="242888" cy="244475"/>
          </a:xfrm>
          <a:custGeom>
            <a:avLst/>
            <a:gdLst/>
            <a:ahLst/>
            <a:cxnLst>
              <a:cxn ang="0">
                <a:pos x="0" y="46"/>
              </a:cxn>
              <a:cxn ang="0">
                <a:pos x="9" y="31"/>
              </a:cxn>
              <a:cxn ang="0">
                <a:pos x="4" y="32"/>
              </a:cxn>
              <a:cxn ang="0">
                <a:pos x="7" y="25"/>
              </a:cxn>
              <a:cxn ang="0">
                <a:pos x="6" y="42"/>
              </a:cxn>
              <a:cxn ang="0">
                <a:pos x="11" y="39"/>
              </a:cxn>
              <a:cxn ang="0">
                <a:pos x="15" y="46"/>
              </a:cxn>
              <a:cxn ang="0">
                <a:pos x="0" y="69"/>
              </a:cxn>
              <a:cxn ang="0">
                <a:pos x="7" y="67"/>
              </a:cxn>
              <a:cxn ang="0">
                <a:pos x="5" y="62"/>
              </a:cxn>
              <a:cxn ang="0">
                <a:pos x="9" y="55"/>
              </a:cxn>
              <a:cxn ang="0">
                <a:pos x="5" y="55"/>
              </a:cxn>
              <a:cxn ang="0">
                <a:pos x="1" y="57"/>
              </a:cxn>
              <a:cxn ang="0">
                <a:pos x="14" y="51"/>
              </a:cxn>
              <a:cxn ang="0">
                <a:pos x="10" y="59"/>
              </a:cxn>
              <a:cxn ang="0">
                <a:pos x="7" y="71"/>
              </a:cxn>
              <a:cxn ang="0">
                <a:pos x="1" y="20"/>
              </a:cxn>
              <a:cxn ang="0">
                <a:pos x="6" y="16"/>
              </a:cxn>
              <a:cxn ang="0">
                <a:pos x="6" y="6"/>
              </a:cxn>
              <a:cxn ang="0">
                <a:pos x="4" y="8"/>
              </a:cxn>
              <a:cxn ang="0">
                <a:pos x="6" y="0"/>
              </a:cxn>
              <a:cxn ang="0">
                <a:pos x="11" y="16"/>
              </a:cxn>
              <a:cxn ang="0">
                <a:pos x="15" y="20"/>
              </a:cxn>
              <a:cxn ang="0">
                <a:pos x="70" y="20"/>
              </a:cxn>
              <a:cxn ang="0">
                <a:pos x="20" y="19"/>
              </a:cxn>
              <a:cxn ang="0">
                <a:pos x="21" y="10"/>
              </a:cxn>
              <a:cxn ang="0">
                <a:pos x="71" y="11"/>
              </a:cxn>
              <a:cxn ang="0">
                <a:pos x="71" y="39"/>
              </a:cxn>
              <a:cxn ang="0">
                <a:pos x="21" y="40"/>
              </a:cxn>
              <a:cxn ang="0">
                <a:pos x="20" y="31"/>
              </a:cxn>
              <a:cxn ang="0">
                <a:pos x="70" y="30"/>
              </a:cxn>
              <a:cxn ang="0">
                <a:pos x="71" y="39"/>
              </a:cxn>
              <a:cxn ang="0">
                <a:pos x="70" y="61"/>
              </a:cxn>
              <a:cxn ang="0">
                <a:pos x="20" y="60"/>
              </a:cxn>
              <a:cxn ang="0">
                <a:pos x="21" y="51"/>
              </a:cxn>
              <a:cxn ang="0">
                <a:pos x="71" y="52"/>
              </a:cxn>
            </a:cxnLst>
            <a:rect l="0" t="0" r="r" b="b"/>
            <a:pathLst>
              <a:path w="71" h="71">
                <a:moveTo>
                  <a:pt x="15" y="46"/>
                </a:moveTo>
                <a:cubicBezTo>
                  <a:pt x="0" y="46"/>
                  <a:pt x="0" y="46"/>
                  <a:pt x="0" y="46"/>
                </a:cubicBezTo>
                <a:cubicBezTo>
                  <a:pt x="0" y="45"/>
                  <a:pt x="0" y="44"/>
                  <a:pt x="0" y="43"/>
                </a:cubicBezTo>
                <a:cubicBezTo>
                  <a:pt x="0" y="36"/>
                  <a:pt x="9" y="35"/>
                  <a:pt x="9" y="31"/>
                </a:cubicBezTo>
                <a:cubicBezTo>
                  <a:pt x="9" y="30"/>
                  <a:pt x="8" y="29"/>
                  <a:pt x="7" y="29"/>
                </a:cubicBezTo>
                <a:cubicBezTo>
                  <a:pt x="6" y="29"/>
                  <a:pt x="4" y="31"/>
                  <a:pt x="4" y="32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27"/>
                  <a:pt x="4" y="25"/>
                  <a:pt x="7" y="25"/>
                </a:cubicBezTo>
                <a:cubicBezTo>
                  <a:pt x="11" y="25"/>
                  <a:pt x="14" y="27"/>
                  <a:pt x="14" y="31"/>
                </a:cubicBezTo>
                <a:cubicBezTo>
                  <a:pt x="14" y="37"/>
                  <a:pt x="6" y="38"/>
                  <a:pt x="6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39"/>
                  <a:pt x="11" y="39"/>
                  <a:pt x="11" y="39"/>
                </a:cubicBezTo>
                <a:cubicBezTo>
                  <a:pt x="15" y="39"/>
                  <a:pt x="15" y="39"/>
                  <a:pt x="15" y="39"/>
                </a:cubicBezTo>
                <a:lnTo>
                  <a:pt x="15" y="46"/>
                </a:lnTo>
                <a:close/>
                <a:moveTo>
                  <a:pt x="7" y="71"/>
                </a:moveTo>
                <a:cubicBezTo>
                  <a:pt x="5" y="71"/>
                  <a:pt x="2" y="70"/>
                  <a:pt x="0" y="69"/>
                </a:cubicBezTo>
                <a:cubicBezTo>
                  <a:pt x="3" y="65"/>
                  <a:pt x="3" y="65"/>
                  <a:pt x="3" y="65"/>
                </a:cubicBezTo>
                <a:cubicBezTo>
                  <a:pt x="4" y="66"/>
                  <a:pt x="5" y="67"/>
                  <a:pt x="7" y="67"/>
                </a:cubicBezTo>
                <a:cubicBezTo>
                  <a:pt x="8" y="67"/>
                  <a:pt x="10" y="66"/>
                  <a:pt x="10" y="65"/>
                </a:cubicBezTo>
                <a:cubicBezTo>
                  <a:pt x="10" y="62"/>
                  <a:pt x="7" y="62"/>
                  <a:pt x="5" y="62"/>
                </a:cubicBezTo>
                <a:cubicBezTo>
                  <a:pt x="4" y="60"/>
                  <a:pt x="4" y="60"/>
                  <a:pt x="4" y="60"/>
                </a:cubicBezTo>
                <a:cubicBezTo>
                  <a:pt x="6" y="58"/>
                  <a:pt x="7" y="56"/>
                  <a:pt x="9" y="55"/>
                </a:cubicBezTo>
                <a:cubicBezTo>
                  <a:pt x="9" y="55"/>
                  <a:pt x="9" y="55"/>
                  <a:pt x="9" y="55"/>
                </a:cubicBezTo>
                <a:cubicBezTo>
                  <a:pt x="8" y="55"/>
                  <a:pt x="6" y="55"/>
                  <a:pt x="5" y="55"/>
                </a:cubicBezTo>
                <a:cubicBezTo>
                  <a:pt x="5" y="57"/>
                  <a:pt x="5" y="57"/>
                  <a:pt x="5" y="57"/>
                </a:cubicBezTo>
                <a:cubicBezTo>
                  <a:pt x="1" y="57"/>
                  <a:pt x="1" y="57"/>
                  <a:pt x="1" y="57"/>
                </a:cubicBezTo>
                <a:cubicBezTo>
                  <a:pt x="1" y="51"/>
                  <a:pt x="1" y="51"/>
                  <a:pt x="1" y="51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54"/>
                  <a:pt x="14" y="54"/>
                  <a:pt x="14" y="54"/>
                </a:cubicBezTo>
                <a:cubicBezTo>
                  <a:pt x="10" y="59"/>
                  <a:pt x="10" y="59"/>
                  <a:pt x="10" y="59"/>
                </a:cubicBezTo>
                <a:cubicBezTo>
                  <a:pt x="13" y="60"/>
                  <a:pt x="15" y="62"/>
                  <a:pt x="15" y="64"/>
                </a:cubicBezTo>
                <a:cubicBezTo>
                  <a:pt x="15" y="69"/>
                  <a:pt x="11" y="71"/>
                  <a:pt x="7" y="71"/>
                </a:cubicBezTo>
                <a:close/>
                <a:moveTo>
                  <a:pt x="15" y="20"/>
                </a:moveTo>
                <a:cubicBezTo>
                  <a:pt x="1" y="20"/>
                  <a:pt x="1" y="20"/>
                  <a:pt x="1" y="20"/>
                </a:cubicBezTo>
                <a:cubicBezTo>
                  <a:pt x="1" y="16"/>
                  <a:pt x="1" y="16"/>
                  <a:pt x="1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3"/>
                  <a:pt x="6" y="9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5" y="7"/>
                  <a:pt x="4" y="7"/>
                  <a:pt x="4" y="8"/>
                </a:cubicBezTo>
                <a:cubicBezTo>
                  <a:pt x="1" y="5"/>
                  <a:pt x="1" y="5"/>
                  <a:pt x="1" y="5"/>
                </a:cubicBezTo>
                <a:cubicBezTo>
                  <a:pt x="6" y="0"/>
                  <a:pt x="6" y="0"/>
                  <a:pt x="6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6"/>
                  <a:pt x="11" y="16"/>
                  <a:pt x="11" y="16"/>
                </a:cubicBezTo>
                <a:cubicBezTo>
                  <a:pt x="15" y="16"/>
                  <a:pt x="15" y="16"/>
                  <a:pt x="15" y="16"/>
                </a:cubicBezTo>
                <a:lnTo>
                  <a:pt x="15" y="20"/>
                </a:lnTo>
                <a:close/>
                <a:moveTo>
                  <a:pt x="71" y="19"/>
                </a:moveTo>
                <a:cubicBezTo>
                  <a:pt x="71" y="19"/>
                  <a:pt x="71" y="20"/>
                  <a:pt x="70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19"/>
                  <a:pt x="20" y="19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0"/>
                  <a:pt x="21" y="10"/>
                  <a:pt x="21" y="10"/>
                </a:cubicBezTo>
                <a:cubicBezTo>
                  <a:pt x="70" y="10"/>
                  <a:pt x="70" y="10"/>
                  <a:pt x="70" y="10"/>
                </a:cubicBezTo>
                <a:cubicBezTo>
                  <a:pt x="71" y="10"/>
                  <a:pt x="71" y="10"/>
                  <a:pt x="71" y="11"/>
                </a:cubicBezTo>
                <a:lnTo>
                  <a:pt x="71" y="19"/>
                </a:lnTo>
                <a:close/>
                <a:moveTo>
                  <a:pt x="71" y="39"/>
                </a:moveTo>
                <a:cubicBezTo>
                  <a:pt x="71" y="40"/>
                  <a:pt x="71" y="40"/>
                  <a:pt x="70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40"/>
                  <a:pt x="20" y="40"/>
                  <a:pt x="20" y="39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1" y="30"/>
                  <a:pt x="21" y="30"/>
                </a:cubicBezTo>
                <a:cubicBezTo>
                  <a:pt x="70" y="30"/>
                  <a:pt x="70" y="30"/>
                  <a:pt x="70" y="30"/>
                </a:cubicBezTo>
                <a:cubicBezTo>
                  <a:pt x="71" y="30"/>
                  <a:pt x="71" y="31"/>
                  <a:pt x="71" y="31"/>
                </a:cubicBezTo>
                <a:lnTo>
                  <a:pt x="71" y="39"/>
                </a:lnTo>
                <a:close/>
                <a:moveTo>
                  <a:pt x="71" y="60"/>
                </a:moveTo>
                <a:cubicBezTo>
                  <a:pt x="71" y="60"/>
                  <a:pt x="71" y="61"/>
                  <a:pt x="70" y="61"/>
                </a:cubicBezTo>
                <a:cubicBezTo>
                  <a:pt x="21" y="61"/>
                  <a:pt x="21" y="61"/>
                  <a:pt x="21" y="61"/>
                </a:cubicBezTo>
                <a:cubicBezTo>
                  <a:pt x="21" y="61"/>
                  <a:pt x="20" y="60"/>
                  <a:pt x="20" y="60"/>
                </a:cubicBezTo>
                <a:cubicBezTo>
                  <a:pt x="20" y="52"/>
                  <a:pt x="20" y="52"/>
                  <a:pt x="20" y="52"/>
                </a:cubicBezTo>
                <a:cubicBezTo>
                  <a:pt x="20" y="51"/>
                  <a:pt x="21" y="51"/>
                  <a:pt x="21" y="51"/>
                </a:cubicBezTo>
                <a:cubicBezTo>
                  <a:pt x="70" y="51"/>
                  <a:pt x="70" y="51"/>
                  <a:pt x="70" y="51"/>
                </a:cubicBezTo>
                <a:cubicBezTo>
                  <a:pt x="71" y="51"/>
                  <a:pt x="71" y="51"/>
                  <a:pt x="71" y="52"/>
                </a:cubicBezTo>
                <a:lnTo>
                  <a:pt x="71" y="6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106"/>
          <p:cNvSpPr>
            <a:spLocks/>
          </p:cNvSpPr>
          <p:nvPr/>
        </p:nvSpPr>
        <p:spPr bwMode="auto">
          <a:xfrm>
            <a:off x="4494213" y="3883819"/>
            <a:ext cx="106363" cy="241300"/>
          </a:xfrm>
          <a:custGeom>
            <a:avLst/>
            <a:gdLst/>
            <a:ahLst/>
            <a:cxnLst>
              <a:cxn ang="0">
                <a:pos x="30" y="54"/>
              </a:cxn>
              <a:cxn ang="0">
                <a:pos x="16" y="69"/>
              </a:cxn>
              <a:cxn ang="0">
                <a:pos x="15" y="70"/>
              </a:cxn>
              <a:cxn ang="0">
                <a:pos x="14" y="69"/>
              </a:cxn>
              <a:cxn ang="0">
                <a:pos x="0" y="54"/>
              </a:cxn>
              <a:cxn ang="0">
                <a:pos x="0" y="52"/>
              </a:cxn>
              <a:cxn ang="0">
                <a:pos x="1" y="52"/>
              </a:cxn>
              <a:cxn ang="0">
                <a:pos x="10" y="52"/>
              </a:cxn>
              <a:cxn ang="0">
                <a:pos x="10" y="2"/>
              </a:cxn>
              <a:cxn ang="0">
                <a:pos x="11" y="0"/>
              </a:cxn>
              <a:cxn ang="0">
                <a:pos x="19" y="0"/>
              </a:cxn>
              <a:cxn ang="0">
                <a:pos x="20" y="2"/>
              </a:cxn>
              <a:cxn ang="0">
                <a:pos x="20" y="52"/>
              </a:cxn>
              <a:cxn ang="0">
                <a:pos x="29" y="52"/>
              </a:cxn>
              <a:cxn ang="0">
                <a:pos x="30" y="52"/>
              </a:cxn>
              <a:cxn ang="0">
                <a:pos x="30" y="54"/>
              </a:cxn>
            </a:cxnLst>
            <a:rect l="0" t="0" r="r" b="b"/>
            <a:pathLst>
              <a:path w="31" h="70">
                <a:moveTo>
                  <a:pt x="30" y="54"/>
                </a:moveTo>
                <a:cubicBezTo>
                  <a:pt x="16" y="69"/>
                  <a:pt x="16" y="69"/>
                  <a:pt x="16" y="69"/>
                </a:cubicBezTo>
                <a:cubicBezTo>
                  <a:pt x="16" y="70"/>
                  <a:pt x="16" y="70"/>
                  <a:pt x="15" y="70"/>
                </a:cubicBezTo>
                <a:cubicBezTo>
                  <a:pt x="15" y="70"/>
                  <a:pt x="15" y="70"/>
                  <a:pt x="14" y="69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3"/>
                  <a:pt x="0" y="53"/>
                  <a:pt x="0" y="52"/>
                </a:cubicBezTo>
                <a:cubicBezTo>
                  <a:pt x="0" y="52"/>
                  <a:pt x="1" y="52"/>
                  <a:pt x="1" y="52"/>
                </a:cubicBezTo>
                <a:cubicBezTo>
                  <a:pt x="10" y="52"/>
                  <a:pt x="10" y="52"/>
                  <a:pt x="10" y="52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1"/>
                  <a:pt x="11" y="0"/>
                  <a:pt x="11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1"/>
                  <a:pt x="20" y="2"/>
                </a:cubicBezTo>
                <a:cubicBezTo>
                  <a:pt x="20" y="52"/>
                  <a:pt x="20" y="52"/>
                  <a:pt x="20" y="52"/>
                </a:cubicBezTo>
                <a:cubicBezTo>
                  <a:pt x="29" y="52"/>
                  <a:pt x="29" y="52"/>
                  <a:pt x="29" y="52"/>
                </a:cubicBezTo>
                <a:cubicBezTo>
                  <a:pt x="30" y="52"/>
                  <a:pt x="30" y="52"/>
                  <a:pt x="30" y="52"/>
                </a:cubicBezTo>
                <a:cubicBezTo>
                  <a:pt x="31" y="53"/>
                  <a:pt x="31" y="53"/>
                  <a:pt x="30" y="54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107"/>
          <p:cNvSpPr>
            <a:spLocks noEditPoints="1"/>
          </p:cNvSpPr>
          <p:nvPr/>
        </p:nvSpPr>
        <p:spPr bwMode="auto">
          <a:xfrm>
            <a:off x="4995863" y="3883819"/>
            <a:ext cx="223838" cy="227013"/>
          </a:xfrm>
          <a:custGeom>
            <a:avLst/>
            <a:gdLst/>
            <a:ahLst/>
            <a:cxnLst>
              <a:cxn ang="0">
                <a:pos x="64" y="14"/>
              </a:cxn>
              <a:cxn ang="0">
                <a:pos x="12" y="65"/>
              </a:cxn>
              <a:cxn ang="0">
                <a:pos x="10" y="66"/>
              </a:cxn>
              <a:cxn ang="0">
                <a:pos x="8" y="65"/>
              </a:cxn>
              <a:cxn ang="0">
                <a:pos x="0" y="57"/>
              </a:cxn>
              <a:cxn ang="0">
                <a:pos x="0" y="56"/>
              </a:cxn>
              <a:cxn ang="0">
                <a:pos x="0" y="54"/>
              </a:cxn>
              <a:cxn ang="0">
                <a:pos x="52" y="2"/>
              </a:cxn>
              <a:cxn ang="0">
                <a:pos x="54" y="1"/>
              </a:cxn>
              <a:cxn ang="0">
                <a:pos x="56" y="2"/>
              </a:cxn>
              <a:cxn ang="0">
                <a:pos x="64" y="10"/>
              </a:cxn>
              <a:cxn ang="0">
                <a:pos x="64" y="12"/>
              </a:cxn>
              <a:cxn ang="0">
                <a:pos x="64" y="14"/>
              </a:cxn>
              <a:cxn ang="0">
                <a:pos x="14" y="5"/>
              </a:cxn>
              <a:cxn ang="0">
                <a:pos x="10" y="7"/>
              </a:cxn>
              <a:cxn ang="0">
                <a:pos x="9" y="11"/>
              </a:cxn>
              <a:cxn ang="0">
                <a:pos x="8" y="7"/>
              </a:cxn>
              <a:cxn ang="0">
                <a:pos x="4" y="5"/>
              </a:cxn>
              <a:cxn ang="0">
                <a:pos x="8" y="4"/>
              </a:cxn>
              <a:cxn ang="0">
                <a:pos x="9" y="0"/>
              </a:cxn>
              <a:cxn ang="0">
                <a:pos x="10" y="4"/>
              </a:cxn>
              <a:cxn ang="0">
                <a:pos x="14" y="5"/>
              </a:cxn>
              <a:cxn ang="0">
                <a:pos x="32" y="13"/>
              </a:cxn>
              <a:cxn ang="0">
                <a:pos x="24" y="16"/>
              </a:cxn>
              <a:cxn ang="0">
                <a:pos x="22" y="23"/>
              </a:cxn>
              <a:cxn ang="0">
                <a:pos x="19" y="16"/>
              </a:cxn>
              <a:cxn ang="0">
                <a:pos x="11" y="13"/>
              </a:cxn>
              <a:cxn ang="0">
                <a:pos x="19" y="11"/>
              </a:cxn>
              <a:cxn ang="0">
                <a:pos x="22" y="3"/>
              </a:cxn>
              <a:cxn ang="0">
                <a:pos x="24" y="11"/>
              </a:cxn>
              <a:cxn ang="0">
                <a:pos x="32" y="13"/>
              </a:cxn>
              <a:cxn ang="0">
                <a:pos x="40" y="5"/>
              </a:cxn>
              <a:cxn ang="0">
                <a:pos x="36" y="7"/>
              </a:cxn>
              <a:cxn ang="0">
                <a:pos x="34" y="11"/>
              </a:cxn>
              <a:cxn ang="0">
                <a:pos x="33" y="7"/>
              </a:cxn>
              <a:cxn ang="0">
                <a:pos x="29" y="5"/>
              </a:cxn>
              <a:cxn ang="0">
                <a:pos x="33" y="4"/>
              </a:cxn>
              <a:cxn ang="0">
                <a:pos x="34" y="0"/>
              </a:cxn>
              <a:cxn ang="0">
                <a:pos x="36" y="4"/>
              </a:cxn>
              <a:cxn ang="0">
                <a:pos x="40" y="5"/>
              </a:cxn>
              <a:cxn ang="0">
                <a:pos x="58" y="12"/>
              </a:cxn>
              <a:cxn ang="0">
                <a:pos x="54" y="8"/>
              </a:cxn>
              <a:cxn ang="0">
                <a:pos x="42" y="19"/>
              </a:cxn>
              <a:cxn ang="0">
                <a:pos x="46" y="24"/>
              </a:cxn>
              <a:cxn ang="0">
                <a:pos x="58" y="12"/>
              </a:cxn>
              <a:cxn ang="0">
                <a:pos x="65" y="31"/>
              </a:cxn>
              <a:cxn ang="0">
                <a:pos x="61" y="32"/>
              </a:cxn>
              <a:cxn ang="0">
                <a:pos x="60" y="36"/>
              </a:cxn>
              <a:cxn ang="0">
                <a:pos x="59" y="32"/>
              </a:cxn>
              <a:cxn ang="0">
                <a:pos x="55" y="31"/>
              </a:cxn>
              <a:cxn ang="0">
                <a:pos x="59" y="30"/>
              </a:cxn>
              <a:cxn ang="0">
                <a:pos x="60" y="26"/>
              </a:cxn>
              <a:cxn ang="0">
                <a:pos x="61" y="30"/>
              </a:cxn>
              <a:cxn ang="0">
                <a:pos x="65" y="31"/>
              </a:cxn>
            </a:cxnLst>
            <a:rect l="0" t="0" r="r" b="b"/>
            <a:pathLst>
              <a:path w="65" h="66">
                <a:moveTo>
                  <a:pt x="64" y="14"/>
                </a:moveTo>
                <a:cubicBezTo>
                  <a:pt x="12" y="65"/>
                  <a:pt x="12" y="65"/>
                  <a:pt x="12" y="65"/>
                </a:cubicBezTo>
                <a:cubicBezTo>
                  <a:pt x="11" y="66"/>
                  <a:pt x="11" y="66"/>
                  <a:pt x="10" y="66"/>
                </a:cubicBezTo>
                <a:cubicBezTo>
                  <a:pt x="9" y="66"/>
                  <a:pt x="9" y="66"/>
                  <a:pt x="8" y="65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6"/>
                  <a:pt x="0" y="56"/>
                </a:cubicBezTo>
                <a:cubicBezTo>
                  <a:pt x="0" y="55"/>
                  <a:pt x="0" y="54"/>
                  <a:pt x="0" y="54"/>
                </a:cubicBezTo>
                <a:cubicBezTo>
                  <a:pt x="52" y="2"/>
                  <a:pt x="52" y="2"/>
                  <a:pt x="52" y="2"/>
                </a:cubicBezTo>
                <a:cubicBezTo>
                  <a:pt x="52" y="2"/>
                  <a:pt x="53" y="1"/>
                  <a:pt x="54" y="1"/>
                </a:cubicBezTo>
                <a:cubicBezTo>
                  <a:pt x="54" y="1"/>
                  <a:pt x="55" y="2"/>
                  <a:pt x="56" y="2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11"/>
                  <a:pt x="64" y="11"/>
                  <a:pt x="64" y="12"/>
                </a:cubicBezTo>
                <a:cubicBezTo>
                  <a:pt x="64" y="13"/>
                  <a:pt x="64" y="13"/>
                  <a:pt x="64" y="14"/>
                </a:cubicBezTo>
                <a:close/>
                <a:moveTo>
                  <a:pt x="14" y="5"/>
                </a:moveTo>
                <a:cubicBezTo>
                  <a:pt x="10" y="7"/>
                  <a:pt x="10" y="7"/>
                  <a:pt x="10" y="7"/>
                </a:cubicBezTo>
                <a:cubicBezTo>
                  <a:pt x="9" y="11"/>
                  <a:pt x="9" y="11"/>
                  <a:pt x="9" y="11"/>
                </a:cubicBezTo>
                <a:cubicBezTo>
                  <a:pt x="8" y="7"/>
                  <a:pt x="8" y="7"/>
                  <a:pt x="8" y="7"/>
                </a:cubicBezTo>
                <a:cubicBezTo>
                  <a:pt x="4" y="5"/>
                  <a:pt x="4" y="5"/>
                  <a:pt x="4" y="5"/>
                </a:cubicBezTo>
                <a:cubicBezTo>
                  <a:pt x="8" y="4"/>
                  <a:pt x="8" y="4"/>
                  <a:pt x="8" y="4"/>
                </a:cubicBezTo>
                <a:cubicBezTo>
                  <a:pt x="9" y="0"/>
                  <a:pt x="9" y="0"/>
                  <a:pt x="9" y="0"/>
                </a:cubicBezTo>
                <a:cubicBezTo>
                  <a:pt x="10" y="4"/>
                  <a:pt x="10" y="4"/>
                  <a:pt x="10" y="4"/>
                </a:cubicBezTo>
                <a:lnTo>
                  <a:pt x="14" y="5"/>
                </a:lnTo>
                <a:close/>
                <a:moveTo>
                  <a:pt x="32" y="13"/>
                </a:moveTo>
                <a:cubicBezTo>
                  <a:pt x="24" y="16"/>
                  <a:pt x="24" y="16"/>
                  <a:pt x="24" y="16"/>
                </a:cubicBezTo>
                <a:cubicBezTo>
                  <a:pt x="22" y="23"/>
                  <a:pt x="22" y="23"/>
                  <a:pt x="22" y="23"/>
                </a:cubicBezTo>
                <a:cubicBezTo>
                  <a:pt x="19" y="16"/>
                  <a:pt x="19" y="16"/>
                  <a:pt x="19" y="16"/>
                </a:cubicBezTo>
                <a:cubicBezTo>
                  <a:pt x="11" y="13"/>
                  <a:pt x="11" y="13"/>
                  <a:pt x="11" y="13"/>
                </a:cubicBezTo>
                <a:cubicBezTo>
                  <a:pt x="19" y="11"/>
                  <a:pt x="19" y="11"/>
                  <a:pt x="19" y="11"/>
                </a:cubicBezTo>
                <a:cubicBezTo>
                  <a:pt x="22" y="3"/>
                  <a:pt x="22" y="3"/>
                  <a:pt x="22" y="3"/>
                </a:cubicBezTo>
                <a:cubicBezTo>
                  <a:pt x="24" y="11"/>
                  <a:pt x="24" y="11"/>
                  <a:pt x="24" y="11"/>
                </a:cubicBezTo>
                <a:lnTo>
                  <a:pt x="32" y="13"/>
                </a:lnTo>
                <a:close/>
                <a:moveTo>
                  <a:pt x="40" y="5"/>
                </a:moveTo>
                <a:cubicBezTo>
                  <a:pt x="36" y="7"/>
                  <a:pt x="36" y="7"/>
                  <a:pt x="36" y="7"/>
                </a:cubicBezTo>
                <a:cubicBezTo>
                  <a:pt x="34" y="11"/>
                  <a:pt x="34" y="11"/>
                  <a:pt x="34" y="11"/>
                </a:cubicBezTo>
                <a:cubicBezTo>
                  <a:pt x="33" y="7"/>
                  <a:pt x="33" y="7"/>
                  <a:pt x="33" y="7"/>
                </a:cubicBezTo>
                <a:cubicBezTo>
                  <a:pt x="29" y="5"/>
                  <a:pt x="29" y="5"/>
                  <a:pt x="29" y="5"/>
                </a:cubicBezTo>
                <a:cubicBezTo>
                  <a:pt x="33" y="4"/>
                  <a:pt x="33" y="4"/>
                  <a:pt x="33" y="4"/>
                </a:cubicBezTo>
                <a:cubicBezTo>
                  <a:pt x="34" y="0"/>
                  <a:pt x="34" y="0"/>
                  <a:pt x="34" y="0"/>
                </a:cubicBezTo>
                <a:cubicBezTo>
                  <a:pt x="36" y="4"/>
                  <a:pt x="36" y="4"/>
                  <a:pt x="36" y="4"/>
                </a:cubicBezTo>
                <a:lnTo>
                  <a:pt x="40" y="5"/>
                </a:lnTo>
                <a:close/>
                <a:moveTo>
                  <a:pt x="58" y="12"/>
                </a:moveTo>
                <a:cubicBezTo>
                  <a:pt x="54" y="8"/>
                  <a:pt x="54" y="8"/>
                  <a:pt x="54" y="8"/>
                </a:cubicBezTo>
                <a:cubicBezTo>
                  <a:pt x="42" y="19"/>
                  <a:pt x="42" y="19"/>
                  <a:pt x="42" y="19"/>
                </a:cubicBezTo>
                <a:cubicBezTo>
                  <a:pt x="46" y="24"/>
                  <a:pt x="46" y="24"/>
                  <a:pt x="46" y="24"/>
                </a:cubicBezTo>
                <a:lnTo>
                  <a:pt x="58" y="12"/>
                </a:lnTo>
                <a:close/>
                <a:moveTo>
                  <a:pt x="65" y="31"/>
                </a:moveTo>
                <a:cubicBezTo>
                  <a:pt x="61" y="32"/>
                  <a:pt x="61" y="32"/>
                  <a:pt x="61" y="32"/>
                </a:cubicBezTo>
                <a:cubicBezTo>
                  <a:pt x="60" y="36"/>
                  <a:pt x="60" y="36"/>
                  <a:pt x="60" y="36"/>
                </a:cubicBezTo>
                <a:cubicBezTo>
                  <a:pt x="59" y="32"/>
                  <a:pt x="59" y="32"/>
                  <a:pt x="59" y="32"/>
                </a:cubicBezTo>
                <a:cubicBezTo>
                  <a:pt x="55" y="31"/>
                  <a:pt x="55" y="31"/>
                  <a:pt x="55" y="31"/>
                </a:cubicBezTo>
                <a:cubicBezTo>
                  <a:pt x="59" y="30"/>
                  <a:pt x="59" y="30"/>
                  <a:pt x="59" y="30"/>
                </a:cubicBezTo>
                <a:cubicBezTo>
                  <a:pt x="60" y="26"/>
                  <a:pt x="60" y="26"/>
                  <a:pt x="60" y="26"/>
                </a:cubicBezTo>
                <a:cubicBezTo>
                  <a:pt x="61" y="30"/>
                  <a:pt x="61" y="30"/>
                  <a:pt x="61" y="30"/>
                </a:cubicBezTo>
                <a:lnTo>
                  <a:pt x="65" y="31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108"/>
          <p:cNvSpPr>
            <a:spLocks noEditPoints="1"/>
          </p:cNvSpPr>
          <p:nvPr/>
        </p:nvSpPr>
        <p:spPr bwMode="auto">
          <a:xfrm>
            <a:off x="5484813" y="3893344"/>
            <a:ext cx="246063" cy="220663"/>
          </a:xfrm>
          <a:custGeom>
            <a:avLst/>
            <a:gdLst/>
            <a:ahLst/>
            <a:cxnLst>
              <a:cxn ang="0">
                <a:pos x="25" y="44"/>
              </a:cxn>
              <a:cxn ang="0">
                <a:pos x="24" y="46"/>
              </a:cxn>
              <a:cxn ang="0">
                <a:pos x="23" y="46"/>
              </a:cxn>
              <a:cxn ang="0">
                <a:pos x="21" y="45"/>
              </a:cxn>
              <a:cxn ang="0">
                <a:pos x="1" y="25"/>
              </a:cxn>
              <a:cxn ang="0">
                <a:pos x="1" y="21"/>
              </a:cxn>
              <a:cxn ang="0">
                <a:pos x="21" y="1"/>
              </a:cxn>
              <a:cxn ang="0">
                <a:pos x="24" y="0"/>
              </a:cxn>
              <a:cxn ang="0">
                <a:pos x="25" y="2"/>
              </a:cxn>
              <a:cxn ang="0">
                <a:pos x="25" y="5"/>
              </a:cxn>
              <a:cxn ang="0">
                <a:pos x="10" y="21"/>
              </a:cxn>
              <a:cxn ang="0">
                <a:pos x="10" y="25"/>
              </a:cxn>
              <a:cxn ang="0">
                <a:pos x="25" y="41"/>
              </a:cxn>
              <a:cxn ang="0">
                <a:pos x="25" y="44"/>
              </a:cxn>
              <a:cxn ang="0">
                <a:pos x="65" y="63"/>
              </a:cxn>
              <a:cxn ang="0">
                <a:pos x="64" y="64"/>
              </a:cxn>
              <a:cxn ang="0">
                <a:pos x="64" y="64"/>
              </a:cxn>
              <a:cxn ang="0">
                <a:pos x="63" y="63"/>
              </a:cxn>
              <a:cxn ang="0">
                <a:pos x="58" y="40"/>
              </a:cxn>
              <a:cxn ang="0">
                <a:pos x="41" y="33"/>
              </a:cxn>
              <a:cxn ang="0">
                <a:pos x="41" y="44"/>
              </a:cxn>
              <a:cxn ang="0">
                <a:pos x="39" y="46"/>
              </a:cxn>
              <a:cxn ang="0">
                <a:pos x="38" y="46"/>
              </a:cxn>
              <a:cxn ang="0">
                <a:pos x="37" y="45"/>
              </a:cxn>
              <a:cxn ang="0">
                <a:pos x="16" y="25"/>
              </a:cxn>
              <a:cxn ang="0">
                <a:pos x="16" y="21"/>
              </a:cxn>
              <a:cxn ang="0">
                <a:pos x="37" y="1"/>
              </a:cxn>
              <a:cxn ang="0">
                <a:pos x="39" y="0"/>
              </a:cxn>
              <a:cxn ang="0">
                <a:pos x="41" y="2"/>
              </a:cxn>
              <a:cxn ang="0">
                <a:pos x="41" y="13"/>
              </a:cxn>
              <a:cxn ang="0">
                <a:pos x="65" y="22"/>
              </a:cxn>
              <a:cxn ang="0">
                <a:pos x="72" y="42"/>
              </a:cxn>
              <a:cxn ang="0">
                <a:pos x="65" y="63"/>
              </a:cxn>
            </a:cxnLst>
            <a:rect l="0" t="0" r="r" b="b"/>
            <a:pathLst>
              <a:path w="72" h="64">
                <a:moveTo>
                  <a:pt x="25" y="44"/>
                </a:moveTo>
                <a:cubicBezTo>
                  <a:pt x="25" y="45"/>
                  <a:pt x="25" y="46"/>
                  <a:pt x="24" y="46"/>
                </a:cubicBezTo>
                <a:cubicBezTo>
                  <a:pt x="24" y="46"/>
                  <a:pt x="23" y="46"/>
                  <a:pt x="23" y="46"/>
                </a:cubicBezTo>
                <a:cubicBezTo>
                  <a:pt x="22" y="46"/>
                  <a:pt x="22" y="46"/>
                  <a:pt x="21" y="4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4"/>
                  <a:pt x="0" y="22"/>
                  <a:pt x="1" y="21"/>
                </a:cubicBezTo>
                <a:cubicBezTo>
                  <a:pt x="21" y="1"/>
                  <a:pt x="21" y="1"/>
                  <a:pt x="21" y="1"/>
                </a:cubicBezTo>
                <a:cubicBezTo>
                  <a:pt x="22" y="0"/>
                  <a:pt x="23" y="0"/>
                  <a:pt x="24" y="0"/>
                </a:cubicBezTo>
                <a:cubicBezTo>
                  <a:pt x="25" y="0"/>
                  <a:pt x="25" y="1"/>
                  <a:pt x="25" y="2"/>
                </a:cubicBezTo>
                <a:cubicBezTo>
                  <a:pt x="25" y="5"/>
                  <a:pt x="25" y="5"/>
                  <a:pt x="25" y="5"/>
                </a:cubicBezTo>
                <a:cubicBezTo>
                  <a:pt x="10" y="21"/>
                  <a:pt x="10" y="21"/>
                  <a:pt x="10" y="21"/>
                </a:cubicBezTo>
                <a:cubicBezTo>
                  <a:pt x="9" y="22"/>
                  <a:pt x="9" y="24"/>
                  <a:pt x="10" y="25"/>
                </a:cubicBezTo>
                <a:cubicBezTo>
                  <a:pt x="25" y="41"/>
                  <a:pt x="25" y="41"/>
                  <a:pt x="25" y="41"/>
                </a:cubicBezTo>
                <a:lnTo>
                  <a:pt x="25" y="44"/>
                </a:lnTo>
                <a:close/>
                <a:moveTo>
                  <a:pt x="65" y="63"/>
                </a:moveTo>
                <a:cubicBezTo>
                  <a:pt x="65" y="64"/>
                  <a:pt x="64" y="64"/>
                  <a:pt x="64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3" y="64"/>
                  <a:pt x="63" y="63"/>
                  <a:pt x="63" y="63"/>
                </a:cubicBezTo>
                <a:cubicBezTo>
                  <a:pt x="64" y="52"/>
                  <a:pt x="63" y="45"/>
                  <a:pt x="58" y="40"/>
                </a:cubicBezTo>
                <a:cubicBezTo>
                  <a:pt x="55" y="36"/>
                  <a:pt x="50" y="34"/>
                  <a:pt x="41" y="33"/>
                </a:cubicBezTo>
                <a:cubicBezTo>
                  <a:pt x="41" y="44"/>
                  <a:pt x="41" y="44"/>
                  <a:pt x="41" y="44"/>
                </a:cubicBezTo>
                <a:cubicBezTo>
                  <a:pt x="41" y="45"/>
                  <a:pt x="40" y="46"/>
                  <a:pt x="39" y="46"/>
                </a:cubicBezTo>
                <a:cubicBezTo>
                  <a:pt x="39" y="46"/>
                  <a:pt x="39" y="46"/>
                  <a:pt x="38" y="46"/>
                </a:cubicBezTo>
                <a:cubicBezTo>
                  <a:pt x="38" y="46"/>
                  <a:pt x="37" y="46"/>
                  <a:pt x="37" y="45"/>
                </a:cubicBezTo>
                <a:cubicBezTo>
                  <a:pt x="16" y="25"/>
                  <a:pt x="16" y="25"/>
                  <a:pt x="16" y="25"/>
                </a:cubicBezTo>
                <a:cubicBezTo>
                  <a:pt x="15" y="24"/>
                  <a:pt x="15" y="22"/>
                  <a:pt x="16" y="21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0"/>
                  <a:pt x="38" y="0"/>
                  <a:pt x="39" y="0"/>
                </a:cubicBezTo>
                <a:cubicBezTo>
                  <a:pt x="40" y="0"/>
                  <a:pt x="41" y="1"/>
                  <a:pt x="41" y="2"/>
                </a:cubicBezTo>
                <a:cubicBezTo>
                  <a:pt x="41" y="13"/>
                  <a:pt x="41" y="13"/>
                  <a:pt x="41" y="13"/>
                </a:cubicBezTo>
                <a:cubicBezTo>
                  <a:pt x="52" y="14"/>
                  <a:pt x="60" y="17"/>
                  <a:pt x="65" y="22"/>
                </a:cubicBezTo>
                <a:cubicBezTo>
                  <a:pt x="71" y="28"/>
                  <a:pt x="72" y="37"/>
                  <a:pt x="72" y="42"/>
                </a:cubicBezTo>
                <a:cubicBezTo>
                  <a:pt x="72" y="51"/>
                  <a:pt x="65" y="63"/>
                  <a:pt x="65" y="63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109"/>
          <p:cNvSpPr>
            <a:spLocks noEditPoints="1"/>
          </p:cNvSpPr>
          <p:nvPr/>
        </p:nvSpPr>
        <p:spPr bwMode="auto">
          <a:xfrm>
            <a:off x="5978526" y="3901281"/>
            <a:ext cx="209550" cy="212725"/>
          </a:xfrm>
          <a:custGeom>
            <a:avLst/>
            <a:gdLst/>
            <a:ahLst/>
            <a:cxnLst>
              <a:cxn ang="0">
                <a:pos x="61" y="53"/>
              </a:cxn>
              <a:cxn ang="0">
                <a:pos x="52" y="62"/>
              </a:cxn>
              <a:cxn ang="0">
                <a:pos x="9" y="62"/>
              </a:cxn>
              <a:cxn ang="0">
                <a:pos x="0" y="53"/>
              </a:cxn>
              <a:cxn ang="0">
                <a:pos x="0" y="10"/>
              </a:cxn>
              <a:cxn ang="0">
                <a:pos x="9" y="0"/>
              </a:cxn>
              <a:cxn ang="0">
                <a:pos x="52" y="0"/>
              </a:cxn>
              <a:cxn ang="0">
                <a:pos x="61" y="10"/>
              </a:cxn>
              <a:cxn ang="0">
                <a:pos x="61" y="53"/>
              </a:cxn>
              <a:cxn ang="0">
                <a:pos x="33" y="28"/>
              </a:cxn>
              <a:cxn ang="0">
                <a:pos x="28" y="24"/>
              </a:cxn>
              <a:cxn ang="0">
                <a:pos x="23" y="24"/>
              </a:cxn>
              <a:cxn ang="0">
                <a:pos x="19" y="26"/>
              </a:cxn>
              <a:cxn ang="0">
                <a:pos x="15" y="24"/>
              </a:cxn>
              <a:cxn ang="0">
                <a:pos x="10" y="24"/>
              </a:cxn>
              <a:cxn ang="0">
                <a:pos x="5" y="28"/>
              </a:cxn>
              <a:cxn ang="0">
                <a:pos x="5" y="38"/>
              </a:cxn>
              <a:cxn ang="0">
                <a:pos x="6" y="39"/>
              </a:cxn>
              <a:cxn ang="0">
                <a:pos x="8" y="39"/>
              </a:cxn>
              <a:cxn ang="0">
                <a:pos x="9" y="38"/>
              </a:cxn>
              <a:cxn ang="0">
                <a:pos x="9" y="29"/>
              </a:cxn>
              <a:cxn ang="0">
                <a:pos x="11" y="27"/>
              </a:cxn>
              <a:cxn ang="0">
                <a:pos x="15" y="27"/>
              </a:cxn>
              <a:cxn ang="0">
                <a:pos x="17" y="29"/>
              </a:cxn>
              <a:cxn ang="0">
                <a:pos x="17" y="38"/>
              </a:cxn>
              <a:cxn ang="0">
                <a:pos x="18" y="39"/>
              </a:cxn>
              <a:cxn ang="0">
                <a:pos x="20" y="39"/>
              </a:cxn>
              <a:cxn ang="0">
                <a:pos x="21" y="38"/>
              </a:cxn>
              <a:cxn ang="0">
                <a:pos x="21" y="29"/>
              </a:cxn>
              <a:cxn ang="0">
                <a:pos x="23" y="27"/>
              </a:cxn>
              <a:cxn ang="0">
                <a:pos x="27" y="27"/>
              </a:cxn>
              <a:cxn ang="0">
                <a:pos x="29" y="29"/>
              </a:cxn>
              <a:cxn ang="0">
                <a:pos x="29" y="38"/>
              </a:cxn>
              <a:cxn ang="0">
                <a:pos x="30" y="39"/>
              </a:cxn>
              <a:cxn ang="0">
                <a:pos x="32" y="39"/>
              </a:cxn>
              <a:cxn ang="0">
                <a:pos x="33" y="38"/>
              </a:cxn>
              <a:cxn ang="0">
                <a:pos x="33" y="28"/>
              </a:cxn>
              <a:cxn ang="0">
                <a:pos x="56" y="28"/>
              </a:cxn>
              <a:cxn ang="0">
                <a:pos x="52" y="24"/>
              </a:cxn>
              <a:cxn ang="0">
                <a:pos x="41" y="24"/>
              </a:cxn>
              <a:cxn ang="0">
                <a:pos x="36" y="28"/>
              </a:cxn>
              <a:cxn ang="0">
                <a:pos x="36" y="45"/>
              </a:cxn>
              <a:cxn ang="0">
                <a:pos x="37" y="46"/>
              </a:cxn>
              <a:cxn ang="0">
                <a:pos x="39" y="46"/>
              </a:cxn>
              <a:cxn ang="0">
                <a:pos x="40" y="45"/>
              </a:cxn>
              <a:cxn ang="0">
                <a:pos x="40" y="38"/>
              </a:cxn>
              <a:cxn ang="0">
                <a:pos x="44" y="39"/>
              </a:cxn>
              <a:cxn ang="0">
                <a:pos x="52" y="39"/>
              </a:cxn>
              <a:cxn ang="0">
                <a:pos x="56" y="35"/>
              </a:cxn>
              <a:cxn ang="0">
                <a:pos x="56" y="28"/>
              </a:cxn>
              <a:cxn ang="0">
                <a:pos x="52" y="34"/>
              </a:cxn>
              <a:cxn ang="0">
                <a:pos x="50" y="36"/>
              </a:cxn>
              <a:cxn ang="0">
                <a:pos x="42" y="36"/>
              </a:cxn>
              <a:cxn ang="0">
                <a:pos x="40" y="34"/>
              </a:cxn>
              <a:cxn ang="0">
                <a:pos x="40" y="29"/>
              </a:cxn>
              <a:cxn ang="0">
                <a:pos x="42" y="27"/>
              </a:cxn>
              <a:cxn ang="0">
                <a:pos x="50" y="27"/>
              </a:cxn>
              <a:cxn ang="0">
                <a:pos x="52" y="29"/>
              </a:cxn>
              <a:cxn ang="0">
                <a:pos x="52" y="34"/>
              </a:cxn>
            </a:cxnLst>
            <a:rect l="0" t="0" r="r" b="b"/>
            <a:pathLst>
              <a:path w="61" h="62">
                <a:moveTo>
                  <a:pt x="61" y="53"/>
                </a:moveTo>
                <a:cubicBezTo>
                  <a:pt x="61" y="58"/>
                  <a:pt x="57" y="62"/>
                  <a:pt x="52" y="62"/>
                </a:cubicBezTo>
                <a:cubicBezTo>
                  <a:pt x="9" y="62"/>
                  <a:pt x="9" y="62"/>
                  <a:pt x="9" y="62"/>
                </a:cubicBezTo>
                <a:cubicBezTo>
                  <a:pt x="4" y="62"/>
                  <a:pt x="0" y="58"/>
                  <a:pt x="0" y="53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9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7" y="0"/>
                  <a:pt x="61" y="5"/>
                  <a:pt x="61" y="10"/>
                </a:cubicBezTo>
                <a:lnTo>
                  <a:pt x="61" y="53"/>
                </a:lnTo>
                <a:close/>
                <a:moveTo>
                  <a:pt x="33" y="28"/>
                </a:moveTo>
                <a:cubicBezTo>
                  <a:pt x="33" y="25"/>
                  <a:pt x="31" y="24"/>
                  <a:pt x="28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1" y="24"/>
                  <a:pt x="20" y="24"/>
                  <a:pt x="19" y="26"/>
                </a:cubicBezTo>
                <a:cubicBezTo>
                  <a:pt x="18" y="24"/>
                  <a:pt x="17" y="24"/>
                  <a:pt x="15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7" y="24"/>
                  <a:pt x="5" y="25"/>
                  <a:pt x="5" y="28"/>
                </a:cubicBezTo>
                <a:cubicBezTo>
                  <a:pt x="5" y="38"/>
                  <a:pt x="5" y="38"/>
                  <a:pt x="5" y="38"/>
                </a:cubicBezTo>
                <a:cubicBezTo>
                  <a:pt x="5" y="39"/>
                  <a:pt x="5" y="39"/>
                  <a:pt x="6" y="39"/>
                </a:cubicBezTo>
                <a:cubicBezTo>
                  <a:pt x="8" y="39"/>
                  <a:pt x="8" y="39"/>
                  <a:pt x="8" y="39"/>
                </a:cubicBezTo>
                <a:cubicBezTo>
                  <a:pt x="9" y="39"/>
                  <a:pt x="9" y="39"/>
                  <a:pt x="9" y="38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28"/>
                  <a:pt x="10" y="27"/>
                  <a:pt x="11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6" y="27"/>
                  <a:pt x="17" y="28"/>
                  <a:pt x="17" y="29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9"/>
                  <a:pt x="17" y="39"/>
                  <a:pt x="18" y="39"/>
                </a:cubicBezTo>
                <a:cubicBezTo>
                  <a:pt x="20" y="39"/>
                  <a:pt x="20" y="39"/>
                  <a:pt x="20" y="39"/>
                </a:cubicBezTo>
                <a:cubicBezTo>
                  <a:pt x="20" y="39"/>
                  <a:pt x="21" y="39"/>
                  <a:pt x="21" y="38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8"/>
                  <a:pt x="22" y="27"/>
                  <a:pt x="23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7"/>
                  <a:pt x="29" y="28"/>
                  <a:pt x="29" y="29"/>
                </a:cubicBezTo>
                <a:cubicBezTo>
                  <a:pt x="29" y="38"/>
                  <a:pt x="29" y="38"/>
                  <a:pt x="29" y="38"/>
                </a:cubicBezTo>
                <a:cubicBezTo>
                  <a:pt x="29" y="39"/>
                  <a:pt x="29" y="39"/>
                  <a:pt x="30" y="39"/>
                </a:cubicBezTo>
                <a:cubicBezTo>
                  <a:pt x="32" y="39"/>
                  <a:pt x="32" y="39"/>
                  <a:pt x="32" y="39"/>
                </a:cubicBezTo>
                <a:cubicBezTo>
                  <a:pt x="32" y="39"/>
                  <a:pt x="33" y="39"/>
                  <a:pt x="33" y="38"/>
                </a:cubicBezTo>
                <a:lnTo>
                  <a:pt x="33" y="28"/>
                </a:lnTo>
                <a:close/>
                <a:moveTo>
                  <a:pt x="56" y="28"/>
                </a:moveTo>
                <a:cubicBezTo>
                  <a:pt x="56" y="25"/>
                  <a:pt x="54" y="24"/>
                  <a:pt x="52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38" y="24"/>
                  <a:pt x="36" y="25"/>
                  <a:pt x="36" y="28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45"/>
                  <a:pt x="37" y="46"/>
                  <a:pt x="37" y="46"/>
                </a:cubicBezTo>
                <a:cubicBezTo>
                  <a:pt x="39" y="46"/>
                  <a:pt x="39" y="46"/>
                  <a:pt x="39" y="46"/>
                </a:cubicBezTo>
                <a:cubicBezTo>
                  <a:pt x="40" y="46"/>
                  <a:pt x="40" y="45"/>
                  <a:pt x="40" y="45"/>
                </a:cubicBezTo>
                <a:cubicBezTo>
                  <a:pt x="40" y="38"/>
                  <a:pt x="40" y="38"/>
                  <a:pt x="40" y="38"/>
                </a:cubicBezTo>
                <a:cubicBezTo>
                  <a:pt x="41" y="39"/>
                  <a:pt x="42" y="39"/>
                  <a:pt x="44" y="39"/>
                </a:cubicBezTo>
                <a:cubicBezTo>
                  <a:pt x="52" y="39"/>
                  <a:pt x="52" y="39"/>
                  <a:pt x="52" y="39"/>
                </a:cubicBezTo>
                <a:cubicBezTo>
                  <a:pt x="54" y="39"/>
                  <a:pt x="56" y="37"/>
                  <a:pt x="56" y="35"/>
                </a:cubicBezTo>
                <a:lnTo>
                  <a:pt x="56" y="28"/>
                </a:lnTo>
                <a:close/>
                <a:moveTo>
                  <a:pt x="52" y="34"/>
                </a:moveTo>
                <a:cubicBezTo>
                  <a:pt x="52" y="35"/>
                  <a:pt x="52" y="36"/>
                  <a:pt x="50" y="36"/>
                </a:cubicBezTo>
                <a:cubicBezTo>
                  <a:pt x="42" y="36"/>
                  <a:pt x="42" y="36"/>
                  <a:pt x="42" y="36"/>
                </a:cubicBezTo>
                <a:cubicBezTo>
                  <a:pt x="41" y="36"/>
                  <a:pt x="40" y="35"/>
                  <a:pt x="40" y="34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8"/>
                  <a:pt x="41" y="27"/>
                  <a:pt x="42" y="27"/>
                </a:cubicBezTo>
                <a:cubicBezTo>
                  <a:pt x="50" y="27"/>
                  <a:pt x="50" y="27"/>
                  <a:pt x="50" y="27"/>
                </a:cubicBezTo>
                <a:cubicBezTo>
                  <a:pt x="52" y="27"/>
                  <a:pt x="52" y="28"/>
                  <a:pt x="52" y="29"/>
                </a:cubicBezTo>
                <a:lnTo>
                  <a:pt x="52" y="34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110"/>
          <p:cNvSpPr>
            <a:spLocks noEditPoints="1"/>
          </p:cNvSpPr>
          <p:nvPr/>
        </p:nvSpPr>
        <p:spPr bwMode="auto">
          <a:xfrm>
            <a:off x="6473826" y="3883819"/>
            <a:ext cx="192088" cy="230188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41" y="34"/>
              </a:cxn>
              <a:cxn ang="0">
                <a:pos x="28" y="47"/>
              </a:cxn>
              <a:cxn ang="0">
                <a:pos x="24" y="46"/>
              </a:cxn>
              <a:cxn ang="0">
                <a:pos x="20" y="50"/>
              </a:cxn>
              <a:cxn ang="0">
                <a:pos x="28" y="52"/>
              </a:cxn>
              <a:cxn ang="0">
                <a:pos x="46" y="34"/>
              </a:cxn>
              <a:cxn ang="0">
                <a:pos x="46" y="29"/>
              </a:cxn>
              <a:cxn ang="0">
                <a:pos x="49" y="26"/>
              </a:cxn>
              <a:cxn ang="0">
                <a:pos x="51" y="29"/>
              </a:cxn>
              <a:cxn ang="0">
                <a:pos x="51" y="34"/>
              </a:cxn>
              <a:cxn ang="0">
                <a:pos x="31" y="57"/>
              </a:cxn>
              <a:cxn ang="0">
                <a:pos x="31" y="62"/>
              </a:cxn>
              <a:cxn ang="0">
                <a:pos x="41" y="62"/>
              </a:cxn>
              <a:cxn ang="0">
                <a:pos x="43" y="65"/>
              </a:cxn>
              <a:cxn ang="0">
                <a:pos x="41" y="67"/>
              </a:cxn>
              <a:cxn ang="0">
                <a:pos x="15" y="67"/>
              </a:cxn>
              <a:cxn ang="0">
                <a:pos x="13" y="65"/>
              </a:cxn>
              <a:cxn ang="0">
                <a:pos x="15" y="62"/>
              </a:cxn>
              <a:cxn ang="0">
                <a:pos x="25" y="62"/>
              </a:cxn>
              <a:cxn ang="0">
                <a:pos x="25" y="57"/>
              </a:cxn>
              <a:cxn ang="0">
                <a:pos x="16" y="53"/>
              </a:cxn>
              <a:cxn ang="0">
                <a:pos x="6" y="64"/>
              </a:cxn>
              <a:cxn ang="0">
                <a:pos x="4" y="64"/>
              </a:cxn>
              <a:cxn ang="0">
                <a:pos x="1" y="60"/>
              </a:cxn>
              <a:cxn ang="0">
                <a:pos x="1" y="59"/>
              </a:cxn>
              <a:cxn ang="0">
                <a:pos x="50" y="9"/>
              </a:cxn>
              <a:cxn ang="0">
                <a:pos x="52" y="9"/>
              </a:cxn>
              <a:cxn ang="0">
                <a:pos x="55" y="12"/>
              </a:cxn>
              <a:cxn ang="0">
                <a:pos x="55" y="14"/>
              </a:cxn>
              <a:cxn ang="0">
                <a:pos x="41" y="29"/>
              </a:cxn>
              <a:cxn ang="0">
                <a:pos x="7" y="42"/>
              </a:cxn>
              <a:cxn ang="0">
                <a:pos x="5" y="34"/>
              </a:cxn>
              <a:cxn ang="0">
                <a:pos x="5" y="29"/>
              </a:cxn>
              <a:cxn ang="0">
                <a:pos x="7" y="26"/>
              </a:cxn>
              <a:cxn ang="0">
                <a:pos x="10" y="29"/>
              </a:cxn>
              <a:cxn ang="0">
                <a:pos x="10" y="34"/>
              </a:cxn>
              <a:cxn ang="0">
                <a:pos x="11" y="38"/>
              </a:cxn>
              <a:cxn ang="0">
                <a:pos x="7" y="42"/>
              </a:cxn>
              <a:cxn ang="0">
                <a:pos x="15" y="34"/>
              </a:cxn>
              <a:cxn ang="0">
                <a:pos x="15" y="13"/>
              </a:cxn>
              <a:cxn ang="0">
                <a:pos x="28" y="0"/>
              </a:cxn>
              <a:cxn ang="0">
                <a:pos x="40" y="9"/>
              </a:cxn>
              <a:cxn ang="0">
                <a:pos x="15" y="34"/>
              </a:cxn>
            </a:cxnLst>
            <a:rect l="0" t="0" r="r" b="b"/>
            <a:pathLst>
              <a:path w="56" h="67">
                <a:moveTo>
                  <a:pt x="41" y="29"/>
                </a:moveTo>
                <a:cubicBezTo>
                  <a:pt x="41" y="34"/>
                  <a:pt x="41" y="34"/>
                  <a:pt x="41" y="34"/>
                </a:cubicBezTo>
                <a:cubicBezTo>
                  <a:pt x="41" y="41"/>
                  <a:pt x="35" y="47"/>
                  <a:pt x="28" y="47"/>
                </a:cubicBezTo>
                <a:cubicBezTo>
                  <a:pt x="27" y="47"/>
                  <a:pt x="25" y="46"/>
                  <a:pt x="24" y="46"/>
                </a:cubicBezTo>
                <a:cubicBezTo>
                  <a:pt x="20" y="50"/>
                  <a:pt x="20" y="50"/>
                  <a:pt x="20" y="50"/>
                </a:cubicBezTo>
                <a:cubicBezTo>
                  <a:pt x="22" y="51"/>
                  <a:pt x="25" y="52"/>
                  <a:pt x="28" y="52"/>
                </a:cubicBezTo>
                <a:cubicBezTo>
                  <a:pt x="38" y="52"/>
                  <a:pt x="46" y="44"/>
                  <a:pt x="46" y="34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7"/>
                  <a:pt x="47" y="26"/>
                  <a:pt x="49" y="26"/>
                </a:cubicBezTo>
                <a:cubicBezTo>
                  <a:pt x="50" y="26"/>
                  <a:pt x="51" y="27"/>
                  <a:pt x="51" y="29"/>
                </a:cubicBezTo>
                <a:cubicBezTo>
                  <a:pt x="51" y="34"/>
                  <a:pt x="51" y="34"/>
                  <a:pt x="51" y="34"/>
                </a:cubicBezTo>
                <a:cubicBezTo>
                  <a:pt x="51" y="46"/>
                  <a:pt x="42" y="55"/>
                  <a:pt x="31" y="57"/>
                </a:cubicBezTo>
                <a:cubicBezTo>
                  <a:pt x="31" y="62"/>
                  <a:pt x="31" y="62"/>
                  <a:pt x="31" y="62"/>
                </a:cubicBezTo>
                <a:cubicBezTo>
                  <a:pt x="41" y="62"/>
                  <a:pt x="41" y="62"/>
                  <a:pt x="41" y="62"/>
                </a:cubicBezTo>
                <a:cubicBezTo>
                  <a:pt x="42" y="62"/>
                  <a:pt x="43" y="63"/>
                  <a:pt x="43" y="65"/>
                </a:cubicBezTo>
                <a:cubicBezTo>
                  <a:pt x="43" y="66"/>
                  <a:pt x="42" y="67"/>
                  <a:pt x="41" y="67"/>
                </a:cubicBezTo>
                <a:cubicBezTo>
                  <a:pt x="15" y="67"/>
                  <a:pt x="15" y="67"/>
                  <a:pt x="15" y="67"/>
                </a:cubicBezTo>
                <a:cubicBezTo>
                  <a:pt x="14" y="67"/>
                  <a:pt x="13" y="66"/>
                  <a:pt x="13" y="65"/>
                </a:cubicBezTo>
                <a:cubicBezTo>
                  <a:pt x="13" y="63"/>
                  <a:pt x="14" y="62"/>
                  <a:pt x="15" y="62"/>
                </a:cubicBezTo>
                <a:cubicBezTo>
                  <a:pt x="25" y="62"/>
                  <a:pt x="25" y="62"/>
                  <a:pt x="25" y="62"/>
                </a:cubicBezTo>
                <a:cubicBezTo>
                  <a:pt x="25" y="57"/>
                  <a:pt x="25" y="57"/>
                  <a:pt x="25" y="57"/>
                </a:cubicBezTo>
                <a:cubicBezTo>
                  <a:pt x="22" y="56"/>
                  <a:pt x="19" y="55"/>
                  <a:pt x="16" y="53"/>
                </a:cubicBezTo>
                <a:cubicBezTo>
                  <a:pt x="6" y="64"/>
                  <a:pt x="6" y="64"/>
                  <a:pt x="6" y="64"/>
                </a:cubicBezTo>
                <a:cubicBezTo>
                  <a:pt x="5" y="64"/>
                  <a:pt x="4" y="64"/>
                  <a:pt x="4" y="64"/>
                </a:cubicBezTo>
                <a:cubicBezTo>
                  <a:pt x="1" y="60"/>
                  <a:pt x="1" y="60"/>
                  <a:pt x="1" y="60"/>
                </a:cubicBezTo>
                <a:cubicBezTo>
                  <a:pt x="0" y="60"/>
                  <a:pt x="0" y="59"/>
                  <a:pt x="1" y="59"/>
                </a:cubicBezTo>
                <a:cubicBezTo>
                  <a:pt x="50" y="9"/>
                  <a:pt x="50" y="9"/>
                  <a:pt x="50" y="9"/>
                </a:cubicBezTo>
                <a:cubicBezTo>
                  <a:pt x="51" y="8"/>
                  <a:pt x="52" y="8"/>
                  <a:pt x="52" y="9"/>
                </a:cubicBezTo>
                <a:cubicBezTo>
                  <a:pt x="55" y="12"/>
                  <a:pt x="55" y="12"/>
                  <a:pt x="55" y="12"/>
                </a:cubicBezTo>
                <a:cubicBezTo>
                  <a:pt x="56" y="13"/>
                  <a:pt x="56" y="14"/>
                  <a:pt x="55" y="14"/>
                </a:cubicBezTo>
                <a:lnTo>
                  <a:pt x="41" y="29"/>
                </a:lnTo>
                <a:close/>
                <a:moveTo>
                  <a:pt x="7" y="42"/>
                </a:moveTo>
                <a:cubicBezTo>
                  <a:pt x="6" y="40"/>
                  <a:pt x="5" y="37"/>
                  <a:pt x="5" y="34"/>
                </a:cubicBezTo>
                <a:cubicBezTo>
                  <a:pt x="5" y="29"/>
                  <a:pt x="5" y="29"/>
                  <a:pt x="5" y="29"/>
                </a:cubicBezTo>
                <a:cubicBezTo>
                  <a:pt x="5" y="27"/>
                  <a:pt x="6" y="26"/>
                  <a:pt x="7" y="26"/>
                </a:cubicBezTo>
                <a:cubicBezTo>
                  <a:pt x="9" y="26"/>
                  <a:pt x="10" y="27"/>
                  <a:pt x="10" y="29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5"/>
                  <a:pt x="10" y="37"/>
                  <a:pt x="11" y="38"/>
                </a:cubicBezTo>
                <a:lnTo>
                  <a:pt x="7" y="42"/>
                </a:lnTo>
                <a:close/>
                <a:moveTo>
                  <a:pt x="15" y="34"/>
                </a:moveTo>
                <a:cubicBezTo>
                  <a:pt x="15" y="13"/>
                  <a:pt x="15" y="13"/>
                  <a:pt x="15" y="13"/>
                </a:cubicBezTo>
                <a:cubicBezTo>
                  <a:pt x="15" y="6"/>
                  <a:pt x="21" y="0"/>
                  <a:pt x="28" y="0"/>
                </a:cubicBezTo>
                <a:cubicBezTo>
                  <a:pt x="34" y="0"/>
                  <a:pt x="38" y="4"/>
                  <a:pt x="40" y="9"/>
                </a:cubicBezTo>
                <a:lnTo>
                  <a:pt x="15" y="34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111"/>
          <p:cNvSpPr>
            <a:spLocks noEditPoints="1"/>
          </p:cNvSpPr>
          <p:nvPr/>
        </p:nvSpPr>
        <p:spPr bwMode="auto">
          <a:xfrm>
            <a:off x="6969126" y="3901281"/>
            <a:ext cx="192088" cy="195263"/>
          </a:xfrm>
          <a:custGeom>
            <a:avLst/>
            <a:gdLst/>
            <a:ahLst/>
            <a:cxnLst>
              <a:cxn ang="0">
                <a:pos x="56" y="45"/>
              </a:cxn>
              <a:cxn ang="0">
                <a:pos x="45" y="57"/>
              </a:cxn>
              <a:cxn ang="0">
                <a:pos x="11" y="57"/>
              </a:cxn>
              <a:cxn ang="0">
                <a:pos x="0" y="45"/>
              </a:cxn>
              <a:cxn ang="0">
                <a:pos x="0" y="12"/>
              </a:cxn>
              <a:cxn ang="0">
                <a:pos x="11" y="0"/>
              </a:cxn>
              <a:cxn ang="0">
                <a:pos x="45" y="0"/>
              </a:cxn>
              <a:cxn ang="0">
                <a:pos x="56" y="12"/>
              </a:cxn>
              <a:cxn ang="0">
                <a:pos x="56" y="45"/>
              </a:cxn>
              <a:cxn ang="0">
                <a:pos x="51" y="12"/>
              </a:cxn>
              <a:cxn ang="0">
                <a:pos x="45" y="6"/>
              </a:cxn>
              <a:cxn ang="0">
                <a:pos x="11" y="6"/>
              </a:cxn>
              <a:cxn ang="0">
                <a:pos x="5" y="12"/>
              </a:cxn>
              <a:cxn ang="0">
                <a:pos x="5" y="45"/>
              </a:cxn>
              <a:cxn ang="0">
                <a:pos x="11" y="52"/>
              </a:cxn>
              <a:cxn ang="0">
                <a:pos x="45" y="52"/>
              </a:cxn>
              <a:cxn ang="0">
                <a:pos x="51" y="45"/>
              </a:cxn>
              <a:cxn ang="0">
                <a:pos x="51" y="12"/>
              </a:cxn>
              <a:cxn ang="0">
                <a:pos x="46" y="30"/>
              </a:cxn>
              <a:cxn ang="0">
                <a:pos x="45" y="31"/>
              </a:cxn>
              <a:cxn ang="0">
                <a:pos x="11" y="31"/>
              </a:cxn>
              <a:cxn ang="0">
                <a:pos x="10" y="30"/>
              </a:cxn>
              <a:cxn ang="0">
                <a:pos x="10" y="27"/>
              </a:cxn>
              <a:cxn ang="0">
                <a:pos x="11" y="26"/>
              </a:cxn>
              <a:cxn ang="0">
                <a:pos x="45" y="26"/>
              </a:cxn>
              <a:cxn ang="0">
                <a:pos x="46" y="27"/>
              </a:cxn>
              <a:cxn ang="0">
                <a:pos x="46" y="30"/>
              </a:cxn>
            </a:cxnLst>
            <a:rect l="0" t="0" r="r" b="b"/>
            <a:pathLst>
              <a:path w="56" h="57">
                <a:moveTo>
                  <a:pt x="56" y="45"/>
                </a:moveTo>
                <a:cubicBezTo>
                  <a:pt x="56" y="52"/>
                  <a:pt x="51" y="57"/>
                  <a:pt x="45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5" y="0"/>
                  <a:pt x="11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51" y="0"/>
                  <a:pt x="56" y="6"/>
                  <a:pt x="56" y="12"/>
                </a:cubicBezTo>
                <a:lnTo>
                  <a:pt x="56" y="45"/>
                </a:lnTo>
                <a:close/>
                <a:moveTo>
                  <a:pt x="51" y="12"/>
                </a:moveTo>
                <a:cubicBezTo>
                  <a:pt x="51" y="8"/>
                  <a:pt x="48" y="6"/>
                  <a:pt x="45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8" y="6"/>
                  <a:pt x="5" y="8"/>
                  <a:pt x="5" y="12"/>
                </a:cubicBezTo>
                <a:cubicBezTo>
                  <a:pt x="5" y="45"/>
                  <a:pt x="5" y="45"/>
                  <a:pt x="5" y="45"/>
                </a:cubicBezTo>
                <a:cubicBezTo>
                  <a:pt x="5" y="49"/>
                  <a:pt x="8" y="52"/>
                  <a:pt x="11" y="52"/>
                </a:cubicBezTo>
                <a:cubicBezTo>
                  <a:pt x="45" y="52"/>
                  <a:pt x="45" y="52"/>
                  <a:pt x="45" y="52"/>
                </a:cubicBezTo>
                <a:cubicBezTo>
                  <a:pt x="48" y="52"/>
                  <a:pt x="51" y="49"/>
                  <a:pt x="51" y="45"/>
                </a:cubicBezTo>
                <a:lnTo>
                  <a:pt x="51" y="12"/>
                </a:lnTo>
                <a:close/>
                <a:moveTo>
                  <a:pt x="46" y="30"/>
                </a:moveTo>
                <a:cubicBezTo>
                  <a:pt x="46" y="31"/>
                  <a:pt x="45" y="31"/>
                  <a:pt x="45" y="31"/>
                </a:cubicBezTo>
                <a:cubicBezTo>
                  <a:pt x="11" y="31"/>
                  <a:pt x="11" y="31"/>
                  <a:pt x="11" y="31"/>
                </a:cubicBezTo>
                <a:cubicBezTo>
                  <a:pt x="11" y="31"/>
                  <a:pt x="10" y="31"/>
                  <a:pt x="10" y="30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1" y="26"/>
                  <a:pt x="11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6" y="27"/>
                  <a:pt x="46" y="27"/>
                </a:cubicBezTo>
                <a:lnTo>
                  <a:pt x="46" y="3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12"/>
          <p:cNvSpPr>
            <a:spLocks noEditPoints="1"/>
          </p:cNvSpPr>
          <p:nvPr/>
        </p:nvSpPr>
        <p:spPr bwMode="auto">
          <a:xfrm>
            <a:off x="7462838" y="3901281"/>
            <a:ext cx="203200" cy="212725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0" y="31"/>
              </a:cxn>
              <a:cxn ang="0">
                <a:pos x="29" y="0"/>
              </a:cxn>
              <a:cxn ang="0">
                <a:pos x="32" y="2"/>
              </a:cxn>
              <a:cxn ang="0">
                <a:pos x="31" y="5"/>
              </a:cxn>
              <a:cxn ang="0">
                <a:pos x="24" y="21"/>
              </a:cxn>
              <a:cxn ang="0">
                <a:pos x="46" y="43"/>
              </a:cxn>
              <a:cxn ang="0">
                <a:pos x="55" y="41"/>
              </a:cxn>
              <a:cxn ang="0">
                <a:pos x="58" y="41"/>
              </a:cxn>
              <a:cxn ang="0">
                <a:pos x="59" y="44"/>
              </a:cxn>
              <a:cxn ang="0">
                <a:pos x="31" y="62"/>
              </a:cxn>
              <a:cxn ang="0">
                <a:pos x="46" y="48"/>
              </a:cxn>
              <a:cxn ang="0">
                <a:pos x="19" y="21"/>
              </a:cxn>
              <a:cxn ang="0">
                <a:pos x="23" y="7"/>
              </a:cxn>
              <a:cxn ang="0">
                <a:pos x="5" y="31"/>
              </a:cxn>
              <a:cxn ang="0">
                <a:pos x="31" y="57"/>
              </a:cxn>
              <a:cxn ang="0">
                <a:pos x="50" y="48"/>
              </a:cxn>
              <a:cxn ang="0">
                <a:pos x="46" y="48"/>
              </a:cxn>
            </a:cxnLst>
            <a:rect l="0" t="0" r="r" b="b"/>
            <a:pathLst>
              <a:path w="59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5"/>
                  <a:pt x="13" y="1"/>
                  <a:pt x="29" y="0"/>
                </a:cubicBezTo>
                <a:cubicBezTo>
                  <a:pt x="31" y="0"/>
                  <a:pt x="31" y="1"/>
                  <a:pt x="32" y="2"/>
                </a:cubicBezTo>
                <a:cubicBezTo>
                  <a:pt x="32" y="3"/>
                  <a:pt x="32" y="4"/>
                  <a:pt x="31" y="5"/>
                </a:cubicBezTo>
                <a:cubicBezTo>
                  <a:pt x="27" y="9"/>
                  <a:pt x="24" y="15"/>
                  <a:pt x="24" y="21"/>
                </a:cubicBezTo>
                <a:cubicBezTo>
                  <a:pt x="24" y="33"/>
                  <a:pt x="34" y="43"/>
                  <a:pt x="46" y="43"/>
                </a:cubicBezTo>
                <a:cubicBezTo>
                  <a:pt x="49" y="43"/>
                  <a:pt x="52" y="42"/>
                  <a:pt x="55" y="41"/>
                </a:cubicBezTo>
                <a:cubicBezTo>
                  <a:pt x="56" y="40"/>
                  <a:pt x="57" y="41"/>
                  <a:pt x="58" y="41"/>
                </a:cubicBezTo>
                <a:cubicBezTo>
                  <a:pt x="59" y="42"/>
                  <a:pt x="59" y="43"/>
                  <a:pt x="59" y="44"/>
                </a:cubicBezTo>
                <a:cubicBezTo>
                  <a:pt x="54" y="55"/>
                  <a:pt x="43" y="62"/>
                  <a:pt x="31" y="62"/>
                </a:cubicBezTo>
                <a:close/>
                <a:moveTo>
                  <a:pt x="46" y="48"/>
                </a:moveTo>
                <a:cubicBezTo>
                  <a:pt x="31" y="48"/>
                  <a:pt x="19" y="36"/>
                  <a:pt x="19" y="21"/>
                </a:cubicBezTo>
                <a:cubicBezTo>
                  <a:pt x="19" y="16"/>
                  <a:pt x="21" y="11"/>
                  <a:pt x="23" y="7"/>
                </a:cubicBezTo>
                <a:cubicBezTo>
                  <a:pt x="13" y="10"/>
                  <a:pt x="5" y="20"/>
                  <a:pt x="5" y="31"/>
                </a:cubicBezTo>
                <a:cubicBezTo>
                  <a:pt x="5" y="45"/>
                  <a:pt x="16" y="57"/>
                  <a:pt x="31" y="57"/>
                </a:cubicBezTo>
                <a:cubicBezTo>
                  <a:pt x="38" y="57"/>
                  <a:pt x="46" y="53"/>
                  <a:pt x="50" y="48"/>
                </a:cubicBezTo>
                <a:cubicBezTo>
                  <a:pt x="49" y="48"/>
                  <a:pt x="48" y="48"/>
                  <a:pt x="46" y="4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113"/>
          <p:cNvSpPr>
            <a:spLocks noEditPoints="1"/>
          </p:cNvSpPr>
          <p:nvPr/>
        </p:nvSpPr>
        <p:spPr bwMode="auto">
          <a:xfrm>
            <a:off x="7958138" y="3901281"/>
            <a:ext cx="282575" cy="195263"/>
          </a:xfrm>
          <a:custGeom>
            <a:avLst/>
            <a:gdLst/>
            <a:ahLst/>
            <a:cxnLst>
              <a:cxn ang="0">
                <a:pos x="82" y="49"/>
              </a:cxn>
              <a:cxn ang="0">
                <a:pos x="74" y="57"/>
              </a:cxn>
              <a:cxn ang="0">
                <a:pos x="7" y="57"/>
              </a:cxn>
              <a:cxn ang="0">
                <a:pos x="0" y="49"/>
              </a:cxn>
              <a:cxn ang="0">
                <a:pos x="0" y="6"/>
              </a:cxn>
              <a:cxn ang="0">
                <a:pos x="10" y="6"/>
              </a:cxn>
              <a:cxn ang="0">
                <a:pos x="10" y="0"/>
              </a:cxn>
              <a:cxn ang="0">
                <a:pos x="82" y="0"/>
              </a:cxn>
              <a:cxn ang="0">
                <a:pos x="82" y="49"/>
              </a:cxn>
              <a:cxn ang="0">
                <a:pos x="10" y="11"/>
              </a:cxn>
              <a:cxn ang="0">
                <a:pos x="5" y="11"/>
              </a:cxn>
              <a:cxn ang="0">
                <a:pos x="5" y="49"/>
              </a:cxn>
              <a:cxn ang="0">
                <a:pos x="7" y="52"/>
              </a:cxn>
              <a:cxn ang="0">
                <a:pos x="10" y="49"/>
              </a:cxn>
              <a:cxn ang="0">
                <a:pos x="10" y="11"/>
              </a:cxn>
              <a:cxn ang="0">
                <a:pos x="77" y="6"/>
              </a:cxn>
              <a:cxn ang="0">
                <a:pos x="15" y="6"/>
              </a:cxn>
              <a:cxn ang="0">
                <a:pos x="15" y="49"/>
              </a:cxn>
              <a:cxn ang="0">
                <a:pos x="15" y="52"/>
              </a:cxn>
              <a:cxn ang="0">
                <a:pos x="74" y="52"/>
              </a:cxn>
              <a:cxn ang="0">
                <a:pos x="77" y="49"/>
              </a:cxn>
              <a:cxn ang="0">
                <a:pos x="77" y="6"/>
              </a:cxn>
              <a:cxn ang="0">
                <a:pos x="46" y="36"/>
              </a:cxn>
              <a:cxn ang="0">
                <a:pos x="20" y="36"/>
              </a:cxn>
              <a:cxn ang="0">
                <a:pos x="20" y="11"/>
              </a:cxn>
              <a:cxn ang="0">
                <a:pos x="46" y="11"/>
              </a:cxn>
              <a:cxn ang="0">
                <a:pos x="46" y="36"/>
              </a:cxn>
              <a:cxn ang="0">
                <a:pos x="46" y="47"/>
              </a:cxn>
              <a:cxn ang="0">
                <a:pos x="20" y="47"/>
              </a:cxn>
              <a:cxn ang="0">
                <a:pos x="20" y="42"/>
              </a:cxn>
              <a:cxn ang="0">
                <a:pos x="46" y="42"/>
              </a:cxn>
              <a:cxn ang="0">
                <a:pos x="46" y="47"/>
              </a:cxn>
              <a:cxn ang="0">
                <a:pos x="25" y="16"/>
              </a:cxn>
              <a:cxn ang="0">
                <a:pos x="25" y="31"/>
              </a:cxn>
              <a:cxn ang="0">
                <a:pos x="41" y="31"/>
              </a:cxn>
              <a:cxn ang="0">
                <a:pos x="41" y="16"/>
              </a:cxn>
              <a:cxn ang="0">
                <a:pos x="25" y="16"/>
              </a:cxn>
              <a:cxn ang="0">
                <a:pos x="72" y="16"/>
              </a:cxn>
              <a:cxn ang="0">
                <a:pos x="51" y="16"/>
              </a:cxn>
              <a:cxn ang="0">
                <a:pos x="51" y="11"/>
              </a:cxn>
              <a:cxn ang="0">
                <a:pos x="72" y="11"/>
              </a:cxn>
              <a:cxn ang="0">
                <a:pos x="72" y="16"/>
              </a:cxn>
              <a:cxn ang="0">
                <a:pos x="72" y="26"/>
              </a:cxn>
              <a:cxn ang="0">
                <a:pos x="51" y="26"/>
              </a:cxn>
              <a:cxn ang="0">
                <a:pos x="51" y="21"/>
              </a:cxn>
              <a:cxn ang="0">
                <a:pos x="72" y="21"/>
              </a:cxn>
              <a:cxn ang="0">
                <a:pos x="72" y="26"/>
              </a:cxn>
              <a:cxn ang="0">
                <a:pos x="72" y="36"/>
              </a:cxn>
              <a:cxn ang="0">
                <a:pos x="51" y="36"/>
              </a:cxn>
              <a:cxn ang="0">
                <a:pos x="51" y="31"/>
              </a:cxn>
              <a:cxn ang="0">
                <a:pos x="72" y="31"/>
              </a:cxn>
              <a:cxn ang="0">
                <a:pos x="72" y="36"/>
              </a:cxn>
              <a:cxn ang="0">
                <a:pos x="72" y="47"/>
              </a:cxn>
              <a:cxn ang="0">
                <a:pos x="51" y="47"/>
              </a:cxn>
              <a:cxn ang="0">
                <a:pos x="51" y="42"/>
              </a:cxn>
              <a:cxn ang="0">
                <a:pos x="72" y="42"/>
              </a:cxn>
              <a:cxn ang="0">
                <a:pos x="72" y="47"/>
              </a:cxn>
            </a:cxnLst>
            <a:rect l="0" t="0" r="r" b="b"/>
            <a:pathLst>
              <a:path w="82" h="57">
                <a:moveTo>
                  <a:pt x="82" y="49"/>
                </a:moveTo>
                <a:cubicBezTo>
                  <a:pt x="82" y="54"/>
                  <a:pt x="79" y="57"/>
                  <a:pt x="74" y="57"/>
                </a:cubicBezTo>
                <a:cubicBezTo>
                  <a:pt x="7" y="57"/>
                  <a:pt x="7" y="57"/>
                  <a:pt x="7" y="57"/>
                </a:cubicBezTo>
                <a:cubicBezTo>
                  <a:pt x="3" y="57"/>
                  <a:pt x="0" y="54"/>
                  <a:pt x="0" y="49"/>
                </a:cubicBezTo>
                <a:cubicBezTo>
                  <a:pt x="0" y="6"/>
                  <a:pt x="0" y="6"/>
                  <a:pt x="0" y="6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0"/>
                  <a:pt x="10" y="0"/>
                  <a:pt x="10" y="0"/>
                </a:cubicBezTo>
                <a:cubicBezTo>
                  <a:pt x="82" y="0"/>
                  <a:pt x="82" y="0"/>
                  <a:pt x="82" y="0"/>
                </a:cubicBezTo>
                <a:lnTo>
                  <a:pt x="82" y="49"/>
                </a:lnTo>
                <a:close/>
                <a:moveTo>
                  <a:pt x="10" y="11"/>
                </a:moveTo>
                <a:cubicBezTo>
                  <a:pt x="5" y="11"/>
                  <a:pt x="5" y="11"/>
                  <a:pt x="5" y="11"/>
                </a:cubicBezTo>
                <a:cubicBezTo>
                  <a:pt x="5" y="49"/>
                  <a:pt x="5" y="49"/>
                  <a:pt x="5" y="49"/>
                </a:cubicBezTo>
                <a:cubicBezTo>
                  <a:pt x="5" y="51"/>
                  <a:pt x="6" y="52"/>
                  <a:pt x="7" y="52"/>
                </a:cubicBezTo>
                <a:cubicBezTo>
                  <a:pt x="9" y="52"/>
                  <a:pt x="10" y="51"/>
                  <a:pt x="10" y="49"/>
                </a:cubicBezTo>
                <a:lnTo>
                  <a:pt x="10" y="11"/>
                </a:lnTo>
                <a:close/>
                <a:moveTo>
                  <a:pt x="77" y="6"/>
                </a:moveTo>
                <a:cubicBezTo>
                  <a:pt x="15" y="6"/>
                  <a:pt x="15" y="6"/>
                  <a:pt x="15" y="6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50"/>
                  <a:pt x="15" y="51"/>
                  <a:pt x="15" y="52"/>
                </a:cubicBezTo>
                <a:cubicBezTo>
                  <a:pt x="74" y="52"/>
                  <a:pt x="74" y="52"/>
                  <a:pt x="74" y="52"/>
                </a:cubicBezTo>
                <a:cubicBezTo>
                  <a:pt x="76" y="52"/>
                  <a:pt x="77" y="51"/>
                  <a:pt x="77" y="49"/>
                </a:cubicBezTo>
                <a:lnTo>
                  <a:pt x="77" y="6"/>
                </a:lnTo>
                <a:close/>
                <a:moveTo>
                  <a:pt x="46" y="36"/>
                </a:moveTo>
                <a:cubicBezTo>
                  <a:pt x="20" y="36"/>
                  <a:pt x="20" y="36"/>
                  <a:pt x="20" y="36"/>
                </a:cubicBezTo>
                <a:cubicBezTo>
                  <a:pt x="20" y="11"/>
                  <a:pt x="20" y="11"/>
                  <a:pt x="20" y="11"/>
                </a:cubicBezTo>
                <a:cubicBezTo>
                  <a:pt x="46" y="11"/>
                  <a:pt x="46" y="11"/>
                  <a:pt x="46" y="11"/>
                </a:cubicBezTo>
                <a:lnTo>
                  <a:pt x="46" y="36"/>
                </a:lnTo>
                <a:close/>
                <a:moveTo>
                  <a:pt x="46" y="47"/>
                </a:moveTo>
                <a:cubicBezTo>
                  <a:pt x="20" y="47"/>
                  <a:pt x="20" y="47"/>
                  <a:pt x="20" y="47"/>
                </a:cubicBezTo>
                <a:cubicBezTo>
                  <a:pt x="20" y="42"/>
                  <a:pt x="20" y="42"/>
                  <a:pt x="20" y="42"/>
                </a:cubicBezTo>
                <a:cubicBezTo>
                  <a:pt x="46" y="42"/>
                  <a:pt x="46" y="42"/>
                  <a:pt x="46" y="42"/>
                </a:cubicBezTo>
                <a:lnTo>
                  <a:pt x="46" y="47"/>
                </a:lnTo>
                <a:close/>
                <a:moveTo>
                  <a:pt x="25" y="16"/>
                </a:moveTo>
                <a:cubicBezTo>
                  <a:pt x="25" y="31"/>
                  <a:pt x="25" y="31"/>
                  <a:pt x="25" y="31"/>
                </a:cubicBezTo>
                <a:cubicBezTo>
                  <a:pt x="41" y="31"/>
                  <a:pt x="41" y="31"/>
                  <a:pt x="41" y="31"/>
                </a:cubicBezTo>
                <a:cubicBezTo>
                  <a:pt x="41" y="16"/>
                  <a:pt x="41" y="16"/>
                  <a:pt x="41" y="16"/>
                </a:cubicBezTo>
                <a:lnTo>
                  <a:pt x="25" y="16"/>
                </a:lnTo>
                <a:close/>
                <a:moveTo>
                  <a:pt x="72" y="16"/>
                </a:moveTo>
                <a:cubicBezTo>
                  <a:pt x="51" y="16"/>
                  <a:pt x="51" y="16"/>
                  <a:pt x="51" y="16"/>
                </a:cubicBezTo>
                <a:cubicBezTo>
                  <a:pt x="51" y="11"/>
                  <a:pt x="51" y="11"/>
                  <a:pt x="51" y="11"/>
                </a:cubicBezTo>
                <a:cubicBezTo>
                  <a:pt x="72" y="11"/>
                  <a:pt x="72" y="11"/>
                  <a:pt x="72" y="11"/>
                </a:cubicBezTo>
                <a:lnTo>
                  <a:pt x="72" y="16"/>
                </a:lnTo>
                <a:close/>
                <a:moveTo>
                  <a:pt x="72" y="26"/>
                </a:moveTo>
                <a:cubicBezTo>
                  <a:pt x="51" y="26"/>
                  <a:pt x="51" y="26"/>
                  <a:pt x="51" y="26"/>
                </a:cubicBezTo>
                <a:cubicBezTo>
                  <a:pt x="51" y="21"/>
                  <a:pt x="51" y="21"/>
                  <a:pt x="51" y="21"/>
                </a:cubicBezTo>
                <a:cubicBezTo>
                  <a:pt x="72" y="21"/>
                  <a:pt x="72" y="21"/>
                  <a:pt x="72" y="21"/>
                </a:cubicBezTo>
                <a:lnTo>
                  <a:pt x="72" y="26"/>
                </a:lnTo>
                <a:close/>
                <a:moveTo>
                  <a:pt x="72" y="36"/>
                </a:moveTo>
                <a:cubicBezTo>
                  <a:pt x="51" y="36"/>
                  <a:pt x="51" y="36"/>
                  <a:pt x="51" y="36"/>
                </a:cubicBezTo>
                <a:cubicBezTo>
                  <a:pt x="51" y="31"/>
                  <a:pt x="51" y="31"/>
                  <a:pt x="51" y="31"/>
                </a:cubicBezTo>
                <a:cubicBezTo>
                  <a:pt x="72" y="31"/>
                  <a:pt x="72" y="31"/>
                  <a:pt x="72" y="31"/>
                </a:cubicBezTo>
                <a:lnTo>
                  <a:pt x="72" y="36"/>
                </a:lnTo>
                <a:close/>
                <a:moveTo>
                  <a:pt x="72" y="47"/>
                </a:moveTo>
                <a:cubicBezTo>
                  <a:pt x="51" y="47"/>
                  <a:pt x="51" y="47"/>
                  <a:pt x="51" y="47"/>
                </a:cubicBezTo>
                <a:cubicBezTo>
                  <a:pt x="51" y="42"/>
                  <a:pt x="51" y="42"/>
                  <a:pt x="51" y="42"/>
                </a:cubicBezTo>
                <a:cubicBezTo>
                  <a:pt x="72" y="42"/>
                  <a:pt x="72" y="42"/>
                  <a:pt x="72" y="42"/>
                </a:cubicBezTo>
                <a:lnTo>
                  <a:pt x="72" y="4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114"/>
          <p:cNvSpPr>
            <a:spLocks noEditPoints="1"/>
          </p:cNvSpPr>
          <p:nvPr/>
        </p:nvSpPr>
        <p:spPr bwMode="auto">
          <a:xfrm>
            <a:off x="8453438" y="3883819"/>
            <a:ext cx="247650" cy="247650"/>
          </a:xfrm>
          <a:custGeom>
            <a:avLst/>
            <a:gdLst/>
            <a:ahLst/>
            <a:cxnLst>
              <a:cxn ang="0">
                <a:pos x="38" y="50"/>
              </a:cxn>
              <a:cxn ang="0">
                <a:pos x="38" y="53"/>
              </a:cxn>
              <a:cxn ang="0">
                <a:pos x="19" y="72"/>
              </a:cxn>
              <a:cxn ang="0">
                <a:pos x="0" y="49"/>
              </a:cxn>
              <a:cxn ang="0">
                <a:pos x="8" y="54"/>
              </a:cxn>
              <a:cxn ang="0">
                <a:pos x="10" y="53"/>
              </a:cxn>
              <a:cxn ang="0">
                <a:pos x="28" y="42"/>
              </a:cxn>
              <a:cxn ang="0">
                <a:pos x="38" y="50"/>
              </a:cxn>
              <a:cxn ang="0">
                <a:pos x="72" y="7"/>
              </a:cxn>
              <a:cxn ang="0">
                <a:pos x="70" y="13"/>
              </a:cxn>
              <a:cxn ang="0">
                <a:pos x="51" y="43"/>
              </a:cxn>
              <a:cxn ang="0">
                <a:pos x="42" y="47"/>
              </a:cxn>
              <a:cxn ang="0">
                <a:pos x="30" y="34"/>
              </a:cxn>
              <a:cxn ang="0">
                <a:pos x="34" y="26"/>
              </a:cxn>
              <a:cxn ang="0">
                <a:pos x="59" y="2"/>
              </a:cxn>
              <a:cxn ang="0">
                <a:pos x="65" y="0"/>
              </a:cxn>
              <a:cxn ang="0">
                <a:pos x="72" y="7"/>
              </a:cxn>
            </a:cxnLst>
            <a:rect l="0" t="0" r="r" b="b"/>
            <a:pathLst>
              <a:path w="72" h="72">
                <a:moveTo>
                  <a:pt x="38" y="50"/>
                </a:moveTo>
                <a:cubicBezTo>
                  <a:pt x="38" y="53"/>
                  <a:pt x="38" y="53"/>
                  <a:pt x="38" y="53"/>
                </a:cubicBezTo>
                <a:cubicBezTo>
                  <a:pt x="39" y="64"/>
                  <a:pt x="31" y="72"/>
                  <a:pt x="19" y="72"/>
                </a:cubicBezTo>
                <a:cubicBezTo>
                  <a:pt x="6" y="72"/>
                  <a:pt x="0" y="61"/>
                  <a:pt x="0" y="49"/>
                </a:cubicBezTo>
                <a:cubicBezTo>
                  <a:pt x="1" y="50"/>
                  <a:pt x="6" y="54"/>
                  <a:pt x="8" y="54"/>
                </a:cubicBezTo>
                <a:cubicBezTo>
                  <a:pt x="9" y="54"/>
                  <a:pt x="10" y="54"/>
                  <a:pt x="10" y="53"/>
                </a:cubicBezTo>
                <a:cubicBezTo>
                  <a:pt x="14" y="44"/>
                  <a:pt x="19" y="42"/>
                  <a:pt x="28" y="42"/>
                </a:cubicBezTo>
                <a:cubicBezTo>
                  <a:pt x="30" y="46"/>
                  <a:pt x="34" y="49"/>
                  <a:pt x="38" y="50"/>
                </a:cubicBezTo>
                <a:close/>
                <a:moveTo>
                  <a:pt x="72" y="7"/>
                </a:moveTo>
                <a:cubicBezTo>
                  <a:pt x="72" y="9"/>
                  <a:pt x="71" y="11"/>
                  <a:pt x="70" y="13"/>
                </a:cubicBezTo>
                <a:cubicBezTo>
                  <a:pt x="67" y="19"/>
                  <a:pt x="56" y="39"/>
                  <a:pt x="51" y="43"/>
                </a:cubicBezTo>
                <a:cubicBezTo>
                  <a:pt x="49" y="45"/>
                  <a:pt x="46" y="47"/>
                  <a:pt x="42" y="47"/>
                </a:cubicBezTo>
                <a:cubicBezTo>
                  <a:pt x="36" y="47"/>
                  <a:pt x="30" y="41"/>
                  <a:pt x="30" y="34"/>
                </a:cubicBezTo>
                <a:cubicBezTo>
                  <a:pt x="30" y="31"/>
                  <a:pt x="31" y="28"/>
                  <a:pt x="34" y="26"/>
                </a:cubicBezTo>
                <a:cubicBezTo>
                  <a:pt x="59" y="2"/>
                  <a:pt x="59" y="2"/>
                  <a:pt x="59" y="2"/>
                </a:cubicBezTo>
                <a:cubicBezTo>
                  <a:pt x="61" y="1"/>
                  <a:pt x="63" y="0"/>
                  <a:pt x="65" y="0"/>
                </a:cubicBezTo>
                <a:cubicBezTo>
                  <a:pt x="68" y="0"/>
                  <a:pt x="72" y="3"/>
                  <a:pt x="72" y="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115"/>
          <p:cNvSpPr>
            <a:spLocks/>
          </p:cNvSpPr>
          <p:nvPr/>
        </p:nvSpPr>
        <p:spPr bwMode="auto">
          <a:xfrm>
            <a:off x="8951913" y="3901281"/>
            <a:ext cx="171450" cy="212725"/>
          </a:xfrm>
          <a:custGeom>
            <a:avLst/>
            <a:gdLst/>
            <a:ahLst/>
            <a:cxnLst>
              <a:cxn ang="0">
                <a:pos x="50" y="6"/>
              </a:cxn>
              <a:cxn ang="0">
                <a:pos x="48" y="10"/>
              </a:cxn>
              <a:cxn ang="0">
                <a:pos x="45" y="10"/>
              </a:cxn>
              <a:cxn ang="0">
                <a:pos x="44" y="11"/>
              </a:cxn>
              <a:cxn ang="0">
                <a:pos x="44" y="13"/>
              </a:cxn>
              <a:cxn ang="0">
                <a:pos x="44" y="60"/>
              </a:cxn>
              <a:cxn ang="0">
                <a:pos x="42" y="62"/>
              </a:cxn>
              <a:cxn ang="0">
                <a:pos x="37" y="62"/>
              </a:cxn>
              <a:cxn ang="0">
                <a:pos x="35" y="60"/>
              </a:cxn>
              <a:cxn ang="0">
                <a:pos x="35" y="11"/>
              </a:cxn>
              <a:cxn ang="0">
                <a:pos x="29" y="11"/>
              </a:cxn>
              <a:cxn ang="0">
                <a:pos x="29" y="60"/>
              </a:cxn>
              <a:cxn ang="0">
                <a:pos x="27" y="62"/>
              </a:cxn>
              <a:cxn ang="0">
                <a:pos x="22" y="62"/>
              </a:cxn>
              <a:cxn ang="0">
                <a:pos x="20" y="60"/>
              </a:cxn>
              <a:cxn ang="0">
                <a:pos x="20" y="40"/>
              </a:cxn>
              <a:cxn ang="0">
                <a:pos x="10" y="37"/>
              </a:cxn>
              <a:cxn ang="0">
                <a:pos x="2" y="30"/>
              </a:cxn>
              <a:cxn ang="0">
                <a:pos x="0" y="20"/>
              </a:cxn>
              <a:cxn ang="0">
                <a:pos x="3" y="8"/>
              </a:cxn>
              <a:cxn ang="0">
                <a:pos x="12" y="2"/>
              </a:cxn>
              <a:cxn ang="0">
                <a:pos x="28" y="0"/>
              </a:cxn>
              <a:cxn ang="0">
                <a:pos x="48" y="0"/>
              </a:cxn>
              <a:cxn ang="0">
                <a:pos x="50" y="3"/>
              </a:cxn>
              <a:cxn ang="0">
                <a:pos x="50" y="6"/>
              </a:cxn>
            </a:cxnLst>
            <a:rect l="0" t="0" r="r" b="b"/>
            <a:pathLst>
              <a:path w="50" h="62">
                <a:moveTo>
                  <a:pt x="50" y="6"/>
                </a:moveTo>
                <a:cubicBezTo>
                  <a:pt x="50" y="7"/>
                  <a:pt x="49" y="10"/>
                  <a:pt x="48" y="10"/>
                </a:cubicBezTo>
                <a:cubicBezTo>
                  <a:pt x="47" y="10"/>
                  <a:pt x="46" y="9"/>
                  <a:pt x="45" y="10"/>
                </a:cubicBezTo>
                <a:cubicBezTo>
                  <a:pt x="45" y="10"/>
                  <a:pt x="44" y="10"/>
                  <a:pt x="44" y="11"/>
                </a:cubicBezTo>
                <a:cubicBezTo>
                  <a:pt x="44" y="12"/>
                  <a:pt x="44" y="13"/>
                  <a:pt x="44" y="13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61"/>
                  <a:pt x="43" y="62"/>
                  <a:pt x="42" y="62"/>
                </a:cubicBezTo>
                <a:cubicBezTo>
                  <a:pt x="37" y="62"/>
                  <a:pt x="37" y="62"/>
                  <a:pt x="37" y="62"/>
                </a:cubicBezTo>
                <a:cubicBezTo>
                  <a:pt x="36" y="62"/>
                  <a:pt x="35" y="61"/>
                  <a:pt x="35" y="60"/>
                </a:cubicBezTo>
                <a:cubicBezTo>
                  <a:pt x="35" y="11"/>
                  <a:pt x="35" y="11"/>
                  <a:pt x="35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9" y="60"/>
                  <a:pt x="29" y="60"/>
                  <a:pt x="29" y="60"/>
                </a:cubicBezTo>
                <a:cubicBezTo>
                  <a:pt x="29" y="61"/>
                  <a:pt x="28" y="62"/>
                  <a:pt x="27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21" y="62"/>
                  <a:pt x="20" y="61"/>
                  <a:pt x="20" y="60"/>
                </a:cubicBezTo>
                <a:cubicBezTo>
                  <a:pt x="20" y="40"/>
                  <a:pt x="20" y="40"/>
                  <a:pt x="20" y="40"/>
                </a:cubicBezTo>
                <a:cubicBezTo>
                  <a:pt x="16" y="39"/>
                  <a:pt x="13" y="39"/>
                  <a:pt x="10" y="37"/>
                </a:cubicBezTo>
                <a:cubicBezTo>
                  <a:pt x="7" y="36"/>
                  <a:pt x="4" y="33"/>
                  <a:pt x="2" y="30"/>
                </a:cubicBezTo>
                <a:cubicBezTo>
                  <a:pt x="1" y="27"/>
                  <a:pt x="0" y="24"/>
                  <a:pt x="0" y="20"/>
                </a:cubicBezTo>
                <a:cubicBezTo>
                  <a:pt x="0" y="15"/>
                  <a:pt x="1" y="11"/>
                  <a:pt x="3" y="8"/>
                </a:cubicBezTo>
                <a:cubicBezTo>
                  <a:pt x="6" y="5"/>
                  <a:pt x="8" y="3"/>
                  <a:pt x="12" y="2"/>
                </a:cubicBezTo>
                <a:cubicBezTo>
                  <a:pt x="15" y="1"/>
                  <a:pt x="21" y="0"/>
                  <a:pt x="28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50" y="2"/>
                  <a:pt x="50" y="3"/>
                </a:cubicBezTo>
                <a:lnTo>
                  <a:pt x="50" y="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16"/>
          <p:cNvSpPr>
            <a:spLocks noEditPoints="1"/>
          </p:cNvSpPr>
          <p:nvPr/>
        </p:nvSpPr>
        <p:spPr bwMode="auto">
          <a:xfrm>
            <a:off x="9453563" y="3883819"/>
            <a:ext cx="227013" cy="230188"/>
          </a:xfrm>
          <a:custGeom>
            <a:avLst/>
            <a:gdLst/>
            <a:ahLst/>
            <a:cxnLst>
              <a:cxn ang="0">
                <a:pos x="49" y="34"/>
              </a:cxn>
              <a:cxn ang="0">
                <a:pos x="25" y="41"/>
              </a:cxn>
              <a:cxn ang="0">
                <a:pos x="22" y="41"/>
              </a:cxn>
              <a:cxn ang="0">
                <a:pos x="19" y="44"/>
              </a:cxn>
              <a:cxn ang="0">
                <a:pos x="16" y="56"/>
              </a:cxn>
              <a:cxn ang="0">
                <a:pos x="11" y="60"/>
              </a:cxn>
              <a:cxn ang="0">
                <a:pos x="3" y="60"/>
              </a:cxn>
              <a:cxn ang="0">
                <a:pos x="0" y="57"/>
              </a:cxn>
              <a:cxn ang="0">
                <a:pos x="0" y="56"/>
              </a:cxn>
              <a:cxn ang="0">
                <a:pos x="12" y="4"/>
              </a:cxn>
              <a:cxn ang="0">
                <a:pos x="16" y="0"/>
              </a:cxn>
              <a:cxn ang="0">
                <a:pos x="34" y="0"/>
              </a:cxn>
              <a:cxn ang="0">
                <a:pos x="58" y="17"/>
              </a:cxn>
              <a:cxn ang="0">
                <a:pos x="49" y="34"/>
              </a:cxn>
              <a:cxn ang="0">
                <a:pos x="57" y="42"/>
              </a:cxn>
              <a:cxn ang="0">
                <a:pos x="32" y="48"/>
              </a:cxn>
              <a:cxn ang="0">
                <a:pos x="30" y="48"/>
              </a:cxn>
              <a:cxn ang="0">
                <a:pos x="26" y="51"/>
              </a:cxn>
              <a:cxn ang="0">
                <a:pos x="23" y="64"/>
              </a:cxn>
              <a:cxn ang="0">
                <a:pos x="19" y="67"/>
              </a:cxn>
              <a:cxn ang="0">
                <a:pos x="10" y="67"/>
              </a:cxn>
              <a:cxn ang="0">
                <a:pos x="7" y="64"/>
              </a:cxn>
              <a:cxn ang="0">
                <a:pos x="8" y="62"/>
              </a:cxn>
              <a:cxn ang="0">
                <a:pos x="14" y="62"/>
              </a:cxn>
              <a:cxn ang="0">
                <a:pos x="18" y="58"/>
              </a:cxn>
              <a:cxn ang="0">
                <a:pos x="21" y="46"/>
              </a:cxn>
              <a:cxn ang="0">
                <a:pos x="25" y="43"/>
              </a:cxn>
              <a:cxn ang="0">
                <a:pos x="27" y="43"/>
              </a:cxn>
              <a:cxn ang="0">
                <a:pos x="52" y="36"/>
              </a:cxn>
              <a:cxn ang="0">
                <a:pos x="60" y="19"/>
              </a:cxn>
              <a:cxn ang="0">
                <a:pos x="58" y="11"/>
              </a:cxn>
              <a:cxn ang="0">
                <a:pos x="66" y="24"/>
              </a:cxn>
              <a:cxn ang="0">
                <a:pos x="57" y="42"/>
              </a:cxn>
              <a:cxn ang="0">
                <a:pos x="32" y="12"/>
              </a:cxn>
              <a:cxn ang="0">
                <a:pos x="29" y="12"/>
              </a:cxn>
              <a:cxn ang="0">
                <a:pos x="25" y="15"/>
              </a:cxn>
              <a:cxn ang="0">
                <a:pos x="23" y="26"/>
              </a:cxn>
              <a:cxn ang="0">
                <a:pos x="23" y="27"/>
              </a:cxn>
              <a:cxn ang="0">
                <a:pos x="25" y="29"/>
              </a:cxn>
              <a:cxn ang="0">
                <a:pos x="27" y="29"/>
              </a:cxn>
              <a:cxn ang="0">
                <a:pos x="41" y="18"/>
              </a:cxn>
              <a:cxn ang="0">
                <a:pos x="32" y="12"/>
              </a:cxn>
            </a:cxnLst>
            <a:rect l="0" t="0" r="r" b="b"/>
            <a:pathLst>
              <a:path w="66" h="67">
                <a:moveTo>
                  <a:pt x="49" y="34"/>
                </a:moveTo>
                <a:cubicBezTo>
                  <a:pt x="43" y="39"/>
                  <a:pt x="33" y="41"/>
                  <a:pt x="25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1" y="41"/>
                  <a:pt x="19" y="42"/>
                  <a:pt x="19" y="44"/>
                </a:cubicBezTo>
                <a:cubicBezTo>
                  <a:pt x="16" y="56"/>
                  <a:pt x="16" y="56"/>
                  <a:pt x="16" y="56"/>
                </a:cubicBezTo>
                <a:cubicBezTo>
                  <a:pt x="15" y="58"/>
                  <a:pt x="13" y="60"/>
                  <a:pt x="11" y="60"/>
                </a:cubicBezTo>
                <a:cubicBezTo>
                  <a:pt x="3" y="60"/>
                  <a:pt x="3" y="60"/>
                  <a:pt x="3" y="60"/>
                </a:cubicBezTo>
                <a:cubicBezTo>
                  <a:pt x="1" y="60"/>
                  <a:pt x="0" y="59"/>
                  <a:pt x="0" y="57"/>
                </a:cubicBezTo>
                <a:cubicBezTo>
                  <a:pt x="0" y="57"/>
                  <a:pt x="0" y="56"/>
                  <a:pt x="0" y="56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2"/>
                  <a:pt x="14" y="0"/>
                  <a:pt x="16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46" y="0"/>
                  <a:pt x="58" y="2"/>
                  <a:pt x="58" y="17"/>
                </a:cubicBezTo>
                <a:cubicBezTo>
                  <a:pt x="58" y="24"/>
                  <a:pt x="55" y="30"/>
                  <a:pt x="49" y="34"/>
                </a:cubicBezTo>
                <a:close/>
                <a:moveTo>
                  <a:pt x="57" y="42"/>
                </a:moveTo>
                <a:cubicBezTo>
                  <a:pt x="50" y="47"/>
                  <a:pt x="41" y="48"/>
                  <a:pt x="32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28" y="48"/>
                  <a:pt x="26" y="49"/>
                  <a:pt x="26" y="51"/>
                </a:cubicBezTo>
                <a:cubicBezTo>
                  <a:pt x="23" y="64"/>
                  <a:pt x="23" y="64"/>
                  <a:pt x="23" y="64"/>
                </a:cubicBezTo>
                <a:cubicBezTo>
                  <a:pt x="23" y="66"/>
                  <a:pt x="21" y="67"/>
                  <a:pt x="19" y="67"/>
                </a:cubicBezTo>
                <a:cubicBezTo>
                  <a:pt x="10" y="67"/>
                  <a:pt x="10" y="67"/>
                  <a:pt x="10" y="67"/>
                </a:cubicBezTo>
                <a:cubicBezTo>
                  <a:pt x="9" y="67"/>
                  <a:pt x="7" y="66"/>
                  <a:pt x="7" y="64"/>
                </a:cubicBezTo>
                <a:cubicBezTo>
                  <a:pt x="7" y="63"/>
                  <a:pt x="7" y="63"/>
                  <a:pt x="8" y="62"/>
                </a:cubicBezTo>
                <a:cubicBezTo>
                  <a:pt x="14" y="62"/>
                  <a:pt x="14" y="62"/>
                  <a:pt x="14" y="62"/>
                </a:cubicBezTo>
                <a:cubicBezTo>
                  <a:pt x="16" y="62"/>
                  <a:pt x="17" y="60"/>
                  <a:pt x="18" y="58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4"/>
                  <a:pt x="23" y="43"/>
                  <a:pt x="25" y="43"/>
                </a:cubicBezTo>
                <a:cubicBezTo>
                  <a:pt x="27" y="43"/>
                  <a:pt x="27" y="43"/>
                  <a:pt x="27" y="43"/>
                </a:cubicBezTo>
                <a:cubicBezTo>
                  <a:pt x="36" y="43"/>
                  <a:pt x="45" y="41"/>
                  <a:pt x="52" y="36"/>
                </a:cubicBezTo>
                <a:cubicBezTo>
                  <a:pt x="57" y="32"/>
                  <a:pt x="60" y="26"/>
                  <a:pt x="60" y="19"/>
                </a:cubicBezTo>
                <a:cubicBezTo>
                  <a:pt x="60" y="16"/>
                  <a:pt x="60" y="13"/>
                  <a:pt x="58" y="11"/>
                </a:cubicBezTo>
                <a:cubicBezTo>
                  <a:pt x="64" y="14"/>
                  <a:pt x="66" y="19"/>
                  <a:pt x="66" y="24"/>
                </a:cubicBezTo>
                <a:cubicBezTo>
                  <a:pt x="66" y="32"/>
                  <a:pt x="63" y="37"/>
                  <a:pt x="57" y="42"/>
                </a:cubicBezTo>
                <a:close/>
                <a:moveTo>
                  <a:pt x="32" y="12"/>
                </a:moveTo>
                <a:cubicBezTo>
                  <a:pt x="29" y="12"/>
                  <a:pt x="29" y="12"/>
                  <a:pt x="29" y="12"/>
                </a:cubicBezTo>
                <a:cubicBezTo>
                  <a:pt x="27" y="12"/>
                  <a:pt x="26" y="13"/>
                  <a:pt x="25" y="15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26"/>
                  <a:pt x="23" y="26"/>
                  <a:pt x="23" y="27"/>
                </a:cubicBezTo>
                <a:cubicBezTo>
                  <a:pt x="23" y="28"/>
                  <a:pt x="24" y="29"/>
                  <a:pt x="25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34" y="29"/>
                  <a:pt x="41" y="26"/>
                  <a:pt x="41" y="18"/>
                </a:cubicBezTo>
                <a:cubicBezTo>
                  <a:pt x="41" y="13"/>
                  <a:pt x="36" y="12"/>
                  <a:pt x="32" y="1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117"/>
          <p:cNvSpPr>
            <a:spLocks/>
          </p:cNvSpPr>
          <p:nvPr/>
        </p:nvSpPr>
        <p:spPr bwMode="auto">
          <a:xfrm>
            <a:off x="9937751" y="3901281"/>
            <a:ext cx="195263" cy="195263"/>
          </a:xfrm>
          <a:custGeom>
            <a:avLst/>
            <a:gdLst/>
            <a:ahLst/>
            <a:cxnLst>
              <a:cxn ang="0">
                <a:pos x="56" y="51"/>
              </a:cxn>
              <a:cxn ang="0">
                <a:pos x="51" y="55"/>
              </a:cxn>
              <a:cxn ang="0">
                <a:pos x="43" y="57"/>
              </a:cxn>
              <a:cxn ang="0">
                <a:pos x="33" y="54"/>
              </a:cxn>
              <a:cxn ang="0">
                <a:pos x="26" y="51"/>
              </a:cxn>
              <a:cxn ang="0">
                <a:pos x="7" y="32"/>
              </a:cxn>
              <a:cxn ang="0">
                <a:pos x="3" y="25"/>
              </a:cxn>
              <a:cxn ang="0">
                <a:pos x="0" y="14"/>
              </a:cxn>
              <a:cxn ang="0">
                <a:pos x="3" y="7"/>
              </a:cxn>
              <a:cxn ang="0">
                <a:pos x="7" y="2"/>
              </a:cxn>
              <a:cxn ang="0">
                <a:pos x="12" y="0"/>
              </a:cxn>
              <a:cxn ang="0">
                <a:pos x="13" y="1"/>
              </a:cxn>
              <a:cxn ang="0">
                <a:pos x="15" y="4"/>
              </a:cxn>
              <a:cxn ang="0">
                <a:pos x="19" y="10"/>
              </a:cxn>
              <a:cxn ang="0">
                <a:pos x="21" y="14"/>
              </a:cxn>
              <a:cxn ang="0">
                <a:pos x="14" y="22"/>
              </a:cxn>
              <a:cxn ang="0">
                <a:pos x="15" y="26"/>
              </a:cxn>
              <a:cxn ang="0">
                <a:pos x="32" y="42"/>
              </a:cxn>
              <a:cxn ang="0">
                <a:pos x="35" y="44"/>
              </a:cxn>
              <a:cxn ang="0">
                <a:pos x="43" y="36"/>
              </a:cxn>
              <a:cxn ang="0">
                <a:pos x="47" y="38"/>
              </a:cxn>
              <a:cxn ang="0">
                <a:pos x="54" y="42"/>
              </a:cxn>
              <a:cxn ang="0">
                <a:pos x="57" y="44"/>
              </a:cxn>
              <a:cxn ang="0">
                <a:pos x="57" y="45"/>
              </a:cxn>
              <a:cxn ang="0">
                <a:pos x="56" y="51"/>
              </a:cxn>
            </a:cxnLst>
            <a:rect l="0" t="0" r="r" b="b"/>
            <a:pathLst>
              <a:path w="57" h="57">
                <a:moveTo>
                  <a:pt x="56" y="51"/>
                </a:moveTo>
                <a:cubicBezTo>
                  <a:pt x="55" y="53"/>
                  <a:pt x="53" y="54"/>
                  <a:pt x="51" y="55"/>
                </a:cubicBezTo>
                <a:cubicBezTo>
                  <a:pt x="49" y="56"/>
                  <a:pt x="46" y="57"/>
                  <a:pt x="43" y="57"/>
                </a:cubicBezTo>
                <a:cubicBezTo>
                  <a:pt x="40" y="57"/>
                  <a:pt x="36" y="55"/>
                  <a:pt x="33" y="54"/>
                </a:cubicBezTo>
                <a:cubicBezTo>
                  <a:pt x="30" y="53"/>
                  <a:pt x="28" y="52"/>
                  <a:pt x="26" y="51"/>
                </a:cubicBezTo>
                <a:cubicBezTo>
                  <a:pt x="19" y="47"/>
                  <a:pt x="11" y="38"/>
                  <a:pt x="7" y="32"/>
                </a:cubicBezTo>
                <a:cubicBezTo>
                  <a:pt x="5" y="29"/>
                  <a:pt x="4" y="27"/>
                  <a:pt x="3" y="25"/>
                </a:cubicBezTo>
                <a:cubicBezTo>
                  <a:pt x="2" y="21"/>
                  <a:pt x="0" y="18"/>
                  <a:pt x="0" y="14"/>
                </a:cubicBezTo>
                <a:cubicBezTo>
                  <a:pt x="0" y="11"/>
                  <a:pt x="1" y="9"/>
                  <a:pt x="3" y="7"/>
                </a:cubicBezTo>
                <a:cubicBezTo>
                  <a:pt x="4" y="5"/>
                  <a:pt x="5" y="3"/>
                  <a:pt x="7" y="2"/>
                </a:cubicBezTo>
                <a:cubicBezTo>
                  <a:pt x="8" y="1"/>
                  <a:pt x="11" y="0"/>
                  <a:pt x="12" y="0"/>
                </a:cubicBezTo>
                <a:cubicBezTo>
                  <a:pt x="13" y="0"/>
                  <a:pt x="13" y="0"/>
                  <a:pt x="13" y="1"/>
                </a:cubicBezTo>
                <a:cubicBezTo>
                  <a:pt x="14" y="1"/>
                  <a:pt x="15" y="3"/>
                  <a:pt x="15" y="4"/>
                </a:cubicBezTo>
                <a:cubicBezTo>
                  <a:pt x="17" y="6"/>
                  <a:pt x="18" y="8"/>
                  <a:pt x="19" y="10"/>
                </a:cubicBezTo>
                <a:cubicBezTo>
                  <a:pt x="20" y="12"/>
                  <a:pt x="21" y="13"/>
                  <a:pt x="21" y="14"/>
                </a:cubicBezTo>
                <a:cubicBezTo>
                  <a:pt x="21" y="17"/>
                  <a:pt x="14" y="20"/>
                  <a:pt x="14" y="22"/>
                </a:cubicBezTo>
                <a:cubicBezTo>
                  <a:pt x="14" y="23"/>
                  <a:pt x="15" y="25"/>
                  <a:pt x="15" y="26"/>
                </a:cubicBezTo>
                <a:cubicBezTo>
                  <a:pt x="19" y="33"/>
                  <a:pt x="24" y="38"/>
                  <a:pt x="32" y="42"/>
                </a:cubicBezTo>
                <a:cubicBezTo>
                  <a:pt x="33" y="43"/>
                  <a:pt x="34" y="44"/>
                  <a:pt x="35" y="44"/>
                </a:cubicBezTo>
                <a:cubicBezTo>
                  <a:pt x="37" y="44"/>
                  <a:pt x="41" y="36"/>
                  <a:pt x="43" y="36"/>
                </a:cubicBezTo>
                <a:cubicBezTo>
                  <a:pt x="45" y="36"/>
                  <a:pt x="46" y="38"/>
                  <a:pt x="47" y="38"/>
                </a:cubicBezTo>
                <a:cubicBezTo>
                  <a:pt x="49" y="40"/>
                  <a:pt x="52" y="41"/>
                  <a:pt x="54" y="42"/>
                </a:cubicBezTo>
                <a:cubicBezTo>
                  <a:pt x="55" y="43"/>
                  <a:pt x="57" y="43"/>
                  <a:pt x="57" y="44"/>
                </a:cubicBezTo>
                <a:cubicBezTo>
                  <a:pt x="57" y="45"/>
                  <a:pt x="57" y="45"/>
                  <a:pt x="57" y="45"/>
                </a:cubicBezTo>
                <a:cubicBezTo>
                  <a:pt x="57" y="47"/>
                  <a:pt x="56" y="49"/>
                  <a:pt x="56" y="5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118"/>
          <p:cNvSpPr>
            <a:spLocks noEditPoints="1"/>
          </p:cNvSpPr>
          <p:nvPr/>
        </p:nvSpPr>
        <p:spPr bwMode="auto">
          <a:xfrm>
            <a:off x="10364788" y="3883819"/>
            <a:ext cx="236538" cy="230188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119"/>
          <p:cNvSpPr>
            <a:spLocks/>
          </p:cNvSpPr>
          <p:nvPr/>
        </p:nvSpPr>
        <p:spPr bwMode="auto">
          <a:xfrm>
            <a:off x="1590675" y="4287044"/>
            <a:ext cx="209550" cy="212725"/>
          </a:xfrm>
          <a:custGeom>
            <a:avLst/>
            <a:gdLst/>
            <a:ahLst/>
            <a:cxnLst>
              <a:cxn ang="0">
                <a:pos x="61" y="12"/>
              </a:cxn>
              <a:cxn ang="0">
                <a:pos x="61" y="51"/>
              </a:cxn>
              <a:cxn ang="0">
                <a:pos x="50" y="62"/>
              </a:cxn>
              <a:cxn ang="0">
                <a:pos x="21" y="62"/>
              </a:cxn>
              <a:cxn ang="0">
                <a:pos x="25" y="54"/>
              </a:cxn>
              <a:cxn ang="0">
                <a:pos x="27" y="45"/>
              </a:cxn>
              <a:cxn ang="0">
                <a:pos x="35" y="49"/>
              </a:cxn>
              <a:cxn ang="0">
                <a:pos x="51" y="28"/>
              </a:cxn>
              <a:cxn ang="0">
                <a:pos x="32" y="11"/>
              </a:cxn>
              <a:cxn ang="0">
                <a:pos x="10" y="30"/>
              </a:cxn>
              <a:cxn ang="0">
                <a:pos x="16" y="41"/>
              </a:cxn>
              <a:cxn ang="0">
                <a:pos x="18" y="41"/>
              </a:cxn>
              <a:cxn ang="0">
                <a:pos x="18" y="38"/>
              </a:cxn>
              <a:cxn ang="0">
                <a:pos x="18" y="37"/>
              </a:cxn>
              <a:cxn ang="0">
                <a:pos x="16" y="31"/>
              </a:cxn>
              <a:cxn ang="0">
                <a:pos x="31" y="16"/>
              </a:cxn>
              <a:cxn ang="0">
                <a:pos x="44" y="28"/>
              </a:cxn>
              <a:cxn ang="0">
                <a:pos x="34" y="44"/>
              </a:cxn>
              <a:cxn ang="0">
                <a:pos x="29" y="38"/>
              </a:cxn>
              <a:cxn ang="0">
                <a:pos x="32" y="27"/>
              </a:cxn>
              <a:cxn ang="0">
                <a:pos x="28" y="23"/>
              </a:cxn>
              <a:cxn ang="0">
                <a:pos x="22" y="30"/>
              </a:cxn>
              <a:cxn ang="0">
                <a:pos x="23" y="35"/>
              </a:cxn>
              <a:cxn ang="0">
                <a:pos x="19" y="52"/>
              </a:cxn>
              <a:cxn ang="0">
                <a:pos x="19" y="62"/>
              </a:cxn>
              <a:cxn ang="0">
                <a:pos x="11" y="62"/>
              </a:cxn>
              <a:cxn ang="0">
                <a:pos x="0" y="51"/>
              </a:cxn>
              <a:cxn ang="0">
                <a:pos x="0" y="12"/>
              </a:cxn>
              <a:cxn ang="0">
                <a:pos x="11" y="0"/>
              </a:cxn>
              <a:cxn ang="0">
                <a:pos x="50" y="0"/>
              </a:cxn>
              <a:cxn ang="0">
                <a:pos x="61" y="12"/>
              </a:cxn>
            </a:cxnLst>
            <a:rect l="0" t="0" r="r" b="b"/>
            <a:pathLst>
              <a:path w="61" h="62">
                <a:moveTo>
                  <a:pt x="61" y="12"/>
                </a:moveTo>
                <a:cubicBezTo>
                  <a:pt x="61" y="51"/>
                  <a:pt x="61" y="51"/>
                  <a:pt x="61" y="51"/>
                </a:cubicBezTo>
                <a:cubicBezTo>
                  <a:pt x="61" y="57"/>
                  <a:pt x="56" y="62"/>
                  <a:pt x="50" y="62"/>
                </a:cubicBezTo>
                <a:cubicBezTo>
                  <a:pt x="21" y="62"/>
                  <a:pt x="21" y="62"/>
                  <a:pt x="21" y="62"/>
                </a:cubicBezTo>
                <a:cubicBezTo>
                  <a:pt x="22" y="60"/>
                  <a:pt x="24" y="57"/>
                  <a:pt x="25" y="54"/>
                </a:cubicBezTo>
                <a:cubicBezTo>
                  <a:pt x="25" y="54"/>
                  <a:pt x="25" y="52"/>
                  <a:pt x="27" y="45"/>
                </a:cubicBezTo>
                <a:cubicBezTo>
                  <a:pt x="28" y="47"/>
                  <a:pt x="31" y="49"/>
                  <a:pt x="35" y="49"/>
                </a:cubicBezTo>
                <a:cubicBezTo>
                  <a:pt x="44" y="49"/>
                  <a:pt x="51" y="40"/>
                  <a:pt x="51" y="28"/>
                </a:cubicBezTo>
                <a:cubicBezTo>
                  <a:pt x="51" y="19"/>
                  <a:pt x="43" y="11"/>
                  <a:pt x="32" y="11"/>
                </a:cubicBezTo>
                <a:cubicBezTo>
                  <a:pt x="17" y="11"/>
                  <a:pt x="10" y="21"/>
                  <a:pt x="10" y="30"/>
                </a:cubicBezTo>
                <a:cubicBezTo>
                  <a:pt x="10" y="35"/>
                  <a:pt x="12" y="40"/>
                  <a:pt x="16" y="41"/>
                </a:cubicBezTo>
                <a:cubicBezTo>
                  <a:pt x="17" y="42"/>
                  <a:pt x="18" y="41"/>
                  <a:pt x="18" y="41"/>
                </a:cubicBezTo>
                <a:cubicBezTo>
                  <a:pt x="18" y="40"/>
                  <a:pt x="18" y="39"/>
                  <a:pt x="18" y="38"/>
                </a:cubicBezTo>
                <a:cubicBezTo>
                  <a:pt x="19" y="37"/>
                  <a:pt x="19" y="37"/>
                  <a:pt x="18" y="37"/>
                </a:cubicBezTo>
                <a:cubicBezTo>
                  <a:pt x="17" y="35"/>
                  <a:pt x="16" y="33"/>
                  <a:pt x="16" y="31"/>
                </a:cubicBezTo>
                <a:cubicBezTo>
                  <a:pt x="16" y="23"/>
                  <a:pt x="22" y="16"/>
                  <a:pt x="31" y="16"/>
                </a:cubicBezTo>
                <a:cubicBezTo>
                  <a:pt x="39" y="16"/>
                  <a:pt x="44" y="21"/>
                  <a:pt x="44" y="28"/>
                </a:cubicBezTo>
                <a:cubicBezTo>
                  <a:pt x="44" y="36"/>
                  <a:pt x="40" y="44"/>
                  <a:pt x="34" y="44"/>
                </a:cubicBezTo>
                <a:cubicBezTo>
                  <a:pt x="31" y="44"/>
                  <a:pt x="28" y="41"/>
                  <a:pt x="29" y="38"/>
                </a:cubicBezTo>
                <a:cubicBezTo>
                  <a:pt x="30" y="34"/>
                  <a:pt x="32" y="30"/>
                  <a:pt x="32" y="27"/>
                </a:cubicBezTo>
                <a:cubicBezTo>
                  <a:pt x="32" y="25"/>
                  <a:pt x="31" y="23"/>
                  <a:pt x="28" y="23"/>
                </a:cubicBezTo>
                <a:cubicBezTo>
                  <a:pt x="25" y="23"/>
                  <a:pt x="22" y="26"/>
                  <a:pt x="22" y="30"/>
                </a:cubicBezTo>
                <a:cubicBezTo>
                  <a:pt x="22" y="30"/>
                  <a:pt x="22" y="33"/>
                  <a:pt x="23" y="35"/>
                </a:cubicBezTo>
                <a:cubicBezTo>
                  <a:pt x="20" y="49"/>
                  <a:pt x="19" y="52"/>
                  <a:pt x="19" y="52"/>
                </a:cubicBezTo>
                <a:cubicBezTo>
                  <a:pt x="18" y="56"/>
                  <a:pt x="18" y="60"/>
                  <a:pt x="19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5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5" y="0"/>
                  <a:pt x="1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6" y="0"/>
                  <a:pt x="61" y="6"/>
                  <a:pt x="61" y="1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120"/>
          <p:cNvSpPr>
            <a:spLocks noEditPoints="1"/>
          </p:cNvSpPr>
          <p:nvPr/>
        </p:nvSpPr>
        <p:spPr bwMode="auto">
          <a:xfrm>
            <a:off x="2020888" y="4287044"/>
            <a:ext cx="212725" cy="212725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0" y="31"/>
              </a:cxn>
              <a:cxn ang="0">
                <a:pos x="31" y="0"/>
              </a:cxn>
              <a:cxn ang="0">
                <a:pos x="62" y="31"/>
              </a:cxn>
              <a:cxn ang="0">
                <a:pos x="31" y="62"/>
              </a:cxn>
              <a:cxn ang="0">
                <a:pos x="31" y="9"/>
              </a:cxn>
              <a:cxn ang="0">
                <a:pos x="9" y="31"/>
              </a:cxn>
              <a:cxn ang="0">
                <a:pos x="31" y="53"/>
              </a:cxn>
              <a:cxn ang="0">
                <a:pos x="53" y="31"/>
              </a:cxn>
              <a:cxn ang="0">
                <a:pos x="31" y="9"/>
              </a:cxn>
              <a:cxn ang="0">
                <a:pos x="47" y="34"/>
              </a:cxn>
              <a:cxn ang="0">
                <a:pos x="25" y="46"/>
              </a:cxn>
              <a:cxn ang="0">
                <a:pos x="24" y="47"/>
              </a:cxn>
              <a:cxn ang="0">
                <a:pos x="22" y="46"/>
              </a:cxn>
              <a:cxn ang="0">
                <a:pos x="21" y="44"/>
              </a:cxn>
              <a:cxn ang="0">
                <a:pos x="21" y="18"/>
              </a:cxn>
              <a:cxn ang="0">
                <a:pos x="22" y="16"/>
              </a:cxn>
              <a:cxn ang="0">
                <a:pos x="25" y="16"/>
              </a:cxn>
              <a:cxn ang="0">
                <a:pos x="47" y="29"/>
              </a:cxn>
              <a:cxn ang="0">
                <a:pos x="48" y="31"/>
              </a:cxn>
              <a:cxn ang="0">
                <a:pos x="47" y="34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31" y="9"/>
                </a:moveTo>
                <a:cubicBezTo>
                  <a:pt x="19" y="9"/>
                  <a:pt x="9" y="19"/>
                  <a:pt x="9" y="31"/>
                </a:cubicBezTo>
                <a:cubicBezTo>
                  <a:pt x="9" y="43"/>
                  <a:pt x="19" y="53"/>
                  <a:pt x="31" y="53"/>
                </a:cubicBezTo>
                <a:cubicBezTo>
                  <a:pt x="43" y="53"/>
                  <a:pt x="53" y="43"/>
                  <a:pt x="53" y="31"/>
                </a:cubicBezTo>
                <a:cubicBezTo>
                  <a:pt x="53" y="19"/>
                  <a:pt x="43" y="9"/>
                  <a:pt x="31" y="9"/>
                </a:cubicBezTo>
                <a:close/>
                <a:moveTo>
                  <a:pt x="47" y="34"/>
                </a:moveTo>
                <a:cubicBezTo>
                  <a:pt x="25" y="46"/>
                  <a:pt x="25" y="46"/>
                  <a:pt x="25" y="46"/>
                </a:cubicBezTo>
                <a:cubicBezTo>
                  <a:pt x="24" y="47"/>
                  <a:pt x="24" y="47"/>
                  <a:pt x="24" y="47"/>
                </a:cubicBezTo>
                <a:cubicBezTo>
                  <a:pt x="23" y="47"/>
                  <a:pt x="23" y="47"/>
                  <a:pt x="22" y="46"/>
                </a:cubicBezTo>
                <a:cubicBezTo>
                  <a:pt x="22" y="46"/>
                  <a:pt x="21" y="45"/>
                  <a:pt x="21" y="44"/>
                </a:cubicBezTo>
                <a:cubicBezTo>
                  <a:pt x="21" y="18"/>
                  <a:pt x="21" y="18"/>
                  <a:pt x="21" y="18"/>
                </a:cubicBezTo>
                <a:cubicBezTo>
                  <a:pt x="21" y="18"/>
                  <a:pt x="22" y="17"/>
                  <a:pt x="22" y="16"/>
                </a:cubicBezTo>
                <a:cubicBezTo>
                  <a:pt x="23" y="16"/>
                  <a:pt x="24" y="16"/>
                  <a:pt x="25" y="16"/>
                </a:cubicBezTo>
                <a:cubicBezTo>
                  <a:pt x="47" y="29"/>
                  <a:pt x="47" y="29"/>
                  <a:pt x="47" y="29"/>
                </a:cubicBezTo>
                <a:cubicBezTo>
                  <a:pt x="48" y="30"/>
                  <a:pt x="48" y="30"/>
                  <a:pt x="48" y="31"/>
                </a:cubicBezTo>
                <a:cubicBezTo>
                  <a:pt x="48" y="32"/>
                  <a:pt x="48" y="33"/>
                  <a:pt x="47" y="34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21"/>
          <p:cNvSpPr>
            <a:spLocks noEditPoints="1"/>
          </p:cNvSpPr>
          <p:nvPr/>
        </p:nvSpPr>
        <p:spPr bwMode="auto">
          <a:xfrm>
            <a:off x="2514601" y="4287044"/>
            <a:ext cx="214313" cy="212725"/>
          </a:xfrm>
          <a:custGeom>
            <a:avLst/>
            <a:gdLst/>
            <a:ahLst/>
            <a:cxnLst>
              <a:cxn ang="0">
                <a:pos x="62" y="51"/>
              </a:cxn>
              <a:cxn ang="0">
                <a:pos x="51" y="62"/>
              </a:cxn>
              <a:cxn ang="0">
                <a:pos x="12" y="62"/>
              </a:cxn>
              <a:cxn ang="0">
                <a:pos x="0" y="51"/>
              </a:cxn>
              <a:cxn ang="0">
                <a:pos x="0" y="12"/>
              </a:cxn>
              <a:cxn ang="0">
                <a:pos x="12" y="0"/>
              </a:cxn>
              <a:cxn ang="0">
                <a:pos x="51" y="0"/>
              </a:cxn>
              <a:cxn ang="0">
                <a:pos x="62" y="12"/>
              </a:cxn>
              <a:cxn ang="0">
                <a:pos x="62" y="51"/>
              </a:cxn>
              <a:cxn ang="0">
                <a:pos x="52" y="29"/>
              </a:cxn>
              <a:cxn ang="0">
                <a:pos x="49" y="26"/>
              </a:cxn>
              <a:cxn ang="0">
                <a:pos x="36" y="26"/>
              </a:cxn>
              <a:cxn ang="0">
                <a:pos x="36" y="13"/>
              </a:cxn>
              <a:cxn ang="0">
                <a:pos x="34" y="11"/>
              </a:cxn>
              <a:cxn ang="0">
                <a:pos x="29" y="11"/>
              </a:cxn>
              <a:cxn ang="0">
                <a:pos x="26" y="13"/>
              </a:cxn>
              <a:cxn ang="0">
                <a:pos x="26" y="26"/>
              </a:cxn>
              <a:cxn ang="0">
                <a:pos x="13" y="26"/>
              </a:cxn>
              <a:cxn ang="0">
                <a:pos x="11" y="29"/>
              </a:cxn>
              <a:cxn ang="0">
                <a:pos x="11" y="34"/>
              </a:cxn>
              <a:cxn ang="0">
                <a:pos x="13" y="36"/>
              </a:cxn>
              <a:cxn ang="0">
                <a:pos x="26" y="36"/>
              </a:cxn>
              <a:cxn ang="0">
                <a:pos x="26" y="49"/>
              </a:cxn>
              <a:cxn ang="0">
                <a:pos x="29" y="52"/>
              </a:cxn>
              <a:cxn ang="0">
                <a:pos x="34" y="52"/>
              </a:cxn>
              <a:cxn ang="0">
                <a:pos x="36" y="49"/>
              </a:cxn>
              <a:cxn ang="0">
                <a:pos x="36" y="36"/>
              </a:cxn>
              <a:cxn ang="0">
                <a:pos x="49" y="36"/>
              </a:cxn>
              <a:cxn ang="0">
                <a:pos x="52" y="34"/>
              </a:cxn>
              <a:cxn ang="0">
                <a:pos x="52" y="29"/>
              </a:cxn>
            </a:cxnLst>
            <a:rect l="0" t="0" r="r" b="b"/>
            <a:pathLst>
              <a:path w="62" h="62">
                <a:moveTo>
                  <a:pt x="62" y="51"/>
                </a:moveTo>
                <a:cubicBezTo>
                  <a:pt x="62" y="57"/>
                  <a:pt x="57" y="62"/>
                  <a:pt x="51" y="62"/>
                </a:cubicBezTo>
                <a:cubicBezTo>
                  <a:pt x="12" y="62"/>
                  <a:pt x="12" y="62"/>
                  <a:pt x="12" y="62"/>
                </a:cubicBezTo>
                <a:cubicBezTo>
                  <a:pt x="6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6" y="0"/>
                  <a:pt x="12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7" y="0"/>
                  <a:pt x="62" y="6"/>
                  <a:pt x="62" y="12"/>
                </a:cubicBezTo>
                <a:lnTo>
                  <a:pt x="62" y="51"/>
                </a:lnTo>
                <a:close/>
                <a:moveTo>
                  <a:pt x="52" y="29"/>
                </a:moveTo>
                <a:cubicBezTo>
                  <a:pt x="52" y="27"/>
                  <a:pt x="51" y="26"/>
                  <a:pt x="49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2"/>
                  <a:pt x="35" y="11"/>
                  <a:pt x="34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7" y="11"/>
                  <a:pt x="26" y="12"/>
                  <a:pt x="26" y="13"/>
                </a:cubicBezTo>
                <a:cubicBezTo>
                  <a:pt x="26" y="26"/>
                  <a:pt x="26" y="26"/>
                  <a:pt x="26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1" y="27"/>
                  <a:pt x="11" y="29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5"/>
                  <a:pt x="12" y="36"/>
                  <a:pt x="13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49"/>
                  <a:pt x="26" y="49"/>
                  <a:pt x="26" y="49"/>
                </a:cubicBezTo>
                <a:cubicBezTo>
                  <a:pt x="26" y="51"/>
                  <a:pt x="27" y="52"/>
                  <a:pt x="29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5" y="52"/>
                  <a:pt x="36" y="51"/>
                  <a:pt x="36" y="49"/>
                </a:cubicBezTo>
                <a:cubicBezTo>
                  <a:pt x="36" y="36"/>
                  <a:pt x="36" y="36"/>
                  <a:pt x="36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51" y="36"/>
                  <a:pt x="52" y="35"/>
                  <a:pt x="52" y="34"/>
                </a:cubicBezTo>
                <a:lnTo>
                  <a:pt x="52" y="2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122"/>
          <p:cNvSpPr>
            <a:spLocks/>
          </p:cNvSpPr>
          <p:nvPr/>
        </p:nvSpPr>
        <p:spPr bwMode="auto">
          <a:xfrm>
            <a:off x="3009901" y="4269581"/>
            <a:ext cx="230188" cy="217488"/>
          </a:xfrm>
          <a:custGeom>
            <a:avLst/>
            <a:gdLst/>
            <a:ahLst/>
            <a:cxnLst>
              <a:cxn ang="0">
                <a:pos x="60" y="52"/>
              </a:cxn>
              <a:cxn ang="0">
                <a:pos x="49" y="48"/>
              </a:cxn>
              <a:cxn ang="0">
                <a:pos x="45" y="53"/>
              </a:cxn>
              <a:cxn ang="0">
                <a:pos x="46" y="62"/>
              </a:cxn>
              <a:cxn ang="0">
                <a:pos x="46" y="62"/>
              </a:cxn>
              <a:cxn ang="0">
                <a:pos x="45" y="62"/>
              </a:cxn>
              <a:cxn ang="0">
                <a:pos x="32" y="63"/>
              </a:cxn>
              <a:cxn ang="0">
                <a:pos x="26" y="59"/>
              </a:cxn>
              <a:cxn ang="0">
                <a:pos x="31" y="48"/>
              </a:cxn>
              <a:cxn ang="0">
                <a:pos x="23" y="41"/>
              </a:cxn>
              <a:cxn ang="0">
                <a:pos x="15" y="48"/>
              </a:cxn>
              <a:cxn ang="0">
                <a:pos x="19" y="58"/>
              </a:cxn>
              <a:cxn ang="0">
                <a:pos x="17" y="62"/>
              </a:cxn>
              <a:cxn ang="0">
                <a:pos x="13" y="63"/>
              </a:cxn>
              <a:cxn ang="0">
                <a:pos x="3" y="62"/>
              </a:cxn>
              <a:cxn ang="0">
                <a:pos x="0" y="62"/>
              </a:cxn>
              <a:cxn ang="0">
                <a:pos x="0" y="62"/>
              </a:cxn>
              <a:cxn ang="0">
                <a:pos x="0" y="62"/>
              </a:cxn>
              <a:cxn ang="0">
                <a:pos x="0" y="21"/>
              </a:cxn>
              <a:cxn ang="0">
                <a:pos x="3" y="21"/>
              </a:cxn>
              <a:cxn ang="0">
                <a:pos x="13" y="22"/>
              </a:cxn>
              <a:cxn ang="0">
                <a:pos x="17" y="21"/>
              </a:cxn>
              <a:cxn ang="0">
                <a:pos x="19" y="17"/>
              </a:cxn>
              <a:cxn ang="0">
                <a:pos x="15" y="7"/>
              </a:cxn>
              <a:cxn ang="0">
                <a:pos x="23" y="0"/>
              </a:cxn>
              <a:cxn ang="0">
                <a:pos x="31" y="7"/>
              </a:cxn>
              <a:cxn ang="0">
                <a:pos x="26" y="18"/>
              </a:cxn>
              <a:cxn ang="0">
                <a:pos x="32" y="22"/>
              </a:cxn>
              <a:cxn ang="0">
                <a:pos x="46" y="21"/>
              </a:cxn>
              <a:cxn ang="0">
                <a:pos x="46" y="21"/>
              </a:cxn>
              <a:cxn ang="0">
                <a:pos x="46" y="24"/>
              </a:cxn>
              <a:cxn ang="0">
                <a:pos x="45" y="34"/>
              </a:cxn>
              <a:cxn ang="0">
                <a:pos x="46" y="38"/>
              </a:cxn>
              <a:cxn ang="0">
                <a:pos x="50" y="40"/>
              </a:cxn>
              <a:cxn ang="0">
                <a:pos x="60" y="36"/>
              </a:cxn>
              <a:cxn ang="0">
                <a:pos x="67" y="44"/>
              </a:cxn>
              <a:cxn ang="0">
                <a:pos x="60" y="52"/>
              </a:cxn>
            </a:cxnLst>
            <a:rect l="0" t="0" r="r" b="b"/>
            <a:pathLst>
              <a:path w="67" h="63">
                <a:moveTo>
                  <a:pt x="60" y="52"/>
                </a:moveTo>
                <a:cubicBezTo>
                  <a:pt x="55" y="52"/>
                  <a:pt x="54" y="48"/>
                  <a:pt x="49" y="48"/>
                </a:cubicBezTo>
                <a:cubicBezTo>
                  <a:pt x="46" y="48"/>
                  <a:pt x="45" y="50"/>
                  <a:pt x="45" y="53"/>
                </a:cubicBezTo>
                <a:cubicBezTo>
                  <a:pt x="45" y="56"/>
                  <a:pt x="46" y="59"/>
                  <a:pt x="46" y="62"/>
                </a:cubicBezTo>
                <a:cubicBezTo>
                  <a:pt x="46" y="62"/>
                  <a:pt x="46" y="62"/>
                  <a:pt x="46" y="62"/>
                </a:cubicBezTo>
                <a:cubicBezTo>
                  <a:pt x="46" y="62"/>
                  <a:pt x="45" y="62"/>
                  <a:pt x="45" y="62"/>
                </a:cubicBezTo>
                <a:cubicBezTo>
                  <a:pt x="41" y="62"/>
                  <a:pt x="36" y="63"/>
                  <a:pt x="32" y="63"/>
                </a:cubicBezTo>
                <a:cubicBezTo>
                  <a:pt x="29" y="63"/>
                  <a:pt x="26" y="62"/>
                  <a:pt x="26" y="59"/>
                </a:cubicBezTo>
                <a:cubicBezTo>
                  <a:pt x="26" y="54"/>
                  <a:pt x="31" y="53"/>
                  <a:pt x="31" y="48"/>
                </a:cubicBezTo>
                <a:cubicBezTo>
                  <a:pt x="31" y="44"/>
                  <a:pt x="27" y="41"/>
                  <a:pt x="23" y="41"/>
                </a:cubicBezTo>
                <a:cubicBezTo>
                  <a:pt x="19" y="41"/>
                  <a:pt x="15" y="44"/>
                  <a:pt x="15" y="48"/>
                </a:cubicBezTo>
                <a:cubicBezTo>
                  <a:pt x="15" y="53"/>
                  <a:pt x="19" y="56"/>
                  <a:pt x="19" y="58"/>
                </a:cubicBezTo>
                <a:cubicBezTo>
                  <a:pt x="19" y="60"/>
                  <a:pt x="18" y="61"/>
                  <a:pt x="17" y="62"/>
                </a:cubicBezTo>
                <a:cubicBezTo>
                  <a:pt x="16" y="63"/>
                  <a:pt x="14" y="63"/>
                  <a:pt x="13" y="63"/>
                </a:cubicBezTo>
                <a:cubicBezTo>
                  <a:pt x="9" y="63"/>
                  <a:pt x="6" y="63"/>
                  <a:pt x="3" y="62"/>
                </a:cubicBezTo>
                <a:cubicBezTo>
                  <a:pt x="2" y="62"/>
                  <a:pt x="1" y="62"/>
                  <a:pt x="0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2" y="21"/>
                  <a:pt x="3" y="21"/>
                </a:cubicBezTo>
                <a:cubicBezTo>
                  <a:pt x="6" y="22"/>
                  <a:pt x="9" y="22"/>
                  <a:pt x="13" y="22"/>
                </a:cubicBezTo>
                <a:cubicBezTo>
                  <a:pt x="14" y="22"/>
                  <a:pt x="16" y="22"/>
                  <a:pt x="17" y="21"/>
                </a:cubicBezTo>
                <a:cubicBezTo>
                  <a:pt x="18" y="20"/>
                  <a:pt x="19" y="19"/>
                  <a:pt x="19" y="17"/>
                </a:cubicBezTo>
                <a:cubicBezTo>
                  <a:pt x="19" y="15"/>
                  <a:pt x="15" y="12"/>
                  <a:pt x="15" y="7"/>
                </a:cubicBezTo>
                <a:cubicBezTo>
                  <a:pt x="15" y="3"/>
                  <a:pt x="19" y="0"/>
                  <a:pt x="23" y="0"/>
                </a:cubicBezTo>
                <a:cubicBezTo>
                  <a:pt x="27" y="0"/>
                  <a:pt x="31" y="3"/>
                  <a:pt x="31" y="7"/>
                </a:cubicBezTo>
                <a:cubicBezTo>
                  <a:pt x="31" y="12"/>
                  <a:pt x="26" y="13"/>
                  <a:pt x="26" y="18"/>
                </a:cubicBezTo>
                <a:cubicBezTo>
                  <a:pt x="26" y="21"/>
                  <a:pt x="29" y="22"/>
                  <a:pt x="32" y="22"/>
                </a:cubicBezTo>
                <a:cubicBezTo>
                  <a:pt x="37" y="22"/>
                  <a:pt x="41" y="21"/>
                  <a:pt x="46" y="21"/>
                </a:cubicBezTo>
                <a:cubicBezTo>
                  <a:pt x="46" y="21"/>
                  <a:pt x="46" y="21"/>
                  <a:pt x="46" y="21"/>
                </a:cubicBezTo>
                <a:cubicBezTo>
                  <a:pt x="46" y="21"/>
                  <a:pt x="46" y="23"/>
                  <a:pt x="46" y="24"/>
                </a:cubicBezTo>
                <a:cubicBezTo>
                  <a:pt x="45" y="27"/>
                  <a:pt x="45" y="30"/>
                  <a:pt x="45" y="34"/>
                </a:cubicBezTo>
                <a:cubicBezTo>
                  <a:pt x="45" y="35"/>
                  <a:pt x="45" y="37"/>
                  <a:pt x="46" y="38"/>
                </a:cubicBezTo>
                <a:cubicBezTo>
                  <a:pt x="47" y="39"/>
                  <a:pt x="48" y="40"/>
                  <a:pt x="50" y="40"/>
                </a:cubicBezTo>
                <a:cubicBezTo>
                  <a:pt x="52" y="40"/>
                  <a:pt x="55" y="36"/>
                  <a:pt x="60" y="36"/>
                </a:cubicBezTo>
                <a:cubicBezTo>
                  <a:pt x="64" y="36"/>
                  <a:pt x="67" y="40"/>
                  <a:pt x="67" y="44"/>
                </a:cubicBezTo>
                <a:cubicBezTo>
                  <a:pt x="67" y="49"/>
                  <a:pt x="64" y="52"/>
                  <a:pt x="60" y="5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123"/>
          <p:cNvSpPr>
            <a:spLocks noEditPoints="1"/>
          </p:cNvSpPr>
          <p:nvPr/>
        </p:nvSpPr>
        <p:spPr bwMode="auto">
          <a:xfrm>
            <a:off x="3505201" y="4287044"/>
            <a:ext cx="212725" cy="212725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0" y="31"/>
              </a:cxn>
              <a:cxn ang="0">
                <a:pos x="31" y="0"/>
              </a:cxn>
              <a:cxn ang="0">
                <a:pos x="62" y="31"/>
              </a:cxn>
              <a:cxn ang="0">
                <a:pos x="31" y="62"/>
              </a:cxn>
              <a:cxn ang="0">
                <a:pos x="32" y="11"/>
              </a:cxn>
              <a:cxn ang="0">
                <a:pos x="17" y="19"/>
              </a:cxn>
              <a:cxn ang="0">
                <a:pos x="18" y="21"/>
              </a:cxn>
              <a:cxn ang="0">
                <a:pos x="23" y="25"/>
              </a:cxn>
              <a:cxn ang="0">
                <a:pos x="24" y="25"/>
              </a:cxn>
              <a:cxn ang="0">
                <a:pos x="25" y="25"/>
              </a:cxn>
              <a:cxn ang="0">
                <a:pos x="28" y="21"/>
              </a:cxn>
              <a:cxn ang="0">
                <a:pos x="32" y="20"/>
              </a:cxn>
              <a:cxn ang="0">
                <a:pos x="36" y="24"/>
              </a:cxn>
              <a:cxn ang="0">
                <a:pos x="33" y="28"/>
              </a:cxn>
              <a:cxn ang="0">
                <a:pos x="26" y="36"/>
              </a:cxn>
              <a:cxn ang="0">
                <a:pos x="26" y="38"/>
              </a:cxn>
              <a:cxn ang="0">
                <a:pos x="27" y="39"/>
              </a:cxn>
              <a:cxn ang="0">
                <a:pos x="35" y="39"/>
              </a:cxn>
              <a:cxn ang="0">
                <a:pos x="36" y="38"/>
              </a:cxn>
              <a:cxn ang="0">
                <a:pos x="40" y="34"/>
              </a:cxn>
              <a:cxn ang="0">
                <a:pos x="47" y="24"/>
              </a:cxn>
              <a:cxn ang="0">
                <a:pos x="32" y="11"/>
              </a:cxn>
              <a:cxn ang="0">
                <a:pos x="36" y="43"/>
              </a:cxn>
              <a:cxn ang="0">
                <a:pos x="35" y="42"/>
              </a:cxn>
              <a:cxn ang="0">
                <a:pos x="27" y="42"/>
              </a:cxn>
              <a:cxn ang="0">
                <a:pos x="26" y="43"/>
              </a:cxn>
              <a:cxn ang="0">
                <a:pos x="26" y="51"/>
              </a:cxn>
              <a:cxn ang="0">
                <a:pos x="27" y="52"/>
              </a:cxn>
              <a:cxn ang="0">
                <a:pos x="35" y="52"/>
              </a:cxn>
              <a:cxn ang="0">
                <a:pos x="36" y="51"/>
              </a:cxn>
              <a:cxn ang="0">
                <a:pos x="36" y="43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32" y="11"/>
                </a:moveTo>
                <a:cubicBezTo>
                  <a:pt x="26" y="11"/>
                  <a:pt x="21" y="14"/>
                  <a:pt x="17" y="19"/>
                </a:cubicBezTo>
                <a:cubicBezTo>
                  <a:pt x="17" y="20"/>
                  <a:pt x="17" y="21"/>
                  <a:pt x="18" y="21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25"/>
                  <a:pt x="23" y="25"/>
                  <a:pt x="24" y="25"/>
                </a:cubicBezTo>
                <a:cubicBezTo>
                  <a:pt x="24" y="25"/>
                  <a:pt x="24" y="25"/>
                  <a:pt x="25" y="25"/>
                </a:cubicBezTo>
                <a:cubicBezTo>
                  <a:pt x="27" y="22"/>
                  <a:pt x="27" y="22"/>
                  <a:pt x="28" y="21"/>
                </a:cubicBezTo>
                <a:cubicBezTo>
                  <a:pt x="29" y="21"/>
                  <a:pt x="30" y="20"/>
                  <a:pt x="32" y="20"/>
                </a:cubicBezTo>
                <a:cubicBezTo>
                  <a:pt x="34" y="20"/>
                  <a:pt x="36" y="22"/>
                  <a:pt x="36" y="24"/>
                </a:cubicBezTo>
                <a:cubicBezTo>
                  <a:pt x="36" y="26"/>
                  <a:pt x="35" y="27"/>
                  <a:pt x="33" y="28"/>
                </a:cubicBezTo>
                <a:cubicBezTo>
                  <a:pt x="30" y="29"/>
                  <a:pt x="26" y="32"/>
                  <a:pt x="26" y="36"/>
                </a:cubicBezTo>
                <a:cubicBezTo>
                  <a:pt x="26" y="38"/>
                  <a:pt x="26" y="38"/>
                  <a:pt x="26" y="38"/>
                </a:cubicBezTo>
                <a:cubicBezTo>
                  <a:pt x="26" y="38"/>
                  <a:pt x="27" y="39"/>
                  <a:pt x="27" y="39"/>
                </a:cubicBezTo>
                <a:cubicBezTo>
                  <a:pt x="35" y="39"/>
                  <a:pt x="35" y="39"/>
                  <a:pt x="35" y="39"/>
                </a:cubicBezTo>
                <a:cubicBezTo>
                  <a:pt x="36" y="39"/>
                  <a:pt x="36" y="38"/>
                  <a:pt x="36" y="38"/>
                </a:cubicBezTo>
                <a:cubicBezTo>
                  <a:pt x="36" y="37"/>
                  <a:pt x="38" y="35"/>
                  <a:pt x="40" y="34"/>
                </a:cubicBezTo>
                <a:cubicBezTo>
                  <a:pt x="43" y="32"/>
                  <a:pt x="47" y="30"/>
                  <a:pt x="47" y="24"/>
                </a:cubicBezTo>
                <a:cubicBezTo>
                  <a:pt x="47" y="16"/>
                  <a:pt x="39" y="11"/>
                  <a:pt x="32" y="11"/>
                </a:cubicBezTo>
                <a:close/>
                <a:moveTo>
                  <a:pt x="36" y="43"/>
                </a:moveTo>
                <a:cubicBezTo>
                  <a:pt x="36" y="42"/>
                  <a:pt x="36" y="42"/>
                  <a:pt x="35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42"/>
                  <a:pt x="26" y="42"/>
                  <a:pt x="26" y="43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1"/>
                  <a:pt x="27" y="52"/>
                  <a:pt x="27" y="52"/>
                </a:cubicBezTo>
                <a:cubicBezTo>
                  <a:pt x="35" y="52"/>
                  <a:pt x="35" y="52"/>
                  <a:pt x="35" y="52"/>
                </a:cubicBezTo>
                <a:cubicBezTo>
                  <a:pt x="36" y="52"/>
                  <a:pt x="36" y="51"/>
                  <a:pt x="36" y="51"/>
                </a:cubicBezTo>
                <a:lnTo>
                  <a:pt x="36" y="43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124"/>
          <p:cNvSpPr>
            <a:spLocks noEditPoints="1"/>
          </p:cNvSpPr>
          <p:nvPr/>
        </p:nvSpPr>
        <p:spPr bwMode="auto">
          <a:xfrm>
            <a:off x="4000501" y="4275931"/>
            <a:ext cx="246063" cy="220663"/>
          </a:xfrm>
          <a:custGeom>
            <a:avLst/>
            <a:gdLst/>
            <a:ahLst/>
            <a:cxnLst>
              <a:cxn ang="0">
                <a:pos x="72" y="15"/>
              </a:cxn>
              <a:cxn ang="0">
                <a:pos x="59" y="28"/>
              </a:cxn>
              <a:cxn ang="0">
                <a:pos x="58" y="28"/>
              </a:cxn>
              <a:cxn ang="0">
                <a:pos x="57" y="27"/>
              </a:cxn>
              <a:cxn ang="0">
                <a:pos x="57" y="19"/>
              </a:cxn>
              <a:cxn ang="0">
                <a:pos x="47" y="19"/>
              </a:cxn>
              <a:cxn ang="0">
                <a:pos x="37" y="27"/>
              </a:cxn>
              <a:cxn ang="0">
                <a:pos x="33" y="34"/>
              </a:cxn>
              <a:cxn ang="0">
                <a:pos x="11" y="55"/>
              </a:cxn>
              <a:cxn ang="0">
                <a:pos x="2" y="55"/>
              </a:cxn>
              <a:cxn ang="0">
                <a:pos x="0" y="54"/>
              </a:cxn>
              <a:cxn ang="0">
                <a:pos x="0" y="46"/>
              </a:cxn>
              <a:cxn ang="0">
                <a:pos x="2" y="45"/>
              </a:cxn>
              <a:cxn ang="0">
                <a:pos x="11" y="45"/>
              </a:cxn>
              <a:cxn ang="0">
                <a:pos x="21" y="37"/>
              </a:cxn>
              <a:cxn ang="0">
                <a:pos x="24" y="30"/>
              </a:cxn>
              <a:cxn ang="0">
                <a:pos x="47" y="9"/>
              </a:cxn>
              <a:cxn ang="0">
                <a:pos x="57" y="9"/>
              </a:cxn>
              <a:cxn ang="0">
                <a:pos x="57" y="1"/>
              </a:cxn>
              <a:cxn ang="0">
                <a:pos x="58" y="0"/>
              </a:cxn>
              <a:cxn ang="0">
                <a:pos x="59" y="0"/>
              </a:cxn>
              <a:cxn ang="0">
                <a:pos x="72" y="13"/>
              </a:cxn>
              <a:cxn ang="0">
                <a:pos x="72" y="14"/>
              </a:cxn>
              <a:cxn ang="0">
                <a:pos x="72" y="15"/>
              </a:cxn>
              <a:cxn ang="0">
                <a:pos x="22" y="29"/>
              </a:cxn>
              <a:cxn ang="0">
                <a:pos x="11" y="19"/>
              </a:cxn>
              <a:cxn ang="0">
                <a:pos x="2" y="19"/>
              </a:cxn>
              <a:cxn ang="0">
                <a:pos x="0" y="18"/>
              </a:cxn>
              <a:cxn ang="0">
                <a:pos x="0" y="10"/>
              </a:cxn>
              <a:cxn ang="0">
                <a:pos x="2" y="9"/>
              </a:cxn>
              <a:cxn ang="0">
                <a:pos x="11" y="9"/>
              </a:cxn>
              <a:cxn ang="0">
                <a:pos x="27" y="18"/>
              </a:cxn>
              <a:cxn ang="0">
                <a:pos x="22" y="29"/>
              </a:cxn>
              <a:cxn ang="0">
                <a:pos x="72" y="51"/>
              </a:cxn>
              <a:cxn ang="0">
                <a:pos x="59" y="63"/>
              </a:cxn>
              <a:cxn ang="0">
                <a:pos x="58" y="64"/>
              </a:cxn>
              <a:cxn ang="0">
                <a:pos x="57" y="63"/>
              </a:cxn>
              <a:cxn ang="0">
                <a:pos x="57" y="55"/>
              </a:cxn>
              <a:cxn ang="0">
                <a:pos x="30" y="46"/>
              </a:cxn>
              <a:cxn ang="0">
                <a:pos x="36" y="35"/>
              </a:cxn>
              <a:cxn ang="0">
                <a:pos x="47" y="45"/>
              </a:cxn>
              <a:cxn ang="0">
                <a:pos x="57" y="45"/>
              </a:cxn>
              <a:cxn ang="0">
                <a:pos x="57" y="37"/>
              </a:cxn>
              <a:cxn ang="0">
                <a:pos x="58" y="36"/>
              </a:cxn>
              <a:cxn ang="0">
                <a:pos x="59" y="36"/>
              </a:cxn>
              <a:cxn ang="0">
                <a:pos x="72" y="49"/>
              </a:cxn>
              <a:cxn ang="0">
                <a:pos x="72" y="50"/>
              </a:cxn>
              <a:cxn ang="0">
                <a:pos x="72" y="51"/>
              </a:cxn>
            </a:cxnLst>
            <a:rect l="0" t="0" r="r" b="b"/>
            <a:pathLst>
              <a:path w="72" h="64">
                <a:moveTo>
                  <a:pt x="72" y="15"/>
                </a:moveTo>
                <a:cubicBezTo>
                  <a:pt x="59" y="28"/>
                  <a:pt x="59" y="28"/>
                  <a:pt x="59" y="28"/>
                </a:cubicBezTo>
                <a:cubicBezTo>
                  <a:pt x="59" y="28"/>
                  <a:pt x="59" y="28"/>
                  <a:pt x="58" y="28"/>
                </a:cubicBezTo>
                <a:cubicBezTo>
                  <a:pt x="58" y="28"/>
                  <a:pt x="57" y="27"/>
                  <a:pt x="57" y="27"/>
                </a:cubicBezTo>
                <a:cubicBezTo>
                  <a:pt x="57" y="19"/>
                  <a:pt x="57" y="19"/>
                  <a:pt x="57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41" y="19"/>
                  <a:pt x="39" y="23"/>
                  <a:pt x="37" y="27"/>
                </a:cubicBezTo>
                <a:cubicBezTo>
                  <a:pt x="35" y="29"/>
                  <a:pt x="34" y="31"/>
                  <a:pt x="33" y="34"/>
                </a:cubicBezTo>
                <a:cubicBezTo>
                  <a:pt x="29" y="44"/>
                  <a:pt x="24" y="55"/>
                  <a:pt x="11" y="55"/>
                </a:cubicBezTo>
                <a:cubicBezTo>
                  <a:pt x="2" y="55"/>
                  <a:pt x="2" y="55"/>
                  <a:pt x="2" y="55"/>
                </a:cubicBezTo>
                <a:cubicBezTo>
                  <a:pt x="1" y="55"/>
                  <a:pt x="0" y="54"/>
                  <a:pt x="0" y="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5"/>
                  <a:pt x="1" y="45"/>
                  <a:pt x="2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6" y="45"/>
                  <a:pt x="19" y="41"/>
                  <a:pt x="21" y="37"/>
                </a:cubicBezTo>
                <a:cubicBezTo>
                  <a:pt x="22" y="34"/>
                  <a:pt x="23" y="32"/>
                  <a:pt x="24" y="30"/>
                </a:cubicBezTo>
                <a:cubicBezTo>
                  <a:pt x="28" y="19"/>
                  <a:pt x="34" y="9"/>
                  <a:pt x="47" y="9"/>
                </a:cubicBezTo>
                <a:cubicBezTo>
                  <a:pt x="57" y="9"/>
                  <a:pt x="57" y="9"/>
                  <a:pt x="57" y="9"/>
                </a:cubicBezTo>
                <a:cubicBezTo>
                  <a:pt x="57" y="1"/>
                  <a:pt x="57" y="1"/>
                  <a:pt x="57" y="1"/>
                </a:cubicBezTo>
                <a:cubicBezTo>
                  <a:pt x="57" y="0"/>
                  <a:pt x="58" y="0"/>
                  <a:pt x="58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3"/>
                  <a:pt x="72" y="13"/>
                  <a:pt x="72" y="14"/>
                </a:cubicBezTo>
                <a:cubicBezTo>
                  <a:pt x="72" y="14"/>
                  <a:pt x="72" y="14"/>
                  <a:pt x="72" y="15"/>
                </a:cubicBezTo>
                <a:close/>
                <a:moveTo>
                  <a:pt x="22" y="29"/>
                </a:moveTo>
                <a:cubicBezTo>
                  <a:pt x="19" y="24"/>
                  <a:pt x="17" y="19"/>
                  <a:pt x="11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0" y="18"/>
                  <a:pt x="0" y="1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9"/>
                  <a:pt x="1" y="9"/>
                  <a:pt x="2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8" y="9"/>
                  <a:pt x="23" y="12"/>
                  <a:pt x="27" y="18"/>
                </a:cubicBezTo>
                <a:cubicBezTo>
                  <a:pt x="25" y="21"/>
                  <a:pt x="23" y="25"/>
                  <a:pt x="22" y="29"/>
                </a:cubicBezTo>
                <a:close/>
                <a:moveTo>
                  <a:pt x="72" y="51"/>
                </a:moveTo>
                <a:cubicBezTo>
                  <a:pt x="59" y="63"/>
                  <a:pt x="59" y="63"/>
                  <a:pt x="59" y="63"/>
                </a:cubicBezTo>
                <a:cubicBezTo>
                  <a:pt x="59" y="64"/>
                  <a:pt x="59" y="64"/>
                  <a:pt x="58" y="64"/>
                </a:cubicBezTo>
                <a:cubicBezTo>
                  <a:pt x="58" y="64"/>
                  <a:pt x="57" y="63"/>
                  <a:pt x="57" y="63"/>
                </a:cubicBezTo>
                <a:cubicBezTo>
                  <a:pt x="57" y="55"/>
                  <a:pt x="57" y="55"/>
                  <a:pt x="57" y="55"/>
                </a:cubicBezTo>
                <a:cubicBezTo>
                  <a:pt x="45" y="55"/>
                  <a:pt x="38" y="56"/>
                  <a:pt x="30" y="46"/>
                </a:cubicBezTo>
                <a:cubicBezTo>
                  <a:pt x="33" y="42"/>
                  <a:pt x="34" y="39"/>
                  <a:pt x="36" y="35"/>
                </a:cubicBezTo>
                <a:cubicBezTo>
                  <a:pt x="38" y="40"/>
                  <a:pt x="41" y="45"/>
                  <a:pt x="47" y="45"/>
                </a:cubicBezTo>
                <a:cubicBezTo>
                  <a:pt x="57" y="45"/>
                  <a:pt x="57" y="45"/>
                  <a:pt x="57" y="45"/>
                </a:cubicBezTo>
                <a:cubicBezTo>
                  <a:pt x="57" y="37"/>
                  <a:pt x="57" y="37"/>
                  <a:pt x="57" y="37"/>
                </a:cubicBezTo>
                <a:cubicBezTo>
                  <a:pt x="57" y="36"/>
                  <a:pt x="58" y="36"/>
                  <a:pt x="58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72" y="49"/>
                  <a:pt x="72" y="49"/>
                  <a:pt x="72" y="49"/>
                </a:cubicBezTo>
                <a:cubicBezTo>
                  <a:pt x="72" y="49"/>
                  <a:pt x="72" y="49"/>
                  <a:pt x="72" y="50"/>
                </a:cubicBezTo>
                <a:cubicBezTo>
                  <a:pt x="72" y="50"/>
                  <a:pt x="72" y="50"/>
                  <a:pt x="72" y="5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125"/>
          <p:cNvSpPr>
            <a:spLocks noEditPoints="1"/>
          </p:cNvSpPr>
          <p:nvPr/>
        </p:nvSpPr>
        <p:spPr bwMode="auto">
          <a:xfrm>
            <a:off x="4494213" y="4287044"/>
            <a:ext cx="209550" cy="212725"/>
          </a:xfrm>
          <a:custGeom>
            <a:avLst/>
            <a:gdLst/>
            <a:ahLst/>
            <a:cxnLst>
              <a:cxn ang="0">
                <a:pos x="61" y="13"/>
              </a:cxn>
              <a:cxn ang="0">
                <a:pos x="61" y="49"/>
              </a:cxn>
              <a:cxn ang="0">
                <a:pos x="49" y="62"/>
              </a:cxn>
              <a:cxn ang="0">
                <a:pos x="13" y="62"/>
              </a:cxn>
              <a:cxn ang="0">
                <a:pos x="0" y="49"/>
              </a:cxn>
              <a:cxn ang="0">
                <a:pos x="0" y="13"/>
              </a:cxn>
              <a:cxn ang="0">
                <a:pos x="13" y="0"/>
              </a:cxn>
              <a:cxn ang="0">
                <a:pos x="49" y="0"/>
              </a:cxn>
              <a:cxn ang="0">
                <a:pos x="61" y="13"/>
              </a:cxn>
              <a:cxn ang="0">
                <a:pos x="56" y="28"/>
              </a:cxn>
              <a:cxn ang="0">
                <a:pos x="51" y="23"/>
              </a:cxn>
              <a:cxn ang="0">
                <a:pos x="47" y="25"/>
              </a:cxn>
              <a:cxn ang="0">
                <a:pos x="32" y="21"/>
              </a:cxn>
              <a:cxn ang="0">
                <a:pos x="35" y="10"/>
              </a:cxn>
              <a:cxn ang="0">
                <a:pos x="44" y="12"/>
              </a:cxn>
              <a:cxn ang="0">
                <a:pos x="49" y="17"/>
              </a:cxn>
              <a:cxn ang="0">
                <a:pos x="53" y="12"/>
              </a:cxn>
              <a:cxn ang="0">
                <a:pos x="49" y="7"/>
              </a:cxn>
              <a:cxn ang="0">
                <a:pos x="44" y="10"/>
              </a:cxn>
              <a:cxn ang="0">
                <a:pos x="35" y="8"/>
              </a:cxn>
              <a:cxn ang="0">
                <a:pos x="34" y="9"/>
              </a:cxn>
              <a:cxn ang="0">
                <a:pos x="30" y="21"/>
              </a:cxn>
              <a:cxn ang="0">
                <a:pos x="15" y="25"/>
              </a:cxn>
              <a:cxn ang="0">
                <a:pos x="11" y="24"/>
              </a:cxn>
              <a:cxn ang="0">
                <a:pos x="6" y="29"/>
              </a:cxn>
              <a:cxn ang="0">
                <a:pos x="9" y="33"/>
              </a:cxn>
              <a:cxn ang="0">
                <a:pos x="9" y="35"/>
              </a:cxn>
              <a:cxn ang="0">
                <a:pos x="31" y="50"/>
              </a:cxn>
              <a:cxn ang="0">
                <a:pos x="53" y="35"/>
              </a:cxn>
              <a:cxn ang="0">
                <a:pos x="53" y="33"/>
              </a:cxn>
              <a:cxn ang="0">
                <a:pos x="56" y="28"/>
              </a:cxn>
              <a:cxn ang="0">
                <a:pos x="23" y="36"/>
              </a:cxn>
              <a:cxn ang="0">
                <a:pos x="20" y="32"/>
              </a:cxn>
              <a:cxn ang="0">
                <a:pos x="23" y="29"/>
              </a:cxn>
              <a:cxn ang="0">
                <a:pos x="27" y="32"/>
              </a:cxn>
              <a:cxn ang="0">
                <a:pos x="23" y="36"/>
              </a:cxn>
              <a:cxn ang="0">
                <a:pos x="39" y="41"/>
              </a:cxn>
              <a:cxn ang="0">
                <a:pos x="39" y="43"/>
              </a:cxn>
              <a:cxn ang="0">
                <a:pos x="31" y="45"/>
              </a:cxn>
              <a:cxn ang="0">
                <a:pos x="31" y="45"/>
              </a:cxn>
              <a:cxn ang="0">
                <a:pos x="31" y="45"/>
              </a:cxn>
              <a:cxn ang="0">
                <a:pos x="23" y="43"/>
              </a:cxn>
              <a:cxn ang="0">
                <a:pos x="23" y="41"/>
              </a:cxn>
              <a:cxn ang="0">
                <a:pos x="24" y="41"/>
              </a:cxn>
              <a:cxn ang="0">
                <a:pos x="31" y="43"/>
              </a:cxn>
              <a:cxn ang="0">
                <a:pos x="31" y="43"/>
              </a:cxn>
              <a:cxn ang="0">
                <a:pos x="31" y="43"/>
              </a:cxn>
              <a:cxn ang="0">
                <a:pos x="38" y="41"/>
              </a:cxn>
              <a:cxn ang="0">
                <a:pos x="39" y="41"/>
              </a:cxn>
              <a:cxn ang="0">
                <a:pos x="42" y="32"/>
              </a:cxn>
              <a:cxn ang="0">
                <a:pos x="39" y="36"/>
              </a:cxn>
              <a:cxn ang="0">
                <a:pos x="35" y="32"/>
              </a:cxn>
              <a:cxn ang="0">
                <a:pos x="39" y="29"/>
              </a:cxn>
              <a:cxn ang="0">
                <a:pos x="42" y="32"/>
              </a:cxn>
              <a:cxn ang="0">
                <a:pos x="46" y="12"/>
              </a:cxn>
              <a:cxn ang="0">
                <a:pos x="49" y="9"/>
              </a:cxn>
              <a:cxn ang="0">
                <a:pos x="51" y="12"/>
              </a:cxn>
              <a:cxn ang="0">
                <a:pos x="49" y="15"/>
              </a:cxn>
              <a:cxn ang="0">
                <a:pos x="46" y="12"/>
              </a:cxn>
            </a:cxnLst>
            <a:rect l="0" t="0" r="r" b="b"/>
            <a:pathLst>
              <a:path w="61" h="62">
                <a:moveTo>
                  <a:pt x="61" y="13"/>
                </a:moveTo>
                <a:cubicBezTo>
                  <a:pt x="61" y="49"/>
                  <a:pt x="61" y="49"/>
                  <a:pt x="61" y="49"/>
                </a:cubicBezTo>
                <a:cubicBezTo>
                  <a:pt x="61" y="56"/>
                  <a:pt x="56" y="62"/>
                  <a:pt x="49" y="62"/>
                </a:cubicBezTo>
                <a:cubicBezTo>
                  <a:pt x="13" y="62"/>
                  <a:pt x="13" y="62"/>
                  <a:pt x="13" y="62"/>
                </a:cubicBezTo>
                <a:cubicBezTo>
                  <a:pt x="6" y="62"/>
                  <a:pt x="0" y="56"/>
                  <a:pt x="0" y="4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6" y="0"/>
                  <a:pt x="61" y="6"/>
                  <a:pt x="61" y="13"/>
                </a:cubicBezTo>
                <a:close/>
                <a:moveTo>
                  <a:pt x="56" y="28"/>
                </a:moveTo>
                <a:cubicBezTo>
                  <a:pt x="56" y="26"/>
                  <a:pt x="54" y="23"/>
                  <a:pt x="51" y="23"/>
                </a:cubicBezTo>
                <a:cubicBezTo>
                  <a:pt x="49" y="23"/>
                  <a:pt x="48" y="24"/>
                  <a:pt x="47" y="25"/>
                </a:cubicBezTo>
                <a:cubicBezTo>
                  <a:pt x="43" y="23"/>
                  <a:pt x="38" y="21"/>
                  <a:pt x="32" y="21"/>
                </a:cubicBezTo>
                <a:cubicBezTo>
                  <a:pt x="35" y="10"/>
                  <a:pt x="35" y="10"/>
                  <a:pt x="35" y="10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5"/>
                  <a:pt x="46" y="17"/>
                  <a:pt x="49" y="17"/>
                </a:cubicBezTo>
                <a:cubicBezTo>
                  <a:pt x="51" y="17"/>
                  <a:pt x="53" y="15"/>
                  <a:pt x="53" y="12"/>
                </a:cubicBezTo>
                <a:cubicBezTo>
                  <a:pt x="53" y="9"/>
                  <a:pt x="51" y="7"/>
                  <a:pt x="49" y="7"/>
                </a:cubicBezTo>
                <a:cubicBezTo>
                  <a:pt x="47" y="7"/>
                  <a:pt x="45" y="8"/>
                  <a:pt x="44" y="10"/>
                </a:cubicBezTo>
                <a:cubicBezTo>
                  <a:pt x="35" y="8"/>
                  <a:pt x="35" y="8"/>
                  <a:pt x="35" y="8"/>
                </a:cubicBezTo>
                <a:cubicBezTo>
                  <a:pt x="34" y="8"/>
                  <a:pt x="34" y="8"/>
                  <a:pt x="34" y="9"/>
                </a:cubicBezTo>
                <a:cubicBezTo>
                  <a:pt x="30" y="21"/>
                  <a:pt x="30" y="21"/>
                  <a:pt x="30" y="21"/>
                </a:cubicBezTo>
                <a:cubicBezTo>
                  <a:pt x="24" y="21"/>
                  <a:pt x="19" y="23"/>
                  <a:pt x="15" y="25"/>
                </a:cubicBezTo>
                <a:cubicBezTo>
                  <a:pt x="14" y="24"/>
                  <a:pt x="12" y="24"/>
                  <a:pt x="11" y="24"/>
                </a:cubicBezTo>
                <a:cubicBezTo>
                  <a:pt x="8" y="24"/>
                  <a:pt x="6" y="26"/>
                  <a:pt x="6" y="29"/>
                </a:cubicBezTo>
                <a:cubicBezTo>
                  <a:pt x="6" y="31"/>
                  <a:pt x="7" y="32"/>
                  <a:pt x="9" y="33"/>
                </a:cubicBezTo>
                <a:cubicBezTo>
                  <a:pt x="9" y="34"/>
                  <a:pt x="9" y="35"/>
                  <a:pt x="9" y="35"/>
                </a:cubicBezTo>
                <a:cubicBezTo>
                  <a:pt x="9" y="43"/>
                  <a:pt x="19" y="50"/>
                  <a:pt x="31" y="50"/>
                </a:cubicBezTo>
                <a:cubicBezTo>
                  <a:pt x="43" y="50"/>
                  <a:pt x="53" y="43"/>
                  <a:pt x="53" y="35"/>
                </a:cubicBezTo>
                <a:cubicBezTo>
                  <a:pt x="53" y="35"/>
                  <a:pt x="53" y="34"/>
                  <a:pt x="53" y="33"/>
                </a:cubicBezTo>
                <a:cubicBezTo>
                  <a:pt x="55" y="32"/>
                  <a:pt x="56" y="31"/>
                  <a:pt x="56" y="28"/>
                </a:cubicBezTo>
                <a:close/>
                <a:moveTo>
                  <a:pt x="23" y="36"/>
                </a:moveTo>
                <a:cubicBezTo>
                  <a:pt x="21" y="36"/>
                  <a:pt x="20" y="34"/>
                  <a:pt x="20" y="32"/>
                </a:cubicBezTo>
                <a:cubicBezTo>
                  <a:pt x="20" y="30"/>
                  <a:pt x="21" y="29"/>
                  <a:pt x="23" y="29"/>
                </a:cubicBezTo>
                <a:cubicBezTo>
                  <a:pt x="25" y="29"/>
                  <a:pt x="27" y="30"/>
                  <a:pt x="27" y="32"/>
                </a:cubicBezTo>
                <a:cubicBezTo>
                  <a:pt x="27" y="34"/>
                  <a:pt x="25" y="36"/>
                  <a:pt x="23" y="36"/>
                </a:cubicBezTo>
                <a:close/>
                <a:moveTo>
                  <a:pt x="39" y="41"/>
                </a:moveTo>
                <a:cubicBezTo>
                  <a:pt x="40" y="42"/>
                  <a:pt x="40" y="42"/>
                  <a:pt x="39" y="43"/>
                </a:cubicBezTo>
                <a:cubicBezTo>
                  <a:pt x="38" y="44"/>
                  <a:pt x="35" y="45"/>
                  <a:pt x="31" y="45"/>
                </a:cubicBezTo>
                <a:cubicBezTo>
                  <a:pt x="31" y="45"/>
                  <a:pt x="31" y="45"/>
                  <a:pt x="31" y="45"/>
                </a:cubicBezTo>
                <a:cubicBezTo>
                  <a:pt x="31" y="45"/>
                  <a:pt x="31" y="45"/>
                  <a:pt x="31" y="45"/>
                </a:cubicBezTo>
                <a:cubicBezTo>
                  <a:pt x="27" y="45"/>
                  <a:pt x="24" y="44"/>
                  <a:pt x="23" y="43"/>
                </a:cubicBezTo>
                <a:cubicBezTo>
                  <a:pt x="22" y="42"/>
                  <a:pt x="22" y="42"/>
                  <a:pt x="23" y="41"/>
                </a:cubicBezTo>
                <a:cubicBezTo>
                  <a:pt x="23" y="41"/>
                  <a:pt x="24" y="41"/>
                  <a:pt x="24" y="41"/>
                </a:cubicBezTo>
                <a:cubicBezTo>
                  <a:pt x="25" y="43"/>
                  <a:pt x="28" y="43"/>
                  <a:pt x="3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4" y="43"/>
                  <a:pt x="37" y="43"/>
                  <a:pt x="38" y="41"/>
                </a:cubicBezTo>
                <a:cubicBezTo>
                  <a:pt x="38" y="41"/>
                  <a:pt x="39" y="41"/>
                  <a:pt x="39" y="41"/>
                </a:cubicBezTo>
                <a:close/>
                <a:moveTo>
                  <a:pt x="42" y="32"/>
                </a:moveTo>
                <a:cubicBezTo>
                  <a:pt x="42" y="34"/>
                  <a:pt x="41" y="36"/>
                  <a:pt x="39" y="36"/>
                </a:cubicBezTo>
                <a:cubicBezTo>
                  <a:pt x="37" y="36"/>
                  <a:pt x="35" y="34"/>
                  <a:pt x="35" y="32"/>
                </a:cubicBezTo>
                <a:cubicBezTo>
                  <a:pt x="35" y="30"/>
                  <a:pt x="37" y="29"/>
                  <a:pt x="39" y="29"/>
                </a:cubicBezTo>
                <a:cubicBezTo>
                  <a:pt x="41" y="29"/>
                  <a:pt x="42" y="30"/>
                  <a:pt x="42" y="32"/>
                </a:cubicBezTo>
                <a:close/>
                <a:moveTo>
                  <a:pt x="46" y="12"/>
                </a:moveTo>
                <a:cubicBezTo>
                  <a:pt x="46" y="10"/>
                  <a:pt x="47" y="9"/>
                  <a:pt x="49" y="9"/>
                </a:cubicBezTo>
                <a:cubicBezTo>
                  <a:pt x="50" y="9"/>
                  <a:pt x="51" y="10"/>
                  <a:pt x="51" y="12"/>
                </a:cubicBezTo>
                <a:cubicBezTo>
                  <a:pt x="51" y="14"/>
                  <a:pt x="50" y="15"/>
                  <a:pt x="49" y="15"/>
                </a:cubicBezTo>
                <a:cubicBezTo>
                  <a:pt x="47" y="15"/>
                  <a:pt x="46" y="14"/>
                  <a:pt x="46" y="1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126"/>
          <p:cNvSpPr>
            <a:spLocks noEditPoints="1"/>
          </p:cNvSpPr>
          <p:nvPr/>
        </p:nvSpPr>
        <p:spPr bwMode="auto">
          <a:xfrm>
            <a:off x="4989513" y="4307681"/>
            <a:ext cx="212725" cy="174625"/>
          </a:xfrm>
          <a:custGeom>
            <a:avLst/>
            <a:gdLst/>
            <a:ahLst/>
            <a:cxnLst>
              <a:cxn ang="0">
                <a:pos x="62" y="7"/>
              </a:cxn>
              <a:cxn ang="0">
                <a:pos x="60" y="10"/>
              </a:cxn>
              <a:cxn ang="0">
                <a:pos x="3" y="10"/>
              </a:cxn>
              <a:cxn ang="0">
                <a:pos x="0" y="7"/>
              </a:cxn>
              <a:cxn ang="0">
                <a:pos x="0" y="2"/>
              </a:cxn>
              <a:cxn ang="0">
                <a:pos x="3" y="0"/>
              </a:cxn>
              <a:cxn ang="0">
                <a:pos x="60" y="0"/>
              </a:cxn>
              <a:cxn ang="0">
                <a:pos x="62" y="2"/>
              </a:cxn>
              <a:cxn ang="0">
                <a:pos x="62" y="7"/>
              </a:cxn>
              <a:cxn ang="0">
                <a:pos x="62" y="28"/>
              </a:cxn>
              <a:cxn ang="0">
                <a:pos x="60" y="30"/>
              </a:cxn>
              <a:cxn ang="0">
                <a:pos x="3" y="30"/>
              </a:cxn>
              <a:cxn ang="0">
                <a:pos x="0" y="28"/>
              </a:cxn>
              <a:cxn ang="0">
                <a:pos x="0" y="23"/>
              </a:cxn>
              <a:cxn ang="0">
                <a:pos x="3" y="20"/>
              </a:cxn>
              <a:cxn ang="0">
                <a:pos x="60" y="20"/>
              </a:cxn>
              <a:cxn ang="0">
                <a:pos x="62" y="23"/>
              </a:cxn>
              <a:cxn ang="0">
                <a:pos x="62" y="28"/>
              </a:cxn>
              <a:cxn ang="0">
                <a:pos x="62" y="48"/>
              </a:cxn>
              <a:cxn ang="0">
                <a:pos x="60" y="51"/>
              </a:cxn>
              <a:cxn ang="0">
                <a:pos x="3" y="51"/>
              </a:cxn>
              <a:cxn ang="0">
                <a:pos x="0" y="48"/>
              </a:cxn>
              <a:cxn ang="0">
                <a:pos x="0" y="43"/>
              </a:cxn>
              <a:cxn ang="0">
                <a:pos x="3" y="41"/>
              </a:cxn>
              <a:cxn ang="0">
                <a:pos x="60" y="41"/>
              </a:cxn>
              <a:cxn ang="0">
                <a:pos x="62" y="43"/>
              </a:cxn>
              <a:cxn ang="0">
                <a:pos x="62" y="48"/>
              </a:cxn>
            </a:cxnLst>
            <a:rect l="0" t="0" r="r" b="b"/>
            <a:pathLst>
              <a:path w="62" h="51">
                <a:moveTo>
                  <a:pt x="62" y="7"/>
                </a:moveTo>
                <a:cubicBezTo>
                  <a:pt x="62" y="9"/>
                  <a:pt x="61" y="10"/>
                  <a:pt x="60" y="10"/>
                </a:cubicBezTo>
                <a:cubicBezTo>
                  <a:pt x="3" y="10"/>
                  <a:pt x="3" y="10"/>
                  <a:pt x="3" y="10"/>
                </a:cubicBezTo>
                <a:cubicBezTo>
                  <a:pt x="2" y="10"/>
                  <a:pt x="0" y="9"/>
                  <a:pt x="0" y="7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2" y="0"/>
                  <a:pt x="3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1" y="0"/>
                  <a:pt x="62" y="1"/>
                  <a:pt x="62" y="2"/>
                </a:cubicBezTo>
                <a:lnTo>
                  <a:pt x="62" y="7"/>
                </a:lnTo>
                <a:close/>
                <a:moveTo>
                  <a:pt x="62" y="28"/>
                </a:moveTo>
                <a:cubicBezTo>
                  <a:pt x="62" y="29"/>
                  <a:pt x="61" y="30"/>
                  <a:pt x="60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2" y="30"/>
                  <a:pt x="0" y="29"/>
                  <a:pt x="0" y="28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1"/>
                  <a:pt x="2" y="20"/>
                  <a:pt x="3" y="20"/>
                </a:cubicBezTo>
                <a:cubicBezTo>
                  <a:pt x="60" y="20"/>
                  <a:pt x="60" y="20"/>
                  <a:pt x="60" y="20"/>
                </a:cubicBezTo>
                <a:cubicBezTo>
                  <a:pt x="61" y="20"/>
                  <a:pt x="62" y="21"/>
                  <a:pt x="62" y="23"/>
                </a:cubicBezTo>
                <a:lnTo>
                  <a:pt x="62" y="28"/>
                </a:lnTo>
                <a:close/>
                <a:moveTo>
                  <a:pt x="62" y="48"/>
                </a:moveTo>
                <a:cubicBezTo>
                  <a:pt x="62" y="50"/>
                  <a:pt x="61" y="51"/>
                  <a:pt x="60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2" y="51"/>
                  <a:pt x="0" y="50"/>
                  <a:pt x="0" y="4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2"/>
                  <a:pt x="2" y="41"/>
                  <a:pt x="3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61" y="41"/>
                  <a:pt x="62" y="42"/>
                  <a:pt x="62" y="43"/>
                </a:cubicBezTo>
                <a:lnTo>
                  <a:pt x="62" y="4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127"/>
          <p:cNvSpPr>
            <a:spLocks noEditPoints="1"/>
          </p:cNvSpPr>
          <p:nvPr/>
        </p:nvSpPr>
        <p:spPr bwMode="auto">
          <a:xfrm>
            <a:off x="5484813" y="4325144"/>
            <a:ext cx="266700" cy="157163"/>
          </a:xfrm>
          <a:custGeom>
            <a:avLst/>
            <a:gdLst/>
            <a:ahLst/>
            <a:cxnLst>
              <a:cxn ang="0">
                <a:pos x="51" y="46"/>
              </a:cxn>
              <a:cxn ang="0">
                <a:pos x="12" y="46"/>
              </a:cxn>
              <a:cxn ang="0">
                <a:pos x="11" y="43"/>
              </a:cxn>
              <a:cxn ang="0">
                <a:pos x="11" y="37"/>
              </a:cxn>
              <a:cxn ang="0">
                <a:pos x="11" y="20"/>
              </a:cxn>
              <a:cxn ang="0">
                <a:pos x="3" y="20"/>
              </a:cxn>
              <a:cxn ang="0">
                <a:pos x="0" y="18"/>
              </a:cxn>
              <a:cxn ang="0">
                <a:pos x="1" y="16"/>
              </a:cxn>
              <a:cxn ang="0">
                <a:pos x="14" y="1"/>
              </a:cxn>
              <a:cxn ang="0">
                <a:pos x="16" y="0"/>
              </a:cxn>
              <a:cxn ang="0">
                <a:pos x="18" y="1"/>
              </a:cxn>
              <a:cxn ang="0">
                <a:pos x="31" y="16"/>
              </a:cxn>
              <a:cxn ang="0">
                <a:pos x="31" y="18"/>
              </a:cxn>
              <a:cxn ang="0">
                <a:pos x="29" y="20"/>
              </a:cxn>
              <a:cxn ang="0">
                <a:pos x="21" y="20"/>
              </a:cxn>
              <a:cxn ang="0">
                <a:pos x="21" y="36"/>
              </a:cxn>
              <a:cxn ang="0">
                <a:pos x="44" y="36"/>
              </a:cxn>
              <a:cxn ang="0">
                <a:pos x="45" y="36"/>
              </a:cxn>
              <a:cxn ang="0">
                <a:pos x="52" y="44"/>
              </a:cxn>
              <a:cxn ang="0">
                <a:pos x="52" y="45"/>
              </a:cxn>
              <a:cxn ang="0">
                <a:pos x="51" y="46"/>
              </a:cxn>
              <a:cxn ang="0">
                <a:pos x="77" y="30"/>
              </a:cxn>
              <a:cxn ang="0">
                <a:pos x="64" y="45"/>
              </a:cxn>
              <a:cxn ang="0">
                <a:pos x="62" y="46"/>
              </a:cxn>
              <a:cxn ang="0">
                <a:pos x="60" y="45"/>
              </a:cxn>
              <a:cxn ang="0">
                <a:pos x="47" y="30"/>
              </a:cxn>
              <a:cxn ang="0">
                <a:pos x="47" y="28"/>
              </a:cxn>
              <a:cxn ang="0">
                <a:pos x="49" y="25"/>
              </a:cxn>
              <a:cxn ang="0">
                <a:pos x="57" y="25"/>
              </a:cxn>
              <a:cxn ang="0">
                <a:pos x="57" y="10"/>
              </a:cxn>
              <a:cxn ang="0">
                <a:pos x="34" y="10"/>
              </a:cxn>
              <a:cxn ang="0">
                <a:pos x="33" y="10"/>
              </a:cxn>
              <a:cxn ang="0">
                <a:pos x="26" y="2"/>
              </a:cxn>
              <a:cxn ang="0">
                <a:pos x="26" y="1"/>
              </a:cxn>
              <a:cxn ang="0">
                <a:pos x="27" y="0"/>
              </a:cxn>
              <a:cxn ang="0">
                <a:pos x="66" y="0"/>
              </a:cxn>
              <a:cxn ang="0">
                <a:pos x="67" y="2"/>
              </a:cxn>
              <a:cxn ang="0">
                <a:pos x="67" y="9"/>
              </a:cxn>
              <a:cxn ang="0">
                <a:pos x="67" y="25"/>
              </a:cxn>
              <a:cxn ang="0">
                <a:pos x="75" y="25"/>
              </a:cxn>
              <a:cxn ang="0">
                <a:pos x="78" y="28"/>
              </a:cxn>
              <a:cxn ang="0">
                <a:pos x="77" y="30"/>
              </a:cxn>
            </a:cxnLst>
            <a:rect l="0" t="0" r="r" b="b"/>
            <a:pathLst>
              <a:path w="78" h="46">
                <a:moveTo>
                  <a:pt x="51" y="46"/>
                </a:moveTo>
                <a:cubicBezTo>
                  <a:pt x="12" y="46"/>
                  <a:pt x="12" y="46"/>
                  <a:pt x="12" y="46"/>
                </a:cubicBezTo>
                <a:cubicBezTo>
                  <a:pt x="11" y="46"/>
                  <a:pt x="11" y="44"/>
                  <a:pt x="11" y="43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20"/>
                  <a:pt x="11" y="20"/>
                  <a:pt x="11" y="20"/>
                </a:cubicBezTo>
                <a:cubicBezTo>
                  <a:pt x="3" y="20"/>
                  <a:pt x="3" y="20"/>
                  <a:pt x="3" y="20"/>
                </a:cubicBezTo>
                <a:cubicBezTo>
                  <a:pt x="2" y="20"/>
                  <a:pt x="0" y="19"/>
                  <a:pt x="0" y="18"/>
                </a:cubicBezTo>
                <a:cubicBezTo>
                  <a:pt x="0" y="17"/>
                  <a:pt x="1" y="17"/>
                  <a:pt x="1" y="16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5" y="0"/>
                  <a:pt x="16" y="0"/>
                </a:cubicBezTo>
                <a:cubicBezTo>
                  <a:pt x="17" y="0"/>
                  <a:pt x="17" y="0"/>
                  <a:pt x="18" y="1"/>
                </a:cubicBezTo>
                <a:cubicBezTo>
                  <a:pt x="31" y="16"/>
                  <a:pt x="31" y="16"/>
                  <a:pt x="31" y="16"/>
                </a:cubicBezTo>
                <a:cubicBezTo>
                  <a:pt x="31" y="17"/>
                  <a:pt x="31" y="17"/>
                  <a:pt x="31" y="18"/>
                </a:cubicBezTo>
                <a:cubicBezTo>
                  <a:pt x="31" y="19"/>
                  <a:pt x="30" y="20"/>
                  <a:pt x="29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36"/>
                  <a:pt x="21" y="36"/>
                  <a:pt x="21" y="36"/>
                </a:cubicBezTo>
                <a:cubicBezTo>
                  <a:pt x="44" y="36"/>
                  <a:pt x="44" y="36"/>
                  <a:pt x="44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44"/>
                  <a:pt x="52" y="44"/>
                  <a:pt x="52" y="45"/>
                </a:cubicBezTo>
                <a:cubicBezTo>
                  <a:pt x="52" y="45"/>
                  <a:pt x="51" y="46"/>
                  <a:pt x="51" y="46"/>
                </a:cubicBezTo>
                <a:close/>
                <a:moveTo>
                  <a:pt x="77" y="30"/>
                </a:moveTo>
                <a:cubicBezTo>
                  <a:pt x="64" y="45"/>
                  <a:pt x="64" y="45"/>
                  <a:pt x="64" y="45"/>
                </a:cubicBezTo>
                <a:cubicBezTo>
                  <a:pt x="64" y="46"/>
                  <a:pt x="63" y="46"/>
                  <a:pt x="62" y="46"/>
                </a:cubicBezTo>
                <a:cubicBezTo>
                  <a:pt x="61" y="46"/>
                  <a:pt x="61" y="46"/>
                  <a:pt x="60" y="45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29"/>
                  <a:pt x="47" y="29"/>
                  <a:pt x="47" y="28"/>
                </a:cubicBezTo>
                <a:cubicBezTo>
                  <a:pt x="47" y="27"/>
                  <a:pt x="48" y="25"/>
                  <a:pt x="49" y="25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10"/>
                  <a:pt x="57" y="10"/>
                  <a:pt x="57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10"/>
                  <a:pt x="33" y="10"/>
                  <a:pt x="33" y="10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2"/>
                  <a:pt x="26" y="1"/>
                  <a:pt x="26" y="1"/>
                </a:cubicBezTo>
                <a:cubicBezTo>
                  <a:pt x="26" y="0"/>
                  <a:pt x="27" y="0"/>
                  <a:pt x="27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8" y="0"/>
                  <a:pt x="67" y="1"/>
                  <a:pt x="67" y="2"/>
                </a:cubicBezTo>
                <a:cubicBezTo>
                  <a:pt x="67" y="9"/>
                  <a:pt x="67" y="9"/>
                  <a:pt x="67" y="9"/>
                </a:cubicBezTo>
                <a:cubicBezTo>
                  <a:pt x="67" y="25"/>
                  <a:pt x="67" y="25"/>
                  <a:pt x="67" y="25"/>
                </a:cubicBezTo>
                <a:cubicBezTo>
                  <a:pt x="75" y="25"/>
                  <a:pt x="75" y="25"/>
                  <a:pt x="75" y="25"/>
                </a:cubicBezTo>
                <a:cubicBezTo>
                  <a:pt x="76" y="25"/>
                  <a:pt x="78" y="27"/>
                  <a:pt x="78" y="28"/>
                </a:cubicBezTo>
                <a:cubicBezTo>
                  <a:pt x="78" y="29"/>
                  <a:pt x="77" y="29"/>
                  <a:pt x="77" y="3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128"/>
          <p:cNvSpPr>
            <a:spLocks/>
          </p:cNvSpPr>
          <p:nvPr/>
        </p:nvSpPr>
        <p:spPr bwMode="auto">
          <a:xfrm>
            <a:off x="5978526" y="4287044"/>
            <a:ext cx="214313" cy="212725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8" y="51"/>
              </a:cxn>
              <a:cxn ang="0">
                <a:pos x="8" y="49"/>
              </a:cxn>
              <a:cxn ang="0">
                <a:pos x="13" y="44"/>
              </a:cxn>
              <a:cxn ang="0">
                <a:pos x="14" y="43"/>
              </a:cxn>
              <a:cxn ang="0">
                <a:pos x="15" y="44"/>
              </a:cxn>
              <a:cxn ang="0">
                <a:pos x="31" y="52"/>
              </a:cxn>
              <a:cxn ang="0">
                <a:pos x="52" y="31"/>
              </a:cxn>
              <a:cxn ang="0">
                <a:pos x="31" y="11"/>
              </a:cxn>
              <a:cxn ang="0">
                <a:pos x="17" y="16"/>
              </a:cxn>
              <a:cxn ang="0">
                <a:pos x="23" y="22"/>
              </a:cxn>
              <a:cxn ang="0">
                <a:pos x="23" y="25"/>
              </a:cxn>
              <a:cxn ang="0">
                <a:pos x="21" y="26"/>
              </a:cxn>
              <a:cxn ang="0">
                <a:pos x="3" y="26"/>
              </a:cxn>
              <a:cxn ang="0">
                <a:pos x="0" y="24"/>
              </a:cxn>
              <a:cxn ang="0">
                <a:pos x="0" y="6"/>
              </a:cxn>
              <a:cxn ang="0">
                <a:pos x="2" y="3"/>
              </a:cxn>
              <a:cxn ang="0">
                <a:pos x="5" y="4"/>
              </a:cxn>
              <a:cxn ang="0">
                <a:pos x="10" y="9"/>
              </a:cxn>
              <a:cxn ang="0">
                <a:pos x="31" y="0"/>
              </a:cxn>
              <a:cxn ang="0">
                <a:pos x="62" y="31"/>
              </a:cxn>
              <a:cxn ang="0">
                <a:pos x="31" y="62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22" y="62"/>
                  <a:pt x="13" y="58"/>
                  <a:pt x="8" y="51"/>
                </a:cubicBezTo>
                <a:cubicBezTo>
                  <a:pt x="7" y="50"/>
                  <a:pt x="7" y="50"/>
                  <a:pt x="8" y="49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44"/>
                  <a:pt x="14" y="43"/>
                  <a:pt x="14" y="43"/>
                </a:cubicBezTo>
                <a:cubicBezTo>
                  <a:pt x="15" y="43"/>
                  <a:pt x="15" y="44"/>
                  <a:pt x="15" y="44"/>
                </a:cubicBezTo>
                <a:cubicBezTo>
                  <a:pt x="19" y="49"/>
                  <a:pt x="25" y="52"/>
                  <a:pt x="31" y="52"/>
                </a:cubicBezTo>
                <a:cubicBezTo>
                  <a:pt x="43" y="52"/>
                  <a:pt x="52" y="43"/>
                  <a:pt x="52" y="31"/>
                </a:cubicBezTo>
                <a:cubicBezTo>
                  <a:pt x="52" y="20"/>
                  <a:pt x="43" y="11"/>
                  <a:pt x="31" y="11"/>
                </a:cubicBezTo>
                <a:cubicBezTo>
                  <a:pt x="26" y="11"/>
                  <a:pt x="21" y="13"/>
                  <a:pt x="17" y="16"/>
                </a:cubicBezTo>
                <a:cubicBezTo>
                  <a:pt x="23" y="22"/>
                  <a:pt x="23" y="22"/>
                  <a:pt x="23" y="22"/>
                </a:cubicBezTo>
                <a:cubicBezTo>
                  <a:pt x="24" y="23"/>
                  <a:pt x="24" y="24"/>
                  <a:pt x="23" y="25"/>
                </a:cubicBezTo>
                <a:cubicBezTo>
                  <a:pt x="23" y="26"/>
                  <a:pt x="22" y="26"/>
                  <a:pt x="21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2" y="26"/>
                  <a:pt x="0" y="25"/>
                  <a:pt x="0" y="2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1" y="4"/>
                  <a:pt x="2" y="3"/>
                </a:cubicBezTo>
                <a:cubicBezTo>
                  <a:pt x="3" y="3"/>
                  <a:pt x="4" y="3"/>
                  <a:pt x="5" y="4"/>
                </a:cubicBezTo>
                <a:cubicBezTo>
                  <a:pt x="10" y="9"/>
                  <a:pt x="10" y="9"/>
                  <a:pt x="10" y="9"/>
                </a:cubicBezTo>
                <a:cubicBezTo>
                  <a:pt x="16" y="4"/>
                  <a:pt x="23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129"/>
          <p:cNvSpPr>
            <a:spLocks noEditPoints="1"/>
          </p:cNvSpPr>
          <p:nvPr/>
        </p:nvSpPr>
        <p:spPr bwMode="auto">
          <a:xfrm>
            <a:off x="6473826" y="4287044"/>
            <a:ext cx="209550" cy="212725"/>
          </a:xfrm>
          <a:custGeom>
            <a:avLst/>
            <a:gdLst/>
            <a:ahLst/>
            <a:cxnLst>
              <a:cxn ang="0">
                <a:pos x="61" y="51"/>
              </a:cxn>
              <a:cxn ang="0">
                <a:pos x="50" y="62"/>
              </a:cxn>
              <a:cxn ang="0">
                <a:pos x="11" y="62"/>
              </a:cxn>
              <a:cxn ang="0">
                <a:pos x="0" y="51"/>
              </a:cxn>
              <a:cxn ang="0">
                <a:pos x="0" y="12"/>
              </a:cxn>
              <a:cxn ang="0">
                <a:pos x="11" y="0"/>
              </a:cxn>
              <a:cxn ang="0">
                <a:pos x="50" y="0"/>
              </a:cxn>
              <a:cxn ang="0">
                <a:pos x="61" y="12"/>
              </a:cxn>
              <a:cxn ang="0">
                <a:pos x="61" y="51"/>
              </a:cxn>
              <a:cxn ang="0">
                <a:pos x="11" y="12"/>
              </a:cxn>
              <a:cxn ang="0">
                <a:pos x="10" y="12"/>
              </a:cxn>
              <a:cxn ang="0">
                <a:pos x="10" y="13"/>
              </a:cxn>
              <a:cxn ang="0">
                <a:pos x="10" y="18"/>
              </a:cxn>
              <a:cxn ang="0">
                <a:pos x="11" y="20"/>
              </a:cxn>
              <a:cxn ang="0">
                <a:pos x="42" y="51"/>
              </a:cxn>
              <a:cxn ang="0">
                <a:pos x="43" y="52"/>
              </a:cxn>
              <a:cxn ang="0">
                <a:pos x="49" y="52"/>
              </a:cxn>
              <a:cxn ang="0">
                <a:pos x="49" y="51"/>
              </a:cxn>
              <a:cxn ang="0">
                <a:pos x="50" y="51"/>
              </a:cxn>
              <a:cxn ang="0">
                <a:pos x="11" y="12"/>
              </a:cxn>
              <a:cxn ang="0">
                <a:pos x="11" y="27"/>
              </a:cxn>
              <a:cxn ang="0">
                <a:pos x="10" y="28"/>
              </a:cxn>
              <a:cxn ang="0">
                <a:pos x="10" y="29"/>
              </a:cxn>
              <a:cxn ang="0">
                <a:pos x="10" y="34"/>
              </a:cxn>
              <a:cxn ang="0">
                <a:pos x="11" y="35"/>
              </a:cxn>
              <a:cxn ang="0">
                <a:pos x="27" y="51"/>
              </a:cxn>
              <a:cxn ang="0">
                <a:pos x="28" y="52"/>
              </a:cxn>
              <a:cxn ang="0">
                <a:pos x="33" y="52"/>
              </a:cxn>
              <a:cxn ang="0">
                <a:pos x="34" y="51"/>
              </a:cxn>
              <a:cxn ang="0">
                <a:pos x="34" y="50"/>
              </a:cxn>
              <a:cxn ang="0">
                <a:pos x="11" y="27"/>
              </a:cxn>
              <a:cxn ang="0">
                <a:pos x="15" y="42"/>
              </a:cxn>
              <a:cxn ang="0">
                <a:pos x="10" y="47"/>
              </a:cxn>
              <a:cxn ang="0">
                <a:pos x="15" y="52"/>
              </a:cxn>
              <a:cxn ang="0">
                <a:pos x="20" y="47"/>
              </a:cxn>
              <a:cxn ang="0">
                <a:pos x="15" y="42"/>
              </a:cxn>
            </a:cxnLst>
            <a:rect l="0" t="0" r="r" b="b"/>
            <a:pathLst>
              <a:path w="61" h="62">
                <a:moveTo>
                  <a:pt x="61" y="51"/>
                </a:moveTo>
                <a:cubicBezTo>
                  <a:pt x="61" y="57"/>
                  <a:pt x="56" y="62"/>
                  <a:pt x="50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5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5" y="0"/>
                  <a:pt x="1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6" y="0"/>
                  <a:pt x="61" y="6"/>
                  <a:pt x="61" y="12"/>
                </a:cubicBezTo>
                <a:lnTo>
                  <a:pt x="61" y="51"/>
                </a:lnTo>
                <a:close/>
                <a:moveTo>
                  <a:pt x="11" y="12"/>
                </a:moveTo>
                <a:cubicBezTo>
                  <a:pt x="11" y="12"/>
                  <a:pt x="11" y="12"/>
                  <a:pt x="10" y="12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9"/>
                  <a:pt x="11" y="20"/>
                  <a:pt x="11" y="20"/>
                </a:cubicBezTo>
                <a:cubicBezTo>
                  <a:pt x="28" y="20"/>
                  <a:pt x="42" y="34"/>
                  <a:pt x="42" y="51"/>
                </a:cubicBezTo>
                <a:cubicBezTo>
                  <a:pt x="42" y="51"/>
                  <a:pt x="43" y="52"/>
                  <a:pt x="43" y="52"/>
                </a:cubicBezTo>
                <a:cubicBezTo>
                  <a:pt x="49" y="52"/>
                  <a:pt x="49" y="52"/>
                  <a:pt x="49" y="52"/>
                </a:cubicBezTo>
                <a:cubicBezTo>
                  <a:pt x="49" y="52"/>
                  <a:pt x="49" y="52"/>
                  <a:pt x="49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49" y="30"/>
                  <a:pt x="32" y="13"/>
                  <a:pt x="11" y="12"/>
                </a:cubicBezTo>
                <a:close/>
                <a:moveTo>
                  <a:pt x="11" y="27"/>
                </a:moveTo>
                <a:cubicBezTo>
                  <a:pt x="11" y="27"/>
                  <a:pt x="11" y="28"/>
                  <a:pt x="10" y="28"/>
                </a:cubicBezTo>
                <a:cubicBezTo>
                  <a:pt x="10" y="28"/>
                  <a:pt x="10" y="28"/>
                  <a:pt x="10" y="29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5"/>
                  <a:pt x="11" y="35"/>
                  <a:pt x="11" y="35"/>
                </a:cubicBezTo>
                <a:cubicBezTo>
                  <a:pt x="19" y="36"/>
                  <a:pt x="26" y="42"/>
                  <a:pt x="27" y="51"/>
                </a:cubicBezTo>
                <a:cubicBezTo>
                  <a:pt x="27" y="51"/>
                  <a:pt x="27" y="52"/>
                  <a:pt x="28" y="52"/>
                </a:cubicBezTo>
                <a:cubicBezTo>
                  <a:pt x="33" y="52"/>
                  <a:pt x="33" y="52"/>
                  <a:pt x="33" y="52"/>
                </a:cubicBezTo>
                <a:cubicBezTo>
                  <a:pt x="33" y="52"/>
                  <a:pt x="34" y="52"/>
                  <a:pt x="34" y="51"/>
                </a:cubicBezTo>
                <a:cubicBezTo>
                  <a:pt x="34" y="51"/>
                  <a:pt x="34" y="51"/>
                  <a:pt x="34" y="50"/>
                </a:cubicBezTo>
                <a:cubicBezTo>
                  <a:pt x="34" y="38"/>
                  <a:pt x="24" y="28"/>
                  <a:pt x="11" y="27"/>
                </a:cubicBezTo>
                <a:close/>
                <a:moveTo>
                  <a:pt x="15" y="42"/>
                </a:moveTo>
                <a:cubicBezTo>
                  <a:pt x="12" y="42"/>
                  <a:pt x="10" y="44"/>
                  <a:pt x="10" y="47"/>
                </a:cubicBezTo>
                <a:cubicBezTo>
                  <a:pt x="10" y="50"/>
                  <a:pt x="12" y="52"/>
                  <a:pt x="15" y="52"/>
                </a:cubicBezTo>
                <a:cubicBezTo>
                  <a:pt x="18" y="52"/>
                  <a:pt x="20" y="50"/>
                  <a:pt x="20" y="47"/>
                </a:cubicBezTo>
                <a:cubicBezTo>
                  <a:pt x="20" y="44"/>
                  <a:pt x="18" y="42"/>
                  <a:pt x="15" y="4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130"/>
          <p:cNvSpPr>
            <a:spLocks noEditPoints="1"/>
          </p:cNvSpPr>
          <p:nvPr/>
        </p:nvSpPr>
        <p:spPr bwMode="auto">
          <a:xfrm>
            <a:off x="6969126" y="4287044"/>
            <a:ext cx="230188" cy="230188"/>
          </a:xfrm>
          <a:custGeom>
            <a:avLst/>
            <a:gdLst/>
            <a:ahLst/>
            <a:cxnLst>
              <a:cxn ang="0">
                <a:pos x="62" y="67"/>
              </a:cxn>
              <a:cxn ang="0">
                <a:pos x="59" y="66"/>
              </a:cxn>
              <a:cxn ang="0">
                <a:pos x="45" y="52"/>
              </a:cxn>
              <a:cxn ang="0">
                <a:pos x="29" y="57"/>
              </a:cxn>
              <a:cxn ang="0">
                <a:pos x="0" y="29"/>
              </a:cxn>
              <a:cxn ang="0">
                <a:pos x="29" y="0"/>
              </a:cxn>
              <a:cxn ang="0">
                <a:pos x="57" y="29"/>
              </a:cxn>
              <a:cxn ang="0">
                <a:pos x="52" y="45"/>
              </a:cxn>
              <a:cxn ang="0">
                <a:pos x="66" y="59"/>
              </a:cxn>
              <a:cxn ang="0">
                <a:pos x="67" y="62"/>
              </a:cxn>
              <a:cxn ang="0">
                <a:pos x="62" y="67"/>
              </a:cxn>
              <a:cxn ang="0">
                <a:pos x="29" y="11"/>
              </a:cxn>
              <a:cxn ang="0">
                <a:pos x="11" y="29"/>
              </a:cxn>
              <a:cxn ang="0">
                <a:pos x="29" y="47"/>
              </a:cxn>
              <a:cxn ang="0">
                <a:pos x="47" y="29"/>
              </a:cxn>
              <a:cxn ang="0">
                <a:pos x="29" y="11"/>
              </a:cxn>
              <a:cxn ang="0">
                <a:pos x="42" y="30"/>
              </a:cxn>
              <a:cxn ang="0">
                <a:pos x="40" y="31"/>
              </a:cxn>
              <a:cxn ang="0">
                <a:pos x="31" y="31"/>
              </a:cxn>
              <a:cxn ang="0">
                <a:pos x="31" y="40"/>
              </a:cxn>
              <a:cxn ang="0">
                <a:pos x="30" y="42"/>
              </a:cxn>
              <a:cxn ang="0">
                <a:pos x="27" y="42"/>
              </a:cxn>
              <a:cxn ang="0">
                <a:pos x="26" y="40"/>
              </a:cxn>
              <a:cxn ang="0">
                <a:pos x="26" y="31"/>
              </a:cxn>
              <a:cxn ang="0">
                <a:pos x="17" y="31"/>
              </a:cxn>
              <a:cxn ang="0">
                <a:pos x="16" y="30"/>
              </a:cxn>
              <a:cxn ang="0">
                <a:pos x="16" y="27"/>
              </a:cxn>
              <a:cxn ang="0">
                <a:pos x="17" y="26"/>
              </a:cxn>
              <a:cxn ang="0">
                <a:pos x="26" y="26"/>
              </a:cxn>
              <a:cxn ang="0">
                <a:pos x="26" y="17"/>
              </a:cxn>
              <a:cxn ang="0">
                <a:pos x="27" y="16"/>
              </a:cxn>
              <a:cxn ang="0">
                <a:pos x="30" y="16"/>
              </a:cxn>
              <a:cxn ang="0">
                <a:pos x="31" y="17"/>
              </a:cxn>
              <a:cxn ang="0">
                <a:pos x="31" y="26"/>
              </a:cxn>
              <a:cxn ang="0">
                <a:pos x="40" y="26"/>
              </a:cxn>
              <a:cxn ang="0">
                <a:pos x="42" y="27"/>
              </a:cxn>
              <a:cxn ang="0">
                <a:pos x="42" y="30"/>
              </a:cxn>
            </a:cxnLst>
            <a:rect l="0" t="0" r="r" b="b"/>
            <a:pathLst>
              <a:path w="67" h="67">
                <a:moveTo>
                  <a:pt x="62" y="67"/>
                </a:moveTo>
                <a:cubicBezTo>
                  <a:pt x="61" y="67"/>
                  <a:pt x="59" y="67"/>
                  <a:pt x="59" y="66"/>
                </a:cubicBezTo>
                <a:cubicBezTo>
                  <a:pt x="45" y="52"/>
                  <a:pt x="45" y="52"/>
                  <a:pt x="45" y="52"/>
                </a:cubicBezTo>
                <a:cubicBezTo>
                  <a:pt x="40" y="55"/>
                  <a:pt x="34" y="57"/>
                  <a:pt x="29" y="57"/>
                </a:cubicBezTo>
                <a:cubicBezTo>
                  <a:pt x="13" y="57"/>
                  <a:pt x="0" y="44"/>
                  <a:pt x="0" y="29"/>
                </a:cubicBezTo>
                <a:cubicBezTo>
                  <a:pt x="0" y="13"/>
                  <a:pt x="13" y="0"/>
                  <a:pt x="29" y="0"/>
                </a:cubicBezTo>
                <a:cubicBezTo>
                  <a:pt x="44" y="0"/>
                  <a:pt x="57" y="13"/>
                  <a:pt x="57" y="29"/>
                </a:cubicBezTo>
                <a:cubicBezTo>
                  <a:pt x="57" y="34"/>
                  <a:pt x="55" y="40"/>
                  <a:pt x="52" y="45"/>
                </a:cubicBezTo>
                <a:cubicBezTo>
                  <a:pt x="66" y="59"/>
                  <a:pt x="66" y="59"/>
                  <a:pt x="66" y="59"/>
                </a:cubicBezTo>
                <a:cubicBezTo>
                  <a:pt x="67" y="59"/>
                  <a:pt x="67" y="61"/>
                  <a:pt x="67" y="62"/>
                </a:cubicBezTo>
                <a:cubicBezTo>
                  <a:pt x="67" y="65"/>
                  <a:pt x="65" y="67"/>
                  <a:pt x="62" y="67"/>
                </a:cubicBezTo>
                <a:close/>
                <a:moveTo>
                  <a:pt x="29" y="11"/>
                </a:moveTo>
                <a:cubicBezTo>
                  <a:pt x="19" y="11"/>
                  <a:pt x="11" y="19"/>
                  <a:pt x="11" y="29"/>
                </a:cubicBezTo>
                <a:cubicBezTo>
                  <a:pt x="11" y="39"/>
                  <a:pt x="19" y="47"/>
                  <a:pt x="29" y="47"/>
                </a:cubicBezTo>
                <a:cubicBezTo>
                  <a:pt x="39" y="47"/>
                  <a:pt x="47" y="39"/>
                  <a:pt x="47" y="29"/>
                </a:cubicBezTo>
                <a:cubicBezTo>
                  <a:pt x="47" y="19"/>
                  <a:pt x="39" y="11"/>
                  <a:pt x="29" y="11"/>
                </a:cubicBezTo>
                <a:close/>
                <a:moveTo>
                  <a:pt x="42" y="30"/>
                </a:moveTo>
                <a:cubicBezTo>
                  <a:pt x="42" y="31"/>
                  <a:pt x="41" y="31"/>
                  <a:pt x="40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40"/>
                  <a:pt x="31" y="40"/>
                  <a:pt x="31" y="40"/>
                </a:cubicBezTo>
                <a:cubicBezTo>
                  <a:pt x="31" y="41"/>
                  <a:pt x="31" y="42"/>
                  <a:pt x="30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42"/>
                  <a:pt x="26" y="41"/>
                  <a:pt x="26" y="40"/>
                </a:cubicBezTo>
                <a:cubicBezTo>
                  <a:pt x="26" y="31"/>
                  <a:pt x="26" y="31"/>
                  <a:pt x="26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1"/>
                  <a:pt x="16" y="31"/>
                  <a:pt x="16" y="30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7"/>
                  <a:pt x="17" y="26"/>
                  <a:pt x="17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6"/>
                  <a:pt x="27" y="16"/>
                  <a:pt x="27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31" y="16"/>
                  <a:pt x="31" y="16"/>
                  <a:pt x="31" y="17"/>
                </a:cubicBezTo>
                <a:cubicBezTo>
                  <a:pt x="31" y="26"/>
                  <a:pt x="31" y="26"/>
                  <a:pt x="31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1" y="26"/>
                  <a:pt x="42" y="27"/>
                  <a:pt x="42" y="27"/>
                </a:cubicBezTo>
                <a:lnTo>
                  <a:pt x="42" y="3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131"/>
          <p:cNvSpPr>
            <a:spLocks/>
          </p:cNvSpPr>
          <p:nvPr/>
        </p:nvSpPr>
        <p:spPr bwMode="auto">
          <a:xfrm>
            <a:off x="7462838" y="4287044"/>
            <a:ext cx="209550" cy="212725"/>
          </a:xfrm>
          <a:custGeom>
            <a:avLst/>
            <a:gdLst/>
            <a:ahLst/>
            <a:cxnLst>
              <a:cxn ang="0">
                <a:pos x="61" y="49"/>
              </a:cxn>
              <a:cxn ang="0">
                <a:pos x="49" y="62"/>
              </a:cxn>
              <a:cxn ang="0">
                <a:pos x="36" y="49"/>
              </a:cxn>
              <a:cxn ang="0">
                <a:pos x="36" y="48"/>
              </a:cxn>
              <a:cxn ang="0">
                <a:pos x="21" y="41"/>
              </a:cxn>
              <a:cxn ang="0">
                <a:pos x="13" y="44"/>
              </a:cxn>
              <a:cxn ang="0">
                <a:pos x="0" y="31"/>
              </a:cxn>
              <a:cxn ang="0">
                <a:pos x="13" y="18"/>
              </a:cxn>
              <a:cxn ang="0">
                <a:pos x="21" y="22"/>
              </a:cxn>
              <a:cxn ang="0">
                <a:pos x="36" y="15"/>
              </a:cxn>
              <a:cxn ang="0">
                <a:pos x="36" y="13"/>
              </a:cxn>
              <a:cxn ang="0">
                <a:pos x="49" y="0"/>
              </a:cxn>
              <a:cxn ang="0">
                <a:pos x="61" y="13"/>
              </a:cxn>
              <a:cxn ang="0">
                <a:pos x="49" y="26"/>
              </a:cxn>
              <a:cxn ang="0">
                <a:pos x="40" y="23"/>
              </a:cxn>
              <a:cxn ang="0">
                <a:pos x="25" y="30"/>
              </a:cxn>
              <a:cxn ang="0">
                <a:pos x="25" y="31"/>
              </a:cxn>
              <a:cxn ang="0">
                <a:pos x="25" y="33"/>
              </a:cxn>
              <a:cxn ang="0">
                <a:pos x="40" y="40"/>
              </a:cxn>
              <a:cxn ang="0">
                <a:pos x="49" y="36"/>
              </a:cxn>
              <a:cxn ang="0">
                <a:pos x="61" y="49"/>
              </a:cxn>
            </a:cxnLst>
            <a:rect l="0" t="0" r="r" b="b"/>
            <a:pathLst>
              <a:path w="61" h="62">
                <a:moveTo>
                  <a:pt x="61" y="49"/>
                </a:moveTo>
                <a:cubicBezTo>
                  <a:pt x="61" y="56"/>
                  <a:pt x="56" y="62"/>
                  <a:pt x="49" y="62"/>
                </a:cubicBezTo>
                <a:cubicBezTo>
                  <a:pt x="41" y="62"/>
                  <a:pt x="36" y="56"/>
                  <a:pt x="36" y="49"/>
                </a:cubicBezTo>
                <a:cubicBezTo>
                  <a:pt x="36" y="49"/>
                  <a:pt x="36" y="48"/>
                  <a:pt x="36" y="48"/>
                </a:cubicBezTo>
                <a:cubicBezTo>
                  <a:pt x="21" y="41"/>
                  <a:pt x="21" y="41"/>
                  <a:pt x="21" y="41"/>
                </a:cubicBezTo>
                <a:cubicBezTo>
                  <a:pt x="19" y="43"/>
                  <a:pt x="16" y="44"/>
                  <a:pt x="13" y="44"/>
                </a:cubicBezTo>
                <a:cubicBezTo>
                  <a:pt x="6" y="44"/>
                  <a:pt x="0" y="38"/>
                  <a:pt x="0" y="31"/>
                </a:cubicBezTo>
                <a:cubicBezTo>
                  <a:pt x="0" y="24"/>
                  <a:pt x="6" y="18"/>
                  <a:pt x="13" y="18"/>
                </a:cubicBezTo>
                <a:cubicBezTo>
                  <a:pt x="16" y="18"/>
                  <a:pt x="19" y="20"/>
                  <a:pt x="21" y="22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4"/>
                  <a:pt x="36" y="14"/>
                  <a:pt x="36" y="13"/>
                </a:cubicBezTo>
                <a:cubicBezTo>
                  <a:pt x="36" y="6"/>
                  <a:pt x="41" y="0"/>
                  <a:pt x="49" y="0"/>
                </a:cubicBezTo>
                <a:cubicBezTo>
                  <a:pt x="56" y="0"/>
                  <a:pt x="61" y="6"/>
                  <a:pt x="61" y="13"/>
                </a:cubicBezTo>
                <a:cubicBezTo>
                  <a:pt x="61" y="20"/>
                  <a:pt x="56" y="26"/>
                  <a:pt x="49" y="26"/>
                </a:cubicBezTo>
                <a:cubicBezTo>
                  <a:pt x="45" y="26"/>
                  <a:pt x="42" y="25"/>
                  <a:pt x="40" y="23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30"/>
                  <a:pt x="25" y="31"/>
                  <a:pt x="25" y="31"/>
                </a:cubicBezTo>
                <a:cubicBezTo>
                  <a:pt x="25" y="32"/>
                  <a:pt x="25" y="32"/>
                  <a:pt x="25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2" y="38"/>
                  <a:pt x="45" y="36"/>
                  <a:pt x="49" y="36"/>
                </a:cubicBezTo>
                <a:cubicBezTo>
                  <a:pt x="56" y="36"/>
                  <a:pt x="61" y="42"/>
                  <a:pt x="61" y="49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Freeform 132"/>
          <p:cNvSpPr>
            <a:spLocks noEditPoints="1"/>
          </p:cNvSpPr>
          <p:nvPr/>
        </p:nvSpPr>
        <p:spPr bwMode="auto">
          <a:xfrm>
            <a:off x="7958138" y="4287044"/>
            <a:ext cx="188913" cy="195263"/>
          </a:xfrm>
          <a:custGeom>
            <a:avLst/>
            <a:gdLst/>
            <a:ahLst/>
            <a:cxnLst>
              <a:cxn ang="0">
                <a:pos x="40" y="40"/>
              </a:cxn>
              <a:cxn ang="0">
                <a:pos x="38" y="42"/>
              </a:cxn>
              <a:cxn ang="0">
                <a:pos x="32" y="42"/>
              </a:cxn>
              <a:cxn ang="0">
                <a:pos x="31" y="40"/>
              </a:cxn>
              <a:cxn ang="0">
                <a:pos x="31" y="20"/>
              </a:cxn>
              <a:cxn ang="0">
                <a:pos x="20" y="9"/>
              </a:cxn>
              <a:cxn ang="0">
                <a:pos x="9" y="9"/>
              </a:cxn>
              <a:cxn ang="0">
                <a:pos x="9" y="56"/>
              </a:cxn>
              <a:cxn ang="0">
                <a:pos x="7" y="57"/>
              </a:cxn>
              <a:cxn ang="0">
                <a:pos x="1" y="57"/>
              </a:cxn>
              <a:cxn ang="0">
                <a:pos x="0" y="56"/>
              </a:cxn>
              <a:cxn ang="0">
                <a:pos x="0" y="2"/>
              </a:cxn>
              <a:cxn ang="0">
                <a:pos x="1" y="0"/>
              </a:cxn>
              <a:cxn ang="0">
                <a:pos x="20" y="0"/>
              </a:cxn>
              <a:cxn ang="0">
                <a:pos x="40" y="20"/>
              </a:cxn>
              <a:cxn ang="0">
                <a:pos x="40" y="40"/>
              </a:cxn>
              <a:cxn ang="0">
                <a:pos x="55" y="37"/>
              </a:cxn>
              <a:cxn ang="0">
                <a:pos x="35" y="57"/>
              </a:cxn>
              <a:cxn ang="0">
                <a:pos x="16" y="57"/>
              </a:cxn>
              <a:cxn ang="0">
                <a:pos x="15" y="56"/>
              </a:cxn>
              <a:cxn ang="0">
                <a:pos x="15" y="17"/>
              </a:cxn>
              <a:cxn ang="0">
                <a:pos x="16" y="16"/>
              </a:cxn>
              <a:cxn ang="0">
                <a:pos x="23" y="16"/>
              </a:cxn>
              <a:cxn ang="0">
                <a:pos x="24" y="17"/>
              </a:cxn>
              <a:cxn ang="0">
                <a:pos x="24" y="48"/>
              </a:cxn>
              <a:cxn ang="0">
                <a:pos x="35" y="48"/>
              </a:cxn>
              <a:cxn ang="0">
                <a:pos x="46" y="37"/>
              </a:cxn>
              <a:cxn ang="0">
                <a:pos x="46" y="2"/>
              </a:cxn>
              <a:cxn ang="0">
                <a:pos x="47" y="0"/>
              </a:cxn>
              <a:cxn ang="0">
                <a:pos x="54" y="0"/>
              </a:cxn>
              <a:cxn ang="0">
                <a:pos x="55" y="2"/>
              </a:cxn>
              <a:cxn ang="0">
                <a:pos x="55" y="37"/>
              </a:cxn>
            </a:cxnLst>
            <a:rect l="0" t="0" r="r" b="b"/>
            <a:pathLst>
              <a:path w="55" h="57">
                <a:moveTo>
                  <a:pt x="40" y="40"/>
                </a:moveTo>
                <a:cubicBezTo>
                  <a:pt x="40" y="41"/>
                  <a:pt x="39" y="42"/>
                  <a:pt x="38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31" y="42"/>
                  <a:pt x="31" y="41"/>
                  <a:pt x="31" y="4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14"/>
                  <a:pt x="26" y="9"/>
                  <a:pt x="20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6"/>
                  <a:pt x="9" y="56"/>
                  <a:pt x="9" y="56"/>
                </a:cubicBezTo>
                <a:cubicBezTo>
                  <a:pt x="9" y="56"/>
                  <a:pt x="8" y="57"/>
                  <a:pt x="7" y="57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7"/>
                  <a:pt x="0" y="56"/>
                  <a:pt x="0" y="5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lnTo>
                  <a:pt x="40" y="40"/>
                </a:lnTo>
                <a:close/>
                <a:moveTo>
                  <a:pt x="55" y="37"/>
                </a:moveTo>
                <a:cubicBezTo>
                  <a:pt x="55" y="48"/>
                  <a:pt x="46" y="57"/>
                  <a:pt x="35" y="57"/>
                </a:cubicBezTo>
                <a:cubicBezTo>
                  <a:pt x="16" y="57"/>
                  <a:pt x="16" y="57"/>
                  <a:pt x="16" y="57"/>
                </a:cubicBezTo>
                <a:cubicBezTo>
                  <a:pt x="16" y="57"/>
                  <a:pt x="15" y="56"/>
                  <a:pt x="15" y="56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6"/>
                  <a:pt x="16" y="16"/>
                  <a:pt x="16" y="16"/>
                </a:cubicBezTo>
                <a:cubicBezTo>
                  <a:pt x="23" y="16"/>
                  <a:pt x="23" y="16"/>
                  <a:pt x="23" y="16"/>
                </a:cubicBezTo>
                <a:cubicBezTo>
                  <a:pt x="24" y="16"/>
                  <a:pt x="24" y="16"/>
                  <a:pt x="24" y="17"/>
                </a:cubicBezTo>
                <a:cubicBezTo>
                  <a:pt x="24" y="48"/>
                  <a:pt x="24" y="48"/>
                  <a:pt x="24" y="48"/>
                </a:cubicBezTo>
                <a:cubicBezTo>
                  <a:pt x="35" y="48"/>
                  <a:pt x="35" y="48"/>
                  <a:pt x="35" y="48"/>
                </a:cubicBezTo>
                <a:cubicBezTo>
                  <a:pt x="41" y="48"/>
                  <a:pt x="46" y="43"/>
                  <a:pt x="46" y="37"/>
                </a:cubicBezTo>
                <a:cubicBezTo>
                  <a:pt x="46" y="2"/>
                  <a:pt x="46" y="2"/>
                  <a:pt x="46" y="2"/>
                </a:cubicBezTo>
                <a:cubicBezTo>
                  <a:pt x="46" y="1"/>
                  <a:pt x="47" y="0"/>
                  <a:pt x="47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5" y="1"/>
                  <a:pt x="55" y="2"/>
                </a:cubicBezTo>
                <a:lnTo>
                  <a:pt x="55" y="3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133"/>
          <p:cNvSpPr>
            <a:spLocks noEditPoints="1"/>
          </p:cNvSpPr>
          <p:nvPr/>
        </p:nvSpPr>
        <p:spPr bwMode="auto">
          <a:xfrm>
            <a:off x="8453438" y="4307681"/>
            <a:ext cx="212725" cy="174625"/>
          </a:xfrm>
          <a:custGeom>
            <a:avLst/>
            <a:gdLst/>
            <a:ahLst/>
            <a:cxnLst>
              <a:cxn ang="0">
                <a:pos x="47" y="27"/>
              </a:cxn>
              <a:cxn ang="0">
                <a:pos x="25" y="49"/>
              </a:cxn>
              <a:cxn ang="0">
                <a:pos x="24" y="50"/>
              </a:cxn>
              <a:cxn ang="0">
                <a:pos x="21" y="47"/>
              </a:cxn>
              <a:cxn ang="0">
                <a:pos x="21" y="36"/>
              </a:cxn>
              <a:cxn ang="0">
                <a:pos x="3" y="36"/>
              </a:cxn>
              <a:cxn ang="0">
                <a:pos x="0" y="33"/>
              </a:cxn>
              <a:cxn ang="0">
                <a:pos x="0" y="18"/>
              </a:cxn>
              <a:cxn ang="0">
                <a:pos x="3" y="15"/>
              </a:cxn>
              <a:cxn ang="0">
                <a:pos x="21" y="15"/>
              </a:cxn>
              <a:cxn ang="0">
                <a:pos x="21" y="3"/>
              </a:cxn>
              <a:cxn ang="0">
                <a:pos x="24" y="1"/>
              </a:cxn>
              <a:cxn ang="0">
                <a:pos x="25" y="2"/>
              </a:cxn>
              <a:cxn ang="0">
                <a:pos x="47" y="23"/>
              </a:cxn>
              <a:cxn ang="0">
                <a:pos x="48" y="25"/>
              </a:cxn>
              <a:cxn ang="0">
                <a:pos x="47" y="27"/>
              </a:cxn>
              <a:cxn ang="0">
                <a:pos x="62" y="39"/>
              </a:cxn>
              <a:cxn ang="0">
                <a:pos x="51" y="51"/>
              </a:cxn>
              <a:cxn ang="0">
                <a:pos x="38" y="51"/>
              </a:cxn>
              <a:cxn ang="0">
                <a:pos x="36" y="50"/>
              </a:cxn>
              <a:cxn ang="0">
                <a:pos x="38" y="46"/>
              </a:cxn>
              <a:cxn ang="0">
                <a:pos x="51" y="46"/>
              </a:cxn>
              <a:cxn ang="0">
                <a:pos x="57" y="39"/>
              </a:cxn>
              <a:cxn ang="0">
                <a:pos x="57" y="11"/>
              </a:cxn>
              <a:cxn ang="0">
                <a:pos x="51" y="5"/>
              </a:cxn>
              <a:cxn ang="0">
                <a:pos x="39" y="5"/>
              </a:cxn>
              <a:cxn ang="0">
                <a:pos x="36" y="3"/>
              </a:cxn>
              <a:cxn ang="0">
                <a:pos x="38" y="0"/>
              </a:cxn>
              <a:cxn ang="0">
                <a:pos x="51" y="0"/>
              </a:cxn>
              <a:cxn ang="0">
                <a:pos x="62" y="11"/>
              </a:cxn>
              <a:cxn ang="0">
                <a:pos x="62" y="39"/>
              </a:cxn>
            </a:cxnLst>
            <a:rect l="0" t="0" r="r" b="b"/>
            <a:pathLst>
              <a:path w="62" h="51">
                <a:moveTo>
                  <a:pt x="47" y="27"/>
                </a:moveTo>
                <a:cubicBezTo>
                  <a:pt x="25" y="49"/>
                  <a:pt x="25" y="49"/>
                  <a:pt x="25" y="49"/>
                </a:cubicBezTo>
                <a:cubicBezTo>
                  <a:pt x="25" y="49"/>
                  <a:pt x="24" y="50"/>
                  <a:pt x="24" y="50"/>
                </a:cubicBezTo>
                <a:cubicBezTo>
                  <a:pt x="22" y="50"/>
                  <a:pt x="21" y="49"/>
                  <a:pt x="21" y="47"/>
                </a:cubicBezTo>
                <a:cubicBezTo>
                  <a:pt x="21" y="36"/>
                  <a:pt x="21" y="36"/>
                  <a:pt x="21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2" y="36"/>
                  <a:pt x="0" y="34"/>
                  <a:pt x="0" y="3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6"/>
                  <a:pt x="2" y="15"/>
                  <a:pt x="3" y="15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2"/>
                  <a:pt x="22" y="1"/>
                  <a:pt x="24" y="1"/>
                </a:cubicBezTo>
                <a:cubicBezTo>
                  <a:pt x="24" y="1"/>
                  <a:pt x="25" y="1"/>
                  <a:pt x="25" y="2"/>
                </a:cubicBezTo>
                <a:cubicBezTo>
                  <a:pt x="47" y="23"/>
                  <a:pt x="47" y="23"/>
                  <a:pt x="47" y="23"/>
                </a:cubicBezTo>
                <a:cubicBezTo>
                  <a:pt x="48" y="24"/>
                  <a:pt x="48" y="25"/>
                  <a:pt x="48" y="25"/>
                </a:cubicBezTo>
                <a:cubicBezTo>
                  <a:pt x="48" y="26"/>
                  <a:pt x="48" y="27"/>
                  <a:pt x="47" y="27"/>
                </a:cubicBezTo>
                <a:close/>
                <a:moveTo>
                  <a:pt x="62" y="39"/>
                </a:moveTo>
                <a:cubicBezTo>
                  <a:pt x="62" y="46"/>
                  <a:pt x="57" y="51"/>
                  <a:pt x="51" y="51"/>
                </a:cubicBezTo>
                <a:cubicBezTo>
                  <a:pt x="38" y="51"/>
                  <a:pt x="38" y="51"/>
                  <a:pt x="38" y="51"/>
                </a:cubicBezTo>
                <a:cubicBezTo>
                  <a:pt x="37" y="51"/>
                  <a:pt x="36" y="50"/>
                  <a:pt x="36" y="50"/>
                </a:cubicBezTo>
                <a:cubicBezTo>
                  <a:pt x="36" y="49"/>
                  <a:pt x="36" y="46"/>
                  <a:pt x="38" y="46"/>
                </a:cubicBezTo>
                <a:cubicBezTo>
                  <a:pt x="51" y="46"/>
                  <a:pt x="51" y="46"/>
                  <a:pt x="51" y="46"/>
                </a:cubicBezTo>
                <a:cubicBezTo>
                  <a:pt x="54" y="46"/>
                  <a:pt x="57" y="43"/>
                  <a:pt x="57" y="39"/>
                </a:cubicBezTo>
                <a:cubicBezTo>
                  <a:pt x="57" y="11"/>
                  <a:pt x="57" y="11"/>
                  <a:pt x="57" y="11"/>
                </a:cubicBezTo>
                <a:cubicBezTo>
                  <a:pt x="57" y="8"/>
                  <a:pt x="54" y="5"/>
                  <a:pt x="51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8" y="5"/>
                  <a:pt x="36" y="5"/>
                  <a:pt x="36" y="3"/>
                </a:cubicBezTo>
                <a:cubicBezTo>
                  <a:pt x="36" y="2"/>
                  <a:pt x="36" y="0"/>
                  <a:pt x="38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7" y="0"/>
                  <a:pt x="62" y="5"/>
                  <a:pt x="62" y="11"/>
                </a:cubicBezTo>
                <a:lnTo>
                  <a:pt x="62" y="3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135"/>
          <p:cNvSpPr>
            <a:spLocks noEditPoints="1"/>
          </p:cNvSpPr>
          <p:nvPr/>
        </p:nvSpPr>
        <p:spPr bwMode="auto">
          <a:xfrm>
            <a:off x="9442451" y="4287044"/>
            <a:ext cx="209550" cy="212725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0" y="31"/>
              </a:cxn>
              <a:cxn ang="0">
                <a:pos x="31" y="0"/>
              </a:cxn>
              <a:cxn ang="0">
                <a:pos x="61" y="31"/>
              </a:cxn>
              <a:cxn ang="0">
                <a:pos x="31" y="62"/>
              </a:cxn>
              <a:cxn ang="0">
                <a:pos x="31" y="6"/>
              </a:cxn>
              <a:cxn ang="0">
                <a:pos x="5" y="31"/>
              </a:cxn>
              <a:cxn ang="0">
                <a:pos x="31" y="57"/>
              </a:cxn>
              <a:cxn ang="0">
                <a:pos x="56" y="31"/>
              </a:cxn>
              <a:cxn ang="0">
                <a:pos x="31" y="6"/>
              </a:cxn>
              <a:cxn ang="0">
                <a:pos x="20" y="26"/>
              </a:cxn>
              <a:cxn ang="0">
                <a:pos x="15" y="21"/>
              </a:cxn>
              <a:cxn ang="0">
                <a:pos x="20" y="16"/>
              </a:cxn>
              <a:cxn ang="0">
                <a:pos x="25" y="21"/>
              </a:cxn>
              <a:cxn ang="0">
                <a:pos x="20" y="26"/>
              </a:cxn>
              <a:cxn ang="0">
                <a:pos x="31" y="49"/>
              </a:cxn>
              <a:cxn ang="0">
                <a:pos x="16" y="38"/>
              </a:cxn>
              <a:cxn ang="0">
                <a:pos x="18" y="35"/>
              </a:cxn>
              <a:cxn ang="0">
                <a:pos x="21" y="37"/>
              </a:cxn>
              <a:cxn ang="0">
                <a:pos x="31" y="44"/>
              </a:cxn>
              <a:cxn ang="0">
                <a:pos x="40" y="37"/>
              </a:cxn>
              <a:cxn ang="0">
                <a:pos x="44" y="35"/>
              </a:cxn>
              <a:cxn ang="0">
                <a:pos x="45" y="38"/>
              </a:cxn>
              <a:cxn ang="0">
                <a:pos x="31" y="49"/>
              </a:cxn>
              <a:cxn ang="0">
                <a:pos x="41" y="26"/>
              </a:cxn>
              <a:cxn ang="0">
                <a:pos x="36" y="21"/>
              </a:cxn>
              <a:cxn ang="0">
                <a:pos x="41" y="16"/>
              </a:cxn>
              <a:cxn ang="0">
                <a:pos x="46" y="21"/>
              </a:cxn>
              <a:cxn ang="0">
                <a:pos x="41" y="26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6"/>
                </a:moveTo>
                <a:cubicBezTo>
                  <a:pt x="16" y="6"/>
                  <a:pt x="5" y="17"/>
                  <a:pt x="5" y="31"/>
                </a:cubicBezTo>
                <a:cubicBezTo>
                  <a:pt x="5" y="45"/>
                  <a:pt x="16" y="57"/>
                  <a:pt x="31" y="57"/>
                </a:cubicBezTo>
                <a:cubicBezTo>
                  <a:pt x="45" y="57"/>
                  <a:pt x="56" y="45"/>
                  <a:pt x="56" y="31"/>
                </a:cubicBezTo>
                <a:cubicBezTo>
                  <a:pt x="56" y="17"/>
                  <a:pt x="45" y="6"/>
                  <a:pt x="31" y="6"/>
                </a:cubicBezTo>
                <a:close/>
                <a:moveTo>
                  <a:pt x="20" y="26"/>
                </a:moveTo>
                <a:cubicBezTo>
                  <a:pt x="17" y="26"/>
                  <a:pt x="15" y="24"/>
                  <a:pt x="15" y="21"/>
                </a:cubicBezTo>
                <a:cubicBezTo>
                  <a:pt x="15" y="18"/>
                  <a:pt x="17" y="16"/>
                  <a:pt x="20" y="16"/>
                </a:cubicBezTo>
                <a:cubicBezTo>
                  <a:pt x="23" y="16"/>
                  <a:pt x="25" y="18"/>
                  <a:pt x="25" y="21"/>
                </a:cubicBezTo>
                <a:cubicBezTo>
                  <a:pt x="25" y="24"/>
                  <a:pt x="23" y="26"/>
                  <a:pt x="20" y="26"/>
                </a:cubicBezTo>
                <a:close/>
                <a:moveTo>
                  <a:pt x="31" y="49"/>
                </a:moveTo>
                <a:cubicBezTo>
                  <a:pt x="24" y="49"/>
                  <a:pt x="18" y="45"/>
                  <a:pt x="16" y="38"/>
                </a:cubicBezTo>
                <a:cubicBezTo>
                  <a:pt x="15" y="37"/>
                  <a:pt x="16" y="36"/>
                  <a:pt x="18" y="35"/>
                </a:cubicBezTo>
                <a:cubicBezTo>
                  <a:pt x="19" y="35"/>
                  <a:pt x="20" y="36"/>
                  <a:pt x="21" y="37"/>
                </a:cubicBezTo>
                <a:cubicBezTo>
                  <a:pt x="22" y="41"/>
                  <a:pt x="26" y="44"/>
                  <a:pt x="31" y="44"/>
                </a:cubicBezTo>
                <a:cubicBezTo>
                  <a:pt x="35" y="44"/>
                  <a:pt x="39" y="41"/>
                  <a:pt x="40" y="37"/>
                </a:cubicBezTo>
                <a:cubicBezTo>
                  <a:pt x="41" y="36"/>
                  <a:pt x="42" y="35"/>
                  <a:pt x="44" y="35"/>
                </a:cubicBezTo>
                <a:cubicBezTo>
                  <a:pt x="45" y="36"/>
                  <a:pt x="46" y="37"/>
                  <a:pt x="45" y="38"/>
                </a:cubicBezTo>
                <a:cubicBezTo>
                  <a:pt x="43" y="45"/>
                  <a:pt x="37" y="49"/>
                  <a:pt x="31" y="49"/>
                </a:cubicBezTo>
                <a:close/>
                <a:moveTo>
                  <a:pt x="41" y="26"/>
                </a:moveTo>
                <a:cubicBezTo>
                  <a:pt x="38" y="26"/>
                  <a:pt x="36" y="24"/>
                  <a:pt x="36" y="21"/>
                </a:cubicBezTo>
                <a:cubicBezTo>
                  <a:pt x="36" y="18"/>
                  <a:pt x="38" y="16"/>
                  <a:pt x="41" y="16"/>
                </a:cubicBezTo>
                <a:cubicBezTo>
                  <a:pt x="44" y="16"/>
                  <a:pt x="46" y="18"/>
                  <a:pt x="46" y="21"/>
                </a:cubicBezTo>
                <a:cubicBezTo>
                  <a:pt x="46" y="24"/>
                  <a:pt x="44" y="26"/>
                  <a:pt x="41" y="26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Freeform 136"/>
          <p:cNvSpPr>
            <a:spLocks noEditPoints="1"/>
          </p:cNvSpPr>
          <p:nvPr/>
        </p:nvSpPr>
        <p:spPr bwMode="auto">
          <a:xfrm>
            <a:off x="9940926" y="4269581"/>
            <a:ext cx="223838" cy="247650"/>
          </a:xfrm>
          <a:custGeom>
            <a:avLst/>
            <a:gdLst/>
            <a:ahLst/>
            <a:cxnLst>
              <a:cxn ang="0">
                <a:pos x="15" y="72"/>
              </a:cxn>
              <a:cxn ang="0">
                <a:pos x="13" y="72"/>
              </a:cxn>
              <a:cxn ang="0">
                <a:pos x="0" y="58"/>
              </a:cxn>
              <a:cxn ang="0">
                <a:pos x="9" y="57"/>
              </a:cxn>
              <a:cxn ang="0">
                <a:pos x="10" y="0"/>
              </a:cxn>
              <a:cxn ang="0">
                <a:pos x="19" y="2"/>
              </a:cxn>
              <a:cxn ang="0">
                <a:pos x="27" y="57"/>
              </a:cxn>
              <a:cxn ang="0">
                <a:pos x="28" y="59"/>
              </a:cxn>
              <a:cxn ang="0">
                <a:pos x="54" y="72"/>
              </a:cxn>
              <a:cxn ang="0">
                <a:pos x="57" y="68"/>
              </a:cxn>
              <a:cxn ang="0">
                <a:pos x="45" y="62"/>
              </a:cxn>
              <a:cxn ang="0">
                <a:pos x="46" y="68"/>
              </a:cxn>
              <a:cxn ang="0">
                <a:pos x="35" y="72"/>
              </a:cxn>
              <a:cxn ang="0">
                <a:pos x="38" y="68"/>
              </a:cxn>
              <a:cxn ang="0">
                <a:pos x="53" y="41"/>
              </a:cxn>
              <a:cxn ang="0">
                <a:pos x="65" y="68"/>
              </a:cxn>
              <a:cxn ang="0">
                <a:pos x="62" y="31"/>
              </a:cxn>
              <a:cxn ang="0">
                <a:pos x="38" y="28"/>
              </a:cxn>
              <a:cxn ang="0">
                <a:pos x="54" y="5"/>
              </a:cxn>
              <a:cxn ang="0">
                <a:pos x="55" y="5"/>
              </a:cxn>
              <a:cxn ang="0">
                <a:pos x="53" y="5"/>
              </a:cxn>
              <a:cxn ang="0">
                <a:pos x="43" y="10"/>
              </a:cxn>
              <a:cxn ang="0">
                <a:pos x="39" y="0"/>
              </a:cxn>
              <a:cxn ang="0">
                <a:pos x="61" y="4"/>
              </a:cxn>
              <a:cxn ang="0">
                <a:pos x="46" y="26"/>
              </a:cxn>
              <a:cxn ang="0">
                <a:pos x="45" y="27"/>
              </a:cxn>
              <a:cxn ang="0">
                <a:pos x="47" y="27"/>
              </a:cxn>
              <a:cxn ang="0">
                <a:pos x="57" y="22"/>
              </a:cxn>
              <a:cxn ang="0">
                <a:pos x="62" y="31"/>
              </a:cxn>
              <a:cxn ang="0">
                <a:pos x="51" y="49"/>
              </a:cxn>
              <a:cxn ang="0">
                <a:pos x="50" y="46"/>
              </a:cxn>
              <a:cxn ang="0">
                <a:pos x="50" y="47"/>
              </a:cxn>
              <a:cxn ang="0">
                <a:pos x="47" y="58"/>
              </a:cxn>
            </a:cxnLst>
            <a:rect l="0" t="0" r="r" b="b"/>
            <a:pathLst>
              <a:path w="65" h="72">
                <a:moveTo>
                  <a:pt x="28" y="59"/>
                </a:moveTo>
                <a:cubicBezTo>
                  <a:pt x="15" y="72"/>
                  <a:pt x="15" y="72"/>
                  <a:pt x="15" y="72"/>
                </a:cubicBezTo>
                <a:cubicBezTo>
                  <a:pt x="15" y="72"/>
                  <a:pt x="15" y="72"/>
                  <a:pt x="14" y="72"/>
                </a:cubicBezTo>
                <a:cubicBezTo>
                  <a:pt x="14" y="72"/>
                  <a:pt x="14" y="72"/>
                  <a:pt x="13" y="72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9"/>
                  <a:pt x="0" y="58"/>
                  <a:pt x="0" y="58"/>
                </a:cubicBezTo>
                <a:cubicBezTo>
                  <a:pt x="0" y="57"/>
                  <a:pt x="1" y="57"/>
                  <a:pt x="1" y="57"/>
                </a:cubicBezTo>
                <a:cubicBezTo>
                  <a:pt x="9" y="57"/>
                  <a:pt x="9" y="57"/>
                  <a:pt x="9" y="57"/>
                </a:cubicBezTo>
                <a:cubicBezTo>
                  <a:pt x="9" y="2"/>
                  <a:pt x="9" y="2"/>
                  <a:pt x="9" y="2"/>
                </a:cubicBezTo>
                <a:cubicBezTo>
                  <a:pt x="9" y="1"/>
                  <a:pt x="10" y="0"/>
                  <a:pt x="1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9" y="0"/>
                  <a:pt x="19" y="1"/>
                  <a:pt x="19" y="2"/>
                </a:cubicBezTo>
                <a:cubicBezTo>
                  <a:pt x="19" y="57"/>
                  <a:pt x="19" y="57"/>
                  <a:pt x="19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8" y="57"/>
                  <a:pt x="28" y="57"/>
                  <a:pt x="28" y="58"/>
                </a:cubicBezTo>
                <a:cubicBezTo>
                  <a:pt x="28" y="59"/>
                  <a:pt x="28" y="59"/>
                  <a:pt x="28" y="59"/>
                </a:cubicBezTo>
                <a:close/>
                <a:moveTo>
                  <a:pt x="65" y="72"/>
                </a:moveTo>
                <a:cubicBezTo>
                  <a:pt x="54" y="72"/>
                  <a:pt x="54" y="72"/>
                  <a:pt x="54" y="72"/>
                </a:cubicBezTo>
                <a:cubicBezTo>
                  <a:pt x="54" y="68"/>
                  <a:pt x="54" y="68"/>
                  <a:pt x="54" y="68"/>
                </a:cubicBezTo>
                <a:cubicBezTo>
                  <a:pt x="57" y="68"/>
                  <a:pt x="57" y="68"/>
                  <a:pt x="57" y="68"/>
                </a:cubicBezTo>
                <a:cubicBezTo>
                  <a:pt x="55" y="62"/>
                  <a:pt x="55" y="62"/>
                  <a:pt x="55" y="62"/>
                </a:cubicBezTo>
                <a:cubicBezTo>
                  <a:pt x="45" y="62"/>
                  <a:pt x="45" y="62"/>
                  <a:pt x="45" y="62"/>
                </a:cubicBezTo>
                <a:cubicBezTo>
                  <a:pt x="43" y="68"/>
                  <a:pt x="43" y="68"/>
                  <a:pt x="43" y="68"/>
                </a:cubicBezTo>
                <a:cubicBezTo>
                  <a:pt x="46" y="68"/>
                  <a:pt x="46" y="68"/>
                  <a:pt x="46" y="68"/>
                </a:cubicBezTo>
                <a:cubicBezTo>
                  <a:pt x="46" y="72"/>
                  <a:pt x="46" y="72"/>
                  <a:pt x="46" y="72"/>
                </a:cubicBezTo>
                <a:cubicBezTo>
                  <a:pt x="35" y="72"/>
                  <a:pt x="35" y="72"/>
                  <a:pt x="35" y="72"/>
                </a:cubicBezTo>
                <a:cubicBezTo>
                  <a:pt x="35" y="68"/>
                  <a:pt x="35" y="68"/>
                  <a:pt x="35" y="68"/>
                </a:cubicBezTo>
                <a:cubicBezTo>
                  <a:pt x="38" y="68"/>
                  <a:pt x="38" y="68"/>
                  <a:pt x="38" y="68"/>
                </a:cubicBezTo>
                <a:cubicBezTo>
                  <a:pt x="47" y="41"/>
                  <a:pt x="47" y="41"/>
                  <a:pt x="47" y="41"/>
                </a:cubicBezTo>
                <a:cubicBezTo>
                  <a:pt x="53" y="41"/>
                  <a:pt x="53" y="41"/>
                  <a:pt x="53" y="41"/>
                </a:cubicBezTo>
                <a:cubicBezTo>
                  <a:pt x="63" y="68"/>
                  <a:pt x="63" y="68"/>
                  <a:pt x="63" y="68"/>
                </a:cubicBezTo>
                <a:cubicBezTo>
                  <a:pt x="65" y="68"/>
                  <a:pt x="65" y="68"/>
                  <a:pt x="65" y="68"/>
                </a:cubicBezTo>
                <a:lnTo>
                  <a:pt x="65" y="72"/>
                </a:lnTo>
                <a:close/>
                <a:moveTo>
                  <a:pt x="62" y="31"/>
                </a:moveTo>
                <a:cubicBezTo>
                  <a:pt x="38" y="31"/>
                  <a:pt x="38" y="31"/>
                  <a:pt x="38" y="31"/>
                </a:cubicBezTo>
                <a:cubicBezTo>
                  <a:pt x="38" y="28"/>
                  <a:pt x="38" y="28"/>
                  <a:pt x="38" y="28"/>
                </a:cubicBezTo>
                <a:cubicBezTo>
                  <a:pt x="53" y="6"/>
                  <a:pt x="53" y="6"/>
                  <a:pt x="53" y="6"/>
                </a:cubicBezTo>
                <a:cubicBezTo>
                  <a:pt x="54" y="6"/>
                  <a:pt x="54" y="5"/>
                  <a:pt x="54" y="5"/>
                </a:cubicBezTo>
                <a:cubicBezTo>
                  <a:pt x="55" y="5"/>
                  <a:pt x="55" y="5"/>
                  <a:pt x="55" y="5"/>
                </a:cubicBezTo>
                <a:cubicBezTo>
                  <a:pt x="55" y="5"/>
                  <a:pt x="55" y="5"/>
                  <a:pt x="55" y="5"/>
                </a:cubicBezTo>
                <a:cubicBezTo>
                  <a:pt x="54" y="5"/>
                  <a:pt x="54" y="5"/>
                  <a:pt x="54" y="5"/>
                </a:cubicBezTo>
                <a:cubicBezTo>
                  <a:pt x="54" y="5"/>
                  <a:pt x="53" y="5"/>
                  <a:pt x="5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10"/>
                  <a:pt x="43" y="10"/>
                  <a:pt x="43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0"/>
                  <a:pt x="39" y="0"/>
                  <a:pt x="39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4"/>
                  <a:pt x="61" y="4"/>
                  <a:pt x="61" y="4"/>
                </a:cubicBezTo>
                <a:cubicBezTo>
                  <a:pt x="47" y="25"/>
                  <a:pt x="47" y="25"/>
                  <a:pt x="47" y="25"/>
                </a:cubicBezTo>
                <a:cubicBezTo>
                  <a:pt x="46" y="26"/>
                  <a:pt x="46" y="26"/>
                  <a:pt x="46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7" y="27"/>
                  <a:pt x="47" y="27"/>
                </a:cubicBezTo>
                <a:cubicBezTo>
                  <a:pt x="57" y="27"/>
                  <a:pt x="57" y="27"/>
                  <a:pt x="57" y="27"/>
                </a:cubicBezTo>
                <a:cubicBezTo>
                  <a:pt x="57" y="22"/>
                  <a:pt x="57" y="22"/>
                  <a:pt x="57" y="22"/>
                </a:cubicBezTo>
                <a:cubicBezTo>
                  <a:pt x="62" y="22"/>
                  <a:pt x="62" y="22"/>
                  <a:pt x="62" y="22"/>
                </a:cubicBezTo>
                <a:lnTo>
                  <a:pt x="62" y="31"/>
                </a:lnTo>
                <a:close/>
                <a:moveTo>
                  <a:pt x="54" y="58"/>
                </a:moveTo>
                <a:cubicBezTo>
                  <a:pt x="51" y="49"/>
                  <a:pt x="51" y="49"/>
                  <a:pt x="51" y="49"/>
                </a:cubicBezTo>
                <a:cubicBezTo>
                  <a:pt x="50" y="47"/>
                  <a:pt x="50" y="47"/>
                  <a:pt x="50" y="47"/>
                </a:cubicBezTo>
                <a:cubicBezTo>
                  <a:pt x="50" y="47"/>
                  <a:pt x="50" y="47"/>
                  <a:pt x="50" y="46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47"/>
                  <a:pt x="50" y="47"/>
                  <a:pt x="50" y="47"/>
                </a:cubicBezTo>
                <a:cubicBezTo>
                  <a:pt x="50" y="48"/>
                  <a:pt x="50" y="48"/>
                  <a:pt x="50" y="49"/>
                </a:cubicBezTo>
                <a:cubicBezTo>
                  <a:pt x="47" y="58"/>
                  <a:pt x="47" y="58"/>
                  <a:pt x="47" y="58"/>
                </a:cubicBezTo>
                <a:lnTo>
                  <a:pt x="54" y="5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137"/>
          <p:cNvSpPr>
            <a:spLocks/>
          </p:cNvSpPr>
          <p:nvPr/>
        </p:nvSpPr>
        <p:spPr bwMode="auto">
          <a:xfrm>
            <a:off x="10364788" y="4296569"/>
            <a:ext cx="144463" cy="79375"/>
          </a:xfrm>
          <a:custGeom>
            <a:avLst/>
            <a:gdLst/>
            <a:ahLst/>
            <a:cxnLst>
              <a:cxn ang="0">
                <a:pos x="39" y="23"/>
              </a:cxn>
              <a:cxn ang="0">
                <a:pos x="3" y="23"/>
              </a:cxn>
              <a:cxn ang="0">
                <a:pos x="0" y="21"/>
              </a:cxn>
              <a:cxn ang="0">
                <a:pos x="1" y="19"/>
              </a:cxn>
              <a:cxn ang="0">
                <a:pos x="19" y="1"/>
              </a:cxn>
              <a:cxn ang="0">
                <a:pos x="21" y="0"/>
              </a:cxn>
              <a:cxn ang="0">
                <a:pos x="23" y="1"/>
              </a:cxn>
              <a:cxn ang="0">
                <a:pos x="41" y="19"/>
              </a:cxn>
              <a:cxn ang="0">
                <a:pos x="42" y="21"/>
              </a:cxn>
              <a:cxn ang="0">
                <a:pos x="39" y="23"/>
              </a:cxn>
            </a:cxnLst>
            <a:rect l="0" t="0" r="r" b="b"/>
            <a:pathLst>
              <a:path w="42" h="23">
                <a:moveTo>
                  <a:pt x="39" y="23"/>
                </a:moveTo>
                <a:cubicBezTo>
                  <a:pt x="3" y="23"/>
                  <a:pt x="3" y="23"/>
                  <a:pt x="3" y="23"/>
                </a:cubicBezTo>
                <a:cubicBezTo>
                  <a:pt x="2" y="23"/>
                  <a:pt x="0" y="22"/>
                  <a:pt x="0" y="21"/>
                </a:cubicBezTo>
                <a:cubicBezTo>
                  <a:pt x="0" y="20"/>
                  <a:pt x="1" y="19"/>
                  <a:pt x="1" y="19"/>
                </a:cubicBezTo>
                <a:cubicBezTo>
                  <a:pt x="19" y="1"/>
                  <a:pt x="19" y="1"/>
                  <a:pt x="19" y="1"/>
                </a:cubicBezTo>
                <a:cubicBezTo>
                  <a:pt x="20" y="0"/>
                  <a:pt x="20" y="0"/>
                  <a:pt x="21" y="0"/>
                </a:cubicBezTo>
                <a:cubicBezTo>
                  <a:pt x="22" y="0"/>
                  <a:pt x="22" y="0"/>
                  <a:pt x="23" y="1"/>
                </a:cubicBezTo>
                <a:cubicBezTo>
                  <a:pt x="41" y="19"/>
                  <a:pt x="41" y="19"/>
                  <a:pt x="41" y="19"/>
                </a:cubicBezTo>
                <a:cubicBezTo>
                  <a:pt x="41" y="19"/>
                  <a:pt x="42" y="20"/>
                  <a:pt x="42" y="21"/>
                </a:cubicBezTo>
                <a:cubicBezTo>
                  <a:pt x="42" y="22"/>
                  <a:pt x="40" y="23"/>
                  <a:pt x="39" y="23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138"/>
          <p:cNvSpPr>
            <a:spLocks/>
          </p:cNvSpPr>
          <p:nvPr/>
        </p:nvSpPr>
        <p:spPr bwMode="auto">
          <a:xfrm>
            <a:off x="1590675" y="4682331"/>
            <a:ext cx="141288" cy="79375"/>
          </a:xfrm>
          <a:custGeom>
            <a:avLst/>
            <a:gdLst/>
            <a:ahLst/>
            <a:cxnLst>
              <a:cxn ang="0">
                <a:pos x="38" y="23"/>
              </a:cxn>
              <a:cxn ang="0">
                <a:pos x="2" y="23"/>
              </a:cxn>
              <a:cxn ang="0">
                <a:pos x="0" y="21"/>
              </a:cxn>
              <a:cxn ang="0">
                <a:pos x="1" y="19"/>
              </a:cxn>
              <a:cxn ang="0">
                <a:pos x="19" y="1"/>
              </a:cxn>
              <a:cxn ang="0">
                <a:pos x="20" y="0"/>
              </a:cxn>
              <a:cxn ang="0">
                <a:pos x="22" y="1"/>
              </a:cxn>
              <a:cxn ang="0">
                <a:pos x="40" y="19"/>
              </a:cxn>
              <a:cxn ang="0">
                <a:pos x="41" y="21"/>
              </a:cxn>
              <a:cxn ang="0">
                <a:pos x="38" y="23"/>
              </a:cxn>
            </a:cxnLst>
            <a:rect l="0" t="0" r="r" b="b"/>
            <a:pathLst>
              <a:path w="41" h="23">
                <a:moveTo>
                  <a:pt x="38" y="23"/>
                </a:move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2"/>
                  <a:pt x="0" y="21"/>
                </a:cubicBezTo>
                <a:cubicBezTo>
                  <a:pt x="0" y="20"/>
                  <a:pt x="0" y="19"/>
                  <a:pt x="1" y="19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0"/>
                  <a:pt x="20" y="0"/>
                  <a:pt x="20" y="0"/>
                </a:cubicBezTo>
                <a:cubicBezTo>
                  <a:pt x="21" y="0"/>
                  <a:pt x="22" y="0"/>
                  <a:pt x="22" y="1"/>
                </a:cubicBezTo>
                <a:cubicBezTo>
                  <a:pt x="40" y="19"/>
                  <a:pt x="40" y="19"/>
                  <a:pt x="40" y="19"/>
                </a:cubicBezTo>
                <a:cubicBezTo>
                  <a:pt x="41" y="19"/>
                  <a:pt x="41" y="20"/>
                  <a:pt x="41" y="21"/>
                </a:cubicBezTo>
                <a:cubicBezTo>
                  <a:pt x="41" y="22"/>
                  <a:pt x="40" y="23"/>
                  <a:pt x="38" y="23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139"/>
          <p:cNvSpPr>
            <a:spLocks noEditPoints="1"/>
          </p:cNvSpPr>
          <p:nvPr/>
        </p:nvSpPr>
        <p:spPr bwMode="auto">
          <a:xfrm>
            <a:off x="2024063" y="4693444"/>
            <a:ext cx="168275" cy="209550"/>
          </a:xfrm>
          <a:custGeom>
            <a:avLst/>
            <a:gdLst/>
            <a:ahLst/>
            <a:cxnLst>
              <a:cxn ang="0">
                <a:pos x="49" y="10"/>
              </a:cxn>
              <a:cxn ang="0">
                <a:pos x="0" y="10"/>
              </a:cxn>
              <a:cxn ang="0">
                <a:pos x="0" y="8"/>
              </a:cxn>
              <a:cxn ang="0">
                <a:pos x="7" y="0"/>
              </a:cxn>
              <a:cxn ang="0">
                <a:pos x="41" y="0"/>
              </a:cxn>
              <a:cxn ang="0">
                <a:pos x="49" y="8"/>
              </a:cxn>
              <a:cxn ang="0">
                <a:pos x="49" y="10"/>
              </a:cxn>
              <a:cxn ang="0">
                <a:pos x="49" y="24"/>
              </a:cxn>
              <a:cxn ang="0">
                <a:pos x="0" y="24"/>
              </a:cxn>
              <a:cxn ang="0">
                <a:pos x="0" y="13"/>
              </a:cxn>
              <a:cxn ang="0">
                <a:pos x="49" y="13"/>
              </a:cxn>
              <a:cxn ang="0">
                <a:pos x="49" y="24"/>
              </a:cxn>
              <a:cxn ang="0">
                <a:pos x="49" y="37"/>
              </a:cxn>
              <a:cxn ang="0">
                <a:pos x="0" y="37"/>
              </a:cxn>
              <a:cxn ang="0">
                <a:pos x="0" y="27"/>
              </a:cxn>
              <a:cxn ang="0">
                <a:pos x="49" y="27"/>
              </a:cxn>
              <a:cxn ang="0">
                <a:pos x="49" y="37"/>
              </a:cxn>
              <a:cxn ang="0">
                <a:pos x="49" y="42"/>
              </a:cxn>
              <a:cxn ang="0">
                <a:pos x="41" y="50"/>
              </a:cxn>
              <a:cxn ang="0">
                <a:pos x="39" y="50"/>
              </a:cxn>
              <a:cxn ang="0">
                <a:pos x="29" y="61"/>
              </a:cxn>
              <a:cxn ang="0">
                <a:pos x="29" y="50"/>
              </a:cxn>
              <a:cxn ang="0">
                <a:pos x="7" y="50"/>
              </a:cxn>
              <a:cxn ang="0">
                <a:pos x="0" y="42"/>
              </a:cxn>
              <a:cxn ang="0">
                <a:pos x="0" y="40"/>
              </a:cxn>
              <a:cxn ang="0">
                <a:pos x="49" y="40"/>
              </a:cxn>
              <a:cxn ang="0">
                <a:pos x="49" y="42"/>
              </a:cxn>
            </a:cxnLst>
            <a:rect l="0" t="0" r="r" b="b"/>
            <a:pathLst>
              <a:path w="49" h="61">
                <a:moveTo>
                  <a:pt x="49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3" y="0"/>
                  <a:pt x="7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6" y="0"/>
                  <a:pt x="49" y="3"/>
                  <a:pt x="49" y="8"/>
                </a:cubicBezTo>
                <a:lnTo>
                  <a:pt x="49" y="10"/>
                </a:lnTo>
                <a:close/>
                <a:moveTo>
                  <a:pt x="49" y="24"/>
                </a:moveTo>
                <a:cubicBezTo>
                  <a:pt x="0" y="24"/>
                  <a:pt x="0" y="24"/>
                  <a:pt x="0" y="24"/>
                </a:cubicBezTo>
                <a:cubicBezTo>
                  <a:pt x="0" y="13"/>
                  <a:pt x="0" y="13"/>
                  <a:pt x="0" y="13"/>
                </a:cubicBezTo>
                <a:cubicBezTo>
                  <a:pt x="49" y="13"/>
                  <a:pt x="49" y="13"/>
                  <a:pt x="49" y="13"/>
                </a:cubicBezTo>
                <a:lnTo>
                  <a:pt x="49" y="24"/>
                </a:lnTo>
                <a:close/>
                <a:moveTo>
                  <a:pt x="49" y="37"/>
                </a:moveTo>
                <a:cubicBezTo>
                  <a:pt x="0" y="37"/>
                  <a:pt x="0" y="37"/>
                  <a:pt x="0" y="37"/>
                </a:cubicBezTo>
                <a:cubicBezTo>
                  <a:pt x="0" y="27"/>
                  <a:pt x="0" y="27"/>
                  <a:pt x="0" y="27"/>
                </a:cubicBezTo>
                <a:cubicBezTo>
                  <a:pt x="49" y="27"/>
                  <a:pt x="49" y="27"/>
                  <a:pt x="49" y="27"/>
                </a:cubicBezTo>
                <a:lnTo>
                  <a:pt x="49" y="37"/>
                </a:lnTo>
                <a:close/>
                <a:moveTo>
                  <a:pt x="49" y="42"/>
                </a:moveTo>
                <a:cubicBezTo>
                  <a:pt x="49" y="47"/>
                  <a:pt x="46" y="50"/>
                  <a:pt x="41" y="50"/>
                </a:cubicBezTo>
                <a:cubicBezTo>
                  <a:pt x="39" y="50"/>
                  <a:pt x="39" y="50"/>
                  <a:pt x="39" y="50"/>
                </a:cubicBezTo>
                <a:cubicBezTo>
                  <a:pt x="29" y="61"/>
                  <a:pt x="29" y="61"/>
                  <a:pt x="29" y="61"/>
                </a:cubicBezTo>
                <a:cubicBezTo>
                  <a:pt x="29" y="50"/>
                  <a:pt x="29" y="50"/>
                  <a:pt x="29" y="50"/>
                </a:cubicBezTo>
                <a:cubicBezTo>
                  <a:pt x="7" y="50"/>
                  <a:pt x="7" y="50"/>
                  <a:pt x="7" y="50"/>
                </a:cubicBezTo>
                <a:cubicBezTo>
                  <a:pt x="3" y="50"/>
                  <a:pt x="0" y="47"/>
                  <a:pt x="0" y="42"/>
                </a:cubicBezTo>
                <a:cubicBezTo>
                  <a:pt x="0" y="40"/>
                  <a:pt x="0" y="40"/>
                  <a:pt x="0" y="40"/>
                </a:cubicBezTo>
                <a:cubicBezTo>
                  <a:pt x="49" y="40"/>
                  <a:pt x="49" y="40"/>
                  <a:pt x="49" y="40"/>
                </a:cubicBezTo>
                <a:lnTo>
                  <a:pt x="49" y="42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140"/>
          <p:cNvSpPr>
            <a:spLocks noEditPoints="1"/>
          </p:cNvSpPr>
          <p:nvPr/>
        </p:nvSpPr>
        <p:spPr bwMode="auto">
          <a:xfrm>
            <a:off x="2514601" y="4672806"/>
            <a:ext cx="247650" cy="212725"/>
          </a:xfrm>
          <a:custGeom>
            <a:avLst/>
            <a:gdLst/>
            <a:ahLst/>
            <a:cxnLst>
              <a:cxn ang="0">
                <a:pos x="53" y="37"/>
              </a:cxn>
              <a:cxn ang="0">
                <a:pos x="36" y="50"/>
              </a:cxn>
              <a:cxn ang="0">
                <a:pos x="22" y="62"/>
              </a:cxn>
              <a:cxn ang="0">
                <a:pos x="9" y="51"/>
              </a:cxn>
              <a:cxn ang="0">
                <a:pos x="0" y="48"/>
              </a:cxn>
              <a:cxn ang="0">
                <a:pos x="0" y="30"/>
              </a:cxn>
              <a:cxn ang="0">
                <a:pos x="15" y="37"/>
              </a:cxn>
              <a:cxn ang="0">
                <a:pos x="22" y="35"/>
              </a:cxn>
              <a:cxn ang="0">
                <a:pos x="24" y="35"/>
              </a:cxn>
              <a:cxn ang="0">
                <a:pos x="35" y="19"/>
              </a:cxn>
              <a:cxn ang="0">
                <a:pos x="53" y="0"/>
              </a:cxn>
              <a:cxn ang="0">
                <a:pos x="72" y="19"/>
              </a:cxn>
              <a:cxn ang="0">
                <a:pos x="53" y="37"/>
              </a:cxn>
              <a:cxn ang="0">
                <a:pos x="22" y="38"/>
              </a:cxn>
              <a:cxn ang="0">
                <a:pos x="20" y="39"/>
              </a:cxn>
              <a:cxn ang="0">
                <a:pos x="24" y="40"/>
              </a:cxn>
              <a:cxn ang="0">
                <a:pos x="29" y="51"/>
              </a:cxn>
              <a:cxn ang="0">
                <a:pos x="18" y="55"/>
              </a:cxn>
              <a:cxn ang="0">
                <a:pos x="13" y="53"/>
              </a:cxn>
              <a:cxn ang="0">
                <a:pos x="22" y="59"/>
              </a:cxn>
              <a:cxn ang="0">
                <a:pos x="32" y="48"/>
              </a:cxn>
              <a:cxn ang="0">
                <a:pos x="22" y="38"/>
              </a:cxn>
              <a:cxn ang="0">
                <a:pos x="53" y="6"/>
              </a:cxn>
              <a:cxn ang="0">
                <a:pos x="41" y="19"/>
              </a:cxn>
              <a:cxn ang="0">
                <a:pos x="53" y="31"/>
              </a:cxn>
              <a:cxn ang="0">
                <a:pos x="66" y="19"/>
              </a:cxn>
              <a:cxn ang="0">
                <a:pos x="53" y="6"/>
              </a:cxn>
              <a:cxn ang="0">
                <a:pos x="53" y="28"/>
              </a:cxn>
              <a:cxn ang="0">
                <a:pos x="44" y="19"/>
              </a:cxn>
              <a:cxn ang="0">
                <a:pos x="53" y="9"/>
              </a:cxn>
              <a:cxn ang="0">
                <a:pos x="63" y="19"/>
              </a:cxn>
              <a:cxn ang="0">
                <a:pos x="53" y="28"/>
              </a:cxn>
            </a:cxnLst>
            <a:rect l="0" t="0" r="r" b="b"/>
            <a:pathLst>
              <a:path w="72" h="62">
                <a:moveTo>
                  <a:pt x="53" y="37"/>
                </a:moveTo>
                <a:cubicBezTo>
                  <a:pt x="36" y="50"/>
                  <a:pt x="36" y="50"/>
                  <a:pt x="36" y="50"/>
                </a:cubicBezTo>
                <a:cubicBezTo>
                  <a:pt x="35" y="57"/>
                  <a:pt x="29" y="62"/>
                  <a:pt x="22" y="62"/>
                </a:cubicBezTo>
                <a:cubicBezTo>
                  <a:pt x="16" y="62"/>
                  <a:pt x="10" y="58"/>
                  <a:pt x="9" y="51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30"/>
                  <a:pt x="0" y="30"/>
                  <a:pt x="0" y="30"/>
                </a:cubicBezTo>
                <a:cubicBezTo>
                  <a:pt x="15" y="37"/>
                  <a:pt x="15" y="37"/>
                  <a:pt x="15" y="37"/>
                </a:cubicBezTo>
                <a:cubicBezTo>
                  <a:pt x="17" y="36"/>
                  <a:pt x="20" y="35"/>
                  <a:pt x="22" y="35"/>
                </a:cubicBezTo>
                <a:cubicBezTo>
                  <a:pt x="23" y="35"/>
                  <a:pt x="23" y="35"/>
                  <a:pt x="24" y="35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9"/>
                  <a:pt x="43" y="0"/>
                  <a:pt x="53" y="0"/>
                </a:cubicBezTo>
                <a:cubicBezTo>
                  <a:pt x="64" y="0"/>
                  <a:pt x="72" y="9"/>
                  <a:pt x="72" y="19"/>
                </a:cubicBezTo>
                <a:cubicBezTo>
                  <a:pt x="72" y="29"/>
                  <a:pt x="64" y="37"/>
                  <a:pt x="53" y="37"/>
                </a:cubicBezTo>
                <a:close/>
                <a:moveTo>
                  <a:pt x="22" y="38"/>
                </a:moveTo>
                <a:cubicBezTo>
                  <a:pt x="22" y="38"/>
                  <a:pt x="21" y="39"/>
                  <a:pt x="20" y="39"/>
                </a:cubicBezTo>
                <a:cubicBezTo>
                  <a:pt x="24" y="40"/>
                  <a:pt x="24" y="40"/>
                  <a:pt x="24" y="40"/>
                </a:cubicBezTo>
                <a:cubicBezTo>
                  <a:pt x="28" y="42"/>
                  <a:pt x="30" y="47"/>
                  <a:pt x="29" y="51"/>
                </a:cubicBezTo>
                <a:cubicBezTo>
                  <a:pt x="27" y="55"/>
                  <a:pt x="22" y="57"/>
                  <a:pt x="18" y="55"/>
                </a:cubicBezTo>
                <a:cubicBezTo>
                  <a:pt x="17" y="55"/>
                  <a:pt x="15" y="54"/>
                  <a:pt x="13" y="53"/>
                </a:cubicBezTo>
                <a:cubicBezTo>
                  <a:pt x="15" y="56"/>
                  <a:pt x="18" y="59"/>
                  <a:pt x="22" y="59"/>
                </a:cubicBezTo>
                <a:cubicBezTo>
                  <a:pt x="28" y="59"/>
                  <a:pt x="32" y="54"/>
                  <a:pt x="32" y="48"/>
                </a:cubicBezTo>
                <a:cubicBezTo>
                  <a:pt x="32" y="43"/>
                  <a:pt x="28" y="38"/>
                  <a:pt x="22" y="38"/>
                </a:cubicBezTo>
                <a:close/>
                <a:moveTo>
                  <a:pt x="53" y="6"/>
                </a:moveTo>
                <a:cubicBezTo>
                  <a:pt x="47" y="6"/>
                  <a:pt x="41" y="12"/>
                  <a:pt x="41" y="19"/>
                </a:cubicBezTo>
                <a:cubicBezTo>
                  <a:pt x="41" y="26"/>
                  <a:pt x="47" y="31"/>
                  <a:pt x="53" y="31"/>
                </a:cubicBezTo>
                <a:cubicBezTo>
                  <a:pt x="60" y="31"/>
                  <a:pt x="66" y="26"/>
                  <a:pt x="66" y="19"/>
                </a:cubicBezTo>
                <a:cubicBezTo>
                  <a:pt x="66" y="12"/>
                  <a:pt x="60" y="6"/>
                  <a:pt x="53" y="6"/>
                </a:cubicBezTo>
                <a:close/>
                <a:moveTo>
                  <a:pt x="53" y="28"/>
                </a:moveTo>
                <a:cubicBezTo>
                  <a:pt x="48" y="28"/>
                  <a:pt x="44" y="24"/>
                  <a:pt x="44" y="19"/>
                </a:cubicBezTo>
                <a:cubicBezTo>
                  <a:pt x="44" y="13"/>
                  <a:pt x="48" y="9"/>
                  <a:pt x="53" y="9"/>
                </a:cubicBezTo>
                <a:cubicBezTo>
                  <a:pt x="59" y="9"/>
                  <a:pt x="63" y="13"/>
                  <a:pt x="63" y="19"/>
                </a:cubicBezTo>
                <a:cubicBezTo>
                  <a:pt x="63" y="24"/>
                  <a:pt x="59" y="28"/>
                  <a:pt x="53" y="2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141"/>
          <p:cNvSpPr>
            <a:spLocks noEditPoints="1"/>
          </p:cNvSpPr>
          <p:nvPr/>
        </p:nvSpPr>
        <p:spPr bwMode="auto">
          <a:xfrm>
            <a:off x="3009901" y="4672806"/>
            <a:ext cx="196850" cy="212725"/>
          </a:xfrm>
          <a:custGeom>
            <a:avLst/>
            <a:gdLst/>
            <a:ahLst/>
            <a:cxnLst>
              <a:cxn ang="0">
                <a:pos x="52" y="31"/>
              </a:cxn>
              <a:cxn ang="0">
                <a:pos x="52" y="47"/>
              </a:cxn>
              <a:cxn ang="0">
                <a:pos x="34" y="62"/>
              </a:cxn>
              <a:cxn ang="0">
                <a:pos x="16" y="47"/>
              </a:cxn>
              <a:cxn ang="0">
                <a:pos x="16" y="41"/>
              </a:cxn>
              <a:cxn ang="0">
                <a:pos x="0" y="26"/>
              </a:cxn>
              <a:cxn ang="0">
                <a:pos x="0" y="6"/>
              </a:cxn>
              <a:cxn ang="0">
                <a:pos x="3" y="3"/>
              </a:cxn>
              <a:cxn ang="0">
                <a:pos x="4" y="3"/>
              </a:cxn>
              <a:cxn ang="0">
                <a:pos x="8" y="0"/>
              </a:cxn>
              <a:cxn ang="0">
                <a:pos x="13" y="6"/>
              </a:cxn>
              <a:cxn ang="0">
                <a:pos x="8" y="11"/>
              </a:cxn>
              <a:cxn ang="0">
                <a:pos x="6" y="10"/>
              </a:cxn>
              <a:cxn ang="0">
                <a:pos x="6" y="26"/>
              </a:cxn>
              <a:cxn ang="0">
                <a:pos x="18" y="36"/>
              </a:cxn>
              <a:cxn ang="0">
                <a:pos x="31" y="26"/>
              </a:cxn>
              <a:cxn ang="0">
                <a:pos x="31" y="10"/>
              </a:cxn>
              <a:cxn ang="0">
                <a:pos x="29" y="11"/>
              </a:cxn>
              <a:cxn ang="0">
                <a:pos x="24" y="6"/>
              </a:cxn>
              <a:cxn ang="0">
                <a:pos x="29" y="0"/>
              </a:cxn>
              <a:cxn ang="0">
                <a:pos x="33" y="3"/>
              </a:cxn>
              <a:cxn ang="0">
                <a:pos x="34" y="3"/>
              </a:cxn>
              <a:cxn ang="0">
                <a:pos x="36" y="6"/>
              </a:cxn>
              <a:cxn ang="0">
                <a:pos x="36" y="26"/>
              </a:cxn>
              <a:cxn ang="0">
                <a:pos x="21" y="41"/>
              </a:cxn>
              <a:cxn ang="0">
                <a:pos x="21" y="47"/>
              </a:cxn>
              <a:cxn ang="0">
                <a:pos x="34" y="57"/>
              </a:cxn>
              <a:cxn ang="0">
                <a:pos x="47" y="47"/>
              </a:cxn>
              <a:cxn ang="0">
                <a:pos x="47" y="31"/>
              </a:cxn>
              <a:cxn ang="0">
                <a:pos x="42" y="24"/>
              </a:cxn>
              <a:cxn ang="0">
                <a:pos x="49" y="16"/>
              </a:cxn>
              <a:cxn ang="0">
                <a:pos x="57" y="24"/>
              </a:cxn>
              <a:cxn ang="0">
                <a:pos x="52" y="31"/>
              </a:cxn>
              <a:cxn ang="0">
                <a:pos x="49" y="21"/>
              </a:cxn>
              <a:cxn ang="0">
                <a:pos x="47" y="24"/>
              </a:cxn>
              <a:cxn ang="0">
                <a:pos x="49" y="26"/>
              </a:cxn>
              <a:cxn ang="0">
                <a:pos x="52" y="24"/>
              </a:cxn>
              <a:cxn ang="0">
                <a:pos x="49" y="21"/>
              </a:cxn>
            </a:cxnLst>
            <a:rect l="0" t="0" r="r" b="b"/>
            <a:pathLst>
              <a:path w="57" h="62">
                <a:moveTo>
                  <a:pt x="52" y="31"/>
                </a:moveTo>
                <a:cubicBezTo>
                  <a:pt x="52" y="47"/>
                  <a:pt x="52" y="47"/>
                  <a:pt x="52" y="47"/>
                </a:cubicBezTo>
                <a:cubicBezTo>
                  <a:pt x="52" y="55"/>
                  <a:pt x="44" y="62"/>
                  <a:pt x="34" y="62"/>
                </a:cubicBezTo>
                <a:cubicBezTo>
                  <a:pt x="24" y="62"/>
                  <a:pt x="16" y="55"/>
                  <a:pt x="16" y="47"/>
                </a:cubicBezTo>
                <a:cubicBezTo>
                  <a:pt x="16" y="41"/>
                  <a:pt x="16" y="41"/>
                  <a:pt x="16" y="41"/>
                </a:cubicBezTo>
                <a:cubicBezTo>
                  <a:pt x="7" y="40"/>
                  <a:pt x="0" y="34"/>
                  <a:pt x="0" y="26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2" y="3"/>
                  <a:pt x="3" y="3"/>
                </a:cubicBezTo>
                <a:cubicBezTo>
                  <a:pt x="3" y="3"/>
                  <a:pt x="3" y="3"/>
                  <a:pt x="4" y="3"/>
                </a:cubicBezTo>
                <a:cubicBezTo>
                  <a:pt x="5" y="2"/>
                  <a:pt x="6" y="0"/>
                  <a:pt x="8" y="0"/>
                </a:cubicBezTo>
                <a:cubicBezTo>
                  <a:pt x="11" y="0"/>
                  <a:pt x="13" y="3"/>
                  <a:pt x="13" y="6"/>
                </a:cubicBezTo>
                <a:cubicBezTo>
                  <a:pt x="13" y="8"/>
                  <a:pt x="11" y="11"/>
                  <a:pt x="8" y="11"/>
                </a:cubicBezTo>
                <a:cubicBezTo>
                  <a:pt x="7" y="11"/>
                  <a:pt x="6" y="10"/>
                  <a:pt x="6" y="10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32"/>
                  <a:pt x="11" y="36"/>
                  <a:pt x="18" y="36"/>
                </a:cubicBezTo>
                <a:cubicBezTo>
                  <a:pt x="26" y="36"/>
                  <a:pt x="31" y="32"/>
                  <a:pt x="31" y="26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0" y="11"/>
                  <a:pt x="29" y="11"/>
                </a:cubicBezTo>
                <a:cubicBezTo>
                  <a:pt x="26" y="11"/>
                  <a:pt x="24" y="8"/>
                  <a:pt x="24" y="6"/>
                </a:cubicBezTo>
                <a:cubicBezTo>
                  <a:pt x="24" y="3"/>
                  <a:pt x="26" y="0"/>
                  <a:pt x="29" y="0"/>
                </a:cubicBezTo>
                <a:cubicBezTo>
                  <a:pt x="31" y="0"/>
                  <a:pt x="32" y="2"/>
                  <a:pt x="33" y="3"/>
                </a:cubicBezTo>
                <a:cubicBezTo>
                  <a:pt x="33" y="3"/>
                  <a:pt x="34" y="3"/>
                  <a:pt x="34" y="3"/>
                </a:cubicBezTo>
                <a:cubicBezTo>
                  <a:pt x="35" y="3"/>
                  <a:pt x="36" y="4"/>
                  <a:pt x="36" y="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34"/>
                  <a:pt x="30" y="40"/>
                  <a:pt x="21" y="41"/>
                </a:cubicBezTo>
                <a:cubicBezTo>
                  <a:pt x="21" y="47"/>
                  <a:pt x="21" y="47"/>
                  <a:pt x="21" y="47"/>
                </a:cubicBezTo>
                <a:cubicBezTo>
                  <a:pt x="21" y="52"/>
                  <a:pt x="27" y="57"/>
                  <a:pt x="34" y="57"/>
                </a:cubicBezTo>
                <a:cubicBezTo>
                  <a:pt x="41" y="57"/>
                  <a:pt x="47" y="52"/>
                  <a:pt x="47" y="47"/>
                </a:cubicBezTo>
                <a:cubicBezTo>
                  <a:pt x="47" y="31"/>
                  <a:pt x="47" y="31"/>
                  <a:pt x="47" y="31"/>
                </a:cubicBezTo>
                <a:cubicBezTo>
                  <a:pt x="44" y="30"/>
                  <a:pt x="42" y="27"/>
                  <a:pt x="42" y="24"/>
                </a:cubicBezTo>
                <a:cubicBezTo>
                  <a:pt x="42" y="19"/>
                  <a:pt x="45" y="16"/>
                  <a:pt x="49" y="16"/>
                </a:cubicBezTo>
                <a:cubicBezTo>
                  <a:pt x="54" y="16"/>
                  <a:pt x="57" y="19"/>
                  <a:pt x="57" y="24"/>
                </a:cubicBezTo>
                <a:cubicBezTo>
                  <a:pt x="57" y="27"/>
                  <a:pt x="55" y="30"/>
                  <a:pt x="52" y="31"/>
                </a:cubicBezTo>
                <a:close/>
                <a:moveTo>
                  <a:pt x="49" y="21"/>
                </a:moveTo>
                <a:cubicBezTo>
                  <a:pt x="48" y="21"/>
                  <a:pt x="47" y="22"/>
                  <a:pt x="47" y="24"/>
                </a:cubicBezTo>
                <a:cubicBezTo>
                  <a:pt x="47" y="25"/>
                  <a:pt x="48" y="26"/>
                  <a:pt x="49" y="26"/>
                </a:cubicBezTo>
                <a:cubicBezTo>
                  <a:pt x="51" y="26"/>
                  <a:pt x="52" y="25"/>
                  <a:pt x="52" y="24"/>
                </a:cubicBezTo>
                <a:cubicBezTo>
                  <a:pt x="52" y="22"/>
                  <a:pt x="51" y="21"/>
                  <a:pt x="49" y="2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142"/>
          <p:cNvSpPr>
            <a:spLocks noEditPoints="1"/>
          </p:cNvSpPr>
          <p:nvPr/>
        </p:nvSpPr>
        <p:spPr bwMode="auto">
          <a:xfrm>
            <a:off x="3505201" y="4672806"/>
            <a:ext cx="209550" cy="212725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0" y="31"/>
              </a:cxn>
              <a:cxn ang="0">
                <a:pos x="31" y="0"/>
              </a:cxn>
              <a:cxn ang="0">
                <a:pos x="61" y="31"/>
              </a:cxn>
              <a:cxn ang="0">
                <a:pos x="31" y="62"/>
              </a:cxn>
              <a:cxn ang="0">
                <a:pos x="38" y="28"/>
              </a:cxn>
              <a:cxn ang="0">
                <a:pos x="38" y="25"/>
              </a:cxn>
              <a:cxn ang="0">
                <a:pos x="30" y="18"/>
              </a:cxn>
              <a:cxn ang="0">
                <a:pos x="22" y="25"/>
              </a:cxn>
              <a:cxn ang="0">
                <a:pos x="22" y="37"/>
              </a:cxn>
              <a:cxn ang="0">
                <a:pos x="21" y="39"/>
              </a:cxn>
              <a:cxn ang="0">
                <a:pos x="19" y="37"/>
              </a:cxn>
              <a:cxn ang="0">
                <a:pos x="19" y="32"/>
              </a:cxn>
              <a:cxn ang="0">
                <a:pos x="13" y="32"/>
              </a:cxn>
              <a:cxn ang="0">
                <a:pos x="13" y="37"/>
              </a:cxn>
              <a:cxn ang="0">
                <a:pos x="21" y="45"/>
              </a:cxn>
              <a:cxn ang="0">
                <a:pos x="28" y="37"/>
              </a:cxn>
              <a:cxn ang="0">
                <a:pos x="28" y="26"/>
              </a:cxn>
              <a:cxn ang="0">
                <a:pos x="30" y="24"/>
              </a:cxn>
              <a:cxn ang="0">
                <a:pos x="32" y="26"/>
              </a:cxn>
              <a:cxn ang="0">
                <a:pos x="32" y="28"/>
              </a:cxn>
              <a:cxn ang="0">
                <a:pos x="35" y="29"/>
              </a:cxn>
              <a:cxn ang="0">
                <a:pos x="38" y="28"/>
              </a:cxn>
              <a:cxn ang="0">
                <a:pos x="48" y="32"/>
              </a:cxn>
              <a:cxn ang="0">
                <a:pos x="42" y="32"/>
              </a:cxn>
              <a:cxn ang="0">
                <a:pos x="42" y="37"/>
              </a:cxn>
              <a:cxn ang="0">
                <a:pos x="40" y="39"/>
              </a:cxn>
              <a:cxn ang="0">
                <a:pos x="38" y="37"/>
              </a:cxn>
              <a:cxn ang="0">
                <a:pos x="38" y="32"/>
              </a:cxn>
              <a:cxn ang="0">
                <a:pos x="35" y="33"/>
              </a:cxn>
              <a:cxn ang="0">
                <a:pos x="32" y="32"/>
              </a:cxn>
              <a:cxn ang="0">
                <a:pos x="32" y="37"/>
              </a:cxn>
              <a:cxn ang="0">
                <a:pos x="40" y="45"/>
              </a:cxn>
              <a:cxn ang="0">
                <a:pos x="48" y="37"/>
              </a:cxn>
              <a:cxn ang="0">
                <a:pos x="48" y="32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8" y="28"/>
                </a:moveTo>
                <a:cubicBezTo>
                  <a:pt x="38" y="25"/>
                  <a:pt x="38" y="25"/>
                  <a:pt x="38" y="25"/>
                </a:cubicBezTo>
                <a:cubicBezTo>
                  <a:pt x="38" y="21"/>
                  <a:pt x="35" y="18"/>
                  <a:pt x="30" y="18"/>
                </a:cubicBezTo>
                <a:cubicBezTo>
                  <a:pt x="26" y="18"/>
                  <a:pt x="22" y="21"/>
                  <a:pt x="22" y="25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38"/>
                  <a:pt x="22" y="39"/>
                  <a:pt x="21" y="39"/>
                </a:cubicBezTo>
                <a:cubicBezTo>
                  <a:pt x="19" y="39"/>
                  <a:pt x="19" y="38"/>
                  <a:pt x="19" y="37"/>
                </a:cubicBezTo>
                <a:cubicBezTo>
                  <a:pt x="19" y="32"/>
                  <a:pt x="19" y="32"/>
                  <a:pt x="19" y="32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41"/>
                  <a:pt x="16" y="45"/>
                  <a:pt x="21" y="45"/>
                </a:cubicBezTo>
                <a:cubicBezTo>
                  <a:pt x="25" y="45"/>
                  <a:pt x="28" y="41"/>
                  <a:pt x="28" y="37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5"/>
                  <a:pt x="29" y="24"/>
                  <a:pt x="30" y="24"/>
                </a:cubicBezTo>
                <a:cubicBezTo>
                  <a:pt x="31" y="24"/>
                  <a:pt x="32" y="25"/>
                  <a:pt x="32" y="26"/>
                </a:cubicBezTo>
                <a:cubicBezTo>
                  <a:pt x="32" y="28"/>
                  <a:pt x="32" y="28"/>
                  <a:pt x="32" y="28"/>
                </a:cubicBezTo>
                <a:cubicBezTo>
                  <a:pt x="35" y="29"/>
                  <a:pt x="35" y="29"/>
                  <a:pt x="35" y="29"/>
                </a:cubicBezTo>
                <a:lnTo>
                  <a:pt x="38" y="28"/>
                </a:lnTo>
                <a:close/>
                <a:moveTo>
                  <a:pt x="48" y="32"/>
                </a:moveTo>
                <a:cubicBezTo>
                  <a:pt x="42" y="32"/>
                  <a:pt x="42" y="32"/>
                  <a:pt x="42" y="32"/>
                </a:cubicBezTo>
                <a:cubicBezTo>
                  <a:pt x="42" y="37"/>
                  <a:pt x="42" y="37"/>
                  <a:pt x="42" y="37"/>
                </a:cubicBezTo>
                <a:cubicBezTo>
                  <a:pt x="42" y="38"/>
                  <a:pt x="41" y="39"/>
                  <a:pt x="40" y="39"/>
                </a:cubicBezTo>
                <a:cubicBezTo>
                  <a:pt x="39" y="39"/>
                  <a:pt x="38" y="38"/>
                  <a:pt x="38" y="37"/>
                </a:cubicBezTo>
                <a:cubicBezTo>
                  <a:pt x="38" y="32"/>
                  <a:pt x="38" y="32"/>
                  <a:pt x="38" y="32"/>
                </a:cubicBezTo>
                <a:cubicBezTo>
                  <a:pt x="35" y="33"/>
                  <a:pt x="35" y="33"/>
                  <a:pt x="35" y="33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41"/>
                  <a:pt x="36" y="45"/>
                  <a:pt x="40" y="45"/>
                </a:cubicBezTo>
                <a:cubicBezTo>
                  <a:pt x="44" y="45"/>
                  <a:pt x="48" y="41"/>
                  <a:pt x="48" y="37"/>
                </a:cubicBezTo>
                <a:cubicBezTo>
                  <a:pt x="48" y="37"/>
                  <a:pt x="48" y="37"/>
                  <a:pt x="48" y="3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143"/>
          <p:cNvSpPr>
            <a:spLocks noEditPoints="1"/>
          </p:cNvSpPr>
          <p:nvPr/>
        </p:nvSpPr>
        <p:spPr bwMode="auto">
          <a:xfrm>
            <a:off x="4000501" y="4675981"/>
            <a:ext cx="209550" cy="192088"/>
          </a:xfrm>
          <a:custGeom>
            <a:avLst/>
            <a:gdLst/>
            <a:ahLst/>
            <a:cxnLst>
              <a:cxn ang="0">
                <a:pos x="36" y="56"/>
              </a:cxn>
              <a:cxn ang="0">
                <a:pos x="26" y="56"/>
              </a:cxn>
              <a:cxn ang="0">
                <a:pos x="19" y="46"/>
              </a:cxn>
              <a:cxn ang="0">
                <a:pos x="18" y="44"/>
              </a:cxn>
              <a:cxn ang="0">
                <a:pos x="18" y="43"/>
              </a:cxn>
              <a:cxn ang="0">
                <a:pos x="18" y="43"/>
              </a:cxn>
              <a:cxn ang="0">
                <a:pos x="18" y="44"/>
              </a:cxn>
              <a:cxn ang="0">
                <a:pos x="17" y="46"/>
              </a:cxn>
              <a:cxn ang="0">
                <a:pos x="10" y="56"/>
              </a:cxn>
              <a:cxn ang="0">
                <a:pos x="0" y="56"/>
              </a:cxn>
              <a:cxn ang="0">
                <a:pos x="0" y="49"/>
              </a:cxn>
              <a:cxn ang="0">
                <a:pos x="5" y="49"/>
              </a:cxn>
              <a:cxn ang="0">
                <a:pos x="13" y="38"/>
              </a:cxn>
              <a:cxn ang="0">
                <a:pos x="6" y="27"/>
              </a:cxn>
              <a:cxn ang="0">
                <a:pos x="0" y="27"/>
              </a:cxn>
              <a:cxn ang="0">
                <a:pos x="0" y="20"/>
              </a:cxn>
              <a:cxn ang="0">
                <a:pos x="11" y="20"/>
              </a:cxn>
              <a:cxn ang="0">
                <a:pos x="17" y="29"/>
              </a:cxn>
              <a:cxn ang="0">
                <a:pos x="18" y="31"/>
              </a:cxn>
              <a:cxn ang="0">
                <a:pos x="18" y="32"/>
              </a:cxn>
              <a:cxn ang="0">
                <a:pos x="18" y="32"/>
              </a:cxn>
              <a:cxn ang="0">
                <a:pos x="19" y="31"/>
              </a:cxn>
              <a:cxn ang="0">
                <a:pos x="20" y="29"/>
              </a:cxn>
              <a:cxn ang="0">
                <a:pos x="25" y="20"/>
              </a:cxn>
              <a:cxn ang="0">
                <a:pos x="36" y="20"/>
              </a:cxn>
              <a:cxn ang="0">
                <a:pos x="36" y="27"/>
              </a:cxn>
              <a:cxn ang="0">
                <a:pos x="31" y="27"/>
              </a:cxn>
              <a:cxn ang="0">
                <a:pos x="23" y="37"/>
              </a:cxn>
              <a:cxn ang="0">
                <a:pos x="31" y="49"/>
              </a:cxn>
              <a:cxn ang="0">
                <a:pos x="36" y="49"/>
              </a:cxn>
              <a:cxn ang="0">
                <a:pos x="36" y="56"/>
              </a:cxn>
              <a:cxn ang="0">
                <a:pos x="61" y="30"/>
              </a:cxn>
              <a:cxn ang="0">
                <a:pos x="41" y="30"/>
              </a:cxn>
              <a:cxn ang="0">
                <a:pos x="41" y="29"/>
              </a:cxn>
              <a:cxn ang="0">
                <a:pos x="40" y="27"/>
              </a:cxn>
              <a:cxn ang="0">
                <a:pos x="54" y="10"/>
              </a:cxn>
              <a:cxn ang="0">
                <a:pos x="50" y="6"/>
              </a:cxn>
              <a:cxn ang="0">
                <a:pos x="47" y="8"/>
              </a:cxn>
              <a:cxn ang="0">
                <a:pos x="45" y="9"/>
              </a:cxn>
              <a:cxn ang="0">
                <a:pos x="41" y="6"/>
              </a:cxn>
              <a:cxn ang="0">
                <a:pos x="43" y="3"/>
              </a:cxn>
              <a:cxn ang="0">
                <a:pos x="51" y="0"/>
              </a:cxn>
              <a:cxn ang="0">
                <a:pos x="61" y="9"/>
              </a:cxn>
              <a:cxn ang="0">
                <a:pos x="47" y="25"/>
              </a:cxn>
              <a:cxn ang="0">
                <a:pos x="56" y="25"/>
              </a:cxn>
              <a:cxn ang="0">
                <a:pos x="56" y="22"/>
              </a:cxn>
              <a:cxn ang="0">
                <a:pos x="61" y="22"/>
              </a:cxn>
              <a:cxn ang="0">
                <a:pos x="61" y="30"/>
              </a:cxn>
            </a:cxnLst>
            <a:rect l="0" t="0" r="r" b="b"/>
            <a:pathLst>
              <a:path w="61" h="56">
                <a:moveTo>
                  <a:pt x="36" y="56"/>
                </a:moveTo>
                <a:cubicBezTo>
                  <a:pt x="26" y="56"/>
                  <a:pt x="26" y="56"/>
                  <a:pt x="26" y="56"/>
                </a:cubicBezTo>
                <a:cubicBezTo>
                  <a:pt x="19" y="46"/>
                  <a:pt x="19" y="46"/>
                  <a:pt x="19" y="46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4"/>
                  <a:pt x="18" y="44"/>
                  <a:pt x="18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18" y="44"/>
                  <a:pt x="18" y="44"/>
                  <a:pt x="18" y="44"/>
                </a:cubicBezTo>
                <a:cubicBezTo>
                  <a:pt x="17" y="45"/>
                  <a:pt x="17" y="45"/>
                  <a:pt x="17" y="46"/>
                </a:cubicBezTo>
                <a:cubicBezTo>
                  <a:pt x="10" y="56"/>
                  <a:pt x="10" y="56"/>
                  <a:pt x="1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49"/>
                  <a:pt x="0" y="49"/>
                  <a:pt x="0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13" y="38"/>
                  <a:pt x="13" y="38"/>
                  <a:pt x="13" y="38"/>
                </a:cubicBezTo>
                <a:cubicBezTo>
                  <a:pt x="6" y="27"/>
                  <a:pt x="6" y="27"/>
                  <a:pt x="6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30"/>
                  <a:pt x="17" y="30"/>
                  <a:pt x="18" y="31"/>
                </a:cubicBezTo>
                <a:cubicBezTo>
                  <a:pt x="18" y="31"/>
                  <a:pt x="18" y="31"/>
                  <a:pt x="18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31"/>
                  <a:pt x="18" y="31"/>
                  <a:pt x="19" y="31"/>
                </a:cubicBezTo>
                <a:cubicBezTo>
                  <a:pt x="20" y="29"/>
                  <a:pt x="20" y="29"/>
                  <a:pt x="20" y="29"/>
                </a:cubicBezTo>
                <a:cubicBezTo>
                  <a:pt x="25" y="20"/>
                  <a:pt x="25" y="20"/>
                  <a:pt x="25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7"/>
                  <a:pt x="36" y="27"/>
                  <a:pt x="36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23" y="37"/>
                  <a:pt x="23" y="37"/>
                  <a:pt x="23" y="37"/>
                </a:cubicBezTo>
                <a:cubicBezTo>
                  <a:pt x="31" y="49"/>
                  <a:pt x="31" y="49"/>
                  <a:pt x="31" y="49"/>
                </a:cubicBezTo>
                <a:cubicBezTo>
                  <a:pt x="36" y="49"/>
                  <a:pt x="36" y="49"/>
                  <a:pt x="36" y="49"/>
                </a:cubicBezTo>
                <a:lnTo>
                  <a:pt x="36" y="56"/>
                </a:lnTo>
                <a:close/>
                <a:moveTo>
                  <a:pt x="61" y="30"/>
                </a:moveTo>
                <a:cubicBezTo>
                  <a:pt x="41" y="30"/>
                  <a:pt x="41" y="30"/>
                  <a:pt x="41" y="30"/>
                </a:cubicBezTo>
                <a:cubicBezTo>
                  <a:pt x="41" y="29"/>
                  <a:pt x="41" y="29"/>
                  <a:pt x="41" y="29"/>
                </a:cubicBezTo>
                <a:cubicBezTo>
                  <a:pt x="41" y="29"/>
                  <a:pt x="40" y="28"/>
                  <a:pt x="40" y="27"/>
                </a:cubicBezTo>
                <a:cubicBezTo>
                  <a:pt x="40" y="16"/>
                  <a:pt x="54" y="15"/>
                  <a:pt x="54" y="10"/>
                </a:cubicBezTo>
                <a:cubicBezTo>
                  <a:pt x="54" y="8"/>
                  <a:pt x="53" y="6"/>
                  <a:pt x="50" y="6"/>
                </a:cubicBezTo>
                <a:cubicBezTo>
                  <a:pt x="49" y="6"/>
                  <a:pt x="48" y="7"/>
                  <a:pt x="47" y="8"/>
                </a:cubicBezTo>
                <a:cubicBezTo>
                  <a:pt x="46" y="8"/>
                  <a:pt x="46" y="9"/>
                  <a:pt x="45" y="9"/>
                </a:cubicBezTo>
                <a:cubicBezTo>
                  <a:pt x="41" y="6"/>
                  <a:pt x="41" y="6"/>
                  <a:pt x="41" y="6"/>
                </a:cubicBezTo>
                <a:cubicBezTo>
                  <a:pt x="42" y="5"/>
                  <a:pt x="42" y="4"/>
                  <a:pt x="43" y="3"/>
                </a:cubicBezTo>
                <a:cubicBezTo>
                  <a:pt x="45" y="2"/>
                  <a:pt x="48" y="0"/>
                  <a:pt x="51" y="0"/>
                </a:cubicBezTo>
                <a:cubicBezTo>
                  <a:pt x="57" y="0"/>
                  <a:pt x="61" y="4"/>
                  <a:pt x="61" y="9"/>
                </a:cubicBezTo>
                <a:cubicBezTo>
                  <a:pt x="61" y="19"/>
                  <a:pt x="48" y="19"/>
                  <a:pt x="47" y="25"/>
                </a:cubicBezTo>
                <a:cubicBezTo>
                  <a:pt x="56" y="25"/>
                  <a:pt x="56" y="25"/>
                  <a:pt x="56" y="25"/>
                </a:cubicBezTo>
                <a:cubicBezTo>
                  <a:pt x="56" y="22"/>
                  <a:pt x="56" y="22"/>
                  <a:pt x="56" y="22"/>
                </a:cubicBezTo>
                <a:cubicBezTo>
                  <a:pt x="61" y="22"/>
                  <a:pt x="61" y="22"/>
                  <a:pt x="61" y="22"/>
                </a:cubicBezTo>
                <a:lnTo>
                  <a:pt x="61" y="3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144"/>
          <p:cNvSpPr>
            <a:spLocks noEditPoints="1"/>
          </p:cNvSpPr>
          <p:nvPr/>
        </p:nvSpPr>
        <p:spPr bwMode="auto">
          <a:xfrm>
            <a:off x="4494213" y="4693444"/>
            <a:ext cx="247650" cy="192088"/>
          </a:xfrm>
          <a:custGeom>
            <a:avLst/>
            <a:gdLst/>
            <a:ahLst/>
            <a:cxnLst>
              <a:cxn ang="0">
                <a:pos x="67" y="55"/>
              </a:cxn>
              <a:cxn ang="0">
                <a:pos x="65" y="56"/>
              </a:cxn>
              <a:cxn ang="0">
                <a:pos x="8" y="56"/>
              </a:cxn>
              <a:cxn ang="0">
                <a:pos x="6" y="55"/>
              </a:cxn>
              <a:cxn ang="0">
                <a:pos x="0" y="36"/>
              </a:cxn>
              <a:cxn ang="0">
                <a:pos x="36" y="0"/>
              </a:cxn>
              <a:cxn ang="0">
                <a:pos x="72" y="36"/>
              </a:cxn>
              <a:cxn ang="0">
                <a:pos x="67" y="55"/>
              </a:cxn>
              <a:cxn ang="0">
                <a:pos x="11" y="30"/>
              </a:cxn>
              <a:cxn ang="0">
                <a:pos x="6" y="36"/>
              </a:cxn>
              <a:cxn ang="0">
                <a:pos x="11" y="41"/>
              </a:cxn>
              <a:cxn ang="0">
                <a:pos x="16" y="36"/>
              </a:cxn>
              <a:cxn ang="0">
                <a:pos x="11" y="30"/>
              </a:cxn>
              <a:cxn ang="0">
                <a:pos x="18" y="12"/>
              </a:cxn>
              <a:cxn ang="0">
                <a:pos x="13" y="18"/>
              </a:cxn>
              <a:cxn ang="0">
                <a:pos x="18" y="23"/>
              </a:cxn>
              <a:cxn ang="0">
                <a:pos x="24" y="18"/>
              </a:cxn>
              <a:cxn ang="0">
                <a:pos x="18" y="12"/>
              </a:cxn>
              <a:cxn ang="0">
                <a:pos x="45" y="22"/>
              </a:cxn>
              <a:cxn ang="0">
                <a:pos x="43" y="18"/>
              </a:cxn>
              <a:cxn ang="0">
                <a:pos x="40" y="20"/>
              </a:cxn>
              <a:cxn ang="0">
                <a:pos x="36" y="36"/>
              </a:cxn>
              <a:cxn ang="0">
                <a:pos x="29" y="41"/>
              </a:cxn>
              <a:cxn ang="0">
                <a:pos x="34" y="51"/>
              </a:cxn>
              <a:cxn ang="0">
                <a:pos x="44" y="45"/>
              </a:cxn>
              <a:cxn ang="0">
                <a:pos x="41" y="37"/>
              </a:cxn>
              <a:cxn ang="0">
                <a:pos x="45" y="22"/>
              </a:cxn>
              <a:cxn ang="0">
                <a:pos x="36" y="5"/>
              </a:cxn>
              <a:cxn ang="0">
                <a:pos x="31" y="10"/>
              </a:cxn>
              <a:cxn ang="0">
                <a:pos x="36" y="15"/>
              </a:cxn>
              <a:cxn ang="0">
                <a:pos x="42" y="10"/>
              </a:cxn>
              <a:cxn ang="0">
                <a:pos x="36" y="5"/>
              </a:cxn>
              <a:cxn ang="0">
                <a:pos x="54" y="12"/>
              </a:cxn>
              <a:cxn ang="0">
                <a:pos x="49" y="18"/>
              </a:cxn>
              <a:cxn ang="0">
                <a:pos x="54" y="23"/>
              </a:cxn>
              <a:cxn ang="0">
                <a:pos x="60" y="18"/>
              </a:cxn>
              <a:cxn ang="0">
                <a:pos x="54" y="12"/>
              </a:cxn>
              <a:cxn ang="0">
                <a:pos x="62" y="30"/>
              </a:cxn>
              <a:cxn ang="0">
                <a:pos x="57" y="36"/>
              </a:cxn>
              <a:cxn ang="0">
                <a:pos x="62" y="41"/>
              </a:cxn>
              <a:cxn ang="0">
                <a:pos x="67" y="36"/>
              </a:cxn>
              <a:cxn ang="0">
                <a:pos x="62" y="30"/>
              </a:cxn>
            </a:cxnLst>
            <a:rect l="0" t="0" r="r" b="b"/>
            <a:pathLst>
              <a:path w="72" h="56">
                <a:moveTo>
                  <a:pt x="67" y="55"/>
                </a:moveTo>
                <a:cubicBezTo>
                  <a:pt x="66" y="56"/>
                  <a:pt x="66" y="56"/>
                  <a:pt x="65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7" y="56"/>
                  <a:pt x="7" y="56"/>
                  <a:pt x="6" y="55"/>
                </a:cubicBezTo>
                <a:cubicBezTo>
                  <a:pt x="2" y="49"/>
                  <a:pt x="0" y="42"/>
                  <a:pt x="0" y="36"/>
                </a:cubicBezTo>
                <a:cubicBezTo>
                  <a:pt x="0" y="16"/>
                  <a:pt x="17" y="0"/>
                  <a:pt x="36" y="0"/>
                </a:cubicBezTo>
                <a:cubicBezTo>
                  <a:pt x="56" y="0"/>
                  <a:pt x="72" y="16"/>
                  <a:pt x="72" y="36"/>
                </a:cubicBezTo>
                <a:cubicBezTo>
                  <a:pt x="72" y="42"/>
                  <a:pt x="70" y="49"/>
                  <a:pt x="67" y="55"/>
                </a:cubicBezTo>
                <a:close/>
                <a:moveTo>
                  <a:pt x="11" y="30"/>
                </a:moveTo>
                <a:cubicBezTo>
                  <a:pt x="8" y="30"/>
                  <a:pt x="6" y="33"/>
                  <a:pt x="6" y="36"/>
                </a:cubicBezTo>
                <a:cubicBezTo>
                  <a:pt x="6" y="38"/>
                  <a:pt x="8" y="41"/>
                  <a:pt x="11" y="41"/>
                </a:cubicBezTo>
                <a:cubicBezTo>
                  <a:pt x="14" y="41"/>
                  <a:pt x="16" y="38"/>
                  <a:pt x="16" y="36"/>
                </a:cubicBezTo>
                <a:cubicBezTo>
                  <a:pt x="16" y="33"/>
                  <a:pt x="14" y="30"/>
                  <a:pt x="11" y="30"/>
                </a:cubicBezTo>
                <a:close/>
                <a:moveTo>
                  <a:pt x="18" y="12"/>
                </a:moveTo>
                <a:cubicBezTo>
                  <a:pt x="16" y="12"/>
                  <a:pt x="13" y="15"/>
                  <a:pt x="13" y="18"/>
                </a:cubicBezTo>
                <a:cubicBezTo>
                  <a:pt x="13" y="20"/>
                  <a:pt x="16" y="23"/>
                  <a:pt x="18" y="23"/>
                </a:cubicBezTo>
                <a:cubicBezTo>
                  <a:pt x="21" y="23"/>
                  <a:pt x="24" y="20"/>
                  <a:pt x="24" y="18"/>
                </a:cubicBezTo>
                <a:cubicBezTo>
                  <a:pt x="24" y="15"/>
                  <a:pt x="21" y="12"/>
                  <a:pt x="18" y="12"/>
                </a:cubicBezTo>
                <a:close/>
                <a:moveTo>
                  <a:pt x="45" y="22"/>
                </a:moveTo>
                <a:cubicBezTo>
                  <a:pt x="45" y="20"/>
                  <a:pt x="44" y="19"/>
                  <a:pt x="43" y="18"/>
                </a:cubicBezTo>
                <a:cubicBezTo>
                  <a:pt x="42" y="18"/>
                  <a:pt x="40" y="19"/>
                  <a:pt x="40" y="20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30" y="38"/>
                  <a:pt x="29" y="41"/>
                </a:cubicBezTo>
                <a:cubicBezTo>
                  <a:pt x="28" y="45"/>
                  <a:pt x="30" y="50"/>
                  <a:pt x="34" y="51"/>
                </a:cubicBezTo>
                <a:cubicBezTo>
                  <a:pt x="39" y="52"/>
                  <a:pt x="43" y="49"/>
                  <a:pt x="44" y="45"/>
                </a:cubicBezTo>
                <a:cubicBezTo>
                  <a:pt x="45" y="42"/>
                  <a:pt x="43" y="39"/>
                  <a:pt x="41" y="37"/>
                </a:cubicBezTo>
                <a:lnTo>
                  <a:pt x="45" y="22"/>
                </a:lnTo>
                <a:close/>
                <a:moveTo>
                  <a:pt x="36" y="5"/>
                </a:moveTo>
                <a:cubicBezTo>
                  <a:pt x="34" y="5"/>
                  <a:pt x="31" y="7"/>
                  <a:pt x="31" y="10"/>
                </a:cubicBezTo>
                <a:cubicBezTo>
                  <a:pt x="31" y="13"/>
                  <a:pt x="34" y="15"/>
                  <a:pt x="36" y="15"/>
                </a:cubicBezTo>
                <a:cubicBezTo>
                  <a:pt x="39" y="15"/>
                  <a:pt x="42" y="13"/>
                  <a:pt x="42" y="10"/>
                </a:cubicBezTo>
                <a:cubicBezTo>
                  <a:pt x="42" y="7"/>
                  <a:pt x="39" y="5"/>
                  <a:pt x="36" y="5"/>
                </a:cubicBezTo>
                <a:close/>
                <a:moveTo>
                  <a:pt x="54" y="12"/>
                </a:moveTo>
                <a:cubicBezTo>
                  <a:pt x="52" y="12"/>
                  <a:pt x="49" y="15"/>
                  <a:pt x="49" y="18"/>
                </a:cubicBezTo>
                <a:cubicBezTo>
                  <a:pt x="49" y="20"/>
                  <a:pt x="52" y="23"/>
                  <a:pt x="54" y="23"/>
                </a:cubicBezTo>
                <a:cubicBezTo>
                  <a:pt x="57" y="23"/>
                  <a:pt x="60" y="20"/>
                  <a:pt x="60" y="18"/>
                </a:cubicBezTo>
                <a:cubicBezTo>
                  <a:pt x="60" y="15"/>
                  <a:pt x="57" y="12"/>
                  <a:pt x="54" y="12"/>
                </a:cubicBezTo>
                <a:close/>
                <a:moveTo>
                  <a:pt x="62" y="30"/>
                </a:moveTo>
                <a:cubicBezTo>
                  <a:pt x="59" y="30"/>
                  <a:pt x="57" y="33"/>
                  <a:pt x="57" y="36"/>
                </a:cubicBezTo>
                <a:cubicBezTo>
                  <a:pt x="57" y="38"/>
                  <a:pt x="59" y="41"/>
                  <a:pt x="62" y="41"/>
                </a:cubicBezTo>
                <a:cubicBezTo>
                  <a:pt x="65" y="41"/>
                  <a:pt x="67" y="38"/>
                  <a:pt x="67" y="36"/>
                </a:cubicBezTo>
                <a:cubicBezTo>
                  <a:pt x="67" y="33"/>
                  <a:pt x="65" y="30"/>
                  <a:pt x="62" y="3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145"/>
          <p:cNvSpPr>
            <a:spLocks noEditPoints="1"/>
          </p:cNvSpPr>
          <p:nvPr/>
        </p:nvSpPr>
        <p:spPr bwMode="auto">
          <a:xfrm>
            <a:off x="4989513" y="4655344"/>
            <a:ext cx="280988" cy="247650"/>
          </a:xfrm>
          <a:custGeom>
            <a:avLst/>
            <a:gdLst/>
            <a:ahLst/>
            <a:cxnLst>
              <a:cxn ang="0">
                <a:pos x="82" y="45"/>
              </a:cxn>
              <a:cxn ang="0">
                <a:pos x="82" y="61"/>
              </a:cxn>
              <a:cxn ang="0">
                <a:pos x="81" y="62"/>
              </a:cxn>
              <a:cxn ang="0">
                <a:pos x="77" y="62"/>
              </a:cxn>
              <a:cxn ang="0">
                <a:pos x="77" y="65"/>
              </a:cxn>
              <a:cxn ang="0">
                <a:pos x="69" y="72"/>
              </a:cxn>
              <a:cxn ang="0">
                <a:pos x="61" y="65"/>
              </a:cxn>
              <a:cxn ang="0">
                <a:pos x="61" y="62"/>
              </a:cxn>
              <a:cxn ang="0">
                <a:pos x="20" y="62"/>
              </a:cxn>
              <a:cxn ang="0">
                <a:pos x="20" y="65"/>
              </a:cxn>
              <a:cxn ang="0">
                <a:pos x="13" y="72"/>
              </a:cxn>
              <a:cxn ang="0">
                <a:pos x="5" y="65"/>
              </a:cxn>
              <a:cxn ang="0">
                <a:pos x="5" y="62"/>
              </a:cxn>
              <a:cxn ang="0">
                <a:pos x="1" y="62"/>
              </a:cxn>
              <a:cxn ang="0">
                <a:pos x="0" y="61"/>
              </a:cxn>
              <a:cxn ang="0">
                <a:pos x="0" y="45"/>
              </a:cxn>
              <a:cxn ang="0">
                <a:pos x="9" y="36"/>
              </a:cxn>
              <a:cxn ang="0">
                <a:pos x="10" y="36"/>
              </a:cxn>
              <a:cxn ang="0">
                <a:pos x="14" y="19"/>
              </a:cxn>
              <a:cxn ang="0">
                <a:pos x="25" y="11"/>
              </a:cxn>
              <a:cxn ang="0">
                <a:pos x="31" y="11"/>
              </a:cxn>
              <a:cxn ang="0">
                <a:pos x="31" y="2"/>
              </a:cxn>
              <a:cxn ang="0">
                <a:pos x="32" y="0"/>
              </a:cxn>
              <a:cxn ang="0">
                <a:pos x="50" y="0"/>
              </a:cxn>
              <a:cxn ang="0">
                <a:pos x="51" y="2"/>
              </a:cxn>
              <a:cxn ang="0">
                <a:pos x="51" y="11"/>
              </a:cxn>
              <a:cxn ang="0">
                <a:pos x="56" y="11"/>
              </a:cxn>
              <a:cxn ang="0">
                <a:pos x="68" y="19"/>
              </a:cxn>
              <a:cxn ang="0">
                <a:pos x="72" y="36"/>
              </a:cxn>
              <a:cxn ang="0">
                <a:pos x="73" y="36"/>
              </a:cxn>
              <a:cxn ang="0">
                <a:pos x="82" y="45"/>
              </a:cxn>
              <a:cxn ang="0">
                <a:pos x="19" y="49"/>
              </a:cxn>
              <a:cxn ang="0">
                <a:pos x="13" y="43"/>
              </a:cxn>
              <a:cxn ang="0">
                <a:pos x="6" y="49"/>
              </a:cxn>
              <a:cxn ang="0">
                <a:pos x="13" y="56"/>
              </a:cxn>
              <a:cxn ang="0">
                <a:pos x="19" y="49"/>
              </a:cxn>
              <a:cxn ang="0">
                <a:pos x="61" y="36"/>
              </a:cxn>
              <a:cxn ang="0">
                <a:pos x="58" y="22"/>
              </a:cxn>
              <a:cxn ang="0">
                <a:pos x="56" y="21"/>
              </a:cxn>
              <a:cxn ang="0">
                <a:pos x="25" y="21"/>
              </a:cxn>
              <a:cxn ang="0">
                <a:pos x="24" y="22"/>
              </a:cxn>
              <a:cxn ang="0">
                <a:pos x="20" y="36"/>
              </a:cxn>
              <a:cxn ang="0">
                <a:pos x="61" y="36"/>
              </a:cxn>
              <a:cxn ang="0">
                <a:pos x="76" y="49"/>
              </a:cxn>
              <a:cxn ang="0">
                <a:pos x="69" y="43"/>
              </a:cxn>
              <a:cxn ang="0">
                <a:pos x="63" y="49"/>
              </a:cxn>
              <a:cxn ang="0">
                <a:pos x="69" y="56"/>
              </a:cxn>
              <a:cxn ang="0">
                <a:pos x="76" y="49"/>
              </a:cxn>
            </a:cxnLst>
            <a:rect l="0" t="0" r="r" b="b"/>
            <a:pathLst>
              <a:path w="82" h="72">
                <a:moveTo>
                  <a:pt x="82" y="45"/>
                </a:moveTo>
                <a:cubicBezTo>
                  <a:pt x="82" y="61"/>
                  <a:pt x="82" y="61"/>
                  <a:pt x="82" y="61"/>
                </a:cubicBezTo>
                <a:cubicBezTo>
                  <a:pt x="82" y="61"/>
                  <a:pt x="81" y="62"/>
                  <a:pt x="81" y="62"/>
                </a:cubicBezTo>
                <a:cubicBezTo>
                  <a:pt x="77" y="62"/>
                  <a:pt x="77" y="62"/>
                  <a:pt x="77" y="62"/>
                </a:cubicBezTo>
                <a:cubicBezTo>
                  <a:pt x="77" y="65"/>
                  <a:pt x="77" y="65"/>
                  <a:pt x="77" y="65"/>
                </a:cubicBezTo>
                <a:cubicBezTo>
                  <a:pt x="77" y="69"/>
                  <a:pt x="73" y="72"/>
                  <a:pt x="69" y="72"/>
                </a:cubicBezTo>
                <a:cubicBezTo>
                  <a:pt x="65" y="72"/>
                  <a:pt x="61" y="69"/>
                  <a:pt x="61" y="65"/>
                </a:cubicBezTo>
                <a:cubicBezTo>
                  <a:pt x="61" y="62"/>
                  <a:pt x="61" y="62"/>
                  <a:pt x="61" y="62"/>
                </a:cubicBezTo>
                <a:cubicBezTo>
                  <a:pt x="20" y="62"/>
                  <a:pt x="20" y="62"/>
                  <a:pt x="20" y="62"/>
                </a:cubicBezTo>
                <a:cubicBezTo>
                  <a:pt x="20" y="65"/>
                  <a:pt x="20" y="65"/>
                  <a:pt x="20" y="65"/>
                </a:cubicBezTo>
                <a:cubicBezTo>
                  <a:pt x="20" y="69"/>
                  <a:pt x="17" y="72"/>
                  <a:pt x="13" y="72"/>
                </a:cubicBezTo>
                <a:cubicBezTo>
                  <a:pt x="8" y="72"/>
                  <a:pt x="5" y="69"/>
                  <a:pt x="5" y="65"/>
                </a:cubicBezTo>
                <a:cubicBezTo>
                  <a:pt x="5" y="62"/>
                  <a:pt x="5" y="62"/>
                  <a:pt x="5" y="62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2"/>
                  <a:pt x="0" y="61"/>
                  <a:pt x="0" y="6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0"/>
                  <a:pt x="4" y="36"/>
                  <a:pt x="9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4" y="19"/>
                  <a:pt x="14" y="19"/>
                  <a:pt x="14" y="19"/>
                </a:cubicBezTo>
                <a:cubicBezTo>
                  <a:pt x="15" y="14"/>
                  <a:pt x="20" y="11"/>
                  <a:pt x="25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1"/>
                  <a:pt x="31" y="0"/>
                  <a:pt x="32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1"/>
                  <a:pt x="51" y="2"/>
                </a:cubicBezTo>
                <a:cubicBezTo>
                  <a:pt x="51" y="11"/>
                  <a:pt x="51" y="11"/>
                  <a:pt x="51" y="11"/>
                </a:cubicBezTo>
                <a:cubicBezTo>
                  <a:pt x="56" y="11"/>
                  <a:pt x="56" y="11"/>
                  <a:pt x="56" y="11"/>
                </a:cubicBezTo>
                <a:cubicBezTo>
                  <a:pt x="62" y="11"/>
                  <a:pt x="66" y="14"/>
                  <a:pt x="68" y="19"/>
                </a:cubicBezTo>
                <a:cubicBezTo>
                  <a:pt x="72" y="36"/>
                  <a:pt x="72" y="36"/>
                  <a:pt x="72" y="36"/>
                </a:cubicBezTo>
                <a:cubicBezTo>
                  <a:pt x="73" y="36"/>
                  <a:pt x="73" y="36"/>
                  <a:pt x="73" y="36"/>
                </a:cubicBezTo>
                <a:cubicBezTo>
                  <a:pt x="78" y="36"/>
                  <a:pt x="82" y="40"/>
                  <a:pt x="82" y="45"/>
                </a:cubicBezTo>
                <a:close/>
                <a:moveTo>
                  <a:pt x="19" y="49"/>
                </a:moveTo>
                <a:cubicBezTo>
                  <a:pt x="19" y="46"/>
                  <a:pt x="16" y="43"/>
                  <a:pt x="13" y="43"/>
                </a:cubicBezTo>
                <a:cubicBezTo>
                  <a:pt x="9" y="43"/>
                  <a:pt x="6" y="46"/>
                  <a:pt x="6" y="49"/>
                </a:cubicBezTo>
                <a:cubicBezTo>
                  <a:pt x="6" y="53"/>
                  <a:pt x="9" y="56"/>
                  <a:pt x="13" y="56"/>
                </a:cubicBezTo>
                <a:cubicBezTo>
                  <a:pt x="16" y="56"/>
                  <a:pt x="19" y="53"/>
                  <a:pt x="19" y="49"/>
                </a:cubicBezTo>
                <a:close/>
                <a:moveTo>
                  <a:pt x="61" y="36"/>
                </a:move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7" y="21"/>
                  <a:pt x="56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1"/>
                  <a:pt x="24" y="22"/>
                  <a:pt x="24" y="22"/>
                </a:cubicBezTo>
                <a:cubicBezTo>
                  <a:pt x="20" y="36"/>
                  <a:pt x="20" y="36"/>
                  <a:pt x="20" y="36"/>
                </a:cubicBezTo>
                <a:lnTo>
                  <a:pt x="61" y="36"/>
                </a:lnTo>
                <a:close/>
                <a:moveTo>
                  <a:pt x="76" y="49"/>
                </a:moveTo>
                <a:cubicBezTo>
                  <a:pt x="76" y="46"/>
                  <a:pt x="73" y="43"/>
                  <a:pt x="69" y="43"/>
                </a:cubicBezTo>
                <a:cubicBezTo>
                  <a:pt x="66" y="43"/>
                  <a:pt x="63" y="46"/>
                  <a:pt x="63" y="49"/>
                </a:cubicBezTo>
                <a:cubicBezTo>
                  <a:pt x="63" y="53"/>
                  <a:pt x="66" y="56"/>
                  <a:pt x="69" y="56"/>
                </a:cubicBezTo>
                <a:cubicBezTo>
                  <a:pt x="73" y="56"/>
                  <a:pt x="76" y="53"/>
                  <a:pt x="76" y="49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146"/>
          <p:cNvSpPr>
            <a:spLocks noEditPoints="1"/>
          </p:cNvSpPr>
          <p:nvPr/>
        </p:nvSpPr>
        <p:spPr bwMode="auto">
          <a:xfrm>
            <a:off x="5484813" y="4672806"/>
            <a:ext cx="212725" cy="230188"/>
          </a:xfrm>
          <a:custGeom>
            <a:avLst/>
            <a:gdLst/>
            <a:ahLst/>
            <a:cxnLst>
              <a:cxn ang="0">
                <a:pos x="6" y="2"/>
              </a:cxn>
              <a:cxn ang="0">
                <a:pos x="14" y="2"/>
              </a:cxn>
              <a:cxn ang="0">
                <a:pos x="25" y="2"/>
              </a:cxn>
              <a:cxn ang="0">
                <a:pos x="57" y="2"/>
              </a:cxn>
              <a:cxn ang="0">
                <a:pos x="59" y="0"/>
              </a:cxn>
              <a:cxn ang="0">
                <a:pos x="61" y="0"/>
              </a:cxn>
              <a:cxn ang="0">
                <a:pos x="62" y="0"/>
              </a:cxn>
              <a:cxn ang="0">
                <a:pos x="62" y="14"/>
              </a:cxn>
              <a:cxn ang="0">
                <a:pos x="62" y="18"/>
              </a:cxn>
              <a:cxn ang="0">
                <a:pos x="59" y="19"/>
              </a:cxn>
              <a:cxn ang="0">
                <a:pos x="57" y="14"/>
              </a:cxn>
              <a:cxn ang="0">
                <a:pos x="56" y="8"/>
              </a:cxn>
              <a:cxn ang="0">
                <a:pos x="55" y="7"/>
              </a:cxn>
              <a:cxn ang="0">
                <a:pos x="52" y="7"/>
              </a:cxn>
              <a:cxn ang="0">
                <a:pos x="37" y="7"/>
              </a:cxn>
              <a:cxn ang="0">
                <a:pos x="36" y="13"/>
              </a:cxn>
              <a:cxn ang="0">
                <a:pos x="36" y="19"/>
              </a:cxn>
              <a:cxn ang="0">
                <a:pos x="36" y="17"/>
              </a:cxn>
              <a:cxn ang="0">
                <a:pos x="36" y="36"/>
              </a:cxn>
              <a:cxn ang="0">
                <a:pos x="37" y="45"/>
              </a:cxn>
              <a:cxn ang="0">
                <a:pos x="47" y="49"/>
              </a:cxn>
              <a:cxn ang="0">
                <a:pos x="47" y="51"/>
              </a:cxn>
              <a:cxn ang="0">
                <a:pos x="47" y="52"/>
              </a:cxn>
              <a:cxn ang="0">
                <a:pos x="45" y="52"/>
              </a:cxn>
              <a:cxn ang="0">
                <a:pos x="28" y="51"/>
              </a:cxn>
              <a:cxn ang="0">
                <a:pos x="16" y="52"/>
              </a:cxn>
              <a:cxn ang="0">
                <a:pos x="16" y="50"/>
              </a:cxn>
              <a:cxn ang="0">
                <a:pos x="16" y="49"/>
              </a:cxn>
              <a:cxn ang="0">
                <a:pos x="25" y="45"/>
              </a:cxn>
              <a:cxn ang="0">
                <a:pos x="26" y="21"/>
              </a:cxn>
              <a:cxn ang="0">
                <a:pos x="26" y="19"/>
              </a:cxn>
              <a:cxn ang="0">
                <a:pos x="26" y="7"/>
              </a:cxn>
              <a:cxn ang="0">
                <a:pos x="19" y="7"/>
              </a:cxn>
              <a:cxn ang="0">
                <a:pos x="7" y="8"/>
              </a:cxn>
              <a:cxn ang="0">
                <a:pos x="3" y="18"/>
              </a:cxn>
              <a:cxn ang="0">
                <a:pos x="0" y="16"/>
              </a:cxn>
              <a:cxn ang="0">
                <a:pos x="0" y="1"/>
              </a:cxn>
              <a:cxn ang="0">
                <a:pos x="4" y="0"/>
              </a:cxn>
              <a:cxn ang="0">
                <a:pos x="6" y="2"/>
              </a:cxn>
              <a:cxn ang="0">
                <a:pos x="61" y="58"/>
              </a:cxn>
              <a:cxn ang="0">
                <a:pos x="62" y="60"/>
              </a:cxn>
              <a:cxn ang="0">
                <a:pos x="61" y="62"/>
              </a:cxn>
              <a:cxn ang="0">
                <a:pos x="53" y="67"/>
              </a:cxn>
              <a:cxn ang="0">
                <a:pos x="52" y="62"/>
              </a:cxn>
              <a:cxn ang="0">
                <a:pos x="11" y="62"/>
              </a:cxn>
              <a:cxn ang="0">
                <a:pos x="10" y="67"/>
              </a:cxn>
              <a:cxn ang="0">
                <a:pos x="2" y="62"/>
              </a:cxn>
              <a:cxn ang="0">
                <a:pos x="1" y="60"/>
              </a:cxn>
              <a:cxn ang="0">
                <a:pos x="2" y="58"/>
              </a:cxn>
              <a:cxn ang="0">
                <a:pos x="10" y="52"/>
              </a:cxn>
              <a:cxn ang="0">
                <a:pos x="11" y="57"/>
              </a:cxn>
              <a:cxn ang="0">
                <a:pos x="52" y="57"/>
              </a:cxn>
              <a:cxn ang="0">
                <a:pos x="53" y="52"/>
              </a:cxn>
              <a:cxn ang="0">
                <a:pos x="61" y="58"/>
              </a:cxn>
            </a:cxnLst>
            <a:rect l="0" t="0" r="r" b="b"/>
            <a:pathLst>
              <a:path w="62" h="67">
                <a:moveTo>
                  <a:pt x="6" y="2"/>
                </a:moveTo>
                <a:cubicBezTo>
                  <a:pt x="6" y="2"/>
                  <a:pt x="14" y="2"/>
                  <a:pt x="14" y="2"/>
                </a:cubicBezTo>
                <a:cubicBezTo>
                  <a:pt x="18" y="2"/>
                  <a:pt x="21" y="2"/>
                  <a:pt x="25" y="2"/>
                </a:cubicBezTo>
                <a:cubicBezTo>
                  <a:pt x="36" y="2"/>
                  <a:pt x="46" y="1"/>
                  <a:pt x="57" y="2"/>
                </a:cubicBezTo>
                <a:cubicBezTo>
                  <a:pt x="58" y="2"/>
                  <a:pt x="59" y="1"/>
                  <a:pt x="59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0"/>
                  <a:pt x="62" y="0"/>
                  <a:pt x="62" y="0"/>
                </a:cubicBezTo>
                <a:cubicBezTo>
                  <a:pt x="62" y="5"/>
                  <a:pt x="62" y="9"/>
                  <a:pt x="62" y="14"/>
                </a:cubicBezTo>
                <a:cubicBezTo>
                  <a:pt x="62" y="15"/>
                  <a:pt x="62" y="17"/>
                  <a:pt x="62" y="18"/>
                </a:cubicBezTo>
                <a:cubicBezTo>
                  <a:pt x="61" y="19"/>
                  <a:pt x="60" y="19"/>
                  <a:pt x="59" y="19"/>
                </a:cubicBezTo>
                <a:cubicBezTo>
                  <a:pt x="58" y="17"/>
                  <a:pt x="58" y="16"/>
                  <a:pt x="57" y="14"/>
                </a:cubicBezTo>
                <a:cubicBezTo>
                  <a:pt x="57" y="13"/>
                  <a:pt x="56" y="8"/>
                  <a:pt x="56" y="8"/>
                </a:cubicBezTo>
                <a:cubicBezTo>
                  <a:pt x="55" y="7"/>
                  <a:pt x="55" y="7"/>
                  <a:pt x="55" y="7"/>
                </a:cubicBezTo>
                <a:cubicBezTo>
                  <a:pt x="54" y="7"/>
                  <a:pt x="52" y="7"/>
                  <a:pt x="52" y="7"/>
                </a:cubicBezTo>
                <a:cubicBezTo>
                  <a:pt x="47" y="7"/>
                  <a:pt x="41" y="7"/>
                  <a:pt x="37" y="7"/>
                </a:cubicBezTo>
                <a:cubicBezTo>
                  <a:pt x="36" y="9"/>
                  <a:pt x="36" y="11"/>
                  <a:pt x="36" y="13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23"/>
                  <a:pt x="36" y="30"/>
                  <a:pt x="36" y="36"/>
                </a:cubicBezTo>
                <a:cubicBezTo>
                  <a:pt x="36" y="39"/>
                  <a:pt x="36" y="42"/>
                  <a:pt x="37" y="45"/>
                </a:cubicBezTo>
                <a:cubicBezTo>
                  <a:pt x="40" y="47"/>
                  <a:pt x="43" y="47"/>
                  <a:pt x="47" y="49"/>
                </a:cubicBezTo>
                <a:cubicBezTo>
                  <a:pt x="47" y="49"/>
                  <a:pt x="47" y="50"/>
                  <a:pt x="47" y="51"/>
                </a:cubicBezTo>
                <a:cubicBezTo>
                  <a:pt x="47" y="51"/>
                  <a:pt x="47" y="51"/>
                  <a:pt x="47" y="52"/>
                </a:cubicBezTo>
                <a:cubicBezTo>
                  <a:pt x="45" y="52"/>
                  <a:pt x="45" y="52"/>
                  <a:pt x="45" y="52"/>
                </a:cubicBezTo>
                <a:cubicBezTo>
                  <a:pt x="40" y="52"/>
                  <a:pt x="34" y="51"/>
                  <a:pt x="28" y="51"/>
                </a:cubicBezTo>
                <a:cubicBezTo>
                  <a:pt x="24" y="51"/>
                  <a:pt x="20" y="52"/>
                  <a:pt x="16" y="52"/>
                </a:cubicBezTo>
                <a:cubicBezTo>
                  <a:pt x="16" y="51"/>
                  <a:pt x="16" y="50"/>
                  <a:pt x="16" y="50"/>
                </a:cubicBezTo>
                <a:cubicBezTo>
                  <a:pt x="16" y="49"/>
                  <a:pt x="16" y="49"/>
                  <a:pt x="16" y="49"/>
                </a:cubicBezTo>
                <a:cubicBezTo>
                  <a:pt x="17" y="47"/>
                  <a:pt x="23" y="47"/>
                  <a:pt x="25" y="45"/>
                </a:cubicBezTo>
                <a:cubicBezTo>
                  <a:pt x="26" y="43"/>
                  <a:pt x="26" y="24"/>
                  <a:pt x="26" y="21"/>
                </a:cubicBezTo>
                <a:cubicBezTo>
                  <a:pt x="26" y="20"/>
                  <a:pt x="26" y="19"/>
                  <a:pt x="26" y="19"/>
                </a:cubicBezTo>
                <a:cubicBezTo>
                  <a:pt x="26" y="17"/>
                  <a:pt x="26" y="8"/>
                  <a:pt x="26" y="7"/>
                </a:cubicBezTo>
                <a:cubicBezTo>
                  <a:pt x="25" y="7"/>
                  <a:pt x="20" y="7"/>
                  <a:pt x="19" y="7"/>
                </a:cubicBezTo>
                <a:cubicBezTo>
                  <a:pt x="17" y="7"/>
                  <a:pt x="8" y="8"/>
                  <a:pt x="7" y="8"/>
                </a:cubicBezTo>
                <a:cubicBezTo>
                  <a:pt x="5" y="9"/>
                  <a:pt x="5" y="17"/>
                  <a:pt x="3" y="18"/>
                </a:cubicBezTo>
                <a:cubicBezTo>
                  <a:pt x="2" y="17"/>
                  <a:pt x="1" y="17"/>
                  <a:pt x="0" y="16"/>
                </a:cubicBezTo>
                <a:cubicBezTo>
                  <a:pt x="0" y="1"/>
                  <a:pt x="0" y="1"/>
                  <a:pt x="0" y="1"/>
                </a:cubicBezTo>
                <a:cubicBezTo>
                  <a:pt x="4" y="0"/>
                  <a:pt x="4" y="0"/>
                  <a:pt x="4" y="0"/>
                </a:cubicBezTo>
                <a:lnTo>
                  <a:pt x="6" y="2"/>
                </a:lnTo>
                <a:close/>
                <a:moveTo>
                  <a:pt x="61" y="58"/>
                </a:moveTo>
                <a:cubicBezTo>
                  <a:pt x="62" y="58"/>
                  <a:pt x="62" y="59"/>
                  <a:pt x="62" y="60"/>
                </a:cubicBezTo>
                <a:cubicBezTo>
                  <a:pt x="62" y="60"/>
                  <a:pt x="62" y="61"/>
                  <a:pt x="61" y="62"/>
                </a:cubicBezTo>
                <a:cubicBezTo>
                  <a:pt x="60" y="62"/>
                  <a:pt x="54" y="67"/>
                  <a:pt x="53" y="67"/>
                </a:cubicBezTo>
                <a:cubicBezTo>
                  <a:pt x="51" y="67"/>
                  <a:pt x="52" y="63"/>
                  <a:pt x="52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11" y="63"/>
                  <a:pt x="11" y="67"/>
                  <a:pt x="10" y="67"/>
                </a:cubicBezTo>
                <a:cubicBezTo>
                  <a:pt x="8" y="67"/>
                  <a:pt x="3" y="62"/>
                  <a:pt x="2" y="62"/>
                </a:cubicBezTo>
                <a:cubicBezTo>
                  <a:pt x="1" y="61"/>
                  <a:pt x="1" y="60"/>
                  <a:pt x="1" y="60"/>
                </a:cubicBezTo>
                <a:cubicBezTo>
                  <a:pt x="1" y="59"/>
                  <a:pt x="1" y="58"/>
                  <a:pt x="2" y="58"/>
                </a:cubicBezTo>
                <a:cubicBezTo>
                  <a:pt x="3" y="57"/>
                  <a:pt x="8" y="52"/>
                  <a:pt x="10" y="52"/>
                </a:cubicBezTo>
                <a:cubicBezTo>
                  <a:pt x="11" y="52"/>
                  <a:pt x="11" y="56"/>
                  <a:pt x="11" y="57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6"/>
                  <a:pt x="51" y="52"/>
                  <a:pt x="53" y="52"/>
                </a:cubicBezTo>
                <a:cubicBezTo>
                  <a:pt x="54" y="52"/>
                  <a:pt x="60" y="57"/>
                  <a:pt x="61" y="5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147"/>
          <p:cNvSpPr>
            <a:spLocks noEditPoints="1"/>
          </p:cNvSpPr>
          <p:nvPr/>
        </p:nvSpPr>
        <p:spPr bwMode="auto">
          <a:xfrm>
            <a:off x="5978526" y="4672806"/>
            <a:ext cx="161925" cy="230188"/>
          </a:xfrm>
          <a:custGeom>
            <a:avLst/>
            <a:gdLst/>
            <a:ahLst/>
            <a:cxnLst>
              <a:cxn ang="0">
                <a:pos x="44" y="47"/>
              </a:cxn>
              <a:cxn ang="0">
                <a:pos x="27" y="47"/>
              </a:cxn>
              <a:cxn ang="0">
                <a:pos x="25" y="66"/>
              </a:cxn>
              <a:cxn ang="0">
                <a:pos x="24" y="67"/>
              </a:cxn>
              <a:cxn ang="0">
                <a:pos x="24" y="67"/>
              </a:cxn>
              <a:cxn ang="0">
                <a:pos x="22" y="66"/>
              </a:cxn>
              <a:cxn ang="0">
                <a:pos x="19" y="47"/>
              </a:cxn>
              <a:cxn ang="0">
                <a:pos x="3" y="47"/>
              </a:cxn>
              <a:cxn ang="0">
                <a:pos x="0" y="44"/>
              </a:cxn>
              <a:cxn ang="0">
                <a:pos x="11" y="31"/>
              </a:cxn>
              <a:cxn ang="0">
                <a:pos x="11" y="11"/>
              </a:cxn>
              <a:cxn ang="0">
                <a:pos x="6" y="6"/>
              </a:cxn>
              <a:cxn ang="0">
                <a:pos x="11" y="0"/>
              </a:cxn>
              <a:cxn ang="0">
                <a:pos x="36" y="0"/>
              </a:cxn>
              <a:cxn ang="0">
                <a:pos x="42" y="6"/>
              </a:cxn>
              <a:cxn ang="0">
                <a:pos x="36" y="11"/>
              </a:cxn>
              <a:cxn ang="0">
                <a:pos x="36" y="31"/>
              </a:cxn>
              <a:cxn ang="0">
                <a:pos x="47" y="44"/>
              </a:cxn>
              <a:cxn ang="0">
                <a:pos x="44" y="47"/>
              </a:cxn>
              <a:cxn ang="0">
                <a:pos x="20" y="12"/>
              </a:cxn>
              <a:cxn ang="0">
                <a:pos x="18" y="11"/>
              </a:cxn>
              <a:cxn ang="0">
                <a:pos x="17" y="12"/>
              </a:cxn>
              <a:cxn ang="0">
                <a:pos x="17" y="30"/>
              </a:cxn>
              <a:cxn ang="0">
                <a:pos x="18" y="31"/>
              </a:cxn>
              <a:cxn ang="0">
                <a:pos x="20" y="30"/>
              </a:cxn>
              <a:cxn ang="0">
                <a:pos x="20" y="12"/>
              </a:cxn>
            </a:cxnLst>
            <a:rect l="0" t="0" r="r" b="b"/>
            <a:pathLst>
              <a:path w="47" h="67">
                <a:moveTo>
                  <a:pt x="44" y="47"/>
                </a:moveTo>
                <a:cubicBezTo>
                  <a:pt x="27" y="47"/>
                  <a:pt x="27" y="47"/>
                  <a:pt x="27" y="47"/>
                </a:cubicBezTo>
                <a:cubicBezTo>
                  <a:pt x="25" y="66"/>
                  <a:pt x="25" y="66"/>
                  <a:pt x="25" y="66"/>
                </a:cubicBezTo>
                <a:cubicBezTo>
                  <a:pt x="25" y="67"/>
                  <a:pt x="24" y="67"/>
                  <a:pt x="24" y="67"/>
                </a:cubicBezTo>
                <a:cubicBezTo>
                  <a:pt x="24" y="67"/>
                  <a:pt x="24" y="67"/>
                  <a:pt x="24" y="67"/>
                </a:cubicBezTo>
                <a:cubicBezTo>
                  <a:pt x="23" y="67"/>
                  <a:pt x="22" y="67"/>
                  <a:pt x="22" y="66"/>
                </a:cubicBezTo>
                <a:cubicBezTo>
                  <a:pt x="19" y="47"/>
                  <a:pt x="19" y="47"/>
                  <a:pt x="19" y="47"/>
                </a:cubicBezTo>
                <a:cubicBezTo>
                  <a:pt x="3" y="47"/>
                  <a:pt x="3" y="47"/>
                  <a:pt x="3" y="47"/>
                </a:cubicBezTo>
                <a:cubicBezTo>
                  <a:pt x="2" y="47"/>
                  <a:pt x="0" y="46"/>
                  <a:pt x="0" y="44"/>
                </a:cubicBezTo>
                <a:cubicBezTo>
                  <a:pt x="0" y="38"/>
                  <a:pt x="5" y="31"/>
                  <a:pt x="11" y="31"/>
                </a:cubicBezTo>
                <a:cubicBezTo>
                  <a:pt x="11" y="11"/>
                  <a:pt x="11" y="11"/>
                  <a:pt x="11" y="11"/>
                </a:cubicBezTo>
                <a:cubicBezTo>
                  <a:pt x="8" y="11"/>
                  <a:pt x="6" y="8"/>
                  <a:pt x="6" y="6"/>
                </a:cubicBezTo>
                <a:cubicBezTo>
                  <a:pt x="6" y="3"/>
                  <a:pt x="8" y="0"/>
                  <a:pt x="11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9" y="0"/>
                  <a:pt x="42" y="3"/>
                  <a:pt x="42" y="6"/>
                </a:cubicBezTo>
                <a:cubicBezTo>
                  <a:pt x="42" y="8"/>
                  <a:pt x="39" y="11"/>
                  <a:pt x="36" y="11"/>
                </a:cubicBezTo>
                <a:cubicBezTo>
                  <a:pt x="36" y="31"/>
                  <a:pt x="36" y="31"/>
                  <a:pt x="36" y="31"/>
                </a:cubicBezTo>
                <a:cubicBezTo>
                  <a:pt x="42" y="31"/>
                  <a:pt x="47" y="38"/>
                  <a:pt x="47" y="44"/>
                </a:cubicBezTo>
                <a:cubicBezTo>
                  <a:pt x="47" y="46"/>
                  <a:pt x="46" y="47"/>
                  <a:pt x="44" y="47"/>
                </a:cubicBezTo>
                <a:close/>
                <a:moveTo>
                  <a:pt x="20" y="12"/>
                </a:moveTo>
                <a:cubicBezTo>
                  <a:pt x="20" y="11"/>
                  <a:pt x="19" y="11"/>
                  <a:pt x="18" y="11"/>
                </a:cubicBezTo>
                <a:cubicBezTo>
                  <a:pt x="18" y="11"/>
                  <a:pt x="17" y="11"/>
                  <a:pt x="17" y="12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1"/>
                  <a:pt x="18" y="31"/>
                  <a:pt x="18" y="31"/>
                </a:cubicBezTo>
                <a:cubicBezTo>
                  <a:pt x="19" y="31"/>
                  <a:pt x="20" y="31"/>
                  <a:pt x="20" y="30"/>
                </a:cubicBezTo>
                <a:lnTo>
                  <a:pt x="20" y="12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148"/>
          <p:cNvSpPr>
            <a:spLocks noEditPoints="1"/>
          </p:cNvSpPr>
          <p:nvPr/>
        </p:nvSpPr>
        <p:spPr bwMode="auto">
          <a:xfrm>
            <a:off x="6473826" y="4672806"/>
            <a:ext cx="220663" cy="212725"/>
          </a:xfrm>
          <a:custGeom>
            <a:avLst/>
            <a:gdLst/>
            <a:ahLst/>
            <a:cxnLst>
              <a:cxn ang="0">
                <a:pos x="16" y="54"/>
              </a:cxn>
              <a:cxn ang="0">
                <a:pos x="14" y="57"/>
              </a:cxn>
              <a:cxn ang="0">
                <a:pos x="2" y="57"/>
              </a:cxn>
              <a:cxn ang="0">
                <a:pos x="0" y="54"/>
              </a:cxn>
              <a:cxn ang="0">
                <a:pos x="0" y="29"/>
              </a:cxn>
              <a:cxn ang="0">
                <a:pos x="2" y="26"/>
              </a:cxn>
              <a:cxn ang="0">
                <a:pos x="14" y="26"/>
              </a:cxn>
              <a:cxn ang="0">
                <a:pos x="16" y="29"/>
              </a:cxn>
              <a:cxn ang="0">
                <a:pos x="16" y="54"/>
              </a:cxn>
              <a:cxn ang="0">
                <a:pos x="7" y="47"/>
              </a:cxn>
              <a:cxn ang="0">
                <a:pos x="5" y="49"/>
              </a:cxn>
              <a:cxn ang="0">
                <a:pos x="7" y="52"/>
              </a:cxn>
              <a:cxn ang="0">
                <a:pos x="10" y="49"/>
              </a:cxn>
              <a:cxn ang="0">
                <a:pos x="7" y="47"/>
              </a:cxn>
              <a:cxn ang="0">
                <a:pos x="62" y="35"/>
              </a:cxn>
              <a:cxn ang="0">
                <a:pos x="62" y="38"/>
              </a:cxn>
              <a:cxn ang="0">
                <a:pos x="61" y="43"/>
              </a:cxn>
              <a:cxn ang="0">
                <a:pos x="61" y="48"/>
              </a:cxn>
              <a:cxn ang="0">
                <a:pos x="59" y="52"/>
              </a:cxn>
              <a:cxn ang="0">
                <a:pos x="57" y="59"/>
              </a:cxn>
              <a:cxn ang="0">
                <a:pos x="49" y="62"/>
              </a:cxn>
              <a:cxn ang="0">
                <a:pos x="47" y="62"/>
              </a:cxn>
              <a:cxn ang="0">
                <a:pos x="44" y="62"/>
              </a:cxn>
              <a:cxn ang="0">
                <a:pos x="43" y="62"/>
              </a:cxn>
              <a:cxn ang="0">
                <a:pos x="28" y="59"/>
              </a:cxn>
              <a:cxn ang="0">
                <a:pos x="22" y="57"/>
              </a:cxn>
              <a:cxn ang="0">
                <a:pos x="19" y="54"/>
              </a:cxn>
              <a:cxn ang="0">
                <a:pos x="19" y="29"/>
              </a:cxn>
              <a:cxn ang="0">
                <a:pos x="21" y="26"/>
              </a:cxn>
              <a:cxn ang="0">
                <a:pos x="29" y="19"/>
              </a:cxn>
              <a:cxn ang="0">
                <a:pos x="33" y="14"/>
              </a:cxn>
              <a:cxn ang="0">
                <a:pos x="35" y="8"/>
              </a:cxn>
              <a:cxn ang="0">
                <a:pos x="38" y="1"/>
              </a:cxn>
              <a:cxn ang="0">
                <a:pos x="40" y="0"/>
              </a:cxn>
              <a:cxn ang="0">
                <a:pos x="49" y="11"/>
              </a:cxn>
              <a:cxn ang="0">
                <a:pos x="46" y="18"/>
              </a:cxn>
              <a:cxn ang="0">
                <a:pos x="45" y="21"/>
              </a:cxn>
              <a:cxn ang="0">
                <a:pos x="56" y="21"/>
              </a:cxn>
              <a:cxn ang="0">
                <a:pos x="64" y="29"/>
              </a:cxn>
              <a:cxn ang="0">
                <a:pos x="62" y="35"/>
              </a:cxn>
            </a:cxnLst>
            <a:rect l="0" t="0" r="r" b="b"/>
            <a:pathLst>
              <a:path w="64" h="62">
                <a:moveTo>
                  <a:pt x="16" y="54"/>
                </a:moveTo>
                <a:cubicBezTo>
                  <a:pt x="16" y="56"/>
                  <a:pt x="15" y="57"/>
                  <a:pt x="14" y="57"/>
                </a:cubicBezTo>
                <a:cubicBezTo>
                  <a:pt x="2" y="57"/>
                  <a:pt x="2" y="57"/>
                  <a:pt x="2" y="57"/>
                </a:cubicBezTo>
                <a:cubicBezTo>
                  <a:pt x="1" y="57"/>
                  <a:pt x="0" y="56"/>
                  <a:pt x="0" y="5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1" y="26"/>
                  <a:pt x="2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5" y="26"/>
                  <a:pt x="16" y="27"/>
                  <a:pt x="16" y="29"/>
                </a:cubicBezTo>
                <a:lnTo>
                  <a:pt x="16" y="54"/>
                </a:lnTo>
                <a:close/>
                <a:moveTo>
                  <a:pt x="7" y="47"/>
                </a:moveTo>
                <a:cubicBezTo>
                  <a:pt x="6" y="47"/>
                  <a:pt x="5" y="48"/>
                  <a:pt x="5" y="49"/>
                </a:cubicBezTo>
                <a:cubicBezTo>
                  <a:pt x="5" y="51"/>
                  <a:pt x="6" y="52"/>
                  <a:pt x="7" y="52"/>
                </a:cubicBezTo>
                <a:cubicBezTo>
                  <a:pt x="9" y="52"/>
                  <a:pt x="10" y="51"/>
                  <a:pt x="10" y="49"/>
                </a:cubicBezTo>
                <a:cubicBezTo>
                  <a:pt x="10" y="48"/>
                  <a:pt x="9" y="47"/>
                  <a:pt x="7" y="47"/>
                </a:cubicBezTo>
                <a:close/>
                <a:moveTo>
                  <a:pt x="62" y="35"/>
                </a:moveTo>
                <a:cubicBezTo>
                  <a:pt x="62" y="36"/>
                  <a:pt x="62" y="37"/>
                  <a:pt x="62" y="38"/>
                </a:cubicBezTo>
                <a:cubicBezTo>
                  <a:pt x="62" y="40"/>
                  <a:pt x="62" y="42"/>
                  <a:pt x="61" y="43"/>
                </a:cubicBezTo>
                <a:cubicBezTo>
                  <a:pt x="61" y="45"/>
                  <a:pt x="61" y="46"/>
                  <a:pt x="61" y="48"/>
                </a:cubicBezTo>
                <a:cubicBezTo>
                  <a:pt x="60" y="49"/>
                  <a:pt x="60" y="51"/>
                  <a:pt x="59" y="52"/>
                </a:cubicBezTo>
                <a:cubicBezTo>
                  <a:pt x="59" y="55"/>
                  <a:pt x="58" y="57"/>
                  <a:pt x="57" y="59"/>
                </a:cubicBezTo>
                <a:cubicBezTo>
                  <a:pt x="55" y="61"/>
                  <a:pt x="52" y="62"/>
                  <a:pt x="49" y="62"/>
                </a:cubicBezTo>
                <a:cubicBezTo>
                  <a:pt x="48" y="62"/>
                  <a:pt x="48" y="62"/>
                  <a:pt x="47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38" y="62"/>
                  <a:pt x="32" y="60"/>
                  <a:pt x="28" y="59"/>
                </a:cubicBezTo>
                <a:cubicBezTo>
                  <a:pt x="25" y="58"/>
                  <a:pt x="23" y="57"/>
                  <a:pt x="22" y="57"/>
                </a:cubicBezTo>
                <a:cubicBezTo>
                  <a:pt x="20" y="57"/>
                  <a:pt x="19" y="56"/>
                  <a:pt x="19" y="54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7"/>
                  <a:pt x="20" y="26"/>
                  <a:pt x="21" y="26"/>
                </a:cubicBezTo>
                <a:cubicBezTo>
                  <a:pt x="23" y="26"/>
                  <a:pt x="27" y="21"/>
                  <a:pt x="29" y="19"/>
                </a:cubicBezTo>
                <a:cubicBezTo>
                  <a:pt x="30" y="17"/>
                  <a:pt x="31" y="15"/>
                  <a:pt x="33" y="14"/>
                </a:cubicBezTo>
                <a:cubicBezTo>
                  <a:pt x="34" y="13"/>
                  <a:pt x="35" y="10"/>
                  <a:pt x="35" y="8"/>
                </a:cubicBezTo>
                <a:cubicBezTo>
                  <a:pt x="36" y="5"/>
                  <a:pt x="36" y="3"/>
                  <a:pt x="38" y="1"/>
                </a:cubicBezTo>
                <a:cubicBezTo>
                  <a:pt x="38" y="1"/>
                  <a:pt x="39" y="0"/>
                  <a:pt x="40" y="0"/>
                </a:cubicBezTo>
                <a:cubicBezTo>
                  <a:pt x="49" y="0"/>
                  <a:pt x="49" y="8"/>
                  <a:pt x="49" y="11"/>
                </a:cubicBezTo>
                <a:cubicBezTo>
                  <a:pt x="49" y="14"/>
                  <a:pt x="47" y="16"/>
                  <a:pt x="46" y="18"/>
                </a:cubicBezTo>
                <a:cubicBezTo>
                  <a:pt x="46" y="19"/>
                  <a:pt x="46" y="20"/>
                  <a:pt x="4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60" y="21"/>
                  <a:pt x="64" y="25"/>
                  <a:pt x="64" y="29"/>
                </a:cubicBezTo>
                <a:cubicBezTo>
                  <a:pt x="64" y="31"/>
                  <a:pt x="63" y="33"/>
                  <a:pt x="62" y="3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149"/>
          <p:cNvSpPr>
            <a:spLocks noEditPoints="1"/>
          </p:cNvSpPr>
          <p:nvPr/>
        </p:nvSpPr>
        <p:spPr bwMode="auto">
          <a:xfrm>
            <a:off x="6969126" y="4672806"/>
            <a:ext cx="212725" cy="212725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0" y="31"/>
              </a:cxn>
              <a:cxn ang="0">
                <a:pos x="31" y="0"/>
              </a:cxn>
              <a:cxn ang="0">
                <a:pos x="62" y="31"/>
              </a:cxn>
              <a:cxn ang="0">
                <a:pos x="31" y="62"/>
              </a:cxn>
              <a:cxn ang="0">
                <a:pos x="31" y="9"/>
              </a:cxn>
              <a:cxn ang="0">
                <a:pos x="9" y="31"/>
              </a:cxn>
              <a:cxn ang="0">
                <a:pos x="31" y="53"/>
              </a:cxn>
              <a:cxn ang="0">
                <a:pos x="53" y="31"/>
              </a:cxn>
              <a:cxn ang="0">
                <a:pos x="31" y="9"/>
              </a:cxn>
              <a:cxn ang="0">
                <a:pos x="39" y="45"/>
              </a:cxn>
              <a:cxn ang="0">
                <a:pos x="37" y="45"/>
              </a:cxn>
              <a:cxn ang="0">
                <a:pos x="31" y="39"/>
              </a:cxn>
              <a:cxn ang="0">
                <a:pos x="26" y="45"/>
              </a:cxn>
              <a:cxn ang="0">
                <a:pos x="24" y="45"/>
              </a:cxn>
              <a:cxn ang="0">
                <a:pos x="18" y="39"/>
              </a:cxn>
              <a:cxn ang="0">
                <a:pos x="18" y="37"/>
              </a:cxn>
              <a:cxn ang="0">
                <a:pos x="24" y="31"/>
              </a:cxn>
              <a:cxn ang="0">
                <a:pos x="18" y="26"/>
              </a:cxn>
              <a:cxn ang="0">
                <a:pos x="18" y="24"/>
              </a:cxn>
              <a:cxn ang="0">
                <a:pos x="24" y="18"/>
              </a:cxn>
              <a:cxn ang="0">
                <a:pos x="26" y="18"/>
              </a:cxn>
              <a:cxn ang="0">
                <a:pos x="31" y="24"/>
              </a:cxn>
              <a:cxn ang="0">
                <a:pos x="37" y="18"/>
              </a:cxn>
              <a:cxn ang="0">
                <a:pos x="39" y="18"/>
              </a:cxn>
              <a:cxn ang="0">
                <a:pos x="45" y="24"/>
              </a:cxn>
              <a:cxn ang="0">
                <a:pos x="45" y="26"/>
              </a:cxn>
              <a:cxn ang="0">
                <a:pos x="39" y="31"/>
              </a:cxn>
              <a:cxn ang="0">
                <a:pos x="45" y="37"/>
              </a:cxn>
              <a:cxn ang="0">
                <a:pos x="45" y="39"/>
              </a:cxn>
              <a:cxn ang="0">
                <a:pos x="39" y="45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31" y="9"/>
                </a:moveTo>
                <a:cubicBezTo>
                  <a:pt x="19" y="9"/>
                  <a:pt x="9" y="19"/>
                  <a:pt x="9" y="31"/>
                </a:cubicBezTo>
                <a:cubicBezTo>
                  <a:pt x="9" y="43"/>
                  <a:pt x="19" y="53"/>
                  <a:pt x="31" y="53"/>
                </a:cubicBezTo>
                <a:cubicBezTo>
                  <a:pt x="43" y="53"/>
                  <a:pt x="53" y="43"/>
                  <a:pt x="53" y="31"/>
                </a:cubicBezTo>
                <a:cubicBezTo>
                  <a:pt x="53" y="19"/>
                  <a:pt x="43" y="9"/>
                  <a:pt x="31" y="9"/>
                </a:cubicBezTo>
                <a:close/>
                <a:moveTo>
                  <a:pt x="39" y="45"/>
                </a:moveTo>
                <a:cubicBezTo>
                  <a:pt x="38" y="45"/>
                  <a:pt x="37" y="45"/>
                  <a:pt x="37" y="45"/>
                </a:cubicBezTo>
                <a:cubicBezTo>
                  <a:pt x="31" y="39"/>
                  <a:pt x="31" y="39"/>
                  <a:pt x="31" y="39"/>
                </a:cubicBezTo>
                <a:cubicBezTo>
                  <a:pt x="26" y="45"/>
                  <a:pt x="26" y="45"/>
                  <a:pt x="26" y="45"/>
                </a:cubicBezTo>
                <a:cubicBezTo>
                  <a:pt x="25" y="45"/>
                  <a:pt x="24" y="45"/>
                  <a:pt x="24" y="45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38"/>
                  <a:pt x="18" y="37"/>
                  <a:pt x="18" y="37"/>
                </a:cubicBezTo>
                <a:cubicBezTo>
                  <a:pt x="24" y="31"/>
                  <a:pt x="24" y="31"/>
                  <a:pt x="24" y="31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25"/>
                  <a:pt x="18" y="24"/>
                  <a:pt x="18" y="24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5" y="18"/>
                  <a:pt x="26" y="18"/>
                </a:cubicBezTo>
                <a:cubicBezTo>
                  <a:pt x="31" y="24"/>
                  <a:pt x="31" y="24"/>
                  <a:pt x="31" y="24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8" y="18"/>
                  <a:pt x="39" y="18"/>
                </a:cubicBezTo>
                <a:cubicBezTo>
                  <a:pt x="45" y="24"/>
                  <a:pt x="45" y="24"/>
                  <a:pt x="45" y="24"/>
                </a:cubicBezTo>
                <a:cubicBezTo>
                  <a:pt x="45" y="24"/>
                  <a:pt x="45" y="25"/>
                  <a:pt x="45" y="26"/>
                </a:cubicBezTo>
                <a:cubicBezTo>
                  <a:pt x="39" y="31"/>
                  <a:pt x="39" y="31"/>
                  <a:pt x="39" y="31"/>
                </a:cubicBezTo>
                <a:cubicBezTo>
                  <a:pt x="45" y="37"/>
                  <a:pt x="45" y="37"/>
                  <a:pt x="45" y="37"/>
                </a:cubicBezTo>
                <a:cubicBezTo>
                  <a:pt x="45" y="37"/>
                  <a:pt x="45" y="38"/>
                  <a:pt x="45" y="39"/>
                </a:cubicBezTo>
                <a:lnTo>
                  <a:pt x="39" y="45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150"/>
          <p:cNvSpPr>
            <a:spLocks noEditPoints="1"/>
          </p:cNvSpPr>
          <p:nvPr/>
        </p:nvSpPr>
        <p:spPr bwMode="auto">
          <a:xfrm>
            <a:off x="7462838" y="4693444"/>
            <a:ext cx="282575" cy="174625"/>
          </a:xfrm>
          <a:custGeom>
            <a:avLst/>
            <a:gdLst/>
            <a:ahLst/>
            <a:cxnLst>
              <a:cxn ang="0">
                <a:pos x="56" y="51"/>
              </a:cxn>
              <a:cxn ang="0">
                <a:pos x="25" y="51"/>
              </a:cxn>
              <a:cxn ang="0">
                <a:pos x="0" y="25"/>
              </a:cxn>
              <a:cxn ang="0">
                <a:pos x="25" y="0"/>
              </a:cxn>
              <a:cxn ang="0">
                <a:pos x="56" y="0"/>
              </a:cxn>
              <a:cxn ang="0">
                <a:pos x="82" y="25"/>
              </a:cxn>
              <a:cxn ang="0">
                <a:pos x="56" y="51"/>
              </a:cxn>
              <a:cxn ang="0">
                <a:pos x="25" y="5"/>
              </a:cxn>
              <a:cxn ang="0">
                <a:pos x="5" y="25"/>
              </a:cxn>
              <a:cxn ang="0">
                <a:pos x="25" y="46"/>
              </a:cxn>
              <a:cxn ang="0">
                <a:pos x="46" y="25"/>
              </a:cxn>
              <a:cxn ang="0">
                <a:pos x="25" y="5"/>
              </a:cxn>
              <a:cxn ang="0">
                <a:pos x="56" y="5"/>
              </a:cxn>
              <a:cxn ang="0">
                <a:pos x="41" y="5"/>
              </a:cxn>
              <a:cxn ang="0">
                <a:pos x="51" y="25"/>
              </a:cxn>
              <a:cxn ang="0">
                <a:pos x="41" y="46"/>
              </a:cxn>
              <a:cxn ang="0">
                <a:pos x="56" y="46"/>
              </a:cxn>
              <a:cxn ang="0">
                <a:pos x="77" y="25"/>
              </a:cxn>
              <a:cxn ang="0">
                <a:pos x="56" y="5"/>
              </a:cxn>
            </a:cxnLst>
            <a:rect l="0" t="0" r="r" b="b"/>
            <a:pathLst>
              <a:path w="82" h="51">
                <a:moveTo>
                  <a:pt x="56" y="51"/>
                </a:moveTo>
                <a:cubicBezTo>
                  <a:pt x="25" y="51"/>
                  <a:pt x="25" y="51"/>
                  <a:pt x="25" y="51"/>
                </a:cubicBezTo>
                <a:cubicBezTo>
                  <a:pt x="11" y="51"/>
                  <a:pt x="0" y="39"/>
                  <a:pt x="0" y="25"/>
                </a:cubicBezTo>
                <a:cubicBezTo>
                  <a:pt x="0" y="11"/>
                  <a:pt x="11" y="0"/>
                  <a:pt x="25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70" y="0"/>
                  <a:pt x="82" y="11"/>
                  <a:pt x="82" y="25"/>
                </a:cubicBezTo>
                <a:cubicBezTo>
                  <a:pt x="82" y="39"/>
                  <a:pt x="70" y="51"/>
                  <a:pt x="56" y="51"/>
                </a:cubicBezTo>
                <a:close/>
                <a:moveTo>
                  <a:pt x="25" y="5"/>
                </a:moveTo>
                <a:cubicBezTo>
                  <a:pt x="14" y="5"/>
                  <a:pt x="5" y="14"/>
                  <a:pt x="5" y="25"/>
                </a:cubicBezTo>
                <a:cubicBezTo>
                  <a:pt x="5" y="37"/>
                  <a:pt x="14" y="46"/>
                  <a:pt x="25" y="46"/>
                </a:cubicBezTo>
                <a:cubicBezTo>
                  <a:pt x="37" y="46"/>
                  <a:pt x="46" y="37"/>
                  <a:pt x="46" y="25"/>
                </a:cubicBezTo>
                <a:cubicBezTo>
                  <a:pt x="46" y="14"/>
                  <a:pt x="37" y="5"/>
                  <a:pt x="25" y="5"/>
                </a:cubicBezTo>
                <a:close/>
                <a:moveTo>
                  <a:pt x="56" y="5"/>
                </a:moveTo>
                <a:cubicBezTo>
                  <a:pt x="41" y="5"/>
                  <a:pt x="41" y="5"/>
                  <a:pt x="41" y="5"/>
                </a:cubicBezTo>
                <a:cubicBezTo>
                  <a:pt x="47" y="9"/>
                  <a:pt x="51" y="17"/>
                  <a:pt x="51" y="25"/>
                </a:cubicBezTo>
                <a:cubicBezTo>
                  <a:pt x="51" y="34"/>
                  <a:pt x="47" y="41"/>
                  <a:pt x="41" y="46"/>
                </a:cubicBezTo>
                <a:cubicBezTo>
                  <a:pt x="56" y="46"/>
                  <a:pt x="56" y="46"/>
                  <a:pt x="56" y="46"/>
                </a:cubicBezTo>
                <a:cubicBezTo>
                  <a:pt x="68" y="46"/>
                  <a:pt x="77" y="37"/>
                  <a:pt x="77" y="25"/>
                </a:cubicBezTo>
                <a:cubicBezTo>
                  <a:pt x="77" y="14"/>
                  <a:pt x="68" y="5"/>
                  <a:pt x="56" y="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151"/>
          <p:cNvSpPr>
            <a:spLocks noEditPoints="1"/>
          </p:cNvSpPr>
          <p:nvPr/>
        </p:nvSpPr>
        <p:spPr bwMode="auto">
          <a:xfrm>
            <a:off x="7958138" y="4672806"/>
            <a:ext cx="192088" cy="212725"/>
          </a:xfrm>
          <a:custGeom>
            <a:avLst/>
            <a:gdLst/>
            <a:ahLst/>
            <a:cxnLst>
              <a:cxn ang="0">
                <a:pos x="56" y="15"/>
              </a:cxn>
              <a:cxn ang="0">
                <a:pos x="55" y="16"/>
              </a:cxn>
              <a:cxn ang="0">
                <a:pos x="51" y="16"/>
              </a:cxn>
              <a:cxn ang="0">
                <a:pos x="51" y="54"/>
              </a:cxn>
              <a:cxn ang="0">
                <a:pos x="45" y="62"/>
              </a:cxn>
              <a:cxn ang="0">
                <a:pos x="11" y="62"/>
              </a:cxn>
              <a:cxn ang="0">
                <a:pos x="5" y="54"/>
              </a:cxn>
              <a:cxn ang="0">
                <a:pos x="5" y="16"/>
              </a:cxn>
              <a:cxn ang="0">
                <a:pos x="1" y="16"/>
              </a:cxn>
              <a:cxn ang="0">
                <a:pos x="0" y="15"/>
              </a:cxn>
              <a:cxn ang="0">
                <a:pos x="0" y="12"/>
              </a:cxn>
              <a:cxn ang="0">
                <a:pos x="1" y="11"/>
              </a:cxn>
              <a:cxn ang="0">
                <a:pos x="13" y="11"/>
              </a:cxn>
              <a:cxn ang="0">
                <a:pos x="16" y="4"/>
              </a:cxn>
              <a:cxn ang="0">
                <a:pos x="22" y="0"/>
              </a:cxn>
              <a:cxn ang="0">
                <a:pos x="34" y="0"/>
              </a:cxn>
              <a:cxn ang="0">
                <a:pos x="40" y="4"/>
              </a:cxn>
              <a:cxn ang="0">
                <a:pos x="43" y="11"/>
              </a:cxn>
              <a:cxn ang="0">
                <a:pos x="55" y="11"/>
              </a:cxn>
              <a:cxn ang="0">
                <a:pos x="56" y="12"/>
              </a:cxn>
              <a:cxn ang="0">
                <a:pos x="56" y="15"/>
              </a:cxn>
              <a:cxn ang="0">
                <a:pos x="20" y="22"/>
              </a:cxn>
              <a:cxn ang="0">
                <a:pos x="19" y="21"/>
              </a:cxn>
              <a:cxn ang="0">
                <a:pos x="16" y="21"/>
              </a:cxn>
              <a:cxn ang="0">
                <a:pos x="15" y="22"/>
              </a:cxn>
              <a:cxn ang="0">
                <a:pos x="15" y="51"/>
              </a:cxn>
              <a:cxn ang="0">
                <a:pos x="16" y="52"/>
              </a:cxn>
              <a:cxn ang="0">
                <a:pos x="19" y="52"/>
              </a:cxn>
              <a:cxn ang="0">
                <a:pos x="20" y="51"/>
              </a:cxn>
              <a:cxn ang="0">
                <a:pos x="20" y="22"/>
              </a:cxn>
              <a:cxn ang="0">
                <a:pos x="37" y="11"/>
              </a:cxn>
              <a:cxn ang="0">
                <a:pos x="35" y="6"/>
              </a:cxn>
              <a:cxn ang="0">
                <a:pos x="34" y="6"/>
              </a:cxn>
              <a:cxn ang="0">
                <a:pos x="22" y="6"/>
              </a:cxn>
              <a:cxn ang="0">
                <a:pos x="21" y="6"/>
              </a:cxn>
              <a:cxn ang="0">
                <a:pos x="19" y="11"/>
              </a:cxn>
              <a:cxn ang="0">
                <a:pos x="37" y="11"/>
              </a:cxn>
              <a:cxn ang="0">
                <a:pos x="31" y="22"/>
              </a:cxn>
              <a:cxn ang="0">
                <a:pos x="29" y="21"/>
              </a:cxn>
              <a:cxn ang="0">
                <a:pos x="27" y="21"/>
              </a:cxn>
              <a:cxn ang="0">
                <a:pos x="25" y="22"/>
              </a:cxn>
              <a:cxn ang="0">
                <a:pos x="25" y="51"/>
              </a:cxn>
              <a:cxn ang="0">
                <a:pos x="27" y="52"/>
              </a:cxn>
              <a:cxn ang="0">
                <a:pos x="29" y="52"/>
              </a:cxn>
              <a:cxn ang="0">
                <a:pos x="31" y="51"/>
              </a:cxn>
              <a:cxn ang="0">
                <a:pos x="31" y="22"/>
              </a:cxn>
              <a:cxn ang="0">
                <a:pos x="41" y="22"/>
              </a:cxn>
              <a:cxn ang="0">
                <a:pos x="40" y="21"/>
              </a:cxn>
              <a:cxn ang="0">
                <a:pos x="37" y="21"/>
              </a:cxn>
              <a:cxn ang="0">
                <a:pos x="36" y="22"/>
              </a:cxn>
              <a:cxn ang="0">
                <a:pos x="36" y="51"/>
              </a:cxn>
              <a:cxn ang="0">
                <a:pos x="37" y="52"/>
              </a:cxn>
              <a:cxn ang="0">
                <a:pos x="40" y="52"/>
              </a:cxn>
              <a:cxn ang="0">
                <a:pos x="41" y="51"/>
              </a:cxn>
              <a:cxn ang="0">
                <a:pos x="41" y="22"/>
              </a:cxn>
            </a:cxnLst>
            <a:rect l="0" t="0" r="r" b="b"/>
            <a:pathLst>
              <a:path w="56" h="62">
                <a:moveTo>
                  <a:pt x="56" y="15"/>
                </a:moveTo>
                <a:cubicBezTo>
                  <a:pt x="56" y="15"/>
                  <a:pt x="56" y="16"/>
                  <a:pt x="55" y="16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58"/>
                  <a:pt x="48" y="62"/>
                  <a:pt x="45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8" y="62"/>
                  <a:pt x="5" y="59"/>
                  <a:pt x="5" y="54"/>
                </a:cubicBezTo>
                <a:cubicBezTo>
                  <a:pt x="5" y="16"/>
                  <a:pt x="5" y="16"/>
                  <a:pt x="5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0" y="16"/>
                  <a:pt x="0" y="15"/>
                  <a:pt x="0" y="1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0" y="11"/>
                  <a:pt x="1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6" y="4"/>
                  <a:pt x="16" y="4"/>
                  <a:pt x="16" y="4"/>
                </a:cubicBezTo>
                <a:cubicBezTo>
                  <a:pt x="17" y="2"/>
                  <a:pt x="19" y="0"/>
                  <a:pt x="22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7" y="0"/>
                  <a:pt x="39" y="2"/>
                  <a:pt x="40" y="4"/>
                </a:cubicBezTo>
                <a:cubicBezTo>
                  <a:pt x="43" y="11"/>
                  <a:pt x="43" y="11"/>
                  <a:pt x="43" y="11"/>
                </a:cubicBezTo>
                <a:cubicBezTo>
                  <a:pt x="55" y="11"/>
                  <a:pt x="55" y="11"/>
                  <a:pt x="55" y="11"/>
                </a:cubicBezTo>
                <a:cubicBezTo>
                  <a:pt x="56" y="11"/>
                  <a:pt x="56" y="11"/>
                  <a:pt x="56" y="12"/>
                </a:cubicBezTo>
                <a:lnTo>
                  <a:pt x="56" y="15"/>
                </a:lnTo>
                <a:close/>
                <a:moveTo>
                  <a:pt x="20" y="22"/>
                </a:moveTo>
                <a:cubicBezTo>
                  <a:pt x="20" y="22"/>
                  <a:pt x="20" y="21"/>
                  <a:pt x="19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1"/>
                  <a:pt x="15" y="22"/>
                  <a:pt x="15" y="22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6" y="52"/>
                  <a:pt x="16" y="52"/>
                </a:cubicBezTo>
                <a:cubicBezTo>
                  <a:pt x="19" y="52"/>
                  <a:pt x="19" y="52"/>
                  <a:pt x="19" y="52"/>
                </a:cubicBezTo>
                <a:cubicBezTo>
                  <a:pt x="20" y="52"/>
                  <a:pt x="20" y="51"/>
                  <a:pt x="20" y="51"/>
                </a:cubicBezTo>
                <a:lnTo>
                  <a:pt x="20" y="22"/>
                </a:lnTo>
                <a:close/>
                <a:moveTo>
                  <a:pt x="37" y="11"/>
                </a:moveTo>
                <a:cubicBezTo>
                  <a:pt x="35" y="6"/>
                  <a:pt x="35" y="6"/>
                  <a:pt x="35" y="6"/>
                </a:cubicBezTo>
                <a:cubicBezTo>
                  <a:pt x="35" y="6"/>
                  <a:pt x="35" y="6"/>
                  <a:pt x="34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19" y="11"/>
                  <a:pt x="19" y="11"/>
                  <a:pt x="19" y="11"/>
                </a:cubicBezTo>
                <a:lnTo>
                  <a:pt x="37" y="11"/>
                </a:lnTo>
                <a:close/>
                <a:moveTo>
                  <a:pt x="31" y="22"/>
                </a:moveTo>
                <a:cubicBezTo>
                  <a:pt x="31" y="22"/>
                  <a:pt x="30" y="21"/>
                  <a:pt x="29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6" y="21"/>
                  <a:pt x="25" y="22"/>
                  <a:pt x="25" y="22"/>
                </a:cubicBezTo>
                <a:cubicBezTo>
                  <a:pt x="25" y="51"/>
                  <a:pt x="25" y="51"/>
                  <a:pt x="25" y="51"/>
                </a:cubicBezTo>
                <a:cubicBezTo>
                  <a:pt x="25" y="51"/>
                  <a:pt x="26" y="52"/>
                  <a:pt x="27" y="52"/>
                </a:cubicBezTo>
                <a:cubicBezTo>
                  <a:pt x="29" y="52"/>
                  <a:pt x="29" y="52"/>
                  <a:pt x="29" y="52"/>
                </a:cubicBezTo>
                <a:cubicBezTo>
                  <a:pt x="30" y="52"/>
                  <a:pt x="31" y="51"/>
                  <a:pt x="31" y="51"/>
                </a:cubicBezTo>
                <a:lnTo>
                  <a:pt x="31" y="22"/>
                </a:lnTo>
                <a:close/>
                <a:moveTo>
                  <a:pt x="41" y="22"/>
                </a:moveTo>
                <a:cubicBezTo>
                  <a:pt x="41" y="22"/>
                  <a:pt x="40" y="21"/>
                  <a:pt x="40" y="21"/>
                </a:cubicBezTo>
                <a:cubicBezTo>
                  <a:pt x="37" y="21"/>
                  <a:pt x="37" y="21"/>
                  <a:pt x="37" y="21"/>
                </a:cubicBezTo>
                <a:cubicBezTo>
                  <a:pt x="36" y="21"/>
                  <a:pt x="36" y="22"/>
                  <a:pt x="36" y="22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51"/>
                  <a:pt x="36" y="52"/>
                  <a:pt x="37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2"/>
                  <a:pt x="41" y="51"/>
                  <a:pt x="41" y="51"/>
                </a:cubicBezTo>
                <a:lnTo>
                  <a:pt x="41" y="22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152"/>
          <p:cNvSpPr>
            <a:spLocks noEditPoints="1"/>
          </p:cNvSpPr>
          <p:nvPr/>
        </p:nvSpPr>
        <p:spPr bwMode="auto">
          <a:xfrm>
            <a:off x="8453438" y="4672806"/>
            <a:ext cx="230188" cy="212725"/>
          </a:xfrm>
          <a:custGeom>
            <a:avLst/>
            <a:gdLst/>
            <a:ahLst/>
            <a:cxnLst>
              <a:cxn ang="0">
                <a:pos x="67" y="20"/>
              </a:cxn>
              <a:cxn ang="0">
                <a:pos x="46" y="36"/>
              </a:cxn>
              <a:cxn ang="0">
                <a:pos x="42" y="40"/>
              </a:cxn>
              <a:cxn ang="0">
                <a:pos x="39" y="47"/>
              </a:cxn>
              <a:cxn ang="0">
                <a:pos x="44" y="52"/>
              </a:cxn>
              <a:cxn ang="0">
                <a:pos x="52" y="58"/>
              </a:cxn>
              <a:cxn ang="0">
                <a:pos x="52" y="61"/>
              </a:cxn>
              <a:cxn ang="0">
                <a:pos x="51" y="62"/>
              </a:cxn>
              <a:cxn ang="0">
                <a:pos x="17" y="62"/>
              </a:cxn>
              <a:cxn ang="0">
                <a:pos x="16" y="61"/>
              </a:cxn>
              <a:cxn ang="0">
                <a:pos x="16" y="58"/>
              </a:cxn>
              <a:cxn ang="0">
                <a:pos x="24" y="52"/>
              </a:cxn>
              <a:cxn ang="0">
                <a:pos x="29" y="47"/>
              </a:cxn>
              <a:cxn ang="0">
                <a:pos x="26" y="40"/>
              </a:cxn>
              <a:cxn ang="0">
                <a:pos x="22" y="36"/>
              </a:cxn>
              <a:cxn ang="0">
                <a:pos x="0" y="20"/>
              </a:cxn>
              <a:cxn ang="0">
                <a:pos x="0" y="15"/>
              </a:cxn>
              <a:cxn ang="0">
                <a:pos x="4" y="11"/>
              </a:cxn>
              <a:cxn ang="0">
                <a:pos x="16" y="11"/>
              </a:cxn>
              <a:cxn ang="0">
                <a:pos x="16" y="7"/>
              </a:cxn>
              <a:cxn ang="0">
                <a:pos x="22" y="0"/>
              </a:cxn>
              <a:cxn ang="0">
                <a:pos x="45" y="0"/>
              </a:cxn>
              <a:cxn ang="0">
                <a:pos x="52" y="7"/>
              </a:cxn>
              <a:cxn ang="0">
                <a:pos x="52" y="11"/>
              </a:cxn>
              <a:cxn ang="0">
                <a:pos x="63" y="11"/>
              </a:cxn>
              <a:cxn ang="0">
                <a:pos x="67" y="15"/>
              </a:cxn>
              <a:cxn ang="0">
                <a:pos x="67" y="20"/>
              </a:cxn>
              <a:cxn ang="0">
                <a:pos x="16" y="16"/>
              </a:cxn>
              <a:cxn ang="0">
                <a:pos x="6" y="16"/>
              </a:cxn>
              <a:cxn ang="0">
                <a:pos x="6" y="20"/>
              </a:cxn>
              <a:cxn ang="0">
                <a:pos x="19" y="31"/>
              </a:cxn>
              <a:cxn ang="0">
                <a:pos x="16" y="16"/>
              </a:cxn>
              <a:cxn ang="0">
                <a:pos x="62" y="16"/>
              </a:cxn>
              <a:cxn ang="0">
                <a:pos x="52" y="16"/>
              </a:cxn>
              <a:cxn ang="0">
                <a:pos x="49" y="31"/>
              </a:cxn>
              <a:cxn ang="0">
                <a:pos x="62" y="20"/>
              </a:cxn>
              <a:cxn ang="0">
                <a:pos x="62" y="16"/>
              </a:cxn>
            </a:cxnLst>
            <a:rect l="0" t="0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153"/>
          <p:cNvSpPr>
            <a:spLocks/>
          </p:cNvSpPr>
          <p:nvPr/>
        </p:nvSpPr>
        <p:spPr bwMode="auto">
          <a:xfrm>
            <a:off x="8955088" y="4655344"/>
            <a:ext cx="133350" cy="230188"/>
          </a:xfrm>
          <a:custGeom>
            <a:avLst/>
            <a:gdLst/>
            <a:ahLst/>
            <a:cxnLst>
              <a:cxn ang="0">
                <a:pos x="39" y="63"/>
              </a:cxn>
              <a:cxn ang="0">
                <a:pos x="27" y="67"/>
              </a:cxn>
              <a:cxn ang="0">
                <a:pos x="7" y="49"/>
              </a:cxn>
              <a:cxn ang="0">
                <a:pos x="7" y="27"/>
              </a:cxn>
              <a:cxn ang="0">
                <a:pos x="0" y="27"/>
              </a:cxn>
              <a:cxn ang="0">
                <a:pos x="0" y="19"/>
              </a:cxn>
              <a:cxn ang="0">
                <a:pos x="14" y="1"/>
              </a:cxn>
              <a:cxn ang="0">
                <a:pos x="14" y="0"/>
              </a:cxn>
              <a:cxn ang="0">
                <a:pos x="24" y="0"/>
              </a:cxn>
              <a:cxn ang="0">
                <a:pos x="24" y="17"/>
              </a:cxn>
              <a:cxn ang="0">
                <a:pos x="37" y="17"/>
              </a:cxn>
              <a:cxn ang="0">
                <a:pos x="37" y="27"/>
              </a:cxn>
              <a:cxn ang="0">
                <a:pos x="24" y="27"/>
              </a:cxn>
              <a:cxn ang="0">
                <a:pos x="24" y="48"/>
              </a:cxn>
              <a:cxn ang="0">
                <a:pos x="30" y="55"/>
              </a:cxn>
              <a:cxn ang="0">
                <a:pos x="36" y="54"/>
              </a:cxn>
              <a:cxn ang="0">
                <a:pos x="39" y="63"/>
              </a:cxn>
            </a:cxnLst>
            <a:rect l="0" t="0" r="r" b="b"/>
            <a:pathLst>
              <a:path w="39" h="67">
                <a:moveTo>
                  <a:pt x="39" y="63"/>
                </a:moveTo>
                <a:cubicBezTo>
                  <a:pt x="38" y="65"/>
                  <a:pt x="32" y="67"/>
                  <a:pt x="27" y="67"/>
                </a:cubicBezTo>
                <a:cubicBezTo>
                  <a:pt x="13" y="67"/>
                  <a:pt x="7" y="57"/>
                  <a:pt x="7" y="49"/>
                </a:cubicBezTo>
                <a:cubicBezTo>
                  <a:pt x="7" y="27"/>
                  <a:pt x="7" y="27"/>
                  <a:pt x="7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9"/>
                  <a:pt x="0" y="19"/>
                  <a:pt x="0" y="19"/>
                </a:cubicBezTo>
                <a:cubicBezTo>
                  <a:pt x="11" y="15"/>
                  <a:pt x="13" y="6"/>
                  <a:pt x="14" y="1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24" y="0"/>
                </a:cubicBezTo>
                <a:cubicBezTo>
                  <a:pt x="24" y="17"/>
                  <a:pt x="24" y="17"/>
                  <a:pt x="24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27"/>
                  <a:pt x="37" y="27"/>
                  <a:pt x="37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51"/>
                  <a:pt x="25" y="55"/>
                  <a:pt x="30" y="55"/>
                </a:cubicBezTo>
                <a:cubicBezTo>
                  <a:pt x="32" y="55"/>
                  <a:pt x="34" y="54"/>
                  <a:pt x="36" y="54"/>
                </a:cubicBezTo>
                <a:lnTo>
                  <a:pt x="39" y="63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154"/>
          <p:cNvSpPr>
            <a:spLocks/>
          </p:cNvSpPr>
          <p:nvPr/>
        </p:nvSpPr>
        <p:spPr bwMode="auto">
          <a:xfrm>
            <a:off x="9450388" y="4693444"/>
            <a:ext cx="219075" cy="174625"/>
          </a:xfrm>
          <a:custGeom>
            <a:avLst/>
            <a:gdLst/>
            <a:ahLst/>
            <a:cxnLst>
              <a:cxn ang="0">
                <a:pos x="57" y="12"/>
              </a:cxn>
              <a:cxn ang="0">
                <a:pos x="57" y="14"/>
              </a:cxn>
              <a:cxn ang="0">
                <a:pos x="20" y="51"/>
              </a:cxn>
              <a:cxn ang="0">
                <a:pos x="0" y="45"/>
              </a:cxn>
              <a:cxn ang="0">
                <a:pos x="3" y="45"/>
              </a:cxn>
              <a:cxn ang="0">
                <a:pos x="19" y="40"/>
              </a:cxn>
              <a:cxn ang="0">
                <a:pos x="7" y="31"/>
              </a:cxn>
              <a:cxn ang="0">
                <a:pos x="10" y="31"/>
              </a:cxn>
              <a:cxn ang="0">
                <a:pos x="13" y="31"/>
              </a:cxn>
              <a:cxn ang="0">
                <a:pos x="3" y="18"/>
              </a:cxn>
              <a:cxn ang="0">
                <a:pos x="3" y="18"/>
              </a:cxn>
              <a:cxn ang="0">
                <a:pos x="9" y="19"/>
              </a:cxn>
              <a:cxn ang="0">
                <a:pos x="3" y="9"/>
              </a:cxn>
              <a:cxn ang="0">
                <a:pos x="5" y="2"/>
              </a:cxn>
              <a:cxn ang="0">
                <a:pos x="31" y="16"/>
              </a:cxn>
              <a:cxn ang="0">
                <a:pos x="31" y="13"/>
              </a:cxn>
              <a:cxn ang="0">
                <a:pos x="44" y="0"/>
              </a:cxn>
              <a:cxn ang="0">
                <a:pos x="54" y="4"/>
              </a:cxn>
              <a:cxn ang="0">
                <a:pos x="62" y="1"/>
              </a:cxn>
              <a:cxn ang="0">
                <a:pos x="56" y="8"/>
              </a:cxn>
              <a:cxn ang="0">
                <a:pos x="64" y="6"/>
              </a:cxn>
              <a:cxn ang="0">
                <a:pos x="57" y="12"/>
              </a:cxn>
            </a:cxnLst>
            <a:rect l="0" t="0" r="r" b="b"/>
            <a:pathLst>
              <a:path w="64" h="51">
                <a:moveTo>
                  <a:pt x="57" y="12"/>
                </a:moveTo>
                <a:cubicBezTo>
                  <a:pt x="57" y="13"/>
                  <a:pt x="57" y="14"/>
                  <a:pt x="57" y="14"/>
                </a:cubicBezTo>
                <a:cubicBezTo>
                  <a:pt x="57" y="31"/>
                  <a:pt x="44" y="51"/>
                  <a:pt x="20" y="51"/>
                </a:cubicBezTo>
                <a:cubicBezTo>
                  <a:pt x="13" y="51"/>
                  <a:pt x="6" y="49"/>
                  <a:pt x="0" y="45"/>
                </a:cubicBezTo>
                <a:cubicBezTo>
                  <a:pt x="1" y="45"/>
                  <a:pt x="2" y="45"/>
                  <a:pt x="3" y="45"/>
                </a:cubicBezTo>
                <a:cubicBezTo>
                  <a:pt x="9" y="45"/>
                  <a:pt x="15" y="43"/>
                  <a:pt x="19" y="40"/>
                </a:cubicBezTo>
                <a:cubicBezTo>
                  <a:pt x="14" y="40"/>
                  <a:pt x="9" y="36"/>
                  <a:pt x="7" y="31"/>
                </a:cubicBezTo>
                <a:cubicBezTo>
                  <a:pt x="8" y="31"/>
                  <a:pt x="9" y="31"/>
                  <a:pt x="10" y="31"/>
                </a:cubicBezTo>
                <a:cubicBezTo>
                  <a:pt x="11" y="31"/>
                  <a:pt x="12" y="31"/>
                  <a:pt x="13" y="31"/>
                </a:cubicBezTo>
                <a:cubicBezTo>
                  <a:pt x="7" y="29"/>
                  <a:pt x="3" y="24"/>
                  <a:pt x="3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5" y="19"/>
                  <a:pt x="7" y="19"/>
                  <a:pt x="9" y="19"/>
                </a:cubicBezTo>
                <a:cubicBezTo>
                  <a:pt x="5" y="17"/>
                  <a:pt x="3" y="13"/>
                  <a:pt x="3" y="9"/>
                </a:cubicBezTo>
                <a:cubicBezTo>
                  <a:pt x="3" y="6"/>
                  <a:pt x="4" y="4"/>
                  <a:pt x="5" y="2"/>
                </a:cubicBezTo>
                <a:cubicBezTo>
                  <a:pt x="11" y="10"/>
                  <a:pt x="21" y="15"/>
                  <a:pt x="31" y="16"/>
                </a:cubicBezTo>
                <a:cubicBezTo>
                  <a:pt x="31" y="15"/>
                  <a:pt x="31" y="14"/>
                  <a:pt x="31" y="13"/>
                </a:cubicBezTo>
                <a:cubicBezTo>
                  <a:pt x="31" y="5"/>
                  <a:pt x="37" y="0"/>
                  <a:pt x="44" y="0"/>
                </a:cubicBezTo>
                <a:cubicBezTo>
                  <a:pt x="48" y="0"/>
                  <a:pt x="51" y="1"/>
                  <a:pt x="54" y="4"/>
                </a:cubicBezTo>
                <a:cubicBezTo>
                  <a:pt x="56" y="3"/>
                  <a:pt x="59" y="2"/>
                  <a:pt x="62" y="1"/>
                </a:cubicBezTo>
                <a:cubicBezTo>
                  <a:pt x="61" y="4"/>
                  <a:pt x="59" y="6"/>
                  <a:pt x="56" y="8"/>
                </a:cubicBezTo>
                <a:cubicBezTo>
                  <a:pt x="59" y="7"/>
                  <a:pt x="61" y="7"/>
                  <a:pt x="64" y="6"/>
                </a:cubicBezTo>
                <a:cubicBezTo>
                  <a:pt x="62" y="8"/>
                  <a:pt x="60" y="11"/>
                  <a:pt x="57" y="1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155"/>
          <p:cNvSpPr>
            <a:spLocks/>
          </p:cNvSpPr>
          <p:nvPr/>
        </p:nvSpPr>
        <p:spPr bwMode="auto">
          <a:xfrm>
            <a:off x="9937751" y="4672806"/>
            <a:ext cx="212725" cy="212725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8" y="51"/>
              </a:cxn>
              <a:cxn ang="0">
                <a:pos x="8" y="49"/>
              </a:cxn>
              <a:cxn ang="0">
                <a:pos x="13" y="44"/>
              </a:cxn>
              <a:cxn ang="0">
                <a:pos x="14" y="43"/>
              </a:cxn>
              <a:cxn ang="0">
                <a:pos x="15" y="44"/>
              </a:cxn>
              <a:cxn ang="0">
                <a:pos x="31" y="52"/>
              </a:cxn>
              <a:cxn ang="0">
                <a:pos x="52" y="31"/>
              </a:cxn>
              <a:cxn ang="0">
                <a:pos x="31" y="11"/>
              </a:cxn>
              <a:cxn ang="0">
                <a:pos x="17" y="16"/>
              </a:cxn>
              <a:cxn ang="0">
                <a:pos x="23" y="22"/>
              </a:cxn>
              <a:cxn ang="0">
                <a:pos x="23" y="25"/>
              </a:cxn>
              <a:cxn ang="0">
                <a:pos x="21" y="26"/>
              </a:cxn>
              <a:cxn ang="0">
                <a:pos x="3" y="26"/>
              </a:cxn>
              <a:cxn ang="0">
                <a:pos x="0" y="24"/>
              </a:cxn>
              <a:cxn ang="0">
                <a:pos x="0" y="6"/>
              </a:cxn>
              <a:cxn ang="0">
                <a:pos x="2" y="3"/>
              </a:cxn>
              <a:cxn ang="0">
                <a:pos x="5" y="4"/>
              </a:cxn>
              <a:cxn ang="0">
                <a:pos x="10" y="9"/>
              </a:cxn>
              <a:cxn ang="0">
                <a:pos x="31" y="0"/>
              </a:cxn>
              <a:cxn ang="0">
                <a:pos x="62" y="31"/>
              </a:cxn>
              <a:cxn ang="0">
                <a:pos x="31" y="62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22" y="62"/>
                  <a:pt x="13" y="58"/>
                  <a:pt x="8" y="51"/>
                </a:cubicBezTo>
                <a:cubicBezTo>
                  <a:pt x="7" y="50"/>
                  <a:pt x="7" y="50"/>
                  <a:pt x="8" y="49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44"/>
                  <a:pt x="14" y="43"/>
                  <a:pt x="14" y="43"/>
                </a:cubicBezTo>
                <a:cubicBezTo>
                  <a:pt x="15" y="43"/>
                  <a:pt x="15" y="44"/>
                  <a:pt x="15" y="44"/>
                </a:cubicBezTo>
                <a:cubicBezTo>
                  <a:pt x="19" y="49"/>
                  <a:pt x="25" y="52"/>
                  <a:pt x="31" y="52"/>
                </a:cubicBezTo>
                <a:cubicBezTo>
                  <a:pt x="43" y="52"/>
                  <a:pt x="52" y="43"/>
                  <a:pt x="52" y="31"/>
                </a:cubicBezTo>
                <a:cubicBezTo>
                  <a:pt x="52" y="20"/>
                  <a:pt x="43" y="11"/>
                  <a:pt x="31" y="11"/>
                </a:cubicBezTo>
                <a:cubicBezTo>
                  <a:pt x="26" y="11"/>
                  <a:pt x="21" y="13"/>
                  <a:pt x="17" y="16"/>
                </a:cubicBezTo>
                <a:cubicBezTo>
                  <a:pt x="23" y="22"/>
                  <a:pt x="23" y="22"/>
                  <a:pt x="23" y="22"/>
                </a:cubicBezTo>
                <a:cubicBezTo>
                  <a:pt x="24" y="23"/>
                  <a:pt x="24" y="24"/>
                  <a:pt x="23" y="25"/>
                </a:cubicBezTo>
                <a:cubicBezTo>
                  <a:pt x="23" y="26"/>
                  <a:pt x="22" y="26"/>
                  <a:pt x="21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2" y="26"/>
                  <a:pt x="0" y="25"/>
                  <a:pt x="0" y="2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1" y="4"/>
                  <a:pt x="2" y="3"/>
                </a:cubicBezTo>
                <a:cubicBezTo>
                  <a:pt x="3" y="3"/>
                  <a:pt x="4" y="3"/>
                  <a:pt x="5" y="4"/>
                </a:cubicBezTo>
                <a:cubicBezTo>
                  <a:pt x="10" y="9"/>
                  <a:pt x="10" y="9"/>
                  <a:pt x="10" y="9"/>
                </a:cubicBezTo>
                <a:cubicBezTo>
                  <a:pt x="16" y="4"/>
                  <a:pt x="23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56"/>
          <p:cNvSpPr>
            <a:spLocks/>
          </p:cNvSpPr>
          <p:nvPr/>
        </p:nvSpPr>
        <p:spPr bwMode="auto">
          <a:xfrm>
            <a:off x="10364788" y="4655344"/>
            <a:ext cx="157163" cy="212725"/>
          </a:xfrm>
          <a:custGeom>
            <a:avLst/>
            <a:gdLst/>
            <a:ahLst/>
            <a:cxnLst>
              <a:cxn ang="0">
                <a:pos x="46" y="35"/>
              </a:cxn>
              <a:cxn ang="0">
                <a:pos x="46" y="58"/>
              </a:cxn>
              <a:cxn ang="0">
                <a:pos x="42" y="62"/>
              </a:cxn>
              <a:cxn ang="0">
                <a:pos x="4" y="62"/>
              </a:cxn>
              <a:cxn ang="0">
                <a:pos x="0" y="58"/>
              </a:cxn>
              <a:cxn ang="0">
                <a:pos x="0" y="35"/>
              </a:cxn>
              <a:cxn ang="0">
                <a:pos x="4" y="31"/>
              </a:cxn>
              <a:cxn ang="0">
                <a:pos x="5" y="31"/>
              </a:cxn>
              <a:cxn ang="0">
                <a:pos x="5" y="18"/>
              </a:cxn>
              <a:cxn ang="0">
                <a:pos x="23" y="0"/>
              </a:cxn>
              <a:cxn ang="0">
                <a:pos x="41" y="18"/>
              </a:cxn>
              <a:cxn ang="0">
                <a:pos x="38" y="21"/>
              </a:cxn>
              <a:cxn ang="0">
                <a:pos x="36" y="21"/>
              </a:cxn>
              <a:cxn ang="0">
                <a:pos x="33" y="18"/>
              </a:cxn>
              <a:cxn ang="0">
                <a:pos x="23" y="8"/>
              </a:cxn>
              <a:cxn ang="0">
                <a:pos x="13" y="18"/>
              </a:cxn>
              <a:cxn ang="0">
                <a:pos x="13" y="31"/>
              </a:cxn>
              <a:cxn ang="0">
                <a:pos x="42" y="31"/>
              </a:cxn>
              <a:cxn ang="0">
                <a:pos x="46" y="35"/>
              </a:cxn>
            </a:cxnLst>
            <a:rect l="0" t="0" r="r" b="b"/>
            <a:pathLst>
              <a:path w="46" h="62">
                <a:moveTo>
                  <a:pt x="46" y="35"/>
                </a:moveTo>
                <a:cubicBezTo>
                  <a:pt x="46" y="58"/>
                  <a:pt x="46" y="58"/>
                  <a:pt x="46" y="58"/>
                </a:cubicBezTo>
                <a:cubicBezTo>
                  <a:pt x="46" y="60"/>
                  <a:pt x="44" y="62"/>
                  <a:pt x="42" y="62"/>
                </a:cubicBezTo>
                <a:cubicBezTo>
                  <a:pt x="4" y="62"/>
                  <a:pt x="4" y="62"/>
                  <a:pt x="4" y="62"/>
                </a:cubicBezTo>
                <a:cubicBezTo>
                  <a:pt x="1" y="62"/>
                  <a:pt x="0" y="60"/>
                  <a:pt x="0" y="5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3"/>
                  <a:pt x="1" y="31"/>
                  <a:pt x="4" y="31"/>
                </a:cubicBezTo>
                <a:cubicBezTo>
                  <a:pt x="5" y="31"/>
                  <a:pt x="5" y="31"/>
                  <a:pt x="5" y="31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8"/>
                  <a:pt x="13" y="0"/>
                  <a:pt x="23" y="0"/>
                </a:cubicBezTo>
                <a:cubicBezTo>
                  <a:pt x="33" y="0"/>
                  <a:pt x="41" y="8"/>
                  <a:pt x="41" y="18"/>
                </a:cubicBezTo>
                <a:cubicBezTo>
                  <a:pt x="41" y="20"/>
                  <a:pt x="40" y="21"/>
                  <a:pt x="38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34" y="21"/>
                  <a:pt x="33" y="20"/>
                  <a:pt x="33" y="18"/>
                </a:cubicBezTo>
                <a:cubicBezTo>
                  <a:pt x="33" y="13"/>
                  <a:pt x="29" y="8"/>
                  <a:pt x="23" y="8"/>
                </a:cubicBezTo>
                <a:cubicBezTo>
                  <a:pt x="17" y="8"/>
                  <a:pt x="13" y="13"/>
                  <a:pt x="13" y="18"/>
                </a:cubicBezTo>
                <a:cubicBezTo>
                  <a:pt x="13" y="31"/>
                  <a:pt x="13" y="31"/>
                  <a:pt x="13" y="31"/>
                </a:cubicBezTo>
                <a:cubicBezTo>
                  <a:pt x="42" y="31"/>
                  <a:pt x="42" y="31"/>
                  <a:pt x="42" y="31"/>
                </a:cubicBezTo>
                <a:cubicBezTo>
                  <a:pt x="44" y="31"/>
                  <a:pt x="46" y="33"/>
                  <a:pt x="46" y="3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157"/>
          <p:cNvSpPr>
            <a:spLocks noEditPoints="1"/>
          </p:cNvSpPr>
          <p:nvPr/>
        </p:nvSpPr>
        <p:spPr bwMode="auto">
          <a:xfrm>
            <a:off x="1638300" y="1955006"/>
            <a:ext cx="192088" cy="212725"/>
          </a:xfrm>
          <a:custGeom>
            <a:avLst/>
            <a:gdLst/>
            <a:ahLst/>
            <a:cxnLst>
              <a:cxn ang="0">
                <a:pos x="46" y="62"/>
              </a:cxn>
              <a:cxn ang="0">
                <a:pos x="10" y="62"/>
              </a:cxn>
              <a:cxn ang="0">
                <a:pos x="0" y="52"/>
              </a:cxn>
              <a:cxn ang="0">
                <a:pos x="14" y="29"/>
              </a:cxn>
              <a:cxn ang="0">
                <a:pos x="28" y="34"/>
              </a:cxn>
              <a:cxn ang="0">
                <a:pos x="42" y="29"/>
              </a:cxn>
              <a:cxn ang="0">
                <a:pos x="56" y="52"/>
              </a:cxn>
              <a:cxn ang="0">
                <a:pos x="46" y="62"/>
              </a:cxn>
              <a:cxn ang="0">
                <a:pos x="28" y="31"/>
              </a:cxn>
              <a:cxn ang="0">
                <a:pos x="13" y="16"/>
              </a:cxn>
              <a:cxn ang="0">
                <a:pos x="28" y="0"/>
              </a:cxn>
              <a:cxn ang="0">
                <a:pos x="43" y="16"/>
              </a:cxn>
              <a:cxn ang="0">
                <a:pos x="28" y="31"/>
              </a:cxn>
            </a:cxnLst>
            <a:rect l="0" t="0" r="r" b="b"/>
            <a:pathLst>
              <a:path w="56" h="62">
                <a:moveTo>
                  <a:pt x="46" y="62"/>
                </a:moveTo>
                <a:cubicBezTo>
                  <a:pt x="10" y="62"/>
                  <a:pt x="10" y="62"/>
                  <a:pt x="10" y="62"/>
                </a:cubicBezTo>
                <a:cubicBezTo>
                  <a:pt x="4" y="62"/>
                  <a:pt x="0" y="58"/>
                  <a:pt x="0" y="52"/>
                </a:cubicBezTo>
                <a:cubicBezTo>
                  <a:pt x="0" y="43"/>
                  <a:pt x="2" y="29"/>
                  <a:pt x="14" y="29"/>
                </a:cubicBezTo>
                <a:cubicBezTo>
                  <a:pt x="15" y="29"/>
                  <a:pt x="20" y="34"/>
                  <a:pt x="28" y="34"/>
                </a:cubicBezTo>
                <a:cubicBezTo>
                  <a:pt x="36" y="34"/>
                  <a:pt x="41" y="29"/>
                  <a:pt x="42" y="29"/>
                </a:cubicBezTo>
                <a:cubicBezTo>
                  <a:pt x="54" y="29"/>
                  <a:pt x="56" y="43"/>
                  <a:pt x="56" y="52"/>
                </a:cubicBezTo>
                <a:cubicBezTo>
                  <a:pt x="56" y="58"/>
                  <a:pt x="52" y="62"/>
                  <a:pt x="46" y="62"/>
                </a:cubicBezTo>
                <a:close/>
                <a:moveTo>
                  <a:pt x="28" y="31"/>
                </a:moveTo>
                <a:cubicBezTo>
                  <a:pt x="20" y="31"/>
                  <a:pt x="13" y="24"/>
                  <a:pt x="13" y="16"/>
                </a:cubicBezTo>
                <a:cubicBezTo>
                  <a:pt x="13" y="7"/>
                  <a:pt x="20" y="0"/>
                  <a:pt x="28" y="0"/>
                </a:cubicBezTo>
                <a:cubicBezTo>
                  <a:pt x="37" y="0"/>
                  <a:pt x="43" y="7"/>
                  <a:pt x="43" y="16"/>
                </a:cubicBezTo>
                <a:cubicBezTo>
                  <a:pt x="43" y="24"/>
                  <a:pt x="37" y="31"/>
                  <a:pt x="28" y="3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158"/>
          <p:cNvSpPr>
            <a:spLocks noEditPoints="1"/>
          </p:cNvSpPr>
          <p:nvPr/>
        </p:nvSpPr>
        <p:spPr bwMode="auto">
          <a:xfrm>
            <a:off x="2058988" y="1955006"/>
            <a:ext cx="209550" cy="212725"/>
          </a:xfrm>
          <a:custGeom>
            <a:avLst/>
            <a:gdLst/>
            <a:ahLst/>
            <a:cxnLst>
              <a:cxn ang="0">
                <a:pos x="61" y="51"/>
              </a:cxn>
              <a:cxn ang="0">
                <a:pos x="50" y="62"/>
              </a:cxn>
              <a:cxn ang="0">
                <a:pos x="11" y="62"/>
              </a:cxn>
              <a:cxn ang="0">
                <a:pos x="0" y="51"/>
              </a:cxn>
              <a:cxn ang="0">
                <a:pos x="0" y="12"/>
              </a:cxn>
              <a:cxn ang="0">
                <a:pos x="11" y="0"/>
              </a:cxn>
              <a:cxn ang="0">
                <a:pos x="50" y="0"/>
              </a:cxn>
              <a:cxn ang="0">
                <a:pos x="61" y="12"/>
              </a:cxn>
              <a:cxn ang="0">
                <a:pos x="61" y="51"/>
              </a:cxn>
              <a:cxn ang="0">
                <a:pos x="49" y="16"/>
              </a:cxn>
              <a:cxn ang="0">
                <a:pos x="42" y="14"/>
              </a:cxn>
              <a:cxn ang="0">
                <a:pos x="31" y="24"/>
              </a:cxn>
              <a:cxn ang="0">
                <a:pos x="37" y="29"/>
              </a:cxn>
              <a:cxn ang="0">
                <a:pos x="35" y="34"/>
              </a:cxn>
              <a:cxn ang="0">
                <a:pos x="28" y="38"/>
              </a:cxn>
              <a:cxn ang="0">
                <a:pos x="25" y="26"/>
              </a:cxn>
              <a:cxn ang="0">
                <a:pos x="24" y="19"/>
              </a:cxn>
              <a:cxn ang="0">
                <a:pos x="20" y="15"/>
              </a:cxn>
              <a:cxn ang="0">
                <a:pos x="15" y="16"/>
              </a:cxn>
              <a:cxn ang="0">
                <a:pos x="5" y="24"/>
              </a:cxn>
              <a:cxn ang="0">
                <a:pos x="5" y="25"/>
              </a:cxn>
              <a:cxn ang="0">
                <a:pos x="7" y="26"/>
              </a:cxn>
              <a:cxn ang="0">
                <a:pos x="13" y="27"/>
              </a:cxn>
              <a:cxn ang="0">
                <a:pos x="15" y="32"/>
              </a:cxn>
              <a:cxn ang="0">
                <a:pos x="17" y="40"/>
              </a:cxn>
              <a:cxn ang="0">
                <a:pos x="23" y="52"/>
              </a:cxn>
              <a:cxn ang="0">
                <a:pos x="30" y="51"/>
              </a:cxn>
              <a:cxn ang="0">
                <a:pos x="40" y="42"/>
              </a:cxn>
              <a:cxn ang="0">
                <a:pos x="50" y="21"/>
              </a:cxn>
              <a:cxn ang="0">
                <a:pos x="49" y="16"/>
              </a:cxn>
            </a:cxnLst>
            <a:rect l="0" t="0" r="r" b="b"/>
            <a:pathLst>
              <a:path w="61" h="62">
                <a:moveTo>
                  <a:pt x="61" y="51"/>
                </a:moveTo>
                <a:cubicBezTo>
                  <a:pt x="61" y="57"/>
                  <a:pt x="56" y="62"/>
                  <a:pt x="50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5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5" y="0"/>
                  <a:pt x="1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6" y="0"/>
                  <a:pt x="61" y="6"/>
                  <a:pt x="61" y="12"/>
                </a:cubicBezTo>
                <a:lnTo>
                  <a:pt x="61" y="51"/>
                </a:lnTo>
                <a:close/>
                <a:moveTo>
                  <a:pt x="49" y="16"/>
                </a:moveTo>
                <a:cubicBezTo>
                  <a:pt x="48" y="14"/>
                  <a:pt x="44" y="13"/>
                  <a:pt x="42" y="14"/>
                </a:cubicBezTo>
                <a:cubicBezTo>
                  <a:pt x="40" y="14"/>
                  <a:pt x="33" y="17"/>
                  <a:pt x="31" y="24"/>
                </a:cubicBezTo>
                <a:cubicBezTo>
                  <a:pt x="35" y="24"/>
                  <a:pt x="37" y="24"/>
                  <a:pt x="37" y="29"/>
                </a:cubicBezTo>
                <a:cubicBezTo>
                  <a:pt x="37" y="30"/>
                  <a:pt x="36" y="32"/>
                  <a:pt x="35" y="34"/>
                </a:cubicBezTo>
                <a:cubicBezTo>
                  <a:pt x="33" y="37"/>
                  <a:pt x="31" y="41"/>
                  <a:pt x="28" y="38"/>
                </a:cubicBezTo>
                <a:cubicBezTo>
                  <a:pt x="26" y="35"/>
                  <a:pt x="26" y="30"/>
                  <a:pt x="25" y="26"/>
                </a:cubicBezTo>
                <a:cubicBezTo>
                  <a:pt x="25" y="24"/>
                  <a:pt x="24" y="21"/>
                  <a:pt x="24" y="19"/>
                </a:cubicBezTo>
                <a:cubicBezTo>
                  <a:pt x="23" y="18"/>
                  <a:pt x="22" y="15"/>
                  <a:pt x="20" y="15"/>
                </a:cubicBezTo>
                <a:cubicBezTo>
                  <a:pt x="19" y="15"/>
                  <a:pt x="17" y="15"/>
                  <a:pt x="15" y="16"/>
                </a:cubicBezTo>
                <a:cubicBezTo>
                  <a:pt x="11" y="18"/>
                  <a:pt x="9" y="22"/>
                  <a:pt x="5" y="24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5"/>
                  <a:pt x="6" y="26"/>
                  <a:pt x="7" y="26"/>
                </a:cubicBezTo>
                <a:cubicBezTo>
                  <a:pt x="9" y="27"/>
                  <a:pt x="11" y="24"/>
                  <a:pt x="13" y="27"/>
                </a:cubicBezTo>
                <a:cubicBezTo>
                  <a:pt x="14" y="29"/>
                  <a:pt x="14" y="30"/>
                  <a:pt x="15" y="32"/>
                </a:cubicBezTo>
                <a:cubicBezTo>
                  <a:pt x="16" y="34"/>
                  <a:pt x="16" y="37"/>
                  <a:pt x="17" y="40"/>
                </a:cubicBezTo>
                <a:cubicBezTo>
                  <a:pt x="18" y="44"/>
                  <a:pt x="19" y="51"/>
                  <a:pt x="23" y="52"/>
                </a:cubicBezTo>
                <a:cubicBezTo>
                  <a:pt x="25" y="53"/>
                  <a:pt x="28" y="52"/>
                  <a:pt x="30" y="51"/>
                </a:cubicBezTo>
                <a:cubicBezTo>
                  <a:pt x="34" y="49"/>
                  <a:pt x="37" y="45"/>
                  <a:pt x="40" y="42"/>
                </a:cubicBezTo>
                <a:cubicBezTo>
                  <a:pt x="46" y="33"/>
                  <a:pt x="50" y="24"/>
                  <a:pt x="50" y="21"/>
                </a:cubicBezTo>
                <a:cubicBezTo>
                  <a:pt x="50" y="19"/>
                  <a:pt x="50" y="17"/>
                  <a:pt x="49" y="16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159"/>
          <p:cNvSpPr>
            <a:spLocks/>
          </p:cNvSpPr>
          <p:nvPr/>
        </p:nvSpPr>
        <p:spPr bwMode="auto">
          <a:xfrm>
            <a:off x="8002588" y="2717006"/>
            <a:ext cx="107950" cy="168275"/>
          </a:xfrm>
          <a:custGeom>
            <a:avLst/>
            <a:gdLst/>
            <a:ahLst/>
            <a:cxnLst>
              <a:cxn ang="0">
                <a:pos x="31" y="46"/>
              </a:cxn>
              <a:cxn ang="0">
                <a:pos x="29" y="49"/>
              </a:cxn>
              <a:cxn ang="0">
                <a:pos x="27" y="48"/>
              </a:cxn>
              <a:cxn ang="0">
                <a:pos x="14" y="35"/>
              </a:cxn>
              <a:cxn ang="0">
                <a:pos x="3" y="35"/>
              </a:cxn>
              <a:cxn ang="0">
                <a:pos x="0" y="32"/>
              </a:cxn>
              <a:cxn ang="0">
                <a:pos x="0" y="17"/>
              </a:cxn>
              <a:cxn ang="0">
                <a:pos x="3" y="14"/>
              </a:cxn>
              <a:cxn ang="0">
                <a:pos x="14" y="14"/>
              </a:cxn>
              <a:cxn ang="0">
                <a:pos x="27" y="1"/>
              </a:cxn>
              <a:cxn ang="0">
                <a:pos x="29" y="0"/>
              </a:cxn>
              <a:cxn ang="0">
                <a:pos x="31" y="2"/>
              </a:cxn>
              <a:cxn ang="0">
                <a:pos x="31" y="46"/>
              </a:cxn>
            </a:cxnLst>
            <a:rect l="0" t="0" r="r" b="b"/>
            <a:pathLst>
              <a:path w="31" h="49">
                <a:moveTo>
                  <a:pt x="31" y="46"/>
                </a:moveTo>
                <a:cubicBezTo>
                  <a:pt x="31" y="48"/>
                  <a:pt x="30" y="49"/>
                  <a:pt x="29" y="49"/>
                </a:cubicBezTo>
                <a:cubicBezTo>
                  <a:pt x="28" y="49"/>
                  <a:pt x="27" y="48"/>
                  <a:pt x="27" y="48"/>
                </a:cubicBezTo>
                <a:cubicBezTo>
                  <a:pt x="14" y="35"/>
                  <a:pt x="14" y="35"/>
                  <a:pt x="14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2" y="35"/>
                  <a:pt x="0" y="33"/>
                  <a:pt x="0" y="3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5"/>
                  <a:pt x="2" y="14"/>
                  <a:pt x="3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27" y="1"/>
                  <a:pt x="27" y="1"/>
                  <a:pt x="27" y="1"/>
                </a:cubicBezTo>
                <a:cubicBezTo>
                  <a:pt x="27" y="0"/>
                  <a:pt x="28" y="0"/>
                  <a:pt x="29" y="0"/>
                </a:cubicBezTo>
                <a:cubicBezTo>
                  <a:pt x="30" y="0"/>
                  <a:pt x="31" y="1"/>
                  <a:pt x="31" y="2"/>
                </a:cubicBezTo>
                <a:lnTo>
                  <a:pt x="31" y="4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160"/>
          <p:cNvSpPr>
            <a:spLocks noEditPoints="1"/>
          </p:cNvSpPr>
          <p:nvPr/>
        </p:nvSpPr>
        <p:spPr bwMode="auto">
          <a:xfrm>
            <a:off x="8916988" y="4317206"/>
            <a:ext cx="250825" cy="203200"/>
          </a:xfrm>
          <a:custGeom>
            <a:avLst/>
            <a:gdLst/>
            <a:ahLst/>
            <a:cxnLst>
              <a:cxn ang="0">
                <a:pos x="30" y="59"/>
              </a:cxn>
              <a:cxn ang="0">
                <a:pos x="0" y="40"/>
              </a:cxn>
              <a:cxn ang="0">
                <a:pos x="10" y="20"/>
              </a:cxn>
              <a:cxn ang="0">
                <a:pos x="34" y="11"/>
              </a:cxn>
              <a:cxn ang="0">
                <a:pos x="35" y="19"/>
              </a:cxn>
              <a:cxn ang="0">
                <a:pos x="37" y="20"/>
              </a:cxn>
              <a:cxn ang="0">
                <a:pos x="53" y="20"/>
              </a:cxn>
              <a:cxn ang="0">
                <a:pos x="53" y="27"/>
              </a:cxn>
              <a:cxn ang="0">
                <a:pos x="54" y="29"/>
              </a:cxn>
              <a:cxn ang="0">
                <a:pos x="63" y="39"/>
              </a:cxn>
              <a:cxn ang="0">
                <a:pos x="30" y="59"/>
              </a:cxn>
              <a:cxn ang="0">
                <a:pos x="27" y="27"/>
              </a:cxn>
              <a:cxn ang="0">
                <a:pos x="7" y="43"/>
              </a:cxn>
              <a:cxn ang="0">
                <a:pos x="30" y="55"/>
              </a:cxn>
              <a:cxn ang="0">
                <a:pos x="50" y="39"/>
              </a:cxn>
              <a:cxn ang="0">
                <a:pos x="27" y="27"/>
              </a:cxn>
              <a:cxn ang="0">
                <a:pos x="22" y="52"/>
              </a:cxn>
              <a:cxn ang="0">
                <a:pos x="17" y="39"/>
              </a:cxn>
              <a:cxn ang="0">
                <a:pos x="31" y="33"/>
              </a:cxn>
              <a:cxn ang="0">
                <a:pos x="38" y="45"/>
              </a:cxn>
              <a:cxn ang="0">
                <a:pos x="22" y="52"/>
              </a:cxn>
              <a:cxn ang="0">
                <a:pos x="26" y="41"/>
              </a:cxn>
              <a:cxn ang="0">
                <a:pos x="20" y="43"/>
              </a:cxn>
              <a:cxn ang="0">
                <a:pos x="21" y="48"/>
              </a:cxn>
              <a:cxn ang="0">
                <a:pos x="27" y="46"/>
              </a:cxn>
              <a:cxn ang="0">
                <a:pos x="26" y="41"/>
              </a:cxn>
              <a:cxn ang="0">
                <a:pos x="30" y="39"/>
              </a:cxn>
              <a:cxn ang="0">
                <a:pos x="28" y="40"/>
              </a:cxn>
              <a:cxn ang="0">
                <a:pos x="29" y="42"/>
              </a:cxn>
              <a:cxn ang="0">
                <a:pos x="31" y="41"/>
              </a:cxn>
              <a:cxn ang="0">
                <a:pos x="30" y="39"/>
              </a:cxn>
              <a:cxn ang="0">
                <a:pos x="71" y="26"/>
              </a:cxn>
              <a:cxn ang="0">
                <a:pos x="67" y="28"/>
              </a:cxn>
              <a:cxn ang="0">
                <a:pos x="66" y="24"/>
              </a:cxn>
              <a:cxn ang="0">
                <a:pos x="63" y="11"/>
              </a:cxn>
              <a:cxn ang="0">
                <a:pos x="50" y="7"/>
              </a:cxn>
              <a:cxn ang="0">
                <a:pos x="47" y="5"/>
              </a:cxn>
              <a:cxn ang="0">
                <a:pos x="49" y="2"/>
              </a:cxn>
              <a:cxn ang="0">
                <a:pos x="67" y="7"/>
              </a:cxn>
              <a:cxn ang="0">
                <a:pos x="71" y="26"/>
              </a:cxn>
              <a:cxn ang="0">
                <a:pos x="61" y="23"/>
              </a:cxn>
              <a:cxn ang="0">
                <a:pos x="59" y="25"/>
              </a:cxn>
              <a:cxn ang="0">
                <a:pos x="57" y="22"/>
              </a:cxn>
              <a:cxn ang="0">
                <a:pos x="56" y="17"/>
              </a:cxn>
              <a:cxn ang="0">
                <a:pos x="52" y="16"/>
              </a:cxn>
              <a:cxn ang="0">
                <a:pos x="49" y="14"/>
              </a:cxn>
              <a:cxn ang="0">
                <a:pos x="51" y="11"/>
              </a:cxn>
              <a:cxn ang="0">
                <a:pos x="60" y="14"/>
              </a:cxn>
              <a:cxn ang="0">
                <a:pos x="61" y="23"/>
              </a:cxn>
            </a:cxnLst>
            <a:rect l="0" t="0" r="r" b="b"/>
            <a:pathLst>
              <a:path w="73" h="59">
                <a:moveTo>
                  <a:pt x="30" y="59"/>
                </a:moveTo>
                <a:cubicBezTo>
                  <a:pt x="15" y="59"/>
                  <a:pt x="0" y="52"/>
                  <a:pt x="0" y="40"/>
                </a:cubicBezTo>
                <a:cubicBezTo>
                  <a:pt x="0" y="34"/>
                  <a:pt x="4" y="27"/>
                  <a:pt x="10" y="20"/>
                </a:cubicBezTo>
                <a:cubicBezTo>
                  <a:pt x="20" y="11"/>
                  <a:pt x="30" y="7"/>
                  <a:pt x="34" y="11"/>
                </a:cubicBezTo>
                <a:cubicBezTo>
                  <a:pt x="36" y="13"/>
                  <a:pt x="36" y="16"/>
                  <a:pt x="35" y="19"/>
                </a:cubicBezTo>
                <a:cubicBezTo>
                  <a:pt x="34" y="21"/>
                  <a:pt x="37" y="20"/>
                  <a:pt x="37" y="20"/>
                </a:cubicBezTo>
                <a:cubicBezTo>
                  <a:pt x="44" y="17"/>
                  <a:pt x="50" y="17"/>
                  <a:pt x="53" y="20"/>
                </a:cubicBezTo>
                <a:cubicBezTo>
                  <a:pt x="54" y="22"/>
                  <a:pt x="54" y="24"/>
                  <a:pt x="53" y="27"/>
                </a:cubicBezTo>
                <a:cubicBezTo>
                  <a:pt x="52" y="29"/>
                  <a:pt x="53" y="29"/>
                  <a:pt x="54" y="29"/>
                </a:cubicBezTo>
                <a:cubicBezTo>
                  <a:pt x="58" y="30"/>
                  <a:pt x="63" y="34"/>
                  <a:pt x="63" y="39"/>
                </a:cubicBezTo>
                <a:cubicBezTo>
                  <a:pt x="63" y="48"/>
                  <a:pt x="50" y="59"/>
                  <a:pt x="30" y="59"/>
                </a:cubicBezTo>
                <a:close/>
                <a:moveTo>
                  <a:pt x="27" y="27"/>
                </a:moveTo>
                <a:cubicBezTo>
                  <a:pt x="15" y="28"/>
                  <a:pt x="6" y="35"/>
                  <a:pt x="7" y="43"/>
                </a:cubicBezTo>
                <a:cubicBezTo>
                  <a:pt x="8" y="51"/>
                  <a:pt x="18" y="56"/>
                  <a:pt x="30" y="55"/>
                </a:cubicBezTo>
                <a:cubicBezTo>
                  <a:pt x="42" y="54"/>
                  <a:pt x="51" y="47"/>
                  <a:pt x="50" y="39"/>
                </a:cubicBezTo>
                <a:cubicBezTo>
                  <a:pt x="49" y="31"/>
                  <a:pt x="39" y="26"/>
                  <a:pt x="27" y="27"/>
                </a:cubicBezTo>
                <a:close/>
                <a:moveTo>
                  <a:pt x="22" y="52"/>
                </a:moveTo>
                <a:cubicBezTo>
                  <a:pt x="17" y="50"/>
                  <a:pt x="14" y="44"/>
                  <a:pt x="17" y="39"/>
                </a:cubicBezTo>
                <a:cubicBezTo>
                  <a:pt x="19" y="34"/>
                  <a:pt x="26" y="31"/>
                  <a:pt x="31" y="33"/>
                </a:cubicBezTo>
                <a:cubicBezTo>
                  <a:pt x="37" y="34"/>
                  <a:pt x="40" y="40"/>
                  <a:pt x="38" y="45"/>
                </a:cubicBezTo>
                <a:cubicBezTo>
                  <a:pt x="35" y="51"/>
                  <a:pt x="28" y="54"/>
                  <a:pt x="22" y="52"/>
                </a:cubicBezTo>
                <a:close/>
                <a:moveTo>
                  <a:pt x="26" y="41"/>
                </a:moveTo>
                <a:cubicBezTo>
                  <a:pt x="24" y="40"/>
                  <a:pt x="21" y="41"/>
                  <a:pt x="20" y="43"/>
                </a:cubicBezTo>
                <a:cubicBezTo>
                  <a:pt x="19" y="45"/>
                  <a:pt x="20" y="47"/>
                  <a:pt x="21" y="48"/>
                </a:cubicBezTo>
                <a:cubicBezTo>
                  <a:pt x="23" y="49"/>
                  <a:pt x="26" y="48"/>
                  <a:pt x="27" y="46"/>
                </a:cubicBezTo>
                <a:cubicBezTo>
                  <a:pt x="28" y="44"/>
                  <a:pt x="27" y="42"/>
                  <a:pt x="26" y="41"/>
                </a:cubicBezTo>
                <a:close/>
                <a:moveTo>
                  <a:pt x="30" y="39"/>
                </a:moveTo>
                <a:cubicBezTo>
                  <a:pt x="29" y="39"/>
                  <a:pt x="28" y="39"/>
                  <a:pt x="28" y="40"/>
                </a:cubicBezTo>
                <a:cubicBezTo>
                  <a:pt x="28" y="41"/>
                  <a:pt x="28" y="41"/>
                  <a:pt x="29" y="42"/>
                </a:cubicBezTo>
                <a:cubicBezTo>
                  <a:pt x="29" y="42"/>
                  <a:pt x="30" y="42"/>
                  <a:pt x="31" y="41"/>
                </a:cubicBezTo>
                <a:cubicBezTo>
                  <a:pt x="31" y="40"/>
                  <a:pt x="31" y="39"/>
                  <a:pt x="30" y="39"/>
                </a:cubicBezTo>
                <a:close/>
                <a:moveTo>
                  <a:pt x="71" y="26"/>
                </a:moveTo>
                <a:cubicBezTo>
                  <a:pt x="70" y="28"/>
                  <a:pt x="69" y="28"/>
                  <a:pt x="67" y="28"/>
                </a:cubicBezTo>
                <a:cubicBezTo>
                  <a:pt x="66" y="27"/>
                  <a:pt x="65" y="26"/>
                  <a:pt x="66" y="24"/>
                </a:cubicBezTo>
                <a:cubicBezTo>
                  <a:pt x="67" y="20"/>
                  <a:pt x="66" y="15"/>
                  <a:pt x="63" y="11"/>
                </a:cubicBezTo>
                <a:cubicBezTo>
                  <a:pt x="59" y="7"/>
                  <a:pt x="54" y="6"/>
                  <a:pt x="50" y="7"/>
                </a:cubicBezTo>
                <a:cubicBezTo>
                  <a:pt x="48" y="7"/>
                  <a:pt x="47" y="6"/>
                  <a:pt x="47" y="5"/>
                </a:cubicBezTo>
                <a:cubicBezTo>
                  <a:pt x="46" y="3"/>
                  <a:pt x="47" y="2"/>
                  <a:pt x="49" y="2"/>
                </a:cubicBezTo>
                <a:cubicBezTo>
                  <a:pt x="55" y="0"/>
                  <a:pt x="62" y="2"/>
                  <a:pt x="67" y="7"/>
                </a:cubicBezTo>
                <a:cubicBezTo>
                  <a:pt x="72" y="13"/>
                  <a:pt x="73" y="20"/>
                  <a:pt x="71" y="26"/>
                </a:cubicBezTo>
                <a:close/>
                <a:moveTo>
                  <a:pt x="61" y="23"/>
                </a:moveTo>
                <a:cubicBezTo>
                  <a:pt x="61" y="24"/>
                  <a:pt x="60" y="25"/>
                  <a:pt x="59" y="25"/>
                </a:cubicBezTo>
                <a:cubicBezTo>
                  <a:pt x="57" y="24"/>
                  <a:pt x="57" y="23"/>
                  <a:pt x="57" y="22"/>
                </a:cubicBezTo>
                <a:cubicBezTo>
                  <a:pt x="57" y="20"/>
                  <a:pt x="57" y="18"/>
                  <a:pt x="56" y="17"/>
                </a:cubicBezTo>
                <a:cubicBezTo>
                  <a:pt x="55" y="16"/>
                  <a:pt x="53" y="15"/>
                  <a:pt x="52" y="16"/>
                </a:cubicBezTo>
                <a:cubicBezTo>
                  <a:pt x="50" y="16"/>
                  <a:pt x="49" y="15"/>
                  <a:pt x="49" y="14"/>
                </a:cubicBezTo>
                <a:cubicBezTo>
                  <a:pt x="49" y="13"/>
                  <a:pt x="49" y="11"/>
                  <a:pt x="51" y="11"/>
                </a:cubicBezTo>
                <a:cubicBezTo>
                  <a:pt x="54" y="10"/>
                  <a:pt x="57" y="11"/>
                  <a:pt x="60" y="14"/>
                </a:cubicBezTo>
                <a:cubicBezTo>
                  <a:pt x="62" y="17"/>
                  <a:pt x="62" y="20"/>
                  <a:pt x="61" y="23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316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944" y="1"/>
            <a:ext cx="10856890" cy="63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5067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3509336" y="2426631"/>
            <a:ext cx="817420" cy="817420"/>
            <a:chOff x="3018366" y="2975182"/>
            <a:chExt cx="514373" cy="514373"/>
          </a:xfrm>
        </p:grpSpPr>
        <p:sp>
          <p:nvSpPr>
            <p:cNvPr id="31" name="任意多边形 30"/>
            <p:cNvSpPr/>
            <p:nvPr/>
          </p:nvSpPr>
          <p:spPr>
            <a:xfrm>
              <a:off x="3018366" y="2975182"/>
              <a:ext cx="514373" cy="514373"/>
            </a:xfrm>
            <a:custGeom>
              <a:avLst/>
              <a:gdLst>
                <a:gd name="connsiteX0" fmla="*/ 0 w 1007417"/>
                <a:gd name="connsiteY0" fmla="*/ 503709 h 1007417"/>
                <a:gd name="connsiteX1" fmla="*/ 503709 w 1007417"/>
                <a:gd name="connsiteY1" fmla="*/ 0 h 1007417"/>
                <a:gd name="connsiteX2" fmla="*/ 1007418 w 1007417"/>
                <a:gd name="connsiteY2" fmla="*/ 503709 h 1007417"/>
                <a:gd name="connsiteX3" fmla="*/ 503709 w 1007417"/>
                <a:gd name="connsiteY3" fmla="*/ 1007418 h 1007417"/>
                <a:gd name="connsiteX4" fmla="*/ 0 w 1007417"/>
                <a:gd name="connsiteY4" fmla="*/ 503709 h 100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417" h="1007417">
                  <a:moveTo>
                    <a:pt x="0" y="503709"/>
                  </a:moveTo>
                  <a:cubicBezTo>
                    <a:pt x="0" y="225518"/>
                    <a:pt x="225518" y="0"/>
                    <a:pt x="503709" y="0"/>
                  </a:cubicBezTo>
                  <a:cubicBezTo>
                    <a:pt x="781900" y="0"/>
                    <a:pt x="1007418" y="225518"/>
                    <a:pt x="1007418" y="503709"/>
                  </a:cubicBezTo>
                  <a:cubicBezTo>
                    <a:pt x="1007418" y="781900"/>
                    <a:pt x="781900" y="1007418"/>
                    <a:pt x="503709" y="1007418"/>
                  </a:cubicBezTo>
                  <a:cubicBezTo>
                    <a:pt x="225518" y="1007418"/>
                    <a:pt x="0" y="781900"/>
                    <a:pt x="0" y="503709"/>
                  </a:cubicBezTo>
                  <a:close/>
                </a:path>
              </a:pathLst>
            </a:cu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Group 11"/>
            <p:cNvGrpSpPr>
              <a:grpSpLocks noChangeAspect="1"/>
            </p:cNvGrpSpPr>
            <p:nvPr/>
          </p:nvGrpSpPr>
          <p:grpSpPr bwMode="auto">
            <a:xfrm>
              <a:off x="3169023" y="3100621"/>
              <a:ext cx="213058" cy="267747"/>
              <a:chOff x="2398" y="2256"/>
              <a:chExt cx="374" cy="470"/>
            </a:xfrm>
            <a:solidFill>
              <a:schemeClr val="bg1"/>
            </a:solidFill>
          </p:grpSpPr>
          <p:sp>
            <p:nvSpPr>
              <p:cNvPr id="33" name="Freeform 12"/>
              <p:cNvSpPr>
                <a:spLocks/>
              </p:cNvSpPr>
              <p:nvPr/>
            </p:nvSpPr>
            <p:spPr bwMode="auto">
              <a:xfrm>
                <a:off x="2478" y="2558"/>
                <a:ext cx="207" cy="12"/>
              </a:xfrm>
              <a:custGeom>
                <a:avLst/>
                <a:gdLst>
                  <a:gd name="T0" fmla="*/ 83 w 86"/>
                  <a:gd name="T1" fmla="*/ 0 h 5"/>
                  <a:gd name="T2" fmla="*/ 2 w 86"/>
                  <a:gd name="T3" fmla="*/ 0 h 5"/>
                  <a:gd name="T4" fmla="*/ 0 w 86"/>
                  <a:gd name="T5" fmla="*/ 3 h 5"/>
                  <a:gd name="T6" fmla="*/ 2 w 86"/>
                  <a:gd name="T7" fmla="*/ 5 h 5"/>
                  <a:gd name="T8" fmla="*/ 83 w 86"/>
                  <a:gd name="T9" fmla="*/ 5 h 5"/>
                  <a:gd name="T10" fmla="*/ 86 w 86"/>
                  <a:gd name="T11" fmla="*/ 3 h 5"/>
                  <a:gd name="T12" fmla="*/ 83 w 86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5">
                    <a:moveTo>
                      <a:pt x="8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5" y="5"/>
                      <a:pt x="86" y="4"/>
                      <a:pt x="86" y="3"/>
                    </a:cubicBezTo>
                    <a:cubicBezTo>
                      <a:pt x="86" y="1"/>
                      <a:pt x="85" y="0"/>
                      <a:pt x="8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3"/>
              <p:cNvSpPr>
                <a:spLocks/>
              </p:cNvSpPr>
              <p:nvPr/>
            </p:nvSpPr>
            <p:spPr bwMode="auto">
              <a:xfrm>
                <a:off x="2478" y="2505"/>
                <a:ext cx="207" cy="12"/>
              </a:xfrm>
              <a:custGeom>
                <a:avLst/>
                <a:gdLst>
                  <a:gd name="T0" fmla="*/ 83 w 86"/>
                  <a:gd name="T1" fmla="*/ 0 h 5"/>
                  <a:gd name="T2" fmla="*/ 2 w 86"/>
                  <a:gd name="T3" fmla="*/ 0 h 5"/>
                  <a:gd name="T4" fmla="*/ 0 w 86"/>
                  <a:gd name="T5" fmla="*/ 3 h 5"/>
                  <a:gd name="T6" fmla="*/ 2 w 86"/>
                  <a:gd name="T7" fmla="*/ 5 h 5"/>
                  <a:gd name="T8" fmla="*/ 83 w 86"/>
                  <a:gd name="T9" fmla="*/ 5 h 5"/>
                  <a:gd name="T10" fmla="*/ 86 w 86"/>
                  <a:gd name="T11" fmla="*/ 3 h 5"/>
                  <a:gd name="T12" fmla="*/ 83 w 86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5">
                    <a:moveTo>
                      <a:pt x="8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5" y="5"/>
                      <a:pt x="86" y="4"/>
                      <a:pt x="86" y="3"/>
                    </a:cubicBezTo>
                    <a:cubicBezTo>
                      <a:pt x="86" y="1"/>
                      <a:pt x="85" y="0"/>
                      <a:pt x="8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4"/>
              <p:cNvSpPr>
                <a:spLocks/>
              </p:cNvSpPr>
              <p:nvPr/>
            </p:nvSpPr>
            <p:spPr bwMode="auto">
              <a:xfrm>
                <a:off x="2478" y="2452"/>
                <a:ext cx="207" cy="12"/>
              </a:xfrm>
              <a:custGeom>
                <a:avLst/>
                <a:gdLst>
                  <a:gd name="T0" fmla="*/ 83 w 86"/>
                  <a:gd name="T1" fmla="*/ 0 h 5"/>
                  <a:gd name="T2" fmla="*/ 2 w 86"/>
                  <a:gd name="T3" fmla="*/ 0 h 5"/>
                  <a:gd name="T4" fmla="*/ 0 w 86"/>
                  <a:gd name="T5" fmla="*/ 3 h 5"/>
                  <a:gd name="T6" fmla="*/ 2 w 86"/>
                  <a:gd name="T7" fmla="*/ 5 h 5"/>
                  <a:gd name="T8" fmla="*/ 83 w 86"/>
                  <a:gd name="T9" fmla="*/ 5 h 5"/>
                  <a:gd name="T10" fmla="*/ 86 w 86"/>
                  <a:gd name="T11" fmla="*/ 3 h 5"/>
                  <a:gd name="T12" fmla="*/ 83 w 86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5">
                    <a:moveTo>
                      <a:pt x="8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5" y="5"/>
                      <a:pt x="86" y="4"/>
                      <a:pt x="86" y="3"/>
                    </a:cubicBezTo>
                    <a:cubicBezTo>
                      <a:pt x="86" y="1"/>
                      <a:pt x="85" y="0"/>
                      <a:pt x="8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5"/>
              <p:cNvSpPr>
                <a:spLocks/>
              </p:cNvSpPr>
              <p:nvPr/>
            </p:nvSpPr>
            <p:spPr bwMode="auto">
              <a:xfrm>
                <a:off x="2478" y="2402"/>
                <a:ext cx="101" cy="12"/>
              </a:xfrm>
              <a:custGeom>
                <a:avLst/>
                <a:gdLst>
                  <a:gd name="T0" fmla="*/ 2 w 42"/>
                  <a:gd name="T1" fmla="*/ 5 h 5"/>
                  <a:gd name="T2" fmla="*/ 39 w 42"/>
                  <a:gd name="T3" fmla="*/ 5 h 5"/>
                  <a:gd name="T4" fmla="*/ 42 w 42"/>
                  <a:gd name="T5" fmla="*/ 2 h 5"/>
                  <a:gd name="T6" fmla="*/ 39 w 42"/>
                  <a:gd name="T7" fmla="*/ 0 h 5"/>
                  <a:gd name="T8" fmla="*/ 2 w 42"/>
                  <a:gd name="T9" fmla="*/ 0 h 5"/>
                  <a:gd name="T10" fmla="*/ 0 w 42"/>
                  <a:gd name="T11" fmla="*/ 2 h 5"/>
                  <a:gd name="T12" fmla="*/ 2 w 42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5">
                    <a:moveTo>
                      <a:pt x="2" y="5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41" y="5"/>
                      <a:pt x="42" y="4"/>
                      <a:pt x="42" y="2"/>
                    </a:cubicBezTo>
                    <a:cubicBezTo>
                      <a:pt x="42" y="1"/>
                      <a:pt x="41" y="0"/>
                      <a:pt x="3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6"/>
              <p:cNvSpPr>
                <a:spLocks noEditPoints="1"/>
              </p:cNvSpPr>
              <p:nvPr/>
            </p:nvSpPr>
            <p:spPr bwMode="auto">
              <a:xfrm>
                <a:off x="2398" y="2256"/>
                <a:ext cx="374" cy="470"/>
              </a:xfrm>
              <a:custGeom>
                <a:avLst/>
                <a:gdLst>
                  <a:gd name="T0" fmla="*/ 153 w 155"/>
                  <a:gd name="T1" fmla="*/ 31 h 196"/>
                  <a:gd name="T2" fmla="*/ 125 w 155"/>
                  <a:gd name="T3" fmla="*/ 2 h 196"/>
                  <a:gd name="T4" fmla="*/ 120 w 155"/>
                  <a:gd name="T5" fmla="*/ 0 h 196"/>
                  <a:gd name="T6" fmla="*/ 6 w 155"/>
                  <a:gd name="T7" fmla="*/ 0 h 196"/>
                  <a:gd name="T8" fmla="*/ 0 w 155"/>
                  <a:gd name="T9" fmla="*/ 7 h 196"/>
                  <a:gd name="T10" fmla="*/ 0 w 155"/>
                  <a:gd name="T11" fmla="*/ 169 h 196"/>
                  <a:gd name="T12" fmla="*/ 2 w 155"/>
                  <a:gd name="T13" fmla="*/ 174 h 196"/>
                  <a:gd name="T14" fmla="*/ 22 w 155"/>
                  <a:gd name="T15" fmla="*/ 193 h 196"/>
                  <a:gd name="T16" fmla="*/ 31 w 155"/>
                  <a:gd name="T17" fmla="*/ 193 h 196"/>
                  <a:gd name="T18" fmla="*/ 52 w 155"/>
                  <a:gd name="T19" fmla="*/ 173 h 196"/>
                  <a:gd name="T20" fmla="*/ 73 w 155"/>
                  <a:gd name="T21" fmla="*/ 194 h 196"/>
                  <a:gd name="T22" fmla="*/ 82 w 155"/>
                  <a:gd name="T23" fmla="*/ 194 h 196"/>
                  <a:gd name="T24" fmla="*/ 103 w 155"/>
                  <a:gd name="T25" fmla="*/ 173 h 196"/>
                  <a:gd name="T26" fmla="*/ 125 w 155"/>
                  <a:gd name="T27" fmla="*/ 194 h 196"/>
                  <a:gd name="T28" fmla="*/ 129 w 155"/>
                  <a:gd name="T29" fmla="*/ 196 h 196"/>
                  <a:gd name="T30" fmla="*/ 134 w 155"/>
                  <a:gd name="T31" fmla="*/ 194 h 196"/>
                  <a:gd name="T32" fmla="*/ 153 w 155"/>
                  <a:gd name="T33" fmla="*/ 175 h 196"/>
                  <a:gd name="T34" fmla="*/ 155 w 155"/>
                  <a:gd name="T35" fmla="*/ 170 h 196"/>
                  <a:gd name="T36" fmla="*/ 155 w 155"/>
                  <a:gd name="T37" fmla="*/ 35 h 196"/>
                  <a:gd name="T38" fmla="*/ 153 w 155"/>
                  <a:gd name="T39" fmla="*/ 31 h 196"/>
                  <a:gd name="T40" fmla="*/ 129 w 155"/>
                  <a:gd name="T41" fmla="*/ 180 h 196"/>
                  <a:gd name="T42" fmla="*/ 108 w 155"/>
                  <a:gd name="T43" fmla="*/ 159 h 196"/>
                  <a:gd name="T44" fmla="*/ 99 w 155"/>
                  <a:gd name="T45" fmla="*/ 159 h 196"/>
                  <a:gd name="T46" fmla="*/ 77 w 155"/>
                  <a:gd name="T47" fmla="*/ 180 h 196"/>
                  <a:gd name="T48" fmla="*/ 56 w 155"/>
                  <a:gd name="T49" fmla="*/ 159 h 196"/>
                  <a:gd name="T50" fmla="*/ 52 w 155"/>
                  <a:gd name="T51" fmla="*/ 157 h 196"/>
                  <a:gd name="T52" fmla="*/ 47 w 155"/>
                  <a:gd name="T53" fmla="*/ 159 h 196"/>
                  <a:gd name="T54" fmla="*/ 26 w 155"/>
                  <a:gd name="T55" fmla="*/ 179 h 196"/>
                  <a:gd name="T56" fmla="*/ 13 w 155"/>
                  <a:gd name="T57" fmla="*/ 166 h 196"/>
                  <a:gd name="T58" fmla="*/ 13 w 155"/>
                  <a:gd name="T59" fmla="*/ 14 h 196"/>
                  <a:gd name="T60" fmla="*/ 116 w 155"/>
                  <a:gd name="T61" fmla="*/ 14 h 196"/>
                  <a:gd name="T62" fmla="*/ 116 w 155"/>
                  <a:gd name="T63" fmla="*/ 35 h 196"/>
                  <a:gd name="T64" fmla="*/ 120 w 155"/>
                  <a:gd name="T65" fmla="*/ 39 h 196"/>
                  <a:gd name="T66" fmla="*/ 142 w 155"/>
                  <a:gd name="T67" fmla="*/ 39 h 196"/>
                  <a:gd name="T68" fmla="*/ 142 w 155"/>
                  <a:gd name="T69" fmla="*/ 168 h 196"/>
                  <a:gd name="T70" fmla="*/ 129 w 155"/>
                  <a:gd name="T71" fmla="*/ 18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5" h="196">
                    <a:moveTo>
                      <a:pt x="153" y="31"/>
                    </a:moveTo>
                    <a:cubicBezTo>
                      <a:pt x="125" y="2"/>
                      <a:pt x="125" y="2"/>
                      <a:pt x="125" y="2"/>
                    </a:cubicBezTo>
                    <a:cubicBezTo>
                      <a:pt x="123" y="1"/>
                      <a:pt x="122" y="0"/>
                      <a:pt x="12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71"/>
                      <a:pt x="0" y="172"/>
                      <a:pt x="2" y="174"/>
                    </a:cubicBezTo>
                    <a:cubicBezTo>
                      <a:pt x="22" y="193"/>
                      <a:pt x="22" y="193"/>
                      <a:pt x="22" y="193"/>
                    </a:cubicBezTo>
                    <a:cubicBezTo>
                      <a:pt x="24" y="196"/>
                      <a:pt x="28" y="196"/>
                      <a:pt x="31" y="193"/>
                    </a:cubicBezTo>
                    <a:cubicBezTo>
                      <a:pt x="52" y="173"/>
                      <a:pt x="52" y="173"/>
                      <a:pt x="52" y="173"/>
                    </a:cubicBezTo>
                    <a:cubicBezTo>
                      <a:pt x="73" y="194"/>
                      <a:pt x="73" y="194"/>
                      <a:pt x="73" y="194"/>
                    </a:cubicBezTo>
                    <a:cubicBezTo>
                      <a:pt x="75" y="196"/>
                      <a:pt x="80" y="196"/>
                      <a:pt x="82" y="194"/>
                    </a:cubicBezTo>
                    <a:cubicBezTo>
                      <a:pt x="103" y="173"/>
                      <a:pt x="103" y="173"/>
                      <a:pt x="103" y="173"/>
                    </a:cubicBezTo>
                    <a:cubicBezTo>
                      <a:pt x="125" y="194"/>
                      <a:pt x="125" y="194"/>
                      <a:pt x="125" y="194"/>
                    </a:cubicBezTo>
                    <a:cubicBezTo>
                      <a:pt x="126" y="195"/>
                      <a:pt x="128" y="196"/>
                      <a:pt x="129" y="196"/>
                    </a:cubicBezTo>
                    <a:cubicBezTo>
                      <a:pt x="131" y="196"/>
                      <a:pt x="133" y="195"/>
                      <a:pt x="134" y="194"/>
                    </a:cubicBezTo>
                    <a:cubicBezTo>
                      <a:pt x="153" y="175"/>
                      <a:pt x="153" y="175"/>
                      <a:pt x="153" y="175"/>
                    </a:cubicBezTo>
                    <a:cubicBezTo>
                      <a:pt x="154" y="174"/>
                      <a:pt x="155" y="172"/>
                      <a:pt x="155" y="170"/>
                    </a:cubicBezTo>
                    <a:cubicBezTo>
                      <a:pt x="155" y="35"/>
                      <a:pt x="155" y="35"/>
                      <a:pt x="155" y="35"/>
                    </a:cubicBezTo>
                    <a:cubicBezTo>
                      <a:pt x="155" y="34"/>
                      <a:pt x="155" y="32"/>
                      <a:pt x="153" y="31"/>
                    </a:cubicBezTo>
                    <a:close/>
                    <a:moveTo>
                      <a:pt x="129" y="180"/>
                    </a:moveTo>
                    <a:cubicBezTo>
                      <a:pt x="108" y="159"/>
                      <a:pt x="108" y="159"/>
                      <a:pt x="108" y="159"/>
                    </a:cubicBezTo>
                    <a:cubicBezTo>
                      <a:pt x="105" y="157"/>
                      <a:pt x="101" y="157"/>
                      <a:pt x="99" y="159"/>
                    </a:cubicBezTo>
                    <a:cubicBezTo>
                      <a:pt x="77" y="180"/>
                      <a:pt x="77" y="180"/>
                      <a:pt x="77" y="180"/>
                    </a:cubicBezTo>
                    <a:cubicBezTo>
                      <a:pt x="56" y="159"/>
                      <a:pt x="56" y="159"/>
                      <a:pt x="56" y="159"/>
                    </a:cubicBezTo>
                    <a:cubicBezTo>
                      <a:pt x="55" y="158"/>
                      <a:pt x="53" y="157"/>
                      <a:pt x="52" y="157"/>
                    </a:cubicBezTo>
                    <a:cubicBezTo>
                      <a:pt x="50" y="157"/>
                      <a:pt x="48" y="158"/>
                      <a:pt x="47" y="159"/>
                    </a:cubicBezTo>
                    <a:cubicBezTo>
                      <a:pt x="26" y="179"/>
                      <a:pt x="26" y="179"/>
                      <a:pt x="26" y="179"/>
                    </a:cubicBezTo>
                    <a:cubicBezTo>
                      <a:pt x="13" y="166"/>
                      <a:pt x="13" y="166"/>
                      <a:pt x="13" y="16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16" y="14"/>
                      <a:pt x="116" y="14"/>
                      <a:pt x="116" y="14"/>
                    </a:cubicBezTo>
                    <a:cubicBezTo>
                      <a:pt x="116" y="35"/>
                      <a:pt x="116" y="35"/>
                      <a:pt x="116" y="35"/>
                    </a:cubicBezTo>
                    <a:cubicBezTo>
                      <a:pt x="116" y="38"/>
                      <a:pt x="118" y="39"/>
                      <a:pt x="120" y="39"/>
                    </a:cubicBezTo>
                    <a:cubicBezTo>
                      <a:pt x="142" y="39"/>
                      <a:pt x="142" y="39"/>
                      <a:pt x="142" y="39"/>
                    </a:cubicBezTo>
                    <a:cubicBezTo>
                      <a:pt x="142" y="168"/>
                      <a:pt x="142" y="168"/>
                      <a:pt x="142" y="168"/>
                    </a:cubicBezTo>
                    <a:lnTo>
                      <a:pt x="129" y="1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1424300" y="4401848"/>
            <a:ext cx="1082156" cy="1082156"/>
            <a:chOff x="862511" y="4892872"/>
            <a:chExt cx="1082156" cy="1082156"/>
          </a:xfrm>
        </p:grpSpPr>
        <p:sp>
          <p:nvSpPr>
            <p:cNvPr id="48" name="任意多边形 47"/>
            <p:cNvSpPr/>
            <p:nvPr/>
          </p:nvSpPr>
          <p:spPr>
            <a:xfrm>
              <a:off x="862511" y="4892872"/>
              <a:ext cx="1082156" cy="1082156"/>
            </a:xfrm>
            <a:custGeom>
              <a:avLst/>
              <a:gdLst>
                <a:gd name="connsiteX0" fmla="*/ 0 w 1007417"/>
                <a:gd name="connsiteY0" fmla="*/ 503709 h 1007417"/>
                <a:gd name="connsiteX1" fmla="*/ 503709 w 1007417"/>
                <a:gd name="connsiteY1" fmla="*/ 0 h 1007417"/>
                <a:gd name="connsiteX2" fmla="*/ 1007418 w 1007417"/>
                <a:gd name="connsiteY2" fmla="*/ 503709 h 1007417"/>
                <a:gd name="connsiteX3" fmla="*/ 503709 w 1007417"/>
                <a:gd name="connsiteY3" fmla="*/ 1007418 h 1007417"/>
                <a:gd name="connsiteX4" fmla="*/ 0 w 1007417"/>
                <a:gd name="connsiteY4" fmla="*/ 503709 h 100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417" h="1007417">
                  <a:moveTo>
                    <a:pt x="0" y="503709"/>
                  </a:moveTo>
                  <a:cubicBezTo>
                    <a:pt x="0" y="225518"/>
                    <a:pt x="225518" y="0"/>
                    <a:pt x="503709" y="0"/>
                  </a:cubicBezTo>
                  <a:cubicBezTo>
                    <a:pt x="781900" y="0"/>
                    <a:pt x="1007418" y="225518"/>
                    <a:pt x="1007418" y="503709"/>
                  </a:cubicBezTo>
                  <a:cubicBezTo>
                    <a:pt x="1007418" y="781900"/>
                    <a:pt x="781900" y="1007418"/>
                    <a:pt x="503709" y="1007418"/>
                  </a:cubicBezTo>
                  <a:cubicBezTo>
                    <a:pt x="225518" y="1007418"/>
                    <a:pt x="0" y="781900"/>
                    <a:pt x="0" y="503709"/>
                  </a:cubicBezTo>
                  <a:close/>
                </a:path>
              </a:pathLst>
            </a:cu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" name="Group 28"/>
            <p:cNvGrpSpPr>
              <a:grpSpLocks noChangeAspect="1"/>
            </p:cNvGrpSpPr>
            <p:nvPr/>
          </p:nvGrpSpPr>
          <p:grpSpPr bwMode="auto">
            <a:xfrm>
              <a:off x="1179469" y="5151702"/>
              <a:ext cx="448240" cy="564495"/>
              <a:chOff x="4401" y="2266"/>
              <a:chExt cx="374" cy="471"/>
            </a:xfrm>
            <a:solidFill>
              <a:schemeClr val="bg1"/>
            </a:solidFill>
          </p:grpSpPr>
          <p:sp>
            <p:nvSpPr>
              <p:cNvPr id="50" name="Freeform 29"/>
              <p:cNvSpPr>
                <a:spLocks/>
              </p:cNvSpPr>
              <p:nvPr/>
            </p:nvSpPr>
            <p:spPr bwMode="auto">
              <a:xfrm>
                <a:off x="4538" y="2390"/>
                <a:ext cx="85" cy="108"/>
              </a:xfrm>
              <a:custGeom>
                <a:avLst/>
                <a:gdLst>
                  <a:gd name="T0" fmla="*/ 0 w 35"/>
                  <a:gd name="T1" fmla="*/ 26 h 45"/>
                  <a:gd name="T2" fmla="*/ 3 w 35"/>
                  <a:gd name="T3" fmla="*/ 29 h 45"/>
                  <a:gd name="T4" fmla="*/ 3 w 35"/>
                  <a:gd name="T5" fmla="*/ 29 h 45"/>
                  <a:gd name="T6" fmla="*/ 17 w 35"/>
                  <a:gd name="T7" fmla="*/ 45 h 45"/>
                  <a:gd name="T8" fmla="*/ 32 w 35"/>
                  <a:gd name="T9" fmla="*/ 29 h 45"/>
                  <a:gd name="T10" fmla="*/ 32 w 35"/>
                  <a:gd name="T11" fmla="*/ 29 h 45"/>
                  <a:gd name="T12" fmla="*/ 35 w 35"/>
                  <a:gd name="T13" fmla="*/ 26 h 45"/>
                  <a:gd name="T14" fmla="*/ 33 w 35"/>
                  <a:gd name="T15" fmla="*/ 23 h 45"/>
                  <a:gd name="T16" fmla="*/ 34 w 35"/>
                  <a:gd name="T17" fmla="*/ 17 h 45"/>
                  <a:gd name="T18" fmla="*/ 17 w 35"/>
                  <a:gd name="T19" fmla="*/ 0 h 45"/>
                  <a:gd name="T20" fmla="*/ 1 w 35"/>
                  <a:gd name="T21" fmla="*/ 17 h 45"/>
                  <a:gd name="T22" fmla="*/ 2 w 35"/>
                  <a:gd name="T23" fmla="*/ 23 h 45"/>
                  <a:gd name="T24" fmla="*/ 0 w 35"/>
                  <a:gd name="T25" fmla="*/ 2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45">
                    <a:moveTo>
                      <a:pt x="0" y="26"/>
                    </a:moveTo>
                    <a:cubicBezTo>
                      <a:pt x="0" y="28"/>
                      <a:pt x="1" y="29"/>
                      <a:pt x="3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7"/>
                      <a:pt x="10" y="45"/>
                      <a:pt x="17" y="45"/>
                    </a:cubicBezTo>
                    <a:cubicBezTo>
                      <a:pt x="25" y="45"/>
                      <a:pt x="31" y="37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29"/>
                      <a:pt x="35" y="28"/>
                      <a:pt x="35" y="26"/>
                    </a:cubicBezTo>
                    <a:cubicBezTo>
                      <a:pt x="35" y="25"/>
                      <a:pt x="34" y="24"/>
                      <a:pt x="33" y="23"/>
                    </a:cubicBezTo>
                    <a:cubicBezTo>
                      <a:pt x="34" y="21"/>
                      <a:pt x="34" y="19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ubicBezTo>
                      <a:pt x="8" y="0"/>
                      <a:pt x="1" y="8"/>
                      <a:pt x="1" y="17"/>
                    </a:cubicBezTo>
                    <a:cubicBezTo>
                      <a:pt x="1" y="19"/>
                      <a:pt x="1" y="21"/>
                      <a:pt x="2" y="23"/>
                    </a:cubicBezTo>
                    <a:cubicBezTo>
                      <a:pt x="1" y="24"/>
                      <a:pt x="0" y="25"/>
                      <a:pt x="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0"/>
              <p:cNvSpPr>
                <a:spLocks/>
              </p:cNvSpPr>
              <p:nvPr/>
            </p:nvSpPr>
            <p:spPr bwMode="auto">
              <a:xfrm>
                <a:off x="4490" y="2512"/>
                <a:ext cx="178" cy="53"/>
              </a:xfrm>
              <a:custGeom>
                <a:avLst/>
                <a:gdLst>
                  <a:gd name="T0" fmla="*/ 2 w 74"/>
                  <a:gd name="T1" fmla="*/ 22 h 22"/>
                  <a:gd name="T2" fmla="*/ 73 w 74"/>
                  <a:gd name="T3" fmla="*/ 22 h 22"/>
                  <a:gd name="T4" fmla="*/ 74 w 74"/>
                  <a:gd name="T5" fmla="*/ 21 h 22"/>
                  <a:gd name="T6" fmla="*/ 74 w 74"/>
                  <a:gd name="T7" fmla="*/ 15 h 22"/>
                  <a:gd name="T8" fmla="*/ 74 w 74"/>
                  <a:gd name="T9" fmla="*/ 14 h 22"/>
                  <a:gd name="T10" fmla="*/ 50 w 74"/>
                  <a:gd name="T11" fmla="*/ 0 h 22"/>
                  <a:gd name="T12" fmla="*/ 49 w 74"/>
                  <a:gd name="T13" fmla="*/ 0 h 22"/>
                  <a:gd name="T14" fmla="*/ 48 w 74"/>
                  <a:gd name="T15" fmla="*/ 0 h 22"/>
                  <a:gd name="T16" fmla="*/ 47 w 74"/>
                  <a:gd name="T17" fmla="*/ 0 h 22"/>
                  <a:gd name="T18" fmla="*/ 37 w 74"/>
                  <a:gd name="T19" fmla="*/ 3 h 22"/>
                  <a:gd name="T20" fmla="*/ 27 w 74"/>
                  <a:gd name="T21" fmla="*/ 0 h 22"/>
                  <a:gd name="T22" fmla="*/ 26 w 74"/>
                  <a:gd name="T23" fmla="*/ 0 h 22"/>
                  <a:gd name="T24" fmla="*/ 26 w 74"/>
                  <a:gd name="T25" fmla="*/ 0 h 22"/>
                  <a:gd name="T26" fmla="*/ 25 w 74"/>
                  <a:gd name="T27" fmla="*/ 0 h 22"/>
                  <a:gd name="T28" fmla="*/ 1 w 74"/>
                  <a:gd name="T29" fmla="*/ 14 h 22"/>
                  <a:gd name="T30" fmla="*/ 0 w 74"/>
                  <a:gd name="T31" fmla="*/ 15 h 22"/>
                  <a:gd name="T32" fmla="*/ 0 w 74"/>
                  <a:gd name="T33" fmla="*/ 21 h 22"/>
                  <a:gd name="T34" fmla="*/ 2 w 74"/>
                  <a:gd name="T3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4" h="22">
                    <a:moveTo>
                      <a:pt x="2" y="22"/>
                    </a:moveTo>
                    <a:cubicBezTo>
                      <a:pt x="73" y="22"/>
                      <a:pt x="73" y="22"/>
                      <a:pt x="73" y="22"/>
                    </a:cubicBezTo>
                    <a:cubicBezTo>
                      <a:pt x="73" y="22"/>
                      <a:pt x="74" y="21"/>
                      <a:pt x="74" y="21"/>
                    </a:cubicBezTo>
                    <a:cubicBezTo>
                      <a:pt x="74" y="15"/>
                      <a:pt x="74" y="15"/>
                      <a:pt x="74" y="15"/>
                    </a:cubicBezTo>
                    <a:cubicBezTo>
                      <a:pt x="74" y="15"/>
                      <a:pt x="74" y="14"/>
                      <a:pt x="74" y="14"/>
                    </a:cubicBezTo>
                    <a:cubicBezTo>
                      <a:pt x="67" y="7"/>
                      <a:pt x="59" y="3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7" y="0"/>
                    </a:cubicBezTo>
                    <a:cubicBezTo>
                      <a:pt x="45" y="2"/>
                      <a:pt x="41" y="3"/>
                      <a:pt x="37" y="3"/>
                    </a:cubicBezTo>
                    <a:cubicBezTo>
                      <a:pt x="34" y="3"/>
                      <a:pt x="30" y="2"/>
                      <a:pt x="27" y="0"/>
                    </a:cubicBezTo>
                    <a:cubicBezTo>
                      <a:pt x="27" y="0"/>
                      <a:pt x="27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5" y="0"/>
                    </a:cubicBezTo>
                    <a:cubicBezTo>
                      <a:pt x="16" y="2"/>
                      <a:pt x="8" y="7"/>
                      <a:pt x="1" y="14"/>
                    </a:cubicBezTo>
                    <a:cubicBezTo>
                      <a:pt x="1" y="14"/>
                      <a:pt x="0" y="15"/>
                      <a:pt x="0" y="1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1" y="22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31"/>
              <p:cNvSpPr>
                <a:spLocks/>
              </p:cNvSpPr>
              <p:nvPr/>
            </p:nvSpPr>
            <p:spPr bwMode="auto">
              <a:xfrm>
                <a:off x="4476" y="2613"/>
                <a:ext cx="207" cy="12"/>
              </a:xfrm>
              <a:custGeom>
                <a:avLst/>
                <a:gdLst>
                  <a:gd name="T0" fmla="*/ 84 w 86"/>
                  <a:gd name="T1" fmla="*/ 0 h 5"/>
                  <a:gd name="T2" fmla="*/ 3 w 86"/>
                  <a:gd name="T3" fmla="*/ 0 h 5"/>
                  <a:gd name="T4" fmla="*/ 0 w 86"/>
                  <a:gd name="T5" fmla="*/ 2 h 5"/>
                  <a:gd name="T6" fmla="*/ 3 w 86"/>
                  <a:gd name="T7" fmla="*/ 5 h 5"/>
                  <a:gd name="T8" fmla="*/ 84 w 86"/>
                  <a:gd name="T9" fmla="*/ 5 h 5"/>
                  <a:gd name="T10" fmla="*/ 86 w 86"/>
                  <a:gd name="T11" fmla="*/ 2 h 5"/>
                  <a:gd name="T12" fmla="*/ 84 w 86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5">
                    <a:moveTo>
                      <a:pt x="8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3" y="5"/>
                    </a:cubicBezTo>
                    <a:cubicBezTo>
                      <a:pt x="84" y="5"/>
                      <a:pt x="84" y="5"/>
                      <a:pt x="84" y="5"/>
                    </a:cubicBezTo>
                    <a:cubicBezTo>
                      <a:pt x="85" y="5"/>
                      <a:pt x="86" y="4"/>
                      <a:pt x="86" y="2"/>
                    </a:cubicBezTo>
                    <a:cubicBezTo>
                      <a:pt x="86" y="1"/>
                      <a:pt x="85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32"/>
              <p:cNvSpPr>
                <a:spLocks noEditPoints="1"/>
              </p:cNvSpPr>
              <p:nvPr/>
            </p:nvSpPr>
            <p:spPr bwMode="auto">
              <a:xfrm>
                <a:off x="4401" y="2266"/>
                <a:ext cx="374" cy="471"/>
              </a:xfrm>
              <a:custGeom>
                <a:avLst/>
                <a:gdLst>
                  <a:gd name="T0" fmla="*/ 153 w 155"/>
                  <a:gd name="T1" fmla="*/ 31 h 197"/>
                  <a:gd name="T2" fmla="*/ 124 w 155"/>
                  <a:gd name="T3" fmla="*/ 2 h 197"/>
                  <a:gd name="T4" fmla="*/ 120 w 155"/>
                  <a:gd name="T5" fmla="*/ 0 h 197"/>
                  <a:gd name="T6" fmla="*/ 6 w 155"/>
                  <a:gd name="T7" fmla="*/ 0 h 197"/>
                  <a:gd name="T8" fmla="*/ 0 w 155"/>
                  <a:gd name="T9" fmla="*/ 7 h 197"/>
                  <a:gd name="T10" fmla="*/ 0 w 155"/>
                  <a:gd name="T11" fmla="*/ 190 h 197"/>
                  <a:gd name="T12" fmla="*/ 6 w 155"/>
                  <a:gd name="T13" fmla="*/ 197 h 197"/>
                  <a:gd name="T14" fmla="*/ 148 w 155"/>
                  <a:gd name="T15" fmla="*/ 197 h 197"/>
                  <a:gd name="T16" fmla="*/ 155 w 155"/>
                  <a:gd name="T17" fmla="*/ 190 h 197"/>
                  <a:gd name="T18" fmla="*/ 155 w 155"/>
                  <a:gd name="T19" fmla="*/ 35 h 197"/>
                  <a:gd name="T20" fmla="*/ 153 w 155"/>
                  <a:gd name="T21" fmla="*/ 31 h 197"/>
                  <a:gd name="T22" fmla="*/ 13 w 155"/>
                  <a:gd name="T23" fmla="*/ 183 h 197"/>
                  <a:gd name="T24" fmla="*/ 13 w 155"/>
                  <a:gd name="T25" fmla="*/ 14 h 197"/>
                  <a:gd name="T26" fmla="*/ 116 w 155"/>
                  <a:gd name="T27" fmla="*/ 14 h 197"/>
                  <a:gd name="T28" fmla="*/ 116 w 155"/>
                  <a:gd name="T29" fmla="*/ 35 h 197"/>
                  <a:gd name="T30" fmla="*/ 120 w 155"/>
                  <a:gd name="T31" fmla="*/ 39 h 197"/>
                  <a:gd name="T32" fmla="*/ 142 w 155"/>
                  <a:gd name="T33" fmla="*/ 39 h 197"/>
                  <a:gd name="T34" fmla="*/ 142 w 155"/>
                  <a:gd name="T35" fmla="*/ 183 h 197"/>
                  <a:gd name="T36" fmla="*/ 13 w 155"/>
                  <a:gd name="T37" fmla="*/ 183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5" h="197">
                    <a:moveTo>
                      <a:pt x="153" y="31"/>
                    </a:moveTo>
                    <a:cubicBezTo>
                      <a:pt x="124" y="2"/>
                      <a:pt x="124" y="2"/>
                      <a:pt x="124" y="2"/>
                    </a:cubicBezTo>
                    <a:cubicBezTo>
                      <a:pt x="123" y="1"/>
                      <a:pt x="121" y="0"/>
                      <a:pt x="12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90"/>
                      <a:pt x="0" y="190"/>
                      <a:pt x="0" y="190"/>
                    </a:cubicBezTo>
                    <a:cubicBezTo>
                      <a:pt x="0" y="194"/>
                      <a:pt x="3" y="197"/>
                      <a:pt x="6" y="197"/>
                    </a:cubicBezTo>
                    <a:cubicBezTo>
                      <a:pt x="148" y="197"/>
                      <a:pt x="148" y="197"/>
                      <a:pt x="148" y="197"/>
                    </a:cubicBezTo>
                    <a:cubicBezTo>
                      <a:pt x="152" y="197"/>
                      <a:pt x="155" y="194"/>
                      <a:pt x="155" y="190"/>
                    </a:cubicBezTo>
                    <a:cubicBezTo>
                      <a:pt x="155" y="35"/>
                      <a:pt x="155" y="35"/>
                      <a:pt x="155" y="35"/>
                    </a:cubicBezTo>
                    <a:cubicBezTo>
                      <a:pt x="155" y="34"/>
                      <a:pt x="154" y="32"/>
                      <a:pt x="153" y="31"/>
                    </a:cubicBezTo>
                    <a:close/>
                    <a:moveTo>
                      <a:pt x="13" y="183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116" y="14"/>
                      <a:pt x="116" y="14"/>
                      <a:pt x="116" y="14"/>
                    </a:cubicBezTo>
                    <a:cubicBezTo>
                      <a:pt x="116" y="35"/>
                      <a:pt x="116" y="35"/>
                      <a:pt x="116" y="35"/>
                    </a:cubicBezTo>
                    <a:cubicBezTo>
                      <a:pt x="116" y="38"/>
                      <a:pt x="118" y="39"/>
                      <a:pt x="120" y="39"/>
                    </a:cubicBezTo>
                    <a:cubicBezTo>
                      <a:pt x="142" y="39"/>
                      <a:pt x="142" y="39"/>
                      <a:pt x="142" y="39"/>
                    </a:cubicBezTo>
                    <a:cubicBezTo>
                      <a:pt x="142" y="183"/>
                      <a:pt x="142" y="183"/>
                      <a:pt x="142" y="183"/>
                    </a:cubicBezTo>
                    <a:lnTo>
                      <a:pt x="13" y="1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 rot="10800000">
            <a:off x="4775202" y="-43542"/>
            <a:ext cx="2641596" cy="792052"/>
            <a:chOff x="4775202" y="6065948"/>
            <a:chExt cx="2641596" cy="792052"/>
          </a:xfrm>
        </p:grpSpPr>
        <p:sp>
          <p:nvSpPr>
            <p:cNvPr id="8" name="任意多边形 7"/>
            <p:cNvSpPr/>
            <p:nvPr/>
          </p:nvSpPr>
          <p:spPr>
            <a:xfrm rot="16200000">
              <a:off x="5699974" y="5375857"/>
              <a:ext cx="792052" cy="2172234"/>
            </a:xfrm>
            <a:custGeom>
              <a:avLst/>
              <a:gdLst>
                <a:gd name="connsiteX0" fmla="*/ 641915 w 792052"/>
                <a:gd name="connsiteY0" fmla="*/ 1811627 h 2172234"/>
                <a:gd name="connsiteX1" fmla="*/ 567291 w 792052"/>
                <a:gd name="connsiteY1" fmla="*/ 2172234 h 2172234"/>
                <a:gd name="connsiteX2" fmla="*/ 0 w 792052"/>
                <a:gd name="connsiteY2" fmla="*/ 2172234 h 2172234"/>
                <a:gd name="connsiteX3" fmla="*/ 0 w 792052"/>
                <a:gd name="connsiteY3" fmla="*/ 1811627 h 2172234"/>
                <a:gd name="connsiteX4" fmla="*/ 651592 w 792052"/>
                <a:gd name="connsiteY4" fmla="*/ 407369 h 2172234"/>
                <a:gd name="connsiteX5" fmla="*/ 0 w 792052"/>
                <a:gd name="connsiteY5" fmla="*/ 407369 h 2172234"/>
                <a:gd name="connsiteX6" fmla="*/ 0 w 792052"/>
                <a:gd name="connsiteY6" fmla="*/ 0 h 2172234"/>
                <a:gd name="connsiteX7" fmla="*/ 567291 w 792052"/>
                <a:gd name="connsiteY7" fmla="*/ 0 h 2172234"/>
                <a:gd name="connsiteX8" fmla="*/ 792052 w 792052"/>
                <a:gd name="connsiteY8" fmla="*/ 1086117 h 2172234"/>
                <a:gd name="connsiteX9" fmla="*/ 669614 w 792052"/>
                <a:gd name="connsiteY9" fmla="*/ 1677780 h 2172234"/>
                <a:gd name="connsiteX10" fmla="*/ 0 w 792052"/>
                <a:gd name="connsiteY10" fmla="*/ 1677780 h 2172234"/>
                <a:gd name="connsiteX11" fmla="*/ 0 w 792052"/>
                <a:gd name="connsiteY11" fmla="*/ 530806 h 2172234"/>
                <a:gd name="connsiteX12" fmla="*/ 677136 w 792052"/>
                <a:gd name="connsiteY12" fmla="*/ 530806 h 2172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52" h="2172234">
                  <a:moveTo>
                    <a:pt x="641915" y="1811627"/>
                  </a:moveTo>
                  <a:lnTo>
                    <a:pt x="567291" y="2172234"/>
                  </a:lnTo>
                  <a:lnTo>
                    <a:pt x="0" y="2172234"/>
                  </a:lnTo>
                  <a:lnTo>
                    <a:pt x="0" y="1811627"/>
                  </a:lnTo>
                  <a:close/>
                  <a:moveTo>
                    <a:pt x="651592" y="407369"/>
                  </a:moveTo>
                  <a:lnTo>
                    <a:pt x="0" y="407369"/>
                  </a:lnTo>
                  <a:lnTo>
                    <a:pt x="0" y="0"/>
                  </a:lnTo>
                  <a:lnTo>
                    <a:pt x="567291" y="0"/>
                  </a:lnTo>
                  <a:close/>
                  <a:moveTo>
                    <a:pt x="792052" y="1086117"/>
                  </a:moveTo>
                  <a:lnTo>
                    <a:pt x="669614" y="1677780"/>
                  </a:lnTo>
                  <a:lnTo>
                    <a:pt x="0" y="1677780"/>
                  </a:lnTo>
                  <a:lnTo>
                    <a:pt x="0" y="530806"/>
                  </a:lnTo>
                  <a:lnTo>
                    <a:pt x="677136" y="530806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7329712" y="6299200"/>
              <a:ext cx="87086" cy="558800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775202" y="6299200"/>
              <a:ext cx="87086" cy="558800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56137" y="823499"/>
            <a:ext cx="2879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pc="600" dirty="0" smtClean="0"/>
              <a:t>目录</a:t>
            </a:r>
            <a:endParaRPr lang="zh-CN" altLang="en-US" spc="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962663" y="1054332"/>
            <a:ext cx="4266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pc="600" dirty="0" smtClean="0">
                <a:solidFill>
                  <a:schemeClr val="accent1"/>
                </a:solidFill>
              </a:rPr>
              <a:t>CONT            ENTS</a:t>
            </a:r>
            <a:endParaRPr lang="zh-CN" altLang="en-US" sz="2400" spc="600" dirty="0">
              <a:solidFill>
                <a:schemeClr val="accent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910270" y="2687426"/>
            <a:ext cx="2158453" cy="2158449"/>
          </a:xfrm>
          <a:prstGeom prst="ellips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5"/>
          <p:cNvSpPr>
            <a:spLocks noEditPoints="1"/>
          </p:cNvSpPr>
          <p:nvPr/>
        </p:nvSpPr>
        <p:spPr bwMode="auto">
          <a:xfrm>
            <a:off x="2305362" y="3123266"/>
            <a:ext cx="1368267" cy="1286767"/>
          </a:xfrm>
          <a:custGeom>
            <a:avLst/>
            <a:gdLst>
              <a:gd name="T0" fmla="*/ 8 w 97"/>
              <a:gd name="T1" fmla="*/ 10 h 91"/>
              <a:gd name="T2" fmla="*/ 28 w 97"/>
              <a:gd name="T3" fmla="*/ 10 h 91"/>
              <a:gd name="T4" fmla="*/ 41 w 97"/>
              <a:gd name="T5" fmla="*/ 45 h 91"/>
              <a:gd name="T6" fmla="*/ 51 w 97"/>
              <a:gd name="T7" fmla="*/ 41 h 91"/>
              <a:gd name="T8" fmla="*/ 59 w 97"/>
              <a:gd name="T9" fmla="*/ 46 h 91"/>
              <a:gd name="T10" fmla="*/ 66 w 97"/>
              <a:gd name="T11" fmla="*/ 27 h 91"/>
              <a:gd name="T12" fmla="*/ 73 w 97"/>
              <a:gd name="T13" fmla="*/ 34 h 91"/>
              <a:gd name="T14" fmla="*/ 83 w 97"/>
              <a:gd name="T15" fmla="*/ 23 h 91"/>
              <a:gd name="T16" fmla="*/ 73 w 97"/>
              <a:gd name="T17" fmla="*/ 40 h 91"/>
              <a:gd name="T18" fmla="*/ 67 w 97"/>
              <a:gd name="T19" fmla="*/ 33 h 91"/>
              <a:gd name="T20" fmla="*/ 61 w 97"/>
              <a:gd name="T21" fmla="*/ 51 h 91"/>
              <a:gd name="T22" fmla="*/ 51 w 97"/>
              <a:gd name="T23" fmla="*/ 45 h 91"/>
              <a:gd name="T24" fmla="*/ 41 w 97"/>
              <a:gd name="T25" fmla="*/ 45 h 91"/>
              <a:gd name="T26" fmla="*/ 74 w 97"/>
              <a:gd name="T27" fmla="*/ 86 h 91"/>
              <a:gd name="T28" fmla="*/ 43 w 97"/>
              <a:gd name="T29" fmla="*/ 91 h 91"/>
              <a:gd name="T30" fmla="*/ 63 w 97"/>
              <a:gd name="T31" fmla="*/ 68 h 91"/>
              <a:gd name="T32" fmla="*/ 97 w 97"/>
              <a:gd name="T33" fmla="*/ 68 h 91"/>
              <a:gd name="T34" fmla="*/ 97 w 97"/>
              <a:gd name="T35" fmla="*/ 6 h 91"/>
              <a:gd name="T36" fmla="*/ 93 w 97"/>
              <a:gd name="T37" fmla="*/ 3 h 91"/>
              <a:gd name="T38" fmla="*/ 34 w 97"/>
              <a:gd name="T39" fmla="*/ 9 h 91"/>
              <a:gd name="T40" fmla="*/ 90 w 97"/>
              <a:gd name="T41" fmla="*/ 61 h 91"/>
              <a:gd name="T42" fmla="*/ 36 w 97"/>
              <a:gd name="T43" fmla="*/ 68 h 91"/>
              <a:gd name="T44" fmla="*/ 54 w 97"/>
              <a:gd name="T45" fmla="*/ 84 h 91"/>
              <a:gd name="T46" fmla="*/ 63 w 97"/>
              <a:gd name="T47" fmla="*/ 68 h 91"/>
              <a:gd name="T48" fmla="*/ 7 w 97"/>
              <a:gd name="T49" fmla="*/ 55 h 91"/>
              <a:gd name="T50" fmla="*/ 14 w 97"/>
              <a:gd name="T51" fmla="*/ 91 h 91"/>
              <a:gd name="T52" fmla="*/ 20 w 97"/>
              <a:gd name="T53" fmla="*/ 60 h 91"/>
              <a:gd name="T54" fmla="*/ 31 w 97"/>
              <a:gd name="T55" fmla="*/ 91 h 91"/>
              <a:gd name="T56" fmla="*/ 28 w 97"/>
              <a:gd name="T57" fmla="*/ 33 h 91"/>
              <a:gd name="T58" fmla="*/ 55 w 97"/>
              <a:gd name="T59" fmla="*/ 24 h 91"/>
              <a:gd name="T60" fmla="*/ 20 w 97"/>
              <a:gd name="T61" fmla="*/ 23 h 91"/>
              <a:gd name="T62" fmla="*/ 19 w 97"/>
              <a:gd name="T63" fmla="*/ 27 h 91"/>
              <a:gd name="T64" fmla="*/ 18 w 97"/>
              <a:gd name="T65" fmla="*/ 47 h 91"/>
              <a:gd name="T66" fmla="*/ 18 w 97"/>
              <a:gd name="T67" fmla="*/ 47 h 91"/>
              <a:gd name="T68" fmla="*/ 18 w 97"/>
              <a:gd name="T69" fmla="*/ 47 h 91"/>
              <a:gd name="T70" fmla="*/ 16 w 97"/>
              <a:gd name="T71" fmla="*/ 27 h 91"/>
              <a:gd name="T72" fmla="*/ 16 w 97"/>
              <a:gd name="T73" fmla="*/ 23 h 91"/>
              <a:gd name="T74" fmla="*/ 0 w 97"/>
              <a:gd name="T75" fmla="*/ 5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7" h="91">
                <a:moveTo>
                  <a:pt x="18" y="0"/>
                </a:moveTo>
                <a:cubicBezTo>
                  <a:pt x="12" y="0"/>
                  <a:pt x="8" y="4"/>
                  <a:pt x="8" y="10"/>
                </a:cubicBezTo>
                <a:cubicBezTo>
                  <a:pt x="8" y="16"/>
                  <a:pt x="12" y="20"/>
                  <a:pt x="18" y="20"/>
                </a:cubicBezTo>
                <a:cubicBezTo>
                  <a:pt x="24" y="20"/>
                  <a:pt x="28" y="16"/>
                  <a:pt x="28" y="10"/>
                </a:cubicBezTo>
                <a:cubicBezTo>
                  <a:pt x="28" y="4"/>
                  <a:pt x="24" y="0"/>
                  <a:pt x="18" y="0"/>
                </a:cubicBezTo>
                <a:close/>
                <a:moveTo>
                  <a:pt x="41" y="45"/>
                </a:moveTo>
                <a:cubicBezTo>
                  <a:pt x="50" y="42"/>
                  <a:pt x="50" y="42"/>
                  <a:pt x="50" y="42"/>
                </a:cubicBezTo>
                <a:cubicBezTo>
                  <a:pt x="51" y="41"/>
                  <a:pt x="51" y="41"/>
                  <a:pt x="51" y="41"/>
                </a:cubicBezTo>
                <a:cubicBezTo>
                  <a:pt x="52" y="42"/>
                  <a:pt x="52" y="42"/>
                  <a:pt x="52" y="42"/>
                </a:cubicBezTo>
                <a:cubicBezTo>
                  <a:pt x="59" y="46"/>
                  <a:pt x="59" y="46"/>
                  <a:pt x="59" y="46"/>
                </a:cubicBezTo>
                <a:cubicBezTo>
                  <a:pt x="65" y="29"/>
                  <a:pt x="65" y="29"/>
                  <a:pt x="65" y="29"/>
                </a:cubicBezTo>
                <a:cubicBezTo>
                  <a:pt x="66" y="27"/>
                  <a:pt x="66" y="27"/>
                  <a:pt x="66" y="27"/>
                </a:cubicBezTo>
                <a:cubicBezTo>
                  <a:pt x="67" y="29"/>
                  <a:pt x="67" y="29"/>
                  <a:pt x="67" y="29"/>
                </a:cubicBezTo>
                <a:cubicBezTo>
                  <a:pt x="73" y="34"/>
                  <a:pt x="73" y="34"/>
                  <a:pt x="73" y="34"/>
                </a:cubicBezTo>
                <a:cubicBezTo>
                  <a:pt x="81" y="21"/>
                  <a:pt x="81" y="21"/>
                  <a:pt x="81" y="21"/>
                </a:cubicBezTo>
                <a:cubicBezTo>
                  <a:pt x="83" y="23"/>
                  <a:pt x="83" y="23"/>
                  <a:pt x="83" y="23"/>
                </a:cubicBezTo>
                <a:cubicBezTo>
                  <a:pt x="75" y="38"/>
                  <a:pt x="75" y="38"/>
                  <a:pt x="75" y="38"/>
                </a:cubicBezTo>
                <a:cubicBezTo>
                  <a:pt x="73" y="40"/>
                  <a:pt x="73" y="40"/>
                  <a:pt x="73" y="40"/>
                </a:cubicBezTo>
                <a:cubicBezTo>
                  <a:pt x="72" y="38"/>
                  <a:pt x="72" y="38"/>
                  <a:pt x="72" y="38"/>
                </a:cubicBezTo>
                <a:cubicBezTo>
                  <a:pt x="67" y="33"/>
                  <a:pt x="67" y="33"/>
                  <a:pt x="67" y="33"/>
                </a:cubicBezTo>
                <a:cubicBezTo>
                  <a:pt x="61" y="49"/>
                  <a:pt x="61" y="49"/>
                  <a:pt x="61" y="49"/>
                </a:cubicBezTo>
                <a:cubicBezTo>
                  <a:pt x="61" y="51"/>
                  <a:pt x="61" y="51"/>
                  <a:pt x="61" y="51"/>
                </a:cubicBezTo>
                <a:cubicBezTo>
                  <a:pt x="59" y="50"/>
                  <a:pt x="59" y="50"/>
                  <a:pt x="59" y="50"/>
                </a:cubicBezTo>
                <a:cubicBezTo>
                  <a:pt x="51" y="45"/>
                  <a:pt x="51" y="45"/>
                  <a:pt x="51" y="45"/>
                </a:cubicBezTo>
                <a:cubicBezTo>
                  <a:pt x="42" y="48"/>
                  <a:pt x="42" y="48"/>
                  <a:pt x="42" y="48"/>
                </a:cubicBezTo>
                <a:cubicBezTo>
                  <a:pt x="41" y="45"/>
                  <a:pt x="41" y="45"/>
                  <a:pt x="41" y="45"/>
                </a:cubicBezTo>
                <a:close/>
                <a:moveTo>
                  <a:pt x="43" y="86"/>
                </a:moveTo>
                <a:cubicBezTo>
                  <a:pt x="74" y="86"/>
                  <a:pt x="74" y="86"/>
                  <a:pt x="74" y="86"/>
                </a:cubicBezTo>
                <a:cubicBezTo>
                  <a:pt x="74" y="91"/>
                  <a:pt x="74" y="91"/>
                  <a:pt x="74" y="91"/>
                </a:cubicBezTo>
                <a:cubicBezTo>
                  <a:pt x="43" y="91"/>
                  <a:pt x="43" y="91"/>
                  <a:pt x="43" y="91"/>
                </a:cubicBezTo>
                <a:cubicBezTo>
                  <a:pt x="43" y="86"/>
                  <a:pt x="43" y="86"/>
                  <a:pt x="43" y="86"/>
                </a:cubicBezTo>
                <a:close/>
                <a:moveTo>
                  <a:pt x="63" y="68"/>
                </a:moveTo>
                <a:cubicBezTo>
                  <a:pt x="93" y="68"/>
                  <a:pt x="93" y="68"/>
                  <a:pt x="93" y="68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4"/>
                  <a:pt x="97" y="64"/>
                  <a:pt x="97" y="64"/>
                </a:cubicBezTo>
                <a:cubicBezTo>
                  <a:pt x="97" y="6"/>
                  <a:pt x="97" y="6"/>
                  <a:pt x="97" y="6"/>
                </a:cubicBezTo>
                <a:cubicBezTo>
                  <a:pt x="97" y="3"/>
                  <a:pt x="97" y="3"/>
                  <a:pt x="97" y="3"/>
                </a:cubicBezTo>
                <a:cubicBezTo>
                  <a:pt x="93" y="3"/>
                  <a:pt x="93" y="3"/>
                  <a:pt x="93" y="3"/>
                </a:cubicBezTo>
                <a:cubicBezTo>
                  <a:pt x="34" y="3"/>
                  <a:pt x="34" y="3"/>
                  <a:pt x="34" y="3"/>
                </a:cubicBezTo>
                <a:cubicBezTo>
                  <a:pt x="34" y="9"/>
                  <a:pt x="34" y="9"/>
                  <a:pt x="34" y="9"/>
                </a:cubicBezTo>
                <a:cubicBezTo>
                  <a:pt x="90" y="9"/>
                  <a:pt x="90" y="9"/>
                  <a:pt x="90" y="9"/>
                </a:cubicBezTo>
                <a:cubicBezTo>
                  <a:pt x="90" y="61"/>
                  <a:pt x="90" y="61"/>
                  <a:pt x="90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68"/>
                  <a:pt x="36" y="68"/>
                  <a:pt x="36" y="68"/>
                </a:cubicBezTo>
                <a:cubicBezTo>
                  <a:pt x="54" y="68"/>
                  <a:pt x="54" y="68"/>
                  <a:pt x="54" y="68"/>
                </a:cubicBezTo>
                <a:cubicBezTo>
                  <a:pt x="54" y="84"/>
                  <a:pt x="54" y="84"/>
                  <a:pt x="54" y="84"/>
                </a:cubicBezTo>
                <a:cubicBezTo>
                  <a:pt x="63" y="84"/>
                  <a:pt x="63" y="84"/>
                  <a:pt x="63" y="84"/>
                </a:cubicBezTo>
                <a:cubicBezTo>
                  <a:pt x="63" y="68"/>
                  <a:pt x="63" y="68"/>
                  <a:pt x="63" y="68"/>
                </a:cubicBezTo>
                <a:close/>
                <a:moveTo>
                  <a:pt x="0" y="50"/>
                </a:moveTo>
                <a:cubicBezTo>
                  <a:pt x="7" y="55"/>
                  <a:pt x="7" y="55"/>
                  <a:pt x="7" y="55"/>
                </a:cubicBezTo>
                <a:cubicBezTo>
                  <a:pt x="5" y="91"/>
                  <a:pt x="5" y="91"/>
                  <a:pt x="5" y="91"/>
                </a:cubicBezTo>
                <a:cubicBezTo>
                  <a:pt x="14" y="91"/>
                  <a:pt x="14" y="91"/>
                  <a:pt x="14" y="91"/>
                </a:cubicBezTo>
                <a:cubicBezTo>
                  <a:pt x="16" y="60"/>
                  <a:pt x="16" y="60"/>
                  <a:pt x="16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2" y="91"/>
                  <a:pt x="22" y="91"/>
                  <a:pt x="22" y="91"/>
                </a:cubicBezTo>
                <a:cubicBezTo>
                  <a:pt x="31" y="91"/>
                  <a:pt x="31" y="91"/>
                  <a:pt x="31" y="91"/>
                </a:cubicBezTo>
                <a:cubicBezTo>
                  <a:pt x="29" y="55"/>
                  <a:pt x="29" y="55"/>
                  <a:pt x="29" y="55"/>
                </a:cubicBezTo>
                <a:cubicBezTo>
                  <a:pt x="28" y="33"/>
                  <a:pt x="28" y="33"/>
                  <a:pt x="28" y="33"/>
                </a:cubicBezTo>
                <a:cubicBezTo>
                  <a:pt x="50" y="32"/>
                  <a:pt x="50" y="32"/>
                  <a:pt x="50" y="32"/>
                </a:cubicBezTo>
                <a:cubicBezTo>
                  <a:pt x="55" y="24"/>
                  <a:pt x="55" y="24"/>
                  <a:pt x="55" y="24"/>
                </a:cubicBezTo>
                <a:cubicBezTo>
                  <a:pt x="30" y="23"/>
                  <a:pt x="30" y="23"/>
                  <a:pt x="30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24"/>
                  <a:pt x="20" y="24"/>
                  <a:pt x="20" y="24"/>
                </a:cubicBezTo>
                <a:cubicBezTo>
                  <a:pt x="19" y="27"/>
                  <a:pt x="19" y="27"/>
                  <a:pt x="19" y="27"/>
                </a:cubicBezTo>
                <a:cubicBezTo>
                  <a:pt x="22" y="43"/>
                  <a:pt x="22" y="43"/>
                  <a:pt x="22" y="43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4" y="43"/>
                  <a:pt x="14" y="43"/>
                  <a:pt x="14" y="43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4"/>
                  <a:pt x="15" y="24"/>
                  <a:pt x="15" y="24"/>
                </a:cubicBezTo>
                <a:cubicBezTo>
                  <a:pt x="16" y="23"/>
                  <a:pt x="16" y="23"/>
                  <a:pt x="16" y="23"/>
                </a:cubicBezTo>
                <a:cubicBezTo>
                  <a:pt x="5" y="23"/>
                  <a:pt x="5" y="23"/>
                  <a:pt x="5" y="23"/>
                </a:cubicBezTo>
                <a:lnTo>
                  <a:pt x="0" y="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3465586" y="4037143"/>
            <a:ext cx="1544297" cy="1544297"/>
            <a:chOff x="3111840" y="4257673"/>
            <a:chExt cx="1544297" cy="1544297"/>
          </a:xfrm>
        </p:grpSpPr>
        <p:sp>
          <p:nvSpPr>
            <p:cNvPr id="24" name="任意多边形 23"/>
            <p:cNvSpPr/>
            <p:nvPr/>
          </p:nvSpPr>
          <p:spPr>
            <a:xfrm>
              <a:off x="3111840" y="4257673"/>
              <a:ext cx="1544297" cy="1544297"/>
            </a:xfrm>
            <a:custGeom>
              <a:avLst/>
              <a:gdLst>
                <a:gd name="connsiteX0" fmla="*/ 0 w 1007417"/>
                <a:gd name="connsiteY0" fmla="*/ 503709 h 1007417"/>
                <a:gd name="connsiteX1" fmla="*/ 503709 w 1007417"/>
                <a:gd name="connsiteY1" fmla="*/ 0 h 1007417"/>
                <a:gd name="connsiteX2" fmla="*/ 1007418 w 1007417"/>
                <a:gd name="connsiteY2" fmla="*/ 503709 h 1007417"/>
                <a:gd name="connsiteX3" fmla="*/ 503709 w 1007417"/>
                <a:gd name="connsiteY3" fmla="*/ 1007418 h 1007417"/>
                <a:gd name="connsiteX4" fmla="*/ 0 w 1007417"/>
                <a:gd name="connsiteY4" fmla="*/ 503709 h 100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417" h="1007417">
                  <a:moveTo>
                    <a:pt x="0" y="503709"/>
                  </a:moveTo>
                  <a:cubicBezTo>
                    <a:pt x="0" y="225518"/>
                    <a:pt x="225518" y="0"/>
                    <a:pt x="503709" y="0"/>
                  </a:cubicBezTo>
                  <a:cubicBezTo>
                    <a:pt x="781900" y="0"/>
                    <a:pt x="1007418" y="225518"/>
                    <a:pt x="1007418" y="503709"/>
                  </a:cubicBezTo>
                  <a:cubicBezTo>
                    <a:pt x="1007418" y="781900"/>
                    <a:pt x="781900" y="1007418"/>
                    <a:pt x="503709" y="1007418"/>
                  </a:cubicBezTo>
                  <a:cubicBezTo>
                    <a:pt x="225518" y="1007418"/>
                    <a:pt x="0" y="781900"/>
                    <a:pt x="0" y="503709"/>
                  </a:cubicBezTo>
                  <a:close/>
                </a:path>
              </a:pathLst>
            </a:cu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Group 4"/>
            <p:cNvGrpSpPr>
              <a:grpSpLocks noChangeAspect="1"/>
            </p:cNvGrpSpPr>
            <p:nvPr/>
          </p:nvGrpSpPr>
          <p:grpSpPr bwMode="auto">
            <a:xfrm>
              <a:off x="3526529" y="4627893"/>
              <a:ext cx="714917" cy="803855"/>
              <a:chOff x="3313" y="3205"/>
              <a:chExt cx="418" cy="470"/>
            </a:xfrm>
            <a:solidFill>
              <a:schemeClr val="bg1"/>
            </a:solidFill>
          </p:grpSpPr>
          <p:sp>
            <p:nvSpPr>
              <p:cNvPr id="26" name="Freeform 5"/>
              <p:cNvSpPr>
                <a:spLocks/>
              </p:cNvSpPr>
              <p:nvPr/>
            </p:nvSpPr>
            <p:spPr bwMode="auto">
              <a:xfrm>
                <a:off x="3392" y="3507"/>
                <a:ext cx="206" cy="12"/>
              </a:xfrm>
              <a:custGeom>
                <a:avLst/>
                <a:gdLst>
                  <a:gd name="T0" fmla="*/ 84 w 86"/>
                  <a:gd name="T1" fmla="*/ 0 h 5"/>
                  <a:gd name="T2" fmla="*/ 3 w 86"/>
                  <a:gd name="T3" fmla="*/ 0 h 5"/>
                  <a:gd name="T4" fmla="*/ 0 w 86"/>
                  <a:gd name="T5" fmla="*/ 3 h 5"/>
                  <a:gd name="T6" fmla="*/ 3 w 86"/>
                  <a:gd name="T7" fmla="*/ 5 h 5"/>
                  <a:gd name="T8" fmla="*/ 84 w 86"/>
                  <a:gd name="T9" fmla="*/ 5 h 5"/>
                  <a:gd name="T10" fmla="*/ 86 w 86"/>
                  <a:gd name="T11" fmla="*/ 3 h 5"/>
                  <a:gd name="T12" fmla="*/ 84 w 86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5">
                    <a:moveTo>
                      <a:pt x="8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3" y="5"/>
                    </a:cubicBezTo>
                    <a:cubicBezTo>
                      <a:pt x="84" y="5"/>
                      <a:pt x="84" y="5"/>
                      <a:pt x="84" y="5"/>
                    </a:cubicBezTo>
                    <a:cubicBezTo>
                      <a:pt x="85" y="5"/>
                      <a:pt x="86" y="4"/>
                      <a:pt x="86" y="3"/>
                    </a:cubicBezTo>
                    <a:cubicBezTo>
                      <a:pt x="86" y="1"/>
                      <a:pt x="85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>
                <a:off x="3392" y="3442"/>
                <a:ext cx="206" cy="12"/>
              </a:xfrm>
              <a:custGeom>
                <a:avLst/>
                <a:gdLst>
                  <a:gd name="T0" fmla="*/ 84 w 86"/>
                  <a:gd name="T1" fmla="*/ 0 h 5"/>
                  <a:gd name="T2" fmla="*/ 3 w 86"/>
                  <a:gd name="T3" fmla="*/ 0 h 5"/>
                  <a:gd name="T4" fmla="*/ 0 w 86"/>
                  <a:gd name="T5" fmla="*/ 2 h 5"/>
                  <a:gd name="T6" fmla="*/ 3 w 86"/>
                  <a:gd name="T7" fmla="*/ 5 h 5"/>
                  <a:gd name="T8" fmla="*/ 84 w 86"/>
                  <a:gd name="T9" fmla="*/ 5 h 5"/>
                  <a:gd name="T10" fmla="*/ 86 w 86"/>
                  <a:gd name="T11" fmla="*/ 2 h 5"/>
                  <a:gd name="T12" fmla="*/ 84 w 86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5">
                    <a:moveTo>
                      <a:pt x="8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3" y="5"/>
                    </a:cubicBezTo>
                    <a:cubicBezTo>
                      <a:pt x="84" y="5"/>
                      <a:pt x="84" y="5"/>
                      <a:pt x="84" y="5"/>
                    </a:cubicBezTo>
                    <a:cubicBezTo>
                      <a:pt x="85" y="5"/>
                      <a:pt x="86" y="4"/>
                      <a:pt x="86" y="2"/>
                    </a:cubicBezTo>
                    <a:cubicBezTo>
                      <a:pt x="86" y="1"/>
                      <a:pt x="85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3392" y="3375"/>
                <a:ext cx="206" cy="14"/>
              </a:xfrm>
              <a:custGeom>
                <a:avLst/>
                <a:gdLst>
                  <a:gd name="T0" fmla="*/ 84 w 86"/>
                  <a:gd name="T1" fmla="*/ 0 h 6"/>
                  <a:gd name="T2" fmla="*/ 3 w 86"/>
                  <a:gd name="T3" fmla="*/ 0 h 6"/>
                  <a:gd name="T4" fmla="*/ 0 w 86"/>
                  <a:gd name="T5" fmla="*/ 3 h 6"/>
                  <a:gd name="T6" fmla="*/ 3 w 86"/>
                  <a:gd name="T7" fmla="*/ 6 h 6"/>
                  <a:gd name="T8" fmla="*/ 84 w 86"/>
                  <a:gd name="T9" fmla="*/ 6 h 6"/>
                  <a:gd name="T10" fmla="*/ 86 w 86"/>
                  <a:gd name="T11" fmla="*/ 3 h 6"/>
                  <a:gd name="T12" fmla="*/ 84 w 86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6">
                    <a:moveTo>
                      <a:pt x="8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5" y="6"/>
                      <a:pt x="86" y="5"/>
                      <a:pt x="86" y="3"/>
                    </a:cubicBezTo>
                    <a:cubicBezTo>
                      <a:pt x="86" y="2"/>
                      <a:pt x="85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8"/>
              <p:cNvSpPr>
                <a:spLocks noEditPoints="1"/>
              </p:cNvSpPr>
              <p:nvPr/>
            </p:nvSpPr>
            <p:spPr bwMode="auto">
              <a:xfrm>
                <a:off x="3313" y="3205"/>
                <a:ext cx="418" cy="470"/>
              </a:xfrm>
              <a:custGeom>
                <a:avLst/>
                <a:gdLst>
                  <a:gd name="T0" fmla="*/ 174 w 174"/>
                  <a:gd name="T1" fmla="*/ 25 h 196"/>
                  <a:gd name="T2" fmla="*/ 149 w 174"/>
                  <a:gd name="T3" fmla="*/ 0 h 196"/>
                  <a:gd name="T4" fmla="*/ 25 w 174"/>
                  <a:gd name="T5" fmla="*/ 0 h 196"/>
                  <a:gd name="T6" fmla="*/ 25 w 174"/>
                  <a:gd name="T7" fmla="*/ 0 h 196"/>
                  <a:gd name="T8" fmla="*/ 25 w 174"/>
                  <a:gd name="T9" fmla="*/ 0 h 196"/>
                  <a:gd name="T10" fmla="*/ 0 w 174"/>
                  <a:gd name="T11" fmla="*/ 25 h 196"/>
                  <a:gd name="T12" fmla="*/ 0 w 174"/>
                  <a:gd name="T13" fmla="*/ 169 h 196"/>
                  <a:gd name="T14" fmla="*/ 2 w 174"/>
                  <a:gd name="T15" fmla="*/ 174 h 196"/>
                  <a:gd name="T16" fmla="*/ 22 w 174"/>
                  <a:gd name="T17" fmla="*/ 193 h 196"/>
                  <a:gd name="T18" fmla="*/ 31 w 174"/>
                  <a:gd name="T19" fmla="*/ 193 h 196"/>
                  <a:gd name="T20" fmla="*/ 52 w 174"/>
                  <a:gd name="T21" fmla="*/ 173 h 196"/>
                  <a:gd name="T22" fmla="*/ 73 w 174"/>
                  <a:gd name="T23" fmla="*/ 194 h 196"/>
                  <a:gd name="T24" fmla="*/ 82 w 174"/>
                  <a:gd name="T25" fmla="*/ 194 h 196"/>
                  <a:gd name="T26" fmla="*/ 104 w 174"/>
                  <a:gd name="T27" fmla="*/ 173 h 196"/>
                  <a:gd name="T28" fmla="*/ 125 w 174"/>
                  <a:gd name="T29" fmla="*/ 194 h 196"/>
                  <a:gd name="T30" fmla="*/ 130 w 174"/>
                  <a:gd name="T31" fmla="*/ 196 h 196"/>
                  <a:gd name="T32" fmla="*/ 134 w 174"/>
                  <a:gd name="T33" fmla="*/ 194 h 196"/>
                  <a:gd name="T34" fmla="*/ 153 w 174"/>
                  <a:gd name="T35" fmla="*/ 175 h 196"/>
                  <a:gd name="T36" fmla="*/ 155 w 174"/>
                  <a:gd name="T37" fmla="*/ 170 h 196"/>
                  <a:gd name="T38" fmla="*/ 155 w 174"/>
                  <a:gd name="T39" fmla="*/ 49 h 196"/>
                  <a:gd name="T40" fmla="*/ 174 w 174"/>
                  <a:gd name="T41" fmla="*/ 25 h 196"/>
                  <a:gd name="T42" fmla="*/ 130 w 174"/>
                  <a:gd name="T43" fmla="*/ 180 h 196"/>
                  <a:gd name="T44" fmla="*/ 108 w 174"/>
                  <a:gd name="T45" fmla="*/ 159 h 196"/>
                  <a:gd name="T46" fmla="*/ 99 w 174"/>
                  <a:gd name="T47" fmla="*/ 159 h 196"/>
                  <a:gd name="T48" fmla="*/ 78 w 174"/>
                  <a:gd name="T49" fmla="*/ 180 h 196"/>
                  <a:gd name="T50" fmla="*/ 57 w 174"/>
                  <a:gd name="T51" fmla="*/ 159 h 196"/>
                  <a:gd name="T52" fmla="*/ 47 w 174"/>
                  <a:gd name="T53" fmla="*/ 159 h 196"/>
                  <a:gd name="T54" fmla="*/ 27 w 174"/>
                  <a:gd name="T55" fmla="*/ 179 h 196"/>
                  <a:gd name="T56" fmla="*/ 13 w 174"/>
                  <a:gd name="T57" fmla="*/ 166 h 196"/>
                  <a:gd name="T58" fmla="*/ 13 w 174"/>
                  <a:gd name="T59" fmla="*/ 25 h 196"/>
                  <a:gd name="T60" fmla="*/ 25 w 174"/>
                  <a:gd name="T61" fmla="*/ 14 h 196"/>
                  <a:gd name="T62" fmla="*/ 25 w 174"/>
                  <a:gd name="T63" fmla="*/ 14 h 196"/>
                  <a:gd name="T64" fmla="*/ 25 w 174"/>
                  <a:gd name="T65" fmla="*/ 14 h 196"/>
                  <a:gd name="T66" fmla="*/ 25 w 174"/>
                  <a:gd name="T67" fmla="*/ 14 h 196"/>
                  <a:gd name="T68" fmla="*/ 37 w 174"/>
                  <a:gd name="T69" fmla="*/ 25 h 196"/>
                  <a:gd name="T70" fmla="*/ 25 w 174"/>
                  <a:gd name="T71" fmla="*/ 36 h 196"/>
                  <a:gd name="T72" fmla="*/ 18 w 174"/>
                  <a:gd name="T73" fmla="*/ 43 h 196"/>
                  <a:gd name="T74" fmla="*/ 25 w 174"/>
                  <a:gd name="T75" fmla="*/ 50 h 196"/>
                  <a:gd name="T76" fmla="*/ 142 w 174"/>
                  <a:gd name="T77" fmla="*/ 50 h 196"/>
                  <a:gd name="T78" fmla="*/ 142 w 174"/>
                  <a:gd name="T79" fmla="*/ 168 h 196"/>
                  <a:gd name="T80" fmla="*/ 130 w 174"/>
                  <a:gd name="T81" fmla="*/ 180 h 196"/>
                  <a:gd name="T82" fmla="*/ 149 w 174"/>
                  <a:gd name="T83" fmla="*/ 36 h 196"/>
                  <a:gd name="T84" fmla="*/ 47 w 174"/>
                  <a:gd name="T85" fmla="*/ 36 h 196"/>
                  <a:gd name="T86" fmla="*/ 50 w 174"/>
                  <a:gd name="T87" fmla="*/ 25 h 196"/>
                  <a:gd name="T88" fmla="*/ 47 w 174"/>
                  <a:gd name="T89" fmla="*/ 14 h 196"/>
                  <a:gd name="T90" fmla="*/ 149 w 174"/>
                  <a:gd name="T91" fmla="*/ 14 h 196"/>
                  <a:gd name="T92" fmla="*/ 161 w 174"/>
                  <a:gd name="T93" fmla="*/ 25 h 196"/>
                  <a:gd name="T94" fmla="*/ 149 w 174"/>
                  <a:gd name="T95" fmla="*/ 3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4" h="196">
                    <a:moveTo>
                      <a:pt x="174" y="25"/>
                    </a:moveTo>
                    <a:cubicBezTo>
                      <a:pt x="174" y="11"/>
                      <a:pt x="163" y="0"/>
                      <a:pt x="149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71"/>
                      <a:pt x="1" y="172"/>
                      <a:pt x="2" y="174"/>
                    </a:cubicBezTo>
                    <a:cubicBezTo>
                      <a:pt x="22" y="193"/>
                      <a:pt x="22" y="193"/>
                      <a:pt x="22" y="193"/>
                    </a:cubicBezTo>
                    <a:cubicBezTo>
                      <a:pt x="25" y="196"/>
                      <a:pt x="29" y="196"/>
                      <a:pt x="31" y="193"/>
                    </a:cubicBezTo>
                    <a:cubicBezTo>
                      <a:pt x="52" y="173"/>
                      <a:pt x="52" y="173"/>
                      <a:pt x="52" y="173"/>
                    </a:cubicBezTo>
                    <a:cubicBezTo>
                      <a:pt x="73" y="194"/>
                      <a:pt x="73" y="194"/>
                      <a:pt x="73" y="194"/>
                    </a:cubicBezTo>
                    <a:cubicBezTo>
                      <a:pt x="76" y="196"/>
                      <a:pt x="80" y="196"/>
                      <a:pt x="82" y="194"/>
                    </a:cubicBezTo>
                    <a:cubicBezTo>
                      <a:pt x="104" y="173"/>
                      <a:pt x="104" y="173"/>
                      <a:pt x="104" y="173"/>
                    </a:cubicBezTo>
                    <a:cubicBezTo>
                      <a:pt x="125" y="194"/>
                      <a:pt x="125" y="194"/>
                      <a:pt x="125" y="194"/>
                    </a:cubicBezTo>
                    <a:cubicBezTo>
                      <a:pt x="126" y="195"/>
                      <a:pt x="128" y="196"/>
                      <a:pt x="130" y="196"/>
                    </a:cubicBezTo>
                    <a:cubicBezTo>
                      <a:pt x="131" y="196"/>
                      <a:pt x="133" y="195"/>
                      <a:pt x="134" y="194"/>
                    </a:cubicBezTo>
                    <a:cubicBezTo>
                      <a:pt x="153" y="175"/>
                      <a:pt x="153" y="175"/>
                      <a:pt x="153" y="175"/>
                    </a:cubicBezTo>
                    <a:cubicBezTo>
                      <a:pt x="155" y="174"/>
                      <a:pt x="155" y="172"/>
                      <a:pt x="155" y="17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66" y="46"/>
                      <a:pt x="174" y="36"/>
                      <a:pt x="174" y="25"/>
                    </a:cubicBezTo>
                    <a:close/>
                    <a:moveTo>
                      <a:pt x="130" y="180"/>
                    </a:moveTo>
                    <a:cubicBezTo>
                      <a:pt x="108" y="159"/>
                      <a:pt x="108" y="159"/>
                      <a:pt x="108" y="159"/>
                    </a:cubicBezTo>
                    <a:cubicBezTo>
                      <a:pt x="106" y="157"/>
                      <a:pt x="102" y="157"/>
                      <a:pt x="99" y="159"/>
                    </a:cubicBezTo>
                    <a:cubicBezTo>
                      <a:pt x="78" y="180"/>
                      <a:pt x="78" y="180"/>
                      <a:pt x="78" y="180"/>
                    </a:cubicBezTo>
                    <a:cubicBezTo>
                      <a:pt x="57" y="159"/>
                      <a:pt x="57" y="159"/>
                      <a:pt x="57" y="159"/>
                    </a:cubicBezTo>
                    <a:cubicBezTo>
                      <a:pt x="54" y="157"/>
                      <a:pt x="50" y="157"/>
                      <a:pt x="47" y="159"/>
                    </a:cubicBezTo>
                    <a:cubicBezTo>
                      <a:pt x="27" y="179"/>
                      <a:pt x="27" y="179"/>
                      <a:pt x="27" y="179"/>
                    </a:cubicBezTo>
                    <a:cubicBezTo>
                      <a:pt x="13" y="166"/>
                      <a:pt x="13" y="166"/>
                      <a:pt x="13" y="166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19"/>
                      <a:pt x="18" y="14"/>
                      <a:pt x="25" y="14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32" y="14"/>
                      <a:pt x="37" y="19"/>
                      <a:pt x="37" y="25"/>
                    </a:cubicBezTo>
                    <a:cubicBezTo>
                      <a:pt x="37" y="31"/>
                      <a:pt x="32" y="36"/>
                      <a:pt x="25" y="36"/>
                    </a:cubicBezTo>
                    <a:cubicBezTo>
                      <a:pt x="21" y="36"/>
                      <a:pt x="18" y="39"/>
                      <a:pt x="18" y="43"/>
                    </a:cubicBezTo>
                    <a:cubicBezTo>
                      <a:pt x="18" y="47"/>
                      <a:pt x="21" y="50"/>
                      <a:pt x="25" y="50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142" y="168"/>
                      <a:pt x="142" y="168"/>
                      <a:pt x="142" y="168"/>
                    </a:cubicBezTo>
                    <a:lnTo>
                      <a:pt x="130" y="180"/>
                    </a:lnTo>
                    <a:close/>
                    <a:moveTo>
                      <a:pt x="149" y="36"/>
                    </a:moveTo>
                    <a:cubicBezTo>
                      <a:pt x="47" y="36"/>
                      <a:pt x="47" y="36"/>
                      <a:pt x="47" y="36"/>
                    </a:cubicBezTo>
                    <a:cubicBezTo>
                      <a:pt x="49" y="33"/>
                      <a:pt x="50" y="29"/>
                      <a:pt x="50" y="25"/>
                    </a:cubicBezTo>
                    <a:cubicBezTo>
                      <a:pt x="50" y="21"/>
                      <a:pt x="49" y="17"/>
                      <a:pt x="47" y="14"/>
                    </a:cubicBezTo>
                    <a:cubicBezTo>
                      <a:pt x="149" y="14"/>
                      <a:pt x="149" y="14"/>
                      <a:pt x="149" y="14"/>
                    </a:cubicBezTo>
                    <a:cubicBezTo>
                      <a:pt x="155" y="14"/>
                      <a:pt x="161" y="19"/>
                      <a:pt x="161" y="25"/>
                    </a:cubicBezTo>
                    <a:cubicBezTo>
                      <a:pt x="161" y="31"/>
                      <a:pt x="155" y="36"/>
                      <a:pt x="149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1965378" y="1821818"/>
            <a:ext cx="1082156" cy="1082156"/>
            <a:chOff x="1403589" y="2312842"/>
            <a:chExt cx="1082156" cy="1082156"/>
          </a:xfrm>
        </p:grpSpPr>
        <p:sp>
          <p:nvSpPr>
            <p:cNvPr id="39" name="任意多边形 38"/>
            <p:cNvSpPr/>
            <p:nvPr/>
          </p:nvSpPr>
          <p:spPr>
            <a:xfrm>
              <a:off x="1403589" y="2312842"/>
              <a:ext cx="1082156" cy="1082156"/>
            </a:xfrm>
            <a:custGeom>
              <a:avLst/>
              <a:gdLst>
                <a:gd name="connsiteX0" fmla="*/ 0 w 1007417"/>
                <a:gd name="connsiteY0" fmla="*/ 503709 h 1007417"/>
                <a:gd name="connsiteX1" fmla="*/ 503709 w 1007417"/>
                <a:gd name="connsiteY1" fmla="*/ 0 h 1007417"/>
                <a:gd name="connsiteX2" fmla="*/ 1007418 w 1007417"/>
                <a:gd name="connsiteY2" fmla="*/ 503709 h 1007417"/>
                <a:gd name="connsiteX3" fmla="*/ 503709 w 1007417"/>
                <a:gd name="connsiteY3" fmla="*/ 1007418 h 1007417"/>
                <a:gd name="connsiteX4" fmla="*/ 0 w 1007417"/>
                <a:gd name="connsiteY4" fmla="*/ 503709 h 100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417" h="1007417">
                  <a:moveTo>
                    <a:pt x="0" y="503709"/>
                  </a:moveTo>
                  <a:cubicBezTo>
                    <a:pt x="0" y="225518"/>
                    <a:pt x="225518" y="0"/>
                    <a:pt x="503709" y="0"/>
                  </a:cubicBezTo>
                  <a:cubicBezTo>
                    <a:pt x="781900" y="0"/>
                    <a:pt x="1007418" y="225518"/>
                    <a:pt x="1007418" y="503709"/>
                  </a:cubicBezTo>
                  <a:cubicBezTo>
                    <a:pt x="1007418" y="781900"/>
                    <a:pt x="781900" y="1007418"/>
                    <a:pt x="503709" y="1007418"/>
                  </a:cubicBezTo>
                  <a:cubicBezTo>
                    <a:pt x="225518" y="1007418"/>
                    <a:pt x="0" y="781900"/>
                    <a:pt x="0" y="503709"/>
                  </a:cubicBezTo>
                  <a:close/>
                </a:path>
              </a:pathLst>
            </a:cu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Group 19"/>
            <p:cNvGrpSpPr>
              <a:grpSpLocks noChangeAspect="1"/>
            </p:cNvGrpSpPr>
            <p:nvPr/>
          </p:nvGrpSpPr>
          <p:grpSpPr bwMode="auto">
            <a:xfrm>
              <a:off x="1661622" y="2552112"/>
              <a:ext cx="571684" cy="563295"/>
              <a:chOff x="3869" y="1065"/>
              <a:chExt cx="477" cy="470"/>
            </a:xfrm>
            <a:solidFill>
              <a:schemeClr val="bg1"/>
            </a:solidFill>
          </p:grpSpPr>
          <p:sp>
            <p:nvSpPr>
              <p:cNvPr id="41" name="Freeform 20"/>
              <p:cNvSpPr>
                <a:spLocks/>
              </p:cNvSpPr>
              <p:nvPr/>
            </p:nvSpPr>
            <p:spPr bwMode="auto">
              <a:xfrm>
                <a:off x="3936" y="1411"/>
                <a:ext cx="211" cy="14"/>
              </a:xfrm>
              <a:custGeom>
                <a:avLst/>
                <a:gdLst>
                  <a:gd name="T0" fmla="*/ 86 w 88"/>
                  <a:gd name="T1" fmla="*/ 0 h 6"/>
                  <a:gd name="T2" fmla="*/ 3 w 88"/>
                  <a:gd name="T3" fmla="*/ 0 h 6"/>
                  <a:gd name="T4" fmla="*/ 0 w 88"/>
                  <a:gd name="T5" fmla="*/ 3 h 6"/>
                  <a:gd name="T6" fmla="*/ 3 w 88"/>
                  <a:gd name="T7" fmla="*/ 6 h 6"/>
                  <a:gd name="T8" fmla="*/ 86 w 88"/>
                  <a:gd name="T9" fmla="*/ 6 h 6"/>
                  <a:gd name="T10" fmla="*/ 88 w 88"/>
                  <a:gd name="T11" fmla="*/ 3 h 6"/>
                  <a:gd name="T12" fmla="*/ 86 w 88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6">
                    <a:moveTo>
                      <a:pt x="8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7" y="6"/>
                      <a:pt x="88" y="5"/>
                      <a:pt x="88" y="3"/>
                    </a:cubicBezTo>
                    <a:cubicBezTo>
                      <a:pt x="88" y="2"/>
                      <a:pt x="87" y="0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1"/>
              <p:cNvSpPr>
                <a:spLocks/>
              </p:cNvSpPr>
              <p:nvPr/>
            </p:nvSpPr>
            <p:spPr bwMode="auto">
              <a:xfrm>
                <a:off x="3936" y="1358"/>
                <a:ext cx="211" cy="12"/>
              </a:xfrm>
              <a:custGeom>
                <a:avLst/>
                <a:gdLst>
                  <a:gd name="T0" fmla="*/ 86 w 88"/>
                  <a:gd name="T1" fmla="*/ 0 h 5"/>
                  <a:gd name="T2" fmla="*/ 3 w 88"/>
                  <a:gd name="T3" fmla="*/ 0 h 5"/>
                  <a:gd name="T4" fmla="*/ 0 w 88"/>
                  <a:gd name="T5" fmla="*/ 3 h 5"/>
                  <a:gd name="T6" fmla="*/ 3 w 88"/>
                  <a:gd name="T7" fmla="*/ 5 h 5"/>
                  <a:gd name="T8" fmla="*/ 86 w 88"/>
                  <a:gd name="T9" fmla="*/ 5 h 5"/>
                  <a:gd name="T10" fmla="*/ 88 w 88"/>
                  <a:gd name="T11" fmla="*/ 3 h 5"/>
                  <a:gd name="T12" fmla="*/ 86 w 8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5">
                    <a:moveTo>
                      <a:pt x="8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3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7" y="5"/>
                      <a:pt x="88" y="4"/>
                      <a:pt x="88" y="3"/>
                    </a:cubicBezTo>
                    <a:cubicBezTo>
                      <a:pt x="88" y="1"/>
                      <a:pt x="87" y="0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22"/>
              <p:cNvSpPr>
                <a:spLocks/>
              </p:cNvSpPr>
              <p:nvPr/>
            </p:nvSpPr>
            <p:spPr bwMode="auto">
              <a:xfrm>
                <a:off x="3936" y="1303"/>
                <a:ext cx="211" cy="14"/>
              </a:xfrm>
              <a:custGeom>
                <a:avLst/>
                <a:gdLst>
                  <a:gd name="T0" fmla="*/ 86 w 88"/>
                  <a:gd name="T1" fmla="*/ 0 h 6"/>
                  <a:gd name="T2" fmla="*/ 3 w 88"/>
                  <a:gd name="T3" fmla="*/ 0 h 6"/>
                  <a:gd name="T4" fmla="*/ 0 w 88"/>
                  <a:gd name="T5" fmla="*/ 3 h 6"/>
                  <a:gd name="T6" fmla="*/ 3 w 88"/>
                  <a:gd name="T7" fmla="*/ 6 h 6"/>
                  <a:gd name="T8" fmla="*/ 86 w 88"/>
                  <a:gd name="T9" fmla="*/ 6 h 6"/>
                  <a:gd name="T10" fmla="*/ 88 w 88"/>
                  <a:gd name="T11" fmla="*/ 3 h 6"/>
                  <a:gd name="T12" fmla="*/ 86 w 88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6">
                    <a:moveTo>
                      <a:pt x="8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6"/>
                      <a:pt x="3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7" y="6"/>
                      <a:pt x="88" y="4"/>
                      <a:pt x="88" y="3"/>
                    </a:cubicBezTo>
                    <a:cubicBezTo>
                      <a:pt x="88" y="1"/>
                      <a:pt x="87" y="0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23"/>
              <p:cNvSpPr>
                <a:spLocks/>
              </p:cNvSpPr>
              <p:nvPr/>
            </p:nvSpPr>
            <p:spPr bwMode="auto">
              <a:xfrm>
                <a:off x="3936" y="1250"/>
                <a:ext cx="103" cy="14"/>
              </a:xfrm>
              <a:custGeom>
                <a:avLst/>
                <a:gdLst>
                  <a:gd name="T0" fmla="*/ 3 w 43"/>
                  <a:gd name="T1" fmla="*/ 6 h 6"/>
                  <a:gd name="T2" fmla="*/ 41 w 43"/>
                  <a:gd name="T3" fmla="*/ 6 h 6"/>
                  <a:gd name="T4" fmla="*/ 43 w 43"/>
                  <a:gd name="T5" fmla="*/ 3 h 6"/>
                  <a:gd name="T6" fmla="*/ 41 w 43"/>
                  <a:gd name="T7" fmla="*/ 0 h 6"/>
                  <a:gd name="T8" fmla="*/ 3 w 43"/>
                  <a:gd name="T9" fmla="*/ 0 h 6"/>
                  <a:gd name="T10" fmla="*/ 0 w 43"/>
                  <a:gd name="T11" fmla="*/ 3 h 6"/>
                  <a:gd name="T12" fmla="*/ 3 w 43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">
                    <a:moveTo>
                      <a:pt x="3" y="6"/>
                    </a:moveTo>
                    <a:cubicBezTo>
                      <a:pt x="41" y="6"/>
                      <a:pt x="41" y="6"/>
                      <a:pt x="41" y="6"/>
                    </a:cubicBezTo>
                    <a:cubicBezTo>
                      <a:pt x="42" y="6"/>
                      <a:pt x="43" y="4"/>
                      <a:pt x="43" y="3"/>
                    </a:cubicBezTo>
                    <a:cubicBezTo>
                      <a:pt x="43" y="1"/>
                      <a:pt x="42" y="0"/>
                      <a:pt x="41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6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24"/>
              <p:cNvSpPr>
                <a:spLocks noEditPoints="1"/>
              </p:cNvSpPr>
              <p:nvPr/>
            </p:nvSpPr>
            <p:spPr bwMode="auto">
              <a:xfrm>
                <a:off x="3869" y="1065"/>
                <a:ext cx="345" cy="470"/>
              </a:xfrm>
              <a:custGeom>
                <a:avLst/>
                <a:gdLst>
                  <a:gd name="T0" fmla="*/ 116 w 144"/>
                  <a:gd name="T1" fmla="*/ 2 h 196"/>
                  <a:gd name="T2" fmla="*/ 111 w 144"/>
                  <a:gd name="T3" fmla="*/ 0 h 196"/>
                  <a:gd name="T4" fmla="*/ 7 w 144"/>
                  <a:gd name="T5" fmla="*/ 0 h 196"/>
                  <a:gd name="T6" fmla="*/ 0 w 144"/>
                  <a:gd name="T7" fmla="*/ 7 h 196"/>
                  <a:gd name="T8" fmla="*/ 0 w 144"/>
                  <a:gd name="T9" fmla="*/ 189 h 196"/>
                  <a:gd name="T10" fmla="*/ 7 w 144"/>
                  <a:gd name="T11" fmla="*/ 196 h 196"/>
                  <a:gd name="T12" fmla="*/ 138 w 144"/>
                  <a:gd name="T13" fmla="*/ 196 h 196"/>
                  <a:gd name="T14" fmla="*/ 144 w 144"/>
                  <a:gd name="T15" fmla="*/ 189 h 196"/>
                  <a:gd name="T16" fmla="*/ 144 w 144"/>
                  <a:gd name="T17" fmla="*/ 33 h 196"/>
                  <a:gd name="T18" fmla="*/ 142 w 144"/>
                  <a:gd name="T19" fmla="*/ 28 h 196"/>
                  <a:gd name="T20" fmla="*/ 116 w 144"/>
                  <a:gd name="T21" fmla="*/ 2 h 196"/>
                  <a:gd name="T22" fmla="*/ 13 w 144"/>
                  <a:gd name="T23" fmla="*/ 182 h 196"/>
                  <a:gd name="T24" fmla="*/ 13 w 144"/>
                  <a:gd name="T25" fmla="*/ 13 h 196"/>
                  <a:gd name="T26" fmla="*/ 104 w 144"/>
                  <a:gd name="T27" fmla="*/ 13 h 196"/>
                  <a:gd name="T28" fmla="*/ 104 w 144"/>
                  <a:gd name="T29" fmla="*/ 36 h 196"/>
                  <a:gd name="T30" fmla="*/ 108 w 144"/>
                  <a:gd name="T31" fmla="*/ 40 h 196"/>
                  <a:gd name="T32" fmla="*/ 131 w 144"/>
                  <a:gd name="T33" fmla="*/ 40 h 196"/>
                  <a:gd name="T34" fmla="*/ 131 w 144"/>
                  <a:gd name="T35" fmla="*/ 182 h 196"/>
                  <a:gd name="T36" fmla="*/ 13 w 144"/>
                  <a:gd name="T3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4" h="196">
                    <a:moveTo>
                      <a:pt x="116" y="2"/>
                    </a:moveTo>
                    <a:cubicBezTo>
                      <a:pt x="115" y="1"/>
                      <a:pt x="113" y="0"/>
                      <a:pt x="11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0" y="193"/>
                      <a:pt x="3" y="196"/>
                      <a:pt x="7" y="196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1" y="196"/>
                      <a:pt x="144" y="193"/>
                      <a:pt x="144" y="189"/>
                    </a:cubicBezTo>
                    <a:cubicBezTo>
                      <a:pt x="144" y="33"/>
                      <a:pt x="144" y="33"/>
                      <a:pt x="144" y="33"/>
                    </a:cubicBezTo>
                    <a:cubicBezTo>
                      <a:pt x="144" y="31"/>
                      <a:pt x="144" y="29"/>
                      <a:pt x="142" y="28"/>
                    </a:cubicBezTo>
                    <a:lnTo>
                      <a:pt x="116" y="2"/>
                    </a:lnTo>
                    <a:close/>
                    <a:moveTo>
                      <a:pt x="13" y="182"/>
                    </a:moveTo>
                    <a:cubicBezTo>
                      <a:pt x="13" y="13"/>
                      <a:pt x="13" y="13"/>
                      <a:pt x="13" y="13"/>
                    </a:cubicBezTo>
                    <a:cubicBezTo>
                      <a:pt x="104" y="13"/>
                      <a:pt x="104" y="13"/>
                      <a:pt x="104" y="13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104" y="38"/>
                      <a:pt x="106" y="40"/>
                      <a:pt x="108" y="40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31" y="182"/>
                      <a:pt x="131" y="182"/>
                      <a:pt x="131" y="182"/>
                    </a:cubicBezTo>
                    <a:lnTo>
                      <a:pt x="13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25"/>
              <p:cNvSpPr>
                <a:spLocks noEditPoints="1"/>
              </p:cNvSpPr>
              <p:nvPr/>
            </p:nvSpPr>
            <p:spPr bwMode="auto">
              <a:xfrm>
                <a:off x="4252" y="1087"/>
                <a:ext cx="94" cy="444"/>
              </a:xfrm>
              <a:custGeom>
                <a:avLst/>
                <a:gdLst>
                  <a:gd name="T0" fmla="*/ 35 w 39"/>
                  <a:gd name="T1" fmla="*/ 0 h 185"/>
                  <a:gd name="T2" fmla="*/ 4 w 39"/>
                  <a:gd name="T3" fmla="*/ 0 h 185"/>
                  <a:gd name="T4" fmla="*/ 0 w 39"/>
                  <a:gd name="T5" fmla="*/ 4 h 185"/>
                  <a:gd name="T6" fmla="*/ 0 w 39"/>
                  <a:gd name="T7" fmla="*/ 144 h 185"/>
                  <a:gd name="T8" fmla="*/ 0 w 39"/>
                  <a:gd name="T9" fmla="*/ 146 h 185"/>
                  <a:gd name="T10" fmla="*/ 16 w 39"/>
                  <a:gd name="T11" fmla="*/ 182 h 185"/>
                  <a:gd name="T12" fmla="*/ 20 w 39"/>
                  <a:gd name="T13" fmla="*/ 185 h 185"/>
                  <a:gd name="T14" fmla="*/ 23 w 39"/>
                  <a:gd name="T15" fmla="*/ 182 h 185"/>
                  <a:gd name="T16" fmla="*/ 39 w 39"/>
                  <a:gd name="T17" fmla="*/ 146 h 185"/>
                  <a:gd name="T18" fmla="*/ 39 w 39"/>
                  <a:gd name="T19" fmla="*/ 144 h 185"/>
                  <a:gd name="T20" fmla="*/ 39 w 39"/>
                  <a:gd name="T21" fmla="*/ 4 h 185"/>
                  <a:gd name="T22" fmla="*/ 35 w 39"/>
                  <a:gd name="T23" fmla="*/ 0 h 185"/>
                  <a:gd name="T24" fmla="*/ 31 w 39"/>
                  <a:gd name="T25" fmla="*/ 143 h 185"/>
                  <a:gd name="T26" fmla="*/ 25 w 39"/>
                  <a:gd name="T27" fmla="*/ 157 h 185"/>
                  <a:gd name="T28" fmla="*/ 14 w 39"/>
                  <a:gd name="T29" fmla="*/ 157 h 185"/>
                  <a:gd name="T30" fmla="*/ 8 w 39"/>
                  <a:gd name="T31" fmla="*/ 143 h 185"/>
                  <a:gd name="T32" fmla="*/ 8 w 39"/>
                  <a:gd name="T33" fmla="*/ 8 h 185"/>
                  <a:gd name="T34" fmla="*/ 18 w 39"/>
                  <a:gd name="T35" fmla="*/ 8 h 185"/>
                  <a:gd name="T36" fmla="*/ 18 w 39"/>
                  <a:gd name="T37" fmla="*/ 8 h 185"/>
                  <a:gd name="T38" fmla="*/ 18 w 39"/>
                  <a:gd name="T39" fmla="*/ 137 h 185"/>
                  <a:gd name="T40" fmla="*/ 21 w 39"/>
                  <a:gd name="T41" fmla="*/ 139 h 185"/>
                  <a:gd name="T42" fmla="*/ 24 w 39"/>
                  <a:gd name="T43" fmla="*/ 137 h 185"/>
                  <a:gd name="T44" fmla="*/ 24 w 39"/>
                  <a:gd name="T45" fmla="*/ 8 h 185"/>
                  <a:gd name="T46" fmla="*/ 24 w 39"/>
                  <a:gd name="T47" fmla="*/ 8 h 185"/>
                  <a:gd name="T48" fmla="*/ 31 w 39"/>
                  <a:gd name="T49" fmla="*/ 8 h 185"/>
                  <a:gd name="T50" fmla="*/ 31 w 39"/>
                  <a:gd name="T51" fmla="*/ 143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" h="185">
                    <a:moveTo>
                      <a:pt x="3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45"/>
                      <a:pt x="0" y="145"/>
                      <a:pt x="0" y="146"/>
                    </a:cubicBezTo>
                    <a:cubicBezTo>
                      <a:pt x="16" y="182"/>
                      <a:pt x="16" y="182"/>
                      <a:pt x="16" y="182"/>
                    </a:cubicBezTo>
                    <a:cubicBezTo>
                      <a:pt x="17" y="184"/>
                      <a:pt x="18" y="185"/>
                      <a:pt x="20" y="185"/>
                    </a:cubicBezTo>
                    <a:cubicBezTo>
                      <a:pt x="21" y="185"/>
                      <a:pt x="23" y="184"/>
                      <a:pt x="23" y="182"/>
                    </a:cubicBezTo>
                    <a:cubicBezTo>
                      <a:pt x="39" y="146"/>
                      <a:pt x="39" y="146"/>
                      <a:pt x="39" y="146"/>
                    </a:cubicBezTo>
                    <a:cubicBezTo>
                      <a:pt x="39" y="145"/>
                      <a:pt x="39" y="145"/>
                      <a:pt x="39" y="14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1"/>
                      <a:pt x="37" y="0"/>
                      <a:pt x="35" y="0"/>
                    </a:cubicBezTo>
                    <a:close/>
                    <a:moveTo>
                      <a:pt x="31" y="143"/>
                    </a:moveTo>
                    <a:cubicBezTo>
                      <a:pt x="25" y="157"/>
                      <a:pt x="25" y="157"/>
                      <a:pt x="25" y="157"/>
                    </a:cubicBezTo>
                    <a:cubicBezTo>
                      <a:pt x="14" y="157"/>
                      <a:pt x="14" y="157"/>
                      <a:pt x="14" y="157"/>
                    </a:cubicBezTo>
                    <a:cubicBezTo>
                      <a:pt x="8" y="143"/>
                      <a:pt x="8" y="143"/>
                      <a:pt x="8" y="143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137"/>
                      <a:pt x="18" y="137"/>
                      <a:pt x="18" y="137"/>
                    </a:cubicBezTo>
                    <a:cubicBezTo>
                      <a:pt x="18" y="138"/>
                      <a:pt x="19" y="139"/>
                      <a:pt x="21" y="139"/>
                    </a:cubicBezTo>
                    <a:cubicBezTo>
                      <a:pt x="22" y="139"/>
                      <a:pt x="24" y="138"/>
                      <a:pt x="24" y="137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31" y="8"/>
                      <a:pt x="31" y="8"/>
                      <a:pt x="31" y="8"/>
                    </a:cubicBezTo>
                    <a:lnTo>
                      <a:pt x="31" y="1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>
            <a:off x="6155519" y="2480246"/>
            <a:ext cx="4147649" cy="646331"/>
            <a:chOff x="6753238" y="2277482"/>
            <a:chExt cx="4147649" cy="646331"/>
          </a:xfrm>
        </p:grpSpPr>
        <p:sp>
          <p:nvSpPr>
            <p:cNvPr id="58" name="文本框 57"/>
            <p:cNvSpPr txBox="1"/>
            <p:nvPr/>
          </p:nvSpPr>
          <p:spPr>
            <a:xfrm>
              <a:off x="7042375" y="2277482"/>
              <a:ext cx="3918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7535863" y="2339037"/>
              <a:ext cx="33650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pc="3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这里输入你的标题</a:t>
              </a:r>
              <a:endParaRPr lang="zh-CN" altLang="en-US" sz="2800" b="1" spc="3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6729054" y="2449501"/>
              <a:ext cx="350659" cy="30229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155519" y="3372293"/>
            <a:ext cx="4147649" cy="646331"/>
            <a:chOff x="6753238" y="2277482"/>
            <a:chExt cx="4147649" cy="646331"/>
          </a:xfrm>
        </p:grpSpPr>
        <p:sp>
          <p:nvSpPr>
            <p:cNvPr id="64" name="文本框 63"/>
            <p:cNvSpPr txBox="1"/>
            <p:nvPr/>
          </p:nvSpPr>
          <p:spPr>
            <a:xfrm>
              <a:off x="7042375" y="2277482"/>
              <a:ext cx="3918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7535863" y="2339037"/>
              <a:ext cx="33650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pc="3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这里输入你的标题</a:t>
              </a:r>
              <a:endParaRPr lang="zh-CN" altLang="en-US" sz="2800" b="1" spc="3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6" name="等腰三角形 65"/>
            <p:cNvSpPr/>
            <p:nvPr/>
          </p:nvSpPr>
          <p:spPr>
            <a:xfrm rot="5400000">
              <a:off x="6729054" y="2449501"/>
              <a:ext cx="350659" cy="30229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155519" y="4264340"/>
            <a:ext cx="4147649" cy="646331"/>
            <a:chOff x="6753238" y="2277482"/>
            <a:chExt cx="4147649" cy="646331"/>
          </a:xfrm>
        </p:grpSpPr>
        <p:sp>
          <p:nvSpPr>
            <p:cNvPr id="68" name="文本框 67"/>
            <p:cNvSpPr txBox="1"/>
            <p:nvPr/>
          </p:nvSpPr>
          <p:spPr>
            <a:xfrm>
              <a:off x="7042375" y="2277482"/>
              <a:ext cx="3918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7535863" y="2339037"/>
              <a:ext cx="33650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pc="3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这里输入你的标题</a:t>
              </a:r>
              <a:endParaRPr lang="zh-CN" altLang="en-US" sz="2800" b="1" spc="3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0" name="等腰三角形 69"/>
            <p:cNvSpPr/>
            <p:nvPr/>
          </p:nvSpPr>
          <p:spPr>
            <a:xfrm rot="5400000">
              <a:off x="6729054" y="2449501"/>
              <a:ext cx="350659" cy="30229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6155519" y="5156387"/>
            <a:ext cx="4147649" cy="646331"/>
            <a:chOff x="6753238" y="2277482"/>
            <a:chExt cx="4147649" cy="646331"/>
          </a:xfrm>
        </p:grpSpPr>
        <p:sp>
          <p:nvSpPr>
            <p:cNvPr id="72" name="文本框 71"/>
            <p:cNvSpPr txBox="1"/>
            <p:nvPr/>
          </p:nvSpPr>
          <p:spPr>
            <a:xfrm>
              <a:off x="7042375" y="2277482"/>
              <a:ext cx="3918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535863" y="2339037"/>
              <a:ext cx="33650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pc="3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这里输入你的标题</a:t>
              </a:r>
              <a:endParaRPr lang="zh-CN" altLang="en-US" sz="2800" b="1" spc="3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4" name="等腰三角形 73"/>
            <p:cNvSpPr/>
            <p:nvPr/>
          </p:nvSpPr>
          <p:spPr>
            <a:xfrm rot="5400000">
              <a:off x="6729054" y="2449501"/>
              <a:ext cx="350659" cy="30229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6" name="直接连接符 75"/>
          <p:cNvCxnSpPr/>
          <p:nvPr/>
        </p:nvCxnSpPr>
        <p:spPr>
          <a:xfrm>
            <a:off x="6096000" y="3133323"/>
            <a:ext cx="4207168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6096000" y="4025370"/>
            <a:ext cx="4207168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6096000" y="4917417"/>
            <a:ext cx="4207168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096000" y="5809466"/>
            <a:ext cx="4207168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9753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6700845" y="1228966"/>
            <a:ext cx="1670036" cy="1670036"/>
            <a:chOff x="5147792" y="1881950"/>
            <a:chExt cx="1007417" cy="1007417"/>
          </a:xfrm>
        </p:grpSpPr>
        <p:sp>
          <p:nvSpPr>
            <p:cNvPr id="40" name="任意多边形 39"/>
            <p:cNvSpPr/>
            <p:nvPr/>
          </p:nvSpPr>
          <p:spPr>
            <a:xfrm>
              <a:off x="5147792" y="1881950"/>
              <a:ext cx="1007417" cy="1007417"/>
            </a:xfrm>
            <a:custGeom>
              <a:avLst/>
              <a:gdLst>
                <a:gd name="connsiteX0" fmla="*/ 0 w 1007417"/>
                <a:gd name="connsiteY0" fmla="*/ 503709 h 1007417"/>
                <a:gd name="connsiteX1" fmla="*/ 503709 w 1007417"/>
                <a:gd name="connsiteY1" fmla="*/ 0 h 1007417"/>
                <a:gd name="connsiteX2" fmla="*/ 1007418 w 1007417"/>
                <a:gd name="connsiteY2" fmla="*/ 503709 h 1007417"/>
                <a:gd name="connsiteX3" fmla="*/ 503709 w 1007417"/>
                <a:gd name="connsiteY3" fmla="*/ 1007418 h 1007417"/>
                <a:gd name="connsiteX4" fmla="*/ 0 w 1007417"/>
                <a:gd name="connsiteY4" fmla="*/ 503709 h 100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417" h="1007417">
                  <a:moveTo>
                    <a:pt x="0" y="503709"/>
                  </a:moveTo>
                  <a:cubicBezTo>
                    <a:pt x="0" y="225518"/>
                    <a:pt x="225518" y="0"/>
                    <a:pt x="503709" y="0"/>
                  </a:cubicBezTo>
                  <a:cubicBezTo>
                    <a:pt x="781900" y="0"/>
                    <a:pt x="1007418" y="225518"/>
                    <a:pt x="1007418" y="503709"/>
                  </a:cubicBezTo>
                  <a:cubicBezTo>
                    <a:pt x="1007418" y="781900"/>
                    <a:pt x="781900" y="1007418"/>
                    <a:pt x="503709" y="1007418"/>
                  </a:cubicBezTo>
                  <a:cubicBezTo>
                    <a:pt x="225518" y="1007418"/>
                    <a:pt x="0" y="781900"/>
                    <a:pt x="0" y="5037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41" name="Group 19"/>
            <p:cNvGrpSpPr>
              <a:grpSpLocks noChangeAspect="1"/>
            </p:cNvGrpSpPr>
            <p:nvPr/>
          </p:nvGrpSpPr>
          <p:grpSpPr bwMode="auto">
            <a:xfrm>
              <a:off x="5388004" y="2104695"/>
              <a:ext cx="532201" cy="524391"/>
              <a:chOff x="3869" y="1065"/>
              <a:chExt cx="477" cy="470"/>
            </a:xfrm>
            <a:solidFill>
              <a:schemeClr val="bg1"/>
            </a:solidFill>
          </p:grpSpPr>
          <p:sp>
            <p:nvSpPr>
              <p:cNvPr id="42" name="Freeform 20"/>
              <p:cNvSpPr>
                <a:spLocks/>
              </p:cNvSpPr>
              <p:nvPr/>
            </p:nvSpPr>
            <p:spPr bwMode="auto">
              <a:xfrm>
                <a:off x="3936" y="1411"/>
                <a:ext cx="211" cy="14"/>
              </a:xfrm>
              <a:custGeom>
                <a:avLst/>
                <a:gdLst>
                  <a:gd name="T0" fmla="*/ 86 w 88"/>
                  <a:gd name="T1" fmla="*/ 0 h 6"/>
                  <a:gd name="T2" fmla="*/ 3 w 88"/>
                  <a:gd name="T3" fmla="*/ 0 h 6"/>
                  <a:gd name="T4" fmla="*/ 0 w 88"/>
                  <a:gd name="T5" fmla="*/ 3 h 6"/>
                  <a:gd name="T6" fmla="*/ 3 w 88"/>
                  <a:gd name="T7" fmla="*/ 6 h 6"/>
                  <a:gd name="T8" fmla="*/ 86 w 88"/>
                  <a:gd name="T9" fmla="*/ 6 h 6"/>
                  <a:gd name="T10" fmla="*/ 88 w 88"/>
                  <a:gd name="T11" fmla="*/ 3 h 6"/>
                  <a:gd name="T12" fmla="*/ 86 w 88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6">
                    <a:moveTo>
                      <a:pt x="8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7" y="6"/>
                      <a:pt x="88" y="5"/>
                      <a:pt x="88" y="3"/>
                    </a:cubicBezTo>
                    <a:cubicBezTo>
                      <a:pt x="88" y="2"/>
                      <a:pt x="87" y="0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21"/>
              <p:cNvSpPr>
                <a:spLocks/>
              </p:cNvSpPr>
              <p:nvPr/>
            </p:nvSpPr>
            <p:spPr bwMode="auto">
              <a:xfrm>
                <a:off x="3936" y="1358"/>
                <a:ext cx="211" cy="12"/>
              </a:xfrm>
              <a:custGeom>
                <a:avLst/>
                <a:gdLst>
                  <a:gd name="T0" fmla="*/ 86 w 88"/>
                  <a:gd name="T1" fmla="*/ 0 h 5"/>
                  <a:gd name="T2" fmla="*/ 3 w 88"/>
                  <a:gd name="T3" fmla="*/ 0 h 5"/>
                  <a:gd name="T4" fmla="*/ 0 w 88"/>
                  <a:gd name="T5" fmla="*/ 3 h 5"/>
                  <a:gd name="T6" fmla="*/ 3 w 88"/>
                  <a:gd name="T7" fmla="*/ 5 h 5"/>
                  <a:gd name="T8" fmla="*/ 86 w 88"/>
                  <a:gd name="T9" fmla="*/ 5 h 5"/>
                  <a:gd name="T10" fmla="*/ 88 w 88"/>
                  <a:gd name="T11" fmla="*/ 3 h 5"/>
                  <a:gd name="T12" fmla="*/ 86 w 8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5">
                    <a:moveTo>
                      <a:pt x="8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3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7" y="5"/>
                      <a:pt x="88" y="4"/>
                      <a:pt x="88" y="3"/>
                    </a:cubicBezTo>
                    <a:cubicBezTo>
                      <a:pt x="88" y="1"/>
                      <a:pt x="87" y="0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22"/>
              <p:cNvSpPr>
                <a:spLocks/>
              </p:cNvSpPr>
              <p:nvPr/>
            </p:nvSpPr>
            <p:spPr bwMode="auto">
              <a:xfrm>
                <a:off x="3936" y="1303"/>
                <a:ext cx="211" cy="14"/>
              </a:xfrm>
              <a:custGeom>
                <a:avLst/>
                <a:gdLst>
                  <a:gd name="T0" fmla="*/ 86 w 88"/>
                  <a:gd name="T1" fmla="*/ 0 h 6"/>
                  <a:gd name="T2" fmla="*/ 3 w 88"/>
                  <a:gd name="T3" fmla="*/ 0 h 6"/>
                  <a:gd name="T4" fmla="*/ 0 w 88"/>
                  <a:gd name="T5" fmla="*/ 3 h 6"/>
                  <a:gd name="T6" fmla="*/ 3 w 88"/>
                  <a:gd name="T7" fmla="*/ 6 h 6"/>
                  <a:gd name="T8" fmla="*/ 86 w 88"/>
                  <a:gd name="T9" fmla="*/ 6 h 6"/>
                  <a:gd name="T10" fmla="*/ 88 w 88"/>
                  <a:gd name="T11" fmla="*/ 3 h 6"/>
                  <a:gd name="T12" fmla="*/ 86 w 88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6">
                    <a:moveTo>
                      <a:pt x="8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6"/>
                      <a:pt x="3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7" y="6"/>
                      <a:pt x="88" y="4"/>
                      <a:pt x="88" y="3"/>
                    </a:cubicBezTo>
                    <a:cubicBezTo>
                      <a:pt x="88" y="1"/>
                      <a:pt x="87" y="0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23"/>
              <p:cNvSpPr>
                <a:spLocks/>
              </p:cNvSpPr>
              <p:nvPr/>
            </p:nvSpPr>
            <p:spPr bwMode="auto">
              <a:xfrm>
                <a:off x="3936" y="1250"/>
                <a:ext cx="103" cy="14"/>
              </a:xfrm>
              <a:custGeom>
                <a:avLst/>
                <a:gdLst>
                  <a:gd name="T0" fmla="*/ 3 w 43"/>
                  <a:gd name="T1" fmla="*/ 6 h 6"/>
                  <a:gd name="T2" fmla="*/ 41 w 43"/>
                  <a:gd name="T3" fmla="*/ 6 h 6"/>
                  <a:gd name="T4" fmla="*/ 43 w 43"/>
                  <a:gd name="T5" fmla="*/ 3 h 6"/>
                  <a:gd name="T6" fmla="*/ 41 w 43"/>
                  <a:gd name="T7" fmla="*/ 0 h 6"/>
                  <a:gd name="T8" fmla="*/ 3 w 43"/>
                  <a:gd name="T9" fmla="*/ 0 h 6"/>
                  <a:gd name="T10" fmla="*/ 0 w 43"/>
                  <a:gd name="T11" fmla="*/ 3 h 6"/>
                  <a:gd name="T12" fmla="*/ 3 w 43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">
                    <a:moveTo>
                      <a:pt x="3" y="6"/>
                    </a:moveTo>
                    <a:cubicBezTo>
                      <a:pt x="41" y="6"/>
                      <a:pt x="41" y="6"/>
                      <a:pt x="41" y="6"/>
                    </a:cubicBezTo>
                    <a:cubicBezTo>
                      <a:pt x="42" y="6"/>
                      <a:pt x="43" y="4"/>
                      <a:pt x="43" y="3"/>
                    </a:cubicBezTo>
                    <a:cubicBezTo>
                      <a:pt x="43" y="1"/>
                      <a:pt x="42" y="0"/>
                      <a:pt x="41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6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24"/>
              <p:cNvSpPr>
                <a:spLocks noEditPoints="1"/>
              </p:cNvSpPr>
              <p:nvPr/>
            </p:nvSpPr>
            <p:spPr bwMode="auto">
              <a:xfrm>
                <a:off x="3869" y="1065"/>
                <a:ext cx="345" cy="470"/>
              </a:xfrm>
              <a:custGeom>
                <a:avLst/>
                <a:gdLst>
                  <a:gd name="T0" fmla="*/ 116 w 144"/>
                  <a:gd name="T1" fmla="*/ 2 h 196"/>
                  <a:gd name="T2" fmla="*/ 111 w 144"/>
                  <a:gd name="T3" fmla="*/ 0 h 196"/>
                  <a:gd name="T4" fmla="*/ 7 w 144"/>
                  <a:gd name="T5" fmla="*/ 0 h 196"/>
                  <a:gd name="T6" fmla="*/ 0 w 144"/>
                  <a:gd name="T7" fmla="*/ 7 h 196"/>
                  <a:gd name="T8" fmla="*/ 0 w 144"/>
                  <a:gd name="T9" fmla="*/ 189 h 196"/>
                  <a:gd name="T10" fmla="*/ 7 w 144"/>
                  <a:gd name="T11" fmla="*/ 196 h 196"/>
                  <a:gd name="T12" fmla="*/ 138 w 144"/>
                  <a:gd name="T13" fmla="*/ 196 h 196"/>
                  <a:gd name="T14" fmla="*/ 144 w 144"/>
                  <a:gd name="T15" fmla="*/ 189 h 196"/>
                  <a:gd name="T16" fmla="*/ 144 w 144"/>
                  <a:gd name="T17" fmla="*/ 33 h 196"/>
                  <a:gd name="T18" fmla="*/ 142 w 144"/>
                  <a:gd name="T19" fmla="*/ 28 h 196"/>
                  <a:gd name="T20" fmla="*/ 116 w 144"/>
                  <a:gd name="T21" fmla="*/ 2 h 196"/>
                  <a:gd name="T22" fmla="*/ 13 w 144"/>
                  <a:gd name="T23" fmla="*/ 182 h 196"/>
                  <a:gd name="T24" fmla="*/ 13 w 144"/>
                  <a:gd name="T25" fmla="*/ 13 h 196"/>
                  <a:gd name="T26" fmla="*/ 104 w 144"/>
                  <a:gd name="T27" fmla="*/ 13 h 196"/>
                  <a:gd name="T28" fmla="*/ 104 w 144"/>
                  <a:gd name="T29" fmla="*/ 36 h 196"/>
                  <a:gd name="T30" fmla="*/ 108 w 144"/>
                  <a:gd name="T31" fmla="*/ 40 h 196"/>
                  <a:gd name="T32" fmla="*/ 131 w 144"/>
                  <a:gd name="T33" fmla="*/ 40 h 196"/>
                  <a:gd name="T34" fmla="*/ 131 w 144"/>
                  <a:gd name="T35" fmla="*/ 182 h 196"/>
                  <a:gd name="T36" fmla="*/ 13 w 144"/>
                  <a:gd name="T3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4" h="196">
                    <a:moveTo>
                      <a:pt x="116" y="2"/>
                    </a:moveTo>
                    <a:cubicBezTo>
                      <a:pt x="115" y="1"/>
                      <a:pt x="113" y="0"/>
                      <a:pt x="11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0" y="193"/>
                      <a:pt x="3" y="196"/>
                      <a:pt x="7" y="196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1" y="196"/>
                      <a:pt x="144" y="193"/>
                      <a:pt x="144" y="189"/>
                    </a:cubicBezTo>
                    <a:cubicBezTo>
                      <a:pt x="144" y="33"/>
                      <a:pt x="144" y="33"/>
                      <a:pt x="144" y="33"/>
                    </a:cubicBezTo>
                    <a:cubicBezTo>
                      <a:pt x="144" y="31"/>
                      <a:pt x="144" y="29"/>
                      <a:pt x="142" y="28"/>
                    </a:cubicBezTo>
                    <a:lnTo>
                      <a:pt x="116" y="2"/>
                    </a:lnTo>
                    <a:close/>
                    <a:moveTo>
                      <a:pt x="13" y="182"/>
                    </a:moveTo>
                    <a:cubicBezTo>
                      <a:pt x="13" y="13"/>
                      <a:pt x="13" y="13"/>
                      <a:pt x="13" y="13"/>
                    </a:cubicBezTo>
                    <a:cubicBezTo>
                      <a:pt x="104" y="13"/>
                      <a:pt x="104" y="13"/>
                      <a:pt x="104" y="13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104" y="38"/>
                      <a:pt x="106" y="40"/>
                      <a:pt x="108" y="40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31" y="182"/>
                      <a:pt x="131" y="182"/>
                      <a:pt x="131" y="182"/>
                    </a:cubicBezTo>
                    <a:lnTo>
                      <a:pt x="13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25"/>
              <p:cNvSpPr>
                <a:spLocks noEditPoints="1"/>
              </p:cNvSpPr>
              <p:nvPr/>
            </p:nvSpPr>
            <p:spPr bwMode="auto">
              <a:xfrm>
                <a:off x="4252" y="1087"/>
                <a:ext cx="94" cy="444"/>
              </a:xfrm>
              <a:custGeom>
                <a:avLst/>
                <a:gdLst>
                  <a:gd name="T0" fmla="*/ 35 w 39"/>
                  <a:gd name="T1" fmla="*/ 0 h 185"/>
                  <a:gd name="T2" fmla="*/ 4 w 39"/>
                  <a:gd name="T3" fmla="*/ 0 h 185"/>
                  <a:gd name="T4" fmla="*/ 0 w 39"/>
                  <a:gd name="T5" fmla="*/ 4 h 185"/>
                  <a:gd name="T6" fmla="*/ 0 w 39"/>
                  <a:gd name="T7" fmla="*/ 144 h 185"/>
                  <a:gd name="T8" fmla="*/ 0 w 39"/>
                  <a:gd name="T9" fmla="*/ 146 h 185"/>
                  <a:gd name="T10" fmla="*/ 16 w 39"/>
                  <a:gd name="T11" fmla="*/ 182 h 185"/>
                  <a:gd name="T12" fmla="*/ 20 w 39"/>
                  <a:gd name="T13" fmla="*/ 185 h 185"/>
                  <a:gd name="T14" fmla="*/ 23 w 39"/>
                  <a:gd name="T15" fmla="*/ 182 h 185"/>
                  <a:gd name="T16" fmla="*/ 39 w 39"/>
                  <a:gd name="T17" fmla="*/ 146 h 185"/>
                  <a:gd name="T18" fmla="*/ 39 w 39"/>
                  <a:gd name="T19" fmla="*/ 144 h 185"/>
                  <a:gd name="T20" fmla="*/ 39 w 39"/>
                  <a:gd name="T21" fmla="*/ 4 h 185"/>
                  <a:gd name="T22" fmla="*/ 35 w 39"/>
                  <a:gd name="T23" fmla="*/ 0 h 185"/>
                  <a:gd name="T24" fmla="*/ 31 w 39"/>
                  <a:gd name="T25" fmla="*/ 143 h 185"/>
                  <a:gd name="T26" fmla="*/ 25 w 39"/>
                  <a:gd name="T27" fmla="*/ 157 h 185"/>
                  <a:gd name="T28" fmla="*/ 14 w 39"/>
                  <a:gd name="T29" fmla="*/ 157 h 185"/>
                  <a:gd name="T30" fmla="*/ 8 w 39"/>
                  <a:gd name="T31" fmla="*/ 143 h 185"/>
                  <a:gd name="T32" fmla="*/ 8 w 39"/>
                  <a:gd name="T33" fmla="*/ 8 h 185"/>
                  <a:gd name="T34" fmla="*/ 18 w 39"/>
                  <a:gd name="T35" fmla="*/ 8 h 185"/>
                  <a:gd name="T36" fmla="*/ 18 w 39"/>
                  <a:gd name="T37" fmla="*/ 8 h 185"/>
                  <a:gd name="T38" fmla="*/ 18 w 39"/>
                  <a:gd name="T39" fmla="*/ 137 h 185"/>
                  <a:gd name="T40" fmla="*/ 21 w 39"/>
                  <a:gd name="T41" fmla="*/ 139 h 185"/>
                  <a:gd name="T42" fmla="*/ 24 w 39"/>
                  <a:gd name="T43" fmla="*/ 137 h 185"/>
                  <a:gd name="T44" fmla="*/ 24 w 39"/>
                  <a:gd name="T45" fmla="*/ 8 h 185"/>
                  <a:gd name="T46" fmla="*/ 24 w 39"/>
                  <a:gd name="T47" fmla="*/ 8 h 185"/>
                  <a:gd name="T48" fmla="*/ 31 w 39"/>
                  <a:gd name="T49" fmla="*/ 8 h 185"/>
                  <a:gd name="T50" fmla="*/ 31 w 39"/>
                  <a:gd name="T51" fmla="*/ 143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" h="185">
                    <a:moveTo>
                      <a:pt x="3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45"/>
                      <a:pt x="0" y="145"/>
                      <a:pt x="0" y="146"/>
                    </a:cubicBezTo>
                    <a:cubicBezTo>
                      <a:pt x="16" y="182"/>
                      <a:pt x="16" y="182"/>
                      <a:pt x="16" y="182"/>
                    </a:cubicBezTo>
                    <a:cubicBezTo>
                      <a:pt x="17" y="184"/>
                      <a:pt x="18" y="185"/>
                      <a:pt x="20" y="185"/>
                    </a:cubicBezTo>
                    <a:cubicBezTo>
                      <a:pt x="21" y="185"/>
                      <a:pt x="23" y="184"/>
                      <a:pt x="23" y="182"/>
                    </a:cubicBezTo>
                    <a:cubicBezTo>
                      <a:pt x="39" y="146"/>
                      <a:pt x="39" y="146"/>
                      <a:pt x="39" y="146"/>
                    </a:cubicBezTo>
                    <a:cubicBezTo>
                      <a:pt x="39" y="145"/>
                      <a:pt x="39" y="145"/>
                      <a:pt x="39" y="14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1"/>
                      <a:pt x="37" y="0"/>
                      <a:pt x="35" y="0"/>
                    </a:cubicBezTo>
                    <a:close/>
                    <a:moveTo>
                      <a:pt x="31" y="143"/>
                    </a:moveTo>
                    <a:cubicBezTo>
                      <a:pt x="25" y="157"/>
                      <a:pt x="25" y="157"/>
                      <a:pt x="25" y="157"/>
                    </a:cubicBezTo>
                    <a:cubicBezTo>
                      <a:pt x="14" y="157"/>
                      <a:pt x="14" y="157"/>
                      <a:pt x="14" y="157"/>
                    </a:cubicBezTo>
                    <a:cubicBezTo>
                      <a:pt x="8" y="143"/>
                      <a:pt x="8" y="143"/>
                      <a:pt x="8" y="143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137"/>
                      <a:pt x="18" y="137"/>
                      <a:pt x="18" y="137"/>
                    </a:cubicBezTo>
                    <a:cubicBezTo>
                      <a:pt x="18" y="138"/>
                      <a:pt x="19" y="139"/>
                      <a:pt x="21" y="139"/>
                    </a:cubicBezTo>
                    <a:cubicBezTo>
                      <a:pt x="22" y="139"/>
                      <a:pt x="24" y="138"/>
                      <a:pt x="24" y="137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31" y="8"/>
                      <a:pt x="31" y="8"/>
                      <a:pt x="31" y="8"/>
                    </a:cubicBezTo>
                    <a:lnTo>
                      <a:pt x="31" y="1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258232" y="1851645"/>
            <a:ext cx="4205521" cy="3154710"/>
            <a:chOff x="0" y="1851645"/>
            <a:chExt cx="4205521" cy="3154710"/>
          </a:xfrm>
        </p:grpSpPr>
        <p:sp>
          <p:nvSpPr>
            <p:cNvPr id="48" name="文本框 47"/>
            <p:cNvSpPr txBox="1"/>
            <p:nvPr/>
          </p:nvSpPr>
          <p:spPr>
            <a:xfrm>
              <a:off x="0" y="1851645"/>
              <a:ext cx="4205521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01</a:t>
              </a:r>
              <a:endParaRPr lang="zh-CN" altLang="en-US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 useBgFill="1">
          <p:nvSpPr>
            <p:cNvPr id="49" name="文本框 48"/>
            <p:cNvSpPr txBox="1"/>
            <p:nvPr/>
          </p:nvSpPr>
          <p:spPr>
            <a:xfrm>
              <a:off x="487591" y="3105835"/>
              <a:ext cx="3230339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ONE</a:t>
              </a:r>
              <a:endParaRPr lang="zh-CN" alt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2" name="直接连接符 51"/>
          <p:cNvCxnSpPr/>
          <p:nvPr/>
        </p:nvCxnSpPr>
        <p:spPr>
          <a:xfrm>
            <a:off x="4656138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242603" y="3067542"/>
            <a:ext cx="459613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这里输入你的标题</a:t>
            </a:r>
            <a:endParaRPr lang="zh-CN" altLang="en-US" sz="4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232992" y="3752166"/>
            <a:ext cx="46057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da-DK" altLang="zh-CN" sz="16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</a:t>
            </a:r>
          </a:p>
        </p:txBody>
      </p:sp>
      <p:sp>
        <p:nvSpPr>
          <p:cNvPr id="75" name="矩形 74"/>
          <p:cNvSpPr/>
          <p:nvPr/>
        </p:nvSpPr>
        <p:spPr>
          <a:xfrm rot="18900000">
            <a:off x="9852485" y="5896399"/>
            <a:ext cx="2850883" cy="12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直角三角形 72"/>
          <p:cNvSpPr/>
          <p:nvPr/>
        </p:nvSpPr>
        <p:spPr>
          <a:xfrm rot="16200000">
            <a:off x="10334171" y="5000170"/>
            <a:ext cx="1857829" cy="185782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11263085" y="5929084"/>
            <a:ext cx="748680" cy="74868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默</a:t>
            </a:r>
          </a:p>
        </p:txBody>
      </p:sp>
      <p:sp>
        <p:nvSpPr>
          <p:cNvPr id="76" name="矩形 75"/>
          <p:cNvSpPr/>
          <p:nvPr/>
        </p:nvSpPr>
        <p:spPr>
          <a:xfrm>
            <a:off x="5232992" y="4352633"/>
            <a:ext cx="46057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848788">
              <a:lnSpc>
                <a:spcPct val="150000"/>
              </a:lnSpc>
              <a:defRPr/>
            </a:pPr>
            <a:r>
              <a:rPr lang="zh-CN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毕业论文，泛指专科毕业论文、本科毕业论文（学士学位毕业论文）、硕士研究生毕业论文（硕士学位论文）、博士研究生毕业论文（博士学位论文）等，即需要在学业完成前写作并提交的论文，是教学或科研活动的重要组成部分之一</a:t>
            </a:r>
            <a:r>
              <a:rPr lang="zh-CN" altLang="en-US" sz="9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。更多模板：亮亮图文旗舰店</a:t>
            </a:r>
            <a:r>
              <a:rPr lang="en-US" altLang="zh-CN" sz="9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https://liangliangtuwen.tmall.com</a:t>
            </a:r>
            <a:endParaRPr lang="en-US" altLang="zh-CN" sz="9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793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5"/>
          <p:cNvSpPr txBox="1"/>
          <p:nvPr/>
        </p:nvSpPr>
        <p:spPr>
          <a:xfrm>
            <a:off x="5711262" y="1899926"/>
            <a:ext cx="459199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just" defTabSz="8487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毕业论文，泛指专科毕业论文、本科毕业论文（学士学位毕业论文）、硕士研究生毕业论文（硕士学位论文）、博士研究生毕业论文（博士学位论文）等，即需要在学业完成前写作并提交的论文，是教学或科研活动的重要组成部分之一。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 rot="5400000">
            <a:off x="1317482" y="2289883"/>
            <a:ext cx="3121884" cy="2814726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487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TextBox 19"/>
          <p:cNvSpPr txBox="1"/>
          <p:nvPr/>
        </p:nvSpPr>
        <p:spPr>
          <a:xfrm>
            <a:off x="1660501" y="3097053"/>
            <a:ext cx="243584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8487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研究目的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0"/>
          <p:cNvSpPr txBox="1"/>
          <p:nvPr/>
        </p:nvSpPr>
        <p:spPr>
          <a:xfrm>
            <a:off x="1948101" y="3742000"/>
            <a:ext cx="186064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8487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The purpose of the study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 rot="5400000">
            <a:off x="1165885" y="2169182"/>
            <a:ext cx="3425077" cy="305612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487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464157" y="2027291"/>
            <a:ext cx="580467" cy="580467"/>
          </a:xfrm>
          <a:prstGeom prst="ellipse">
            <a:avLst/>
          </a:prstGeom>
          <a:solidFill>
            <a:schemeClr val="accent3"/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87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203076" y="3407013"/>
            <a:ext cx="580467" cy="580467"/>
          </a:xfrm>
          <a:prstGeom prst="ellipse">
            <a:avLst/>
          </a:prstGeom>
          <a:solidFill>
            <a:schemeClr val="accent3"/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87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464157" y="4778568"/>
            <a:ext cx="580467" cy="580467"/>
          </a:xfrm>
          <a:prstGeom prst="ellipse">
            <a:avLst/>
          </a:prstGeom>
          <a:solidFill>
            <a:schemeClr val="accent3"/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87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044624" y="2076948"/>
            <a:ext cx="1427009" cy="481153"/>
            <a:chOff x="3513818" y="1963801"/>
            <a:chExt cx="1051729" cy="354618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lumMod val="60000"/>
                  <a:lumOff val="40000"/>
                </a:srgbClr>
              </a:solidFill>
              <a:prstDash val="dash"/>
              <a:tailEnd type="oval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lumMod val="60000"/>
                  <a:lumOff val="40000"/>
                </a:srgbClr>
              </a:solidFill>
              <a:prstDash val="solid"/>
            </a:ln>
            <a:effectLst/>
          </p:spPr>
        </p:cxnSp>
      </p:grpSp>
      <p:sp>
        <p:nvSpPr>
          <p:cNvPr id="29" name="TextBox 41"/>
          <p:cNvSpPr txBox="1"/>
          <p:nvPr/>
        </p:nvSpPr>
        <p:spPr>
          <a:xfrm>
            <a:off x="6428463" y="3279648"/>
            <a:ext cx="459199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just" defTabSz="8487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毕业论文，泛指专科毕业论文、本科毕业论文（学士学位毕业论文）、硕士研究生毕业论文（硕士学位论文）、博士研究生毕业论文（博士学位论文）等，即需要在学业完成前写作并提交的论文，是教学或科研活动的重要组成部分之一。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42"/>
          <p:cNvSpPr txBox="1"/>
          <p:nvPr/>
        </p:nvSpPr>
        <p:spPr>
          <a:xfrm>
            <a:off x="5742225" y="4651204"/>
            <a:ext cx="4591996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just" defTabSz="848788"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毕业论文，泛指专科毕业论文、本科毕业论文（学士学位毕业论文）、硕士研究生毕业论文（硕士学位论文）、博士研究生毕业论文（博士学位论文）等，即需要在学业完成前写作并提交的论文，是教学或科研活动的重要组成部分之一</a:t>
            </a:r>
            <a:r>
              <a:rPr lang="zh-CN" altLang="en-US" sz="1100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。更多模板：亮亮图文旗舰店</a:t>
            </a:r>
            <a:r>
              <a:rPr lang="en-US" altLang="zh-CN" sz="1100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https://liangliangtuwen.tmall.com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789750" y="3456669"/>
            <a:ext cx="1427009" cy="481153"/>
            <a:chOff x="3513818" y="1963801"/>
            <a:chExt cx="1051729" cy="354618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lumMod val="60000"/>
                  <a:lumOff val="40000"/>
                </a:srgbClr>
              </a:solidFill>
              <a:prstDash val="dash"/>
              <a:tailEnd type="oval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lumMod val="60000"/>
                  <a:lumOff val="40000"/>
                </a:srgbClr>
              </a:solidFill>
              <a:prstDash val="solid"/>
            </a:ln>
            <a:effectLst/>
          </p:spPr>
        </p:cxnSp>
      </p:grpSp>
      <p:grpSp>
        <p:nvGrpSpPr>
          <p:cNvPr id="32" name="组合 31"/>
          <p:cNvGrpSpPr/>
          <p:nvPr/>
        </p:nvGrpSpPr>
        <p:grpSpPr>
          <a:xfrm>
            <a:off x="4044624" y="4828224"/>
            <a:ext cx="1427009" cy="481153"/>
            <a:chOff x="3513818" y="1963801"/>
            <a:chExt cx="1051729" cy="354618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lumMod val="60000"/>
                  <a:lumOff val="40000"/>
                </a:srgbClr>
              </a:solidFill>
              <a:prstDash val="dash"/>
              <a:tailEnd type="oval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lumMod val="60000"/>
                  <a:lumOff val="40000"/>
                </a:srgbClr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xmlns="" val="21871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960585" y="2570391"/>
            <a:ext cx="2297320" cy="2297320"/>
          </a:xfrm>
          <a:prstGeom prst="ellipse">
            <a:avLst/>
          </a:prstGeom>
          <a:noFill/>
          <a:ln w="762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87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050186" y="2659992"/>
            <a:ext cx="2118119" cy="2118119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87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109245" y="2084334"/>
            <a:ext cx="0" cy="718487"/>
          </a:xfrm>
          <a:prstGeom prst="line">
            <a:avLst/>
          </a:prstGeom>
          <a:solidFill>
            <a:srgbClr val="FFFFFF"/>
          </a:solidFill>
          <a:ln w="63500" cap="flat" cmpd="sng" algn="ctr">
            <a:solidFill>
              <a:schemeClr val="accent1"/>
            </a:solidFill>
            <a:prstDash val="solid"/>
            <a:headEnd type="arrow"/>
          </a:ln>
          <a:effectLst/>
        </p:spPr>
      </p:cxnSp>
      <p:cxnSp>
        <p:nvCxnSpPr>
          <p:cNvPr id="6" name="直接连接符 5"/>
          <p:cNvCxnSpPr/>
          <p:nvPr/>
        </p:nvCxnSpPr>
        <p:spPr>
          <a:xfrm>
            <a:off x="6109245" y="4610984"/>
            <a:ext cx="0" cy="717255"/>
          </a:xfrm>
          <a:prstGeom prst="line">
            <a:avLst/>
          </a:prstGeom>
          <a:solidFill>
            <a:srgbClr val="FFFFFF"/>
          </a:solidFill>
          <a:ln w="63500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cxnSp>
        <p:nvCxnSpPr>
          <p:cNvPr id="7" name="直接连接符 6"/>
          <p:cNvCxnSpPr/>
          <p:nvPr/>
        </p:nvCxnSpPr>
        <p:spPr>
          <a:xfrm rot="5400000">
            <a:off x="7393465" y="3360423"/>
            <a:ext cx="0" cy="717255"/>
          </a:xfrm>
          <a:prstGeom prst="line">
            <a:avLst/>
          </a:prstGeom>
          <a:solidFill>
            <a:srgbClr val="FFFFFF"/>
          </a:solidFill>
          <a:ln w="63500" cap="flat" cmpd="sng" algn="ctr">
            <a:solidFill>
              <a:schemeClr val="accent1"/>
            </a:solidFill>
            <a:prstDash val="solid"/>
            <a:headEnd type="arrow"/>
          </a:ln>
          <a:effectLst/>
        </p:spPr>
      </p:cxnSp>
      <p:cxnSp>
        <p:nvCxnSpPr>
          <p:cNvPr id="8" name="直接连接符 7"/>
          <p:cNvCxnSpPr/>
          <p:nvPr/>
        </p:nvCxnSpPr>
        <p:spPr>
          <a:xfrm rot="5400000">
            <a:off x="4823123" y="3360423"/>
            <a:ext cx="0" cy="717255"/>
          </a:xfrm>
          <a:prstGeom prst="line">
            <a:avLst/>
          </a:prstGeom>
          <a:solidFill>
            <a:srgbClr val="FFFFFF"/>
          </a:solidFill>
          <a:ln w="63500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9" name="TextBox 9"/>
          <p:cNvSpPr txBox="1"/>
          <p:nvPr/>
        </p:nvSpPr>
        <p:spPr>
          <a:xfrm>
            <a:off x="5339240" y="3026721"/>
            <a:ext cx="15400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8788"/>
            <a:r>
              <a:rPr lang="zh-CN" altLang="en-US" sz="4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研究意义</a:t>
            </a:r>
            <a:endParaRPr lang="zh-CN" altLang="en-US" sz="40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893759" y="1361383"/>
            <a:ext cx="27327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48788"/>
            <a:r>
              <a:rPr lang="zh-CN" altLang="en-US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概述性文字观点</a:t>
            </a:r>
            <a:endParaRPr lang="zh-CN" altLang="en-US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893759" y="1800198"/>
            <a:ext cx="3787366" cy="5001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848788">
              <a:lnSpc>
                <a:spcPts val="1300"/>
              </a:lnSpc>
            </a:pPr>
            <a:r>
              <a:rPr lang="zh-CN" altLang="en-US" sz="1100" dirty="0" smtClean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</a:rPr>
              <a:t>详写内容</a:t>
            </a:r>
            <a:r>
              <a:rPr lang="en-US" altLang="zh-CN" sz="1100" dirty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</a:rPr>
              <a:t>……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</a:rPr>
              <a:t>点击输入你</a:t>
            </a:r>
            <a:r>
              <a:rPr lang="zh-CN" altLang="en-US" sz="1100" dirty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</a:rPr>
              <a:t>所研究项目的几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</a:rPr>
              <a:t>个具体意义所在，在不改动排版的情况下，尽量控制在四点内说明，标题将每个具体意义概括提出观点。</a:t>
            </a:r>
            <a:endParaRPr lang="en-US" altLang="zh-CN" sz="1100" dirty="0" smtClean="0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801590" y="1443631"/>
            <a:ext cx="61530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48788"/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844652" y="3481682"/>
            <a:ext cx="61530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48788"/>
            <a:r>
              <a:rPr lang="en-US" altLang="zh-CN" sz="32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895152" y="3145795"/>
            <a:ext cx="17859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48788"/>
            <a:r>
              <a:rPr lang="zh-CN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概述性文字观点</a:t>
            </a:r>
            <a:endParaRPr lang="zh-CN" altLang="en-US" b="1" dirty="0">
              <a:solidFill>
                <a:srgbClr val="000000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895154" y="3539575"/>
            <a:ext cx="1785973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848788">
              <a:lnSpc>
                <a:spcPts val="1300"/>
              </a:lnSpc>
            </a:pPr>
            <a:r>
              <a:rPr lang="zh-CN" altLang="en-US" sz="1100" dirty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</a:rPr>
              <a:t>详写内容</a:t>
            </a:r>
            <a:r>
              <a:rPr lang="en-US" altLang="zh-CN" sz="1100" dirty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</a:rPr>
              <a:t>……</a:t>
            </a:r>
            <a:r>
              <a:rPr lang="zh-CN" altLang="en-US" sz="1100" dirty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</a:rPr>
              <a:t>点击输入你所研究项目的几个具体意义所在，在不改动排版的情况下，尽量控制在四点内说明，标题将每个具体意义概括提出观点。</a:t>
            </a:r>
            <a:endParaRPr lang="en-US" altLang="zh-CN" sz="1100" dirty="0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801590" y="5435087"/>
            <a:ext cx="61530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48788"/>
            <a:r>
              <a:rPr lang="en-US" altLang="zh-CN" sz="32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813571" y="3481682"/>
            <a:ext cx="61530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48788"/>
            <a:r>
              <a:rPr lang="en-US" altLang="zh-CN" sz="32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751748" y="1361383"/>
            <a:ext cx="0" cy="1082194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cxnSp>
        <p:nvCxnSpPr>
          <p:cNvPr id="19" name="直接连接符 18"/>
          <p:cNvCxnSpPr>
            <a:stCxn id="12" idx="3"/>
          </p:cNvCxnSpPr>
          <p:nvPr/>
        </p:nvCxnSpPr>
        <p:spPr>
          <a:xfrm flipV="1">
            <a:off x="6416899" y="1681002"/>
            <a:ext cx="340262" cy="8851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</a:ln>
          <a:effectLst/>
        </p:spPr>
      </p:cxnSp>
      <p:cxnSp>
        <p:nvCxnSpPr>
          <p:cNvPr id="20" name="直接连接符 19"/>
          <p:cNvCxnSpPr/>
          <p:nvPr/>
        </p:nvCxnSpPr>
        <p:spPr>
          <a:xfrm>
            <a:off x="8778136" y="3165561"/>
            <a:ext cx="0" cy="1854111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cxnSp>
        <p:nvCxnSpPr>
          <p:cNvPr id="21" name="直接连接符 20"/>
          <p:cNvCxnSpPr/>
          <p:nvPr/>
        </p:nvCxnSpPr>
        <p:spPr>
          <a:xfrm>
            <a:off x="8443285" y="3690785"/>
            <a:ext cx="340262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</a:ln>
          <a:effectLst/>
        </p:spPr>
      </p:cxnSp>
      <p:cxnSp>
        <p:nvCxnSpPr>
          <p:cNvPr id="22" name="直接连接符 21"/>
          <p:cNvCxnSpPr/>
          <p:nvPr/>
        </p:nvCxnSpPr>
        <p:spPr>
          <a:xfrm>
            <a:off x="5407903" y="5076459"/>
            <a:ext cx="0" cy="102503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cxnSp>
        <p:nvCxnSpPr>
          <p:cNvPr id="23" name="直接连接符 22"/>
          <p:cNvCxnSpPr/>
          <p:nvPr/>
        </p:nvCxnSpPr>
        <p:spPr>
          <a:xfrm flipH="1">
            <a:off x="5407903" y="5672457"/>
            <a:ext cx="340262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</a:ln>
          <a:effectLst/>
        </p:spPr>
      </p:cxnSp>
      <p:sp>
        <p:nvSpPr>
          <p:cNvPr id="24" name="TextBox 24"/>
          <p:cNvSpPr txBox="1"/>
          <p:nvPr/>
        </p:nvSpPr>
        <p:spPr>
          <a:xfrm>
            <a:off x="3490236" y="5035997"/>
            <a:ext cx="17859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848788"/>
            <a:r>
              <a:rPr lang="zh-CN" altLang="en-US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概述性文字观点</a:t>
            </a:r>
            <a:endParaRPr lang="zh-CN" altLang="en-US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510874" y="5474812"/>
            <a:ext cx="3747528" cy="666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848788">
              <a:lnSpc>
                <a:spcPts val="1300"/>
              </a:lnSpc>
            </a:pPr>
            <a:r>
              <a:rPr lang="zh-CN" altLang="en-US" sz="1100" dirty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</a:rPr>
              <a:t>详写内容</a:t>
            </a:r>
            <a:r>
              <a:rPr lang="en-US" altLang="zh-CN" sz="1100" dirty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</a:rPr>
              <a:t>……</a:t>
            </a:r>
            <a:r>
              <a:rPr lang="zh-CN" altLang="en-US" sz="1100" dirty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</a:rPr>
              <a:t>点击输入你所研究项目的几个具体意义所在，在不改动排版的情况下，尽量控制在四点内说明，标题将每个具体意义概括提出观点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</a:rPr>
              <a:t>。更多模板：亮亮图文旗舰店</a:t>
            </a:r>
            <a:r>
              <a:rPr lang="en-US" altLang="zh-CN" sz="1100" dirty="0" smtClean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</a:rPr>
              <a:t>https://liangliangtuwen.tmall.com</a:t>
            </a:r>
            <a:endParaRPr lang="en-US" altLang="zh-CN" sz="1100" dirty="0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439829" y="2567612"/>
            <a:ext cx="0" cy="193467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cxnSp>
        <p:nvCxnSpPr>
          <p:cNvPr id="27" name="直接连接符 26"/>
          <p:cNvCxnSpPr/>
          <p:nvPr/>
        </p:nvCxnSpPr>
        <p:spPr>
          <a:xfrm flipH="1">
            <a:off x="3439829" y="3690785"/>
            <a:ext cx="340262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</a:ln>
          <a:effectLst/>
        </p:spPr>
      </p:cxnSp>
      <p:sp>
        <p:nvSpPr>
          <p:cNvPr id="28" name="TextBox 28"/>
          <p:cNvSpPr txBox="1"/>
          <p:nvPr/>
        </p:nvSpPr>
        <p:spPr>
          <a:xfrm>
            <a:off x="1510874" y="2540409"/>
            <a:ext cx="17859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848788"/>
            <a:r>
              <a:rPr lang="zh-CN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概述性文字观点</a:t>
            </a:r>
            <a:endParaRPr lang="zh-CN" altLang="en-US" b="1" dirty="0">
              <a:solidFill>
                <a:srgbClr val="000000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510874" y="3018559"/>
            <a:ext cx="1768165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848788">
              <a:lnSpc>
                <a:spcPts val="1300"/>
              </a:lnSpc>
            </a:pPr>
            <a:r>
              <a:rPr lang="zh-CN" altLang="en-US" sz="1100" dirty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</a:rPr>
              <a:t>详写内容</a:t>
            </a:r>
            <a:r>
              <a:rPr lang="en-US" altLang="zh-CN" sz="1100" dirty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</a:rPr>
              <a:t>……</a:t>
            </a:r>
            <a:r>
              <a:rPr lang="zh-CN" altLang="en-US" sz="1100" dirty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</a:rPr>
              <a:t>点击输入你所研究项目的几个具体意义所在，在不改动排版的情况下，尽量控制在四点内说明，标题将每个具体意义概括提出观点。</a:t>
            </a:r>
            <a:endParaRPr lang="en-US" altLang="zh-CN" sz="1100" dirty="0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11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75"/>
          <p:cNvSpPr>
            <a:spLocks noEditPoints="1"/>
          </p:cNvSpPr>
          <p:nvPr/>
        </p:nvSpPr>
        <p:spPr bwMode="auto">
          <a:xfrm rot="21275257">
            <a:off x="3387221" y="2214019"/>
            <a:ext cx="2632604" cy="2632604"/>
          </a:xfrm>
          <a:custGeom>
            <a:avLst/>
            <a:gdLst>
              <a:gd name="T0" fmla="*/ 3285144 w 2622"/>
              <a:gd name="T1" fmla="*/ 1506563 h 2622"/>
              <a:gd name="T2" fmla="*/ 3217140 w 2622"/>
              <a:gd name="T3" fmla="*/ 1216236 h 2622"/>
              <a:gd name="T4" fmla="*/ 3154366 w 2622"/>
              <a:gd name="T5" fmla="*/ 776822 h 2622"/>
              <a:gd name="T6" fmla="*/ 2898041 w 2622"/>
              <a:gd name="T7" fmla="*/ 664352 h 2622"/>
              <a:gd name="T8" fmla="*/ 2678334 w 2622"/>
              <a:gd name="T9" fmla="*/ 460339 h 2622"/>
              <a:gd name="T10" fmla="*/ 2424625 w 2622"/>
              <a:gd name="T11" fmla="*/ 300789 h 2622"/>
              <a:gd name="T12" fmla="*/ 2068908 w 2622"/>
              <a:gd name="T13" fmla="*/ 34002 h 2622"/>
              <a:gd name="T14" fmla="*/ 1807352 w 2622"/>
              <a:gd name="T15" fmla="*/ 136009 h 2622"/>
              <a:gd name="T16" fmla="*/ 1509178 w 2622"/>
              <a:gd name="T17" fmla="*/ 146471 h 2622"/>
              <a:gd name="T18" fmla="*/ 1216236 w 2622"/>
              <a:gd name="T19" fmla="*/ 211860 h 2622"/>
              <a:gd name="T20" fmla="*/ 776822 w 2622"/>
              <a:gd name="T21" fmla="*/ 277249 h 2622"/>
              <a:gd name="T22" fmla="*/ 664352 w 2622"/>
              <a:gd name="T23" fmla="*/ 530959 h 2622"/>
              <a:gd name="T24" fmla="*/ 460339 w 2622"/>
              <a:gd name="T25" fmla="*/ 750666 h 2622"/>
              <a:gd name="T26" fmla="*/ 300789 w 2622"/>
              <a:gd name="T27" fmla="*/ 1004375 h 2622"/>
              <a:gd name="T28" fmla="*/ 34002 w 2622"/>
              <a:gd name="T29" fmla="*/ 1360092 h 2622"/>
              <a:gd name="T30" fmla="*/ 136009 w 2622"/>
              <a:gd name="T31" fmla="*/ 1621648 h 2622"/>
              <a:gd name="T32" fmla="*/ 146471 w 2622"/>
              <a:gd name="T33" fmla="*/ 1922437 h 2622"/>
              <a:gd name="T34" fmla="*/ 214476 w 2622"/>
              <a:gd name="T35" fmla="*/ 2212764 h 2622"/>
              <a:gd name="T36" fmla="*/ 277249 w 2622"/>
              <a:gd name="T37" fmla="*/ 2652178 h 2622"/>
              <a:gd name="T38" fmla="*/ 533574 w 2622"/>
              <a:gd name="T39" fmla="*/ 2767263 h 2622"/>
              <a:gd name="T40" fmla="*/ 753281 w 2622"/>
              <a:gd name="T41" fmla="*/ 2971277 h 2622"/>
              <a:gd name="T42" fmla="*/ 1006991 w 2622"/>
              <a:gd name="T43" fmla="*/ 3130826 h 2622"/>
              <a:gd name="T44" fmla="*/ 1362707 w 2622"/>
              <a:gd name="T45" fmla="*/ 3394998 h 2622"/>
              <a:gd name="T46" fmla="*/ 1621648 w 2622"/>
              <a:gd name="T47" fmla="*/ 3295606 h 2622"/>
              <a:gd name="T48" fmla="*/ 1922437 w 2622"/>
              <a:gd name="T49" fmla="*/ 3285144 h 2622"/>
              <a:gd name="T50" fmla="*/ 2215380 w 2622"/>
              <a:gd name="T51" fmla="*/ 3217140 h 2622"/>
              <a:gd name="T52" fmla="*/ 2652178 w 2622"/>
              <a:gd name="T53" fmla="*/ 3154366 h 2622"/>
              <a:gd name="T54" fmla="*/ 2767263 w 2622"/>
              <a:gd name="T55" fmla="*/ 2898041 h 2622"/>
              <a:gd name="T56" fmla="*/ 2971277 w 2622"/>
              <a:gd name="T57" fmla="*/ 2678334 h 2622"/>
              <a:gd name="T58" fmla="*/ 3130826 w 2622"/>
              <a:gd name="T59" fmla="*/ 2424625 h 2622"/>
              <a:gd name="T60" fmla="*/ 3394998 w 2622"/>
              <a:gd name="T61" fmla="*/ 2068908 h 2622"/>
              <a:gd name="T62" fmla="*/ 3295606 w 2622"/>
              <a:gd name="T63" fmla="*/ 1807352 h 2622"/>
              <a:gd name="T64" fmla="*/ 1493485 w 2622"/>
              <a:gd name="T65" fmla="*/ 3149135 h 2622"/>
              <a:gd name="T66" fmla="*/ 1085458 w 2622"/>
              <a:gd name="T67" fmla="*/ 3023588 h 2622"/>
              <a:gd name="T68" fmla="*/ 740204 w 2622"/>
              <a:gd name="T69" fmla="*/ 2788188 h 2622"/>
              <a:gd name="T70" fmla="*/ 473416 w 2622"/>
              <a:gd name="T71" fmla="*/ 2466474 h 2622"/>
              <a:gd name="T72" fmla="*/ 311252 w 2622"/>
              <a:gd name="T73" fmla="*/ 2076755 h 2622"/>
              <a:gd name="T74" fmla="*/ 264172 w 2622"/>
              <a:gd name="T75" fmla="*/ 1715808 h 2622"/>
              <a:gd name="T76" fmla="*/ 329561 w 2622"/>
              <a:gd name="T77" fmla="*/ 1284240 h 2622"/>
              <a:gd name="T78" fmla="*/ 512650 w 2622"/>
              <a:gd name="T79" fmla="*/ 904984 h 2622"/>
              <a:gd name="T80" fmla="*/ 792515 w 2622"/>
              <a:gd name="T81" fmla="*/ 596348 h 2622"/>
              <a:gd name="T82" fmla="*/ 1150847 w 2622"/>
              <a:gd name="T83" fmla="*/ 379256 h 2622"/>
              <a:gd name="T84" fmla="*/ 1566721 w 2622"/>
              <a:gd name="T85" fmla="*/ 272018 h 2622"/>
              <a:gd name="T86" fmla="*/ 1935515 w 2622"/>
              <a:gd name="T87" fmla="*/ 279865 h 2622"/>
              <a:gd name="T88" fmla="*/ 2343542 w 2622"/>
              <a:gd name="T89" fmla="*/ 408027 h 2622"/>
              <a:gd name="T90" fmla="*/ 2691412 w 2622"/>
              <a:gd name="T91" fmla="*/ 640812 h 2622"/>
              <a:gd name="T92" fmla="*/ 2955584 w 2622"/>
              <a:gd name="T93" fmla="*/ 962526 h 2622"/>
              <a:gd name="T94" fmla="*/ 3120364 w 2622"/>
              <a:gd name="T95" fmla="*/ 1352245 h 2622"/>
              <a:gd name="T96" fmla="*/ 3167444 w 2622"/>
              <a:gd name="T97" fmla="*/ 1715808 h 2622"/>
              <a:gd name="T98" fmla="*/ 3102055 w 2622"/>
              <a:gd name="T99" fmla="*/ 2147375 h 2622"/>
              <a:gd name="T100" fmla="*/ 2918966 w 2622"/>
              <a:gd name="T101" fmla="*/ 2526632 h 2622"/>
              <a:gd name="T102" fmla="*/ 2639101 w 2622"/>
              <a:gd name="T103" fmla="*/ 2835268 h 2622"/>
              <a:gd name="T104" fmla="*/ 2280769 w 2622"/>
              <a:gd name="T105" fmla="*/ 3052359 h 2622"/>
              <a:gd name="T106" fmla="*/ 1864895 w 2622"/>
              <a:gd name="T107" fmla="*/ 3159597 h 262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622"/>
              <a:gd name="T163" fmla="*/ 0 h 2622"/>
              <a:gd name="T164" fmla="*/ 2622 w 2622"/>
              <a:gd name="T165" fmla="*/ 2622 h 262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622" h="2622">
                <a:moveTo>
                  <a:pt x="2622" y="1382"/>
                </a:moveTo>
                <a:lnTo>
                  <a:pt x="2622" y="1240"/>
                </a:lnTo>
                <a:lnTo>
                  <a:pt x="2520" y="1240"/>
                </a:lnTo>
                <a:lnTo>
                  <a:pt x="2516" y="1196"/>
                </a:lnTo>
                <a:lnTo>
                  <a:pt x="2512" y="1152"/>
                </a:lnTo>
                <a:lnTo>
                  <a:pt x="2506" y="1110"/>
                </a:lnTo>
                <a:lnTo>
                  <a:pt x="2498" y="1068"/>
                </a:lnTo>
                <a:lnTo>
                  <a:pt x="2596" y="1040"/>
                </a:lnTo>
                <a:lnTo>
                  <a:pt x="2560" y="904"/>
                </a:lnTo>
                <a:lnTo>
                  <a:pt x="2460" y="930"/>
                </a:lnTo>
                <a:lnTo>
                  <a:pt x="2446" y="888"/>
                </a:lnTo>
                <a:lnTo>
                  <a:pt x="2430" y="848"/>
                </a:lnTo>
                <a:lnTo>
                  <a:pt x="2412" y="808"/>
                </a:lnTo>
                <a:lnTo>
                  <a:pt x="2394" y="768"/>
                </a:lnTo>
                <a:lnTo>
                  <a:pt x="2482" y="718"/>
                </a:lnTo>
                <a:lnTo>
                  <a:pt x="2412" y="594"/>
                </a:lnTo>
                <a:lnTo>
                  <a:pt x="2322" y="646"/>
                </a:lnTo>
                <a:lnTo>
                  <a:pt x="2298" y="610"/>
                </a:lnTo>
                <a:lnTo>
                  <a:pt x="2272" y="574"/>
                </a:lnTo>
                <a:lnTo>
                  <a:pt x="2244" y="540"/>
                </a:lnTo>
                <a:lnTo>
                  <a:pt x="2216" y="508"/>
                </a:lnTo>
                <a:lnTo>
                  <a:pt x="2290" y="434"/>
                </a:lnTo>
                <a:lnTo>
                  <a:pt x="2188" y="334"/>
                </a:lnTo>
                <a:lnTo>
                  <a:pt x="2116" y="406"/>
                </a:lnTo>
                <a:lnTo>
                  <a:pt x="2082" y="378"/>
                </a:lnTo>
                <a:lnTo>
                  <a:pt x="2048" y="352"/>
                </a:lnTo>
                <a:lnTo>
                  <a:pt x="2014" y="326"/>
                </a:lnTo>
                <a:lnTo>
                  <a:pt x="1978" y="300"/>
                </a:lnTo>
                <a:lnTo>
                  <a:pt x="2028" y="212"/>
                </a:lnTo>
                <a:lnTo>
                  <a:pt x="1906" y="140"/>
                </a:lnTo>
                <a:lnTo>
                  <a:pt x="1854" y="230"/>
                </a:lnTo>
                <a:lnTo>
                  <a:pt x="1816" y="210"/>
                </a:lnTo>
                <a:lnTo>
                  <a:pt x="1776" y="194"/>
                </a:lnTo>
                <a:lnTo>
                  <a:pt x="1734" y="178"/>
                </a:lnTo>
                <a:lnTo>
                  <a:pt x="1694" y="162"/>
                </a:lnTo>
                <a:lnTo>
                  <a:pt x="1720" y="64"/>
                </a:lnTo>
                <a:lnTo>
                  <a:pt x="1582" y="26"/>
                </a:lnTo>
                <a:lnTo>
                  <a:pt x="1556" y="126"/>
                </a:lnTo>
                <a:lnTo>
                  <a:pt x="1514" y="118"/>
                </a:lnTo>
                <a:lnTo>
                  <a:pt x="1470" y="112"/>
                </a:lnTo>
                <a:lnTo>
                  <a:pt x="1426" y="106"/>
                </a:lnTo>
                <a:lnTo>
                  <a:pt x="1382" y="104"/>
                </a:lnTo>
                <a:lnTo>
                  <a:pt x="1382" y="0"/>
                </a:lnTo>
                <a:lnTo>
                  <a:pt x="1240" y="0"/>
                </a:lnTo>
                <a:lnTo>
                  <a:pt x="1240" y="104"/>
                </a:lnTo>
                <a:lnTo>
                  <a:pt x="1196" y="106"/>
                </a:lnTo>
                <a:lnTo>
                  <a:pt x="1154" y="112"/>
                </a:lnTo>
                <a:lnTo>
                  <a:pt x="1110" y="118"/>
                </a:lnTo>
                <a:lnTo>
                  <a:pt x="1068" y="126"/>
                </a:lnTo>
                <a:lnTo>
                  <a:pt x="1042" y="26"/>
                </a:lnTo>
                <a:lnTo>
                  <a:pt x="904" y="64"/>
                </a:lnTo>
                <a:lnTo>
                  <a:pt x="930" y="162"/>
                </a:lnTo>
                <a:lnTo>
                  <a:pt x="890" y="178"/>
                </a:lnTo>
                <a:lnTo>
                  <a:pt x="848" y="194"/>
                </a:lnTo>
                <a:lnTo>
                  <a:pt x="808" y="210"/>
                </a:lnTo>
                <a:lnTo>
                  <a:pt x="770" y="230"/>
                </a:lnTo>
                <a:lnTo>
                  <a:pt x="718" y="140"/>
                </a:lnTo>
                <a:lnTo>
                  <a:pt x="594" y="212"/>
                </a:lnTo>
                <a:lnTo>
                  <a:pt x="646" y="300"/>
                </a:lnTo>
                <a:lnTo>
                  <a:pt x="610" y="326"/>
                </a:lnTo>
                <a:lnTo>
                  <a:pt x="576" y="352"/>
                </a:lnTo>
                <a:lnTo>
                  <a:pt x="542" y="378"/>
                </a:lnTo>
                <a:lnTo>
                  <a:pt x="508" y="406"/>
                </a:lnTo>
                <a:lnTo>
                  <a:pt x="436" y="334"/>
                </a:lnTo>
                <a:lnTo>
                  <a:pt x="334" y="434"/>
                </a:lnTo>
                <a:lnTo>
                  <a:pt x="408" y="508"/>
                </a:lnTo>
                <a:lnTo>
                  <a:pt x="378" y="540"/>
                </a:lnTo>
                <a:lnTo>
                  <a:pt x="352" y="574"/>
                </a:lnTo>
                <a:lnTo>
                  <a:pt x="326" y="610"/>
                </a:lnTo>
                <a:lnTo>
                  <a:pt x="302" y="646"/>
                </a:lnTo>
                <a:lnTo>
                  <a:pt x="212" y="594"/>
                </a:lnTo>
                <a:lnTo>
                  <a:pt x="140" y="718"/>
                </a:lnTo>
                <a:lnTo>
                  <a:pt x="230" y="768"/>
                </a:lnTo>
                <a:lnTo>
                  <a:pt x="212" y="808"/>
                </a:lnTo>
                <a:lnTo>
                  <a:pt x="194" y="848"/>
                </a:lnTo>
                <a:lnTo>
                  <a:pt x="178" y="888"/>
                </a:lnTo>
                <a:lnTo>
                  <a:pt x="164" y="930"/>
                </a:lnTo>
                <a:lnTo>
                  <a:pt x="64" y="904"/>
                </a:lnTo>
                <a:lnTo>
                  <a:pt x="26" y="1040"/>
                </a:lnTo>
                <a:lnTo>
                  <a:pt x="126" y="1068"/>
                </a:lnTo>
                <a:lnTo>
                  <a:pt x="118" y="1110"/>
                </a:lnTo>
                <a:lnTo>
                  <a:pt x="112" y="1152"/>
                </a:lnTo>
                <a:lnTo>
                  <a:pt x="108" y="1196"/>
                </a:lnTo>
                <a:lnTo>
                  <a:pt x="104" y="1240"/>
                </a:lnTo>
                <a:lnTo>
                  <a:pt x="0" y="1240"/>
                </a:lnTo>
                <a:lnTo>
                  <a:pt x="0" y="1382"/>
                </a:lnTo>
                <a:lnTo>
                  <a:pt x="104" y="1382"/>
                </a:lnTo>
                <a:lnTo>
                  <a:pt x="108" y="1426"/>
                </a:lnTo>
                <a:lnTo>
                  <a:pt x="112" y="1470"/>
                </a:lnTo>
                <a:lnTo>
                  <a:pt x="118" y="1512"/>
                </a:lnTo>
                <a:lnTo>
                  <a:pt x="126" y="1556"/>
                </a:lnTo>
                <a:lnTo>
                  <a:pt x="26" y="1582"/>
                </a:lnTo>
                <a:lnTo>
                  <a:pt x="64" y="1720"/>
                </a:lnTo>
                <a:lnTo>
                  <a:pt x="164" y="1692"/>
                </a:lnTo>
                <a:lnTo>
                  <a:pt x="178" y="1734"/>
                </a:lnTo>
                <a:lnTo>
                  <a:pt x="194" y="1774"/>
                </a:lnTo>
                <a:lnTo>
                  <a:pt x="212" y="1814"/>
                </a:lnTo>
                <a:lnTo>
                  <a:pt x="230" y="1854"/>
                </a:lnTo>
                <a:lnTo>
                  <a:pt x="140" y="1906"/>
                </a:lnTo>
                <a:lnTo>
                  <a:pt x="212" y="2028"/>
                </a:lnTo>
                <a:lnTo>
                  <a:pt x="302" y="1978"/>
                </a:lnTo>
                <a:lnTo>
                  <a:pt x="326" y="2014"/>
                </a:lnTo>
                <a:lnTo>
                  <a:pt x="352" y="2048"/>
                </a:lnTo>
                <a:lnTo>
                  <a:pt x="378" y="2082"/>
                </a:lnTo>
                <a:lnTo>
                  <a:pt x="408" y="2116"/>
                </a:lnTo>
                <a:lnTo>
                  <a:pt x="334" y="2188"/>
                </a:lnTo>
                <a:lnTo>
                  <a:pt x="436" y="2288"/>
                </a:lnTo>
                <a:lnTo>
                  <a:pt x="508" y="2216"/>
                </a:lnTo>
                <a:lnTo>
                  <a:pt x="542" y="2244"/>
                </a:lnTo>
                <a:lnTo>
                  <a:pt x="576" y="2272"/>
                </a:lnTo>
                <a:lnTo>
                  <a:pt x="610" y="2298"/>
                </a:lnTo>
                <a:lnTo>
                  <a:pt x="646" y="2322"/>
                </a:lnTo>
                <a:lnTo>
                  <a:pt x="594" y="2412"/>
                </a:lnTo>
                <a:lnTo>
                  <a:pt x="718" y="2482"/>
                </a:lnTo>
                <a:lnTo>
                  <a:pt x="770" y="2394"/>
                </a:lnTo>
                <a:lnTo>
                  <a:pt x="808" y="2412"/>
                </a:lnTo>
                <a:lnTo>
                  <a:pt x="848" y="2430"/>
                </a:lnTo>
                <a:lnTo>
                  <a:pt x="890" y="2446"/>
                </a:lnTo>
                <a:lnTo>
                  <a:pt x="930" y="2460"/>
                </a:lnTo>
                <a:lnTo>
                  <a:pt x="904" y="2560"/>
                </a:lnTo>
                <a:lnTo>
                  <a:pt x="1042" y="2596"/>
                </a:lnTo>
                <a:lnTo>
                  <a:pt x="1068" y="2498"/>
                </a:lnTo>
                <a:lnTo>
                  <a:pt x="1110" y="2504"/>
                </a:lnTo>
                <a:lnTo>
                  <a:pt x="1154" y="2512"/>
                </a:lnTo>
                <a:lnTo>
                  <a:pt x="1196" y="2516"/>
                </a:lnTo>
                <a:lnTo>
                  <a:pt x="1240" y="2520"/>
                </a:lnTo>
                <a:lnTo>
                  <a:pt x="1240" y="2622"/>
                </a:lnTo>
                <a:lnTo>
                  <a:pt x="1382" y="2622"/>
                </a:lnTo>
                <a:lnTo>
                  <a:pt x="1382" y="2520"/>
                </a:lnTo>
                <a:lnTo>
                  <a:pt x="1426" y="2516"/>
                </a:lnTo>
                <a:lnTo>
                  <a:pt x="1470" y="2512"/>
                </a:lnTo>
                <a:lnTo>
                  <a:pt x="1514" y="2504"/>
                </a:lnTo>
                <a:lnTo>
                  <a:pt x="1556" y="2498"/>
                </a:lnTo>
                <a:lnTo>
                  <a:pt x="1582" y="2596"/>
                </a:lnTo>
                <a:lnTo>
                  <a:pt x="1720" y="2560"/>
                </a:lnTo>
                <a:lnTo>
                  <a:pt x="1694" y="2460"/>
                </a:lnTo>
                <a:lnTo>
                  <a:pt x="1734" y="2446"/>
                </a:lnTo>
                <a:lnTo>
                  <a:pt x="1776" y="2430"/>
                </a:lnTo>
                <a:lnTo>
                  <a:pt x="1816" y="2412"/>
                </a:lnTo>
                <a:lnTo>
                  <a:pt x="1854" y="2394"/>
                </a:lnTo>
                <a:lnTo>
                  <a:pt x="1906" y="2482"/>
                </a:lnTo>
                <a:lnTo>
                  <a:pt x="2028" y="2412"/>
                </a:lnTo>
                <a:lnTo>
                  <a:pt x="1978" y="2322"/>
                </a:lnTo>
                <a:lnTo>
                  <a:pt x="2014" y="2298"/>
                </a:lnTo>
                <a:lnTo>
                  <a:pt x="2048" y="2272"/>
                </a:lnTo>
                <a:lnTo>
                  <a:pt x="2082" y="2244"/>
                </a:lnTo>
                <a:lnTo>
                  <a:pt x="2116" y="2216"/>
                </a:lnTo>
                <a:lnTo>
                  <a:pt x="2188" y="2288"/>
                </a:lnTo>
                <a:lnTo>
                  <a:pt x="2290" y="2188"/>
                </a:lnTo>
                <a:lnTo>
                  <a:pt x="2216" y="2116"/>
                </a:lnTo>
                <a:lnTo>
                  <a:pt x="2244" y="2082"/>
                </a:lnTo>
                <a:lnTo>
                  <a:pt x="2272" y="2048"/>
                </a:lnTo>
                <a:lnTo>
                  <a:pt x="2298" y="2014"/>
                </a:lnTo>
                <a:lnTo>
                  <a:pt x="2322" y="1978"/>
                </a:lnTo>
                <a:lnTo>
                  <a:pt x="2412" y="2028"/>
                </a:lnTo>
                <a:lnTo>
                  <a:pt x="2482" y="1906"/>
                </a:lnTo>
                <a:lnTo>
                  <a:pt x="2394" y="1854"/>
                </a:lnTo>
                <a:lnTo>
                  <a:pt x="2412" y="1814"/>
                </a:lnTo>
                <a:lnTo>
                  <a:pt x="2430" y="1774"/>
                </a:lnTo>
                <a:lnTo>
                  <a:pt x="2446" y="1734"/>
                </a:lnTo>
                <a:lnTo>
                  <a:pt x="2460" y="1692"/>
                </a:lnTo>
                <a:lnTo>
                  <a:pt x="2560" y="1720"/>
                </a:lnTo>
                <a:lnTo>
                  <a:pt x="2596" y="1582"/>
                </a:lnTo>
                <a:lnTo>
                  <a:pt x="2498" y="1556"/>
                </a:lnTo>
                <a:lnTo>
                  <a:pt x="2506" y="1512"/>
                </a:lnTo>
                <a:lnTo>
                  <a:pt x="2512" y="1470"/>
                </a:lnTo>
                <a:lnTo>
                  <a:pt x="2516" y="1426"/>
                </a:lnTo>
                <a:lnTo>
                  <a:pt x="2520" y="1382"/>
                </a:lnTo>
                <a:lnTo>
                  <a:pt x="2622" y="1382"/>
                </a:lnTo>
                <a:close/>
                <a:moveTo>
                  <a:pt x="1312" y="2420"/>
                </a:moveTo>
                <a:lnTo>
                  <a:pt x="1312" y="2420"/>
                </a:lnTo>
                <a:lnTo>
                  <a:pt x="1254" y="2420"/>
                </a:lnTo>
                <a:lnTo>
                  <a:pt x="1198" y="2416"/>
                </a:lnTo>
                <a:lnTo>
                  <a:pt x="1142" y="2408"/>
                </a:lnTo>
                <a:lnTo>
                  <a:pt x="1088" y="2398"/>
                </a:lnTo>
                <a:lnTo>
                  <a:pt x="1034" y="2386"/>
                </a:lnTo>
                <a:lnTo>
                  <a:pt x="982" y="2370"/>
                </a:lnTo>
                <a:lnTo>
                  <a:pt x="930" y="2354"/>
                </a:lnTo>
                <a:lnTo>
                  <a:pt x="880" y="2334"/>
                </a:lnTo>
                <a:lnTo>
                  <a:pt x="830" y="2312"/>
                </a:lnTo>
                <a:lnTo>
                  <a:pt x="782" y="2286"/>
                </a:lnTo>
                <a:lnTo>
                  <a:pt x="736" y="2260"/>
                </a:lnTo>
                <a:lnTo>
                  <a:pt x="692" y="2232"/>
                </a:lnTo>
                <a:lnTo>
                  <a:pt x="648" y="2200"/>
                </a:lnTo>
                <a:lnTo>
                  <a:pt x="606" y="2168"/>
                </a:lnTo>
                <a:lnTo>
                  <a:pt x="566" y="2132"/>
                </a:lnTo>
                <a:lnTo>
                  <a:pt x="528" y="2096"/>
                </a:lnTo>
                <a:lnTo>
                  <a:pt x="490" y="2058"/>
                </a:lnTo>
                <a:lnTo>
                  <a:pt x="456" y="2018"/>
                </a:lnTo>
                <a:lnTo>
                  <a:pt x="422" y="1976"/>
                </a:lnTo>
                <a:lnTo>
                  <a:pt x="392" y="1932"/>
                </a:lnTo>
                <a:lnTo>
                  <a:pt x="362" y="1886"/>
                </a:lnTo>
                <a:lnTo>
                  <a:pt x="336" y="1840"/>
                </a:lnTo>
                <a:lnTo>
                  <a:pt x="312" y="1792"/>
                </a:lnTo>
                <a:lnTo>
                  <a:pt x="290" y="1744"/>
                </a:lnTo>
                <a:lnTo>
                  <a:pt x="270" y="1692"/>
                </a:lnTo>
                <a:lnTo>
                  <a:pt x="252" y="1642"/>
                </a:lnTo>
                <a:lnTo>
                  <a:pt x="238" y="1588"/>
                </a:lnTo>
                <a:lnTo>
                  <a:pt x="224" y="1534"/>
                </a:lnTo>
                <a:lnTo>
                  <a:pt x="216" y="1480"/>
                </a:lnTo>
                <a:lnTo>
                  <a:pt x="208" y="1424"/>
                </a:lnTo>
                <a:lnTo>
                  <a:pt x="204" y="1368"/>
                </a:lnTo>
                <a:lnTo>
                  <a:pt x="202" y="1312"/>
                </a:lnTo>
                <a:lnTo>
                  <a:pt x="204" y="1254"/>
                </a:lnTo>
                <a:lnTo>
                  <a:pt x="208" y="1198"/>
                </a:lnTo>
                <a:lnTo>
                  <a:pt x="216" y="1142"/>
                </a:lnTo>
                <a:lnTo>
                  <a:pt x="224" y="1088"/>
                </a:lnTo>
                <a:lnTo>
                  <a:pt x="238" y="1034"/>
                </a:lnTo>
                <a:lnTo>
                  <a:pt x="252" y="982"/>
                </a:lnTo>
                <a:lnTo>
                  <a:pt x="270" y="930"/>
                </a:lnTo>
                <a:lnTo>
                  <a:pt x="290" y="880"/>
                </a:lnTo>
                <a:lnTo>
                  <a:pt x="312" y="830"/>
                </a:lnTo>
                <a:lnTo>
                  <a:pt x="336" y="782"/>
                </a:lnTo>
                <a:lnTo>
                  <a:pt x="362" y="736"/>
                </a:lnTo>
                <a:lnTo>
                  <a:pt x="392" y="692"/>
                </a:lnTo>
                <a:lnTo>
                  <a:pt x="422" y="648"/>
                </a:lnTo>
                <a:lnTo>
                  <a:pt x="456" y="606"/>
                </a:lnTo>
                <a:lnTo>
                  <a:pt x="490" y="566"/>
                </a:lnTo>
                <a:lnTo>
                  <a:pt x="528" y="526"/>
                </a:lnTo>
                <a:lnTo>
                  <a:pt x="566" y="490"/>
                </a:lnTo>
                <a:lnTo>
                  <a:pt x="606" y="456"/>
                </a:lnTo>
                <a:lnTo>
                  <a:pt x="648" y="422"/>
                </a:lnTo>
                <a:lnTo>
                  <a:pt x="692" y="392"/>
                </a:lnTo>
                <a:lnTo>
                  <a:pt x="736" y="362"/>
                </a:lnTo>
                <a:lnTo>
                  <a:pt x="782" y="336"/>
                </a:lnTo>
                <a:lnTo>
                  <a:pt x="830" y="312"/>
                </a:lnTo>
                <a:lnTo>
                  <a:pt x="880" y="290"/>
                </a:lnTo>
                <a:lnTo>
                  <a:pt x="930" y="270"/>
                </a:lnTo>
                <a:lnTo>
                  <a:pt x="982" y="252"/>
                </a:lnTo>
                <a:lnTo>
                  <a:pt x="1034" y="236"/>
                </a:lnTo>
                <a:lnTo>
                  <a:pt x="1088" y="224"/>
                </a:lnTo>
                <a:lnTo>
                  <a:pt x="1142" y="214"/>
                </a:lnTo>
                <a:lnTo>
                  <a:pt x="1198" y="208"/>
                </a:lnTo>
                <a:lnTo>
                  <a:pt x="1254" y="204"/>
                </a:lnTo>
                <a:lnTo>
                  <a:pt x="1312" y="202"/>
                </a:lnTo>
                <a:lnTo>
                  <a:pt x="1368" y="204"/>
                </a:lnTo>
                <a:lnTo>
                  <a:pt x="1426" y="208"/>
                </a:lnTo>
                <a:lnTo>
                  <a:pt x="1480" y="214"/>
                </a:lnTo>
                <a:lnTo>
                  <a:pt x="1536" y="224"/>
                </a:lnTo>
                <a:lnTo>
                  <a:pt x="1588" y="236"/>
                </a:lnTo>
                <a:lnTo>
                  <a:pt x="1642" y="252"/>
                </a:lnTo>
                <a:lnTo>
                  <a:pt x="1694" y="270"/>
                </a:lnTo>
                <a:lnTo>
                  <a:pt x="1744" y="290"/>
                </a:lnTo>
                <a:lnTo>
                  <a:pt x="1792" y="312"/>
                </a:lnTo>
                <a:lnTo>
                  <a:pt x="1840" y="336"/>
                </a:lnTo>
                <a:lnTo>
                  <a:pt x="1886" y="362"/>
                </a:lnTo>
                <a:lnTo>
                  <a:pt x="1932" y="392"/>
                </a:lnTo>
                <a:lnTo>
                  <a:pt x="1976" y="422"/>
                </a:lnTo>
                <a:lnTo>
                  <a:pt x="2018" y="456"/>
                </a:lnTo>
                <a:lnTo>
                  <a:pt x="2058" y="490"/>
                </a:lnTo>
                <a:lnTo>
                  <a:pt x="2096" y="526"/>
                </a:lnTo>
                <a:lnTo>
                  <a:pt x="2132" y="566"/>
                </a:lnTo>
                <a:lnTo>
                  <a:pt x="2168" y="606"/>
                </a:lnTo>
                <a:lnTo>
                  <a:pt x="2200" y="648"/>
                </a:lnTo>
                <a:lnTo>
                  <a:pt x="2232" y="692"/>
                </a:lnTo>
                <a:lnTo>
                  <a:pt x="2260" y="736"/>
                </a:lnTo>
                <a:lnTo>
                  <a:pt x="2288" y="782"/>
                </a:lnTo>
                <a:lnTo>
                  <a:pt x="2312" y="830"/>
                </a:lnTo>
                <a:lnTo>
                  <a:pt x="2334" y="880"/>
                </a:lnTo>
                <a:lnTo>
                  <a:pt x="2354" y="930"/>
                </a:lnTo>
                <a:lnTo>
                  <a:pt x="2372" y="982"/>
                </a:lnTo>
                <a:lnTo>
                  <a:pt x="2386" y="1034"/>
                </a:lnTo>
                <a:lnTo>
                  <a:pt x="2398" y="1088"/>
                </a:lnTo>
                <a:lnTo>
                  <a:pt x="2408" y="1142"/>
                </a:lnTo>
                <a:lnTo>
                  <a:pt x="2416" y="1198"/>
                </a:lnTo>
                <a:lnTo>
                  <a:pt x="2420" y="1254"/>
                </a:lnTo>
                <a:lnTo>
                  <a:pt x="2422" y="1312"/>
                </a:lnTo>
                <a:lnTo>
                  <a:pt x="2420" y="1368"/>
                </a:lnTo>
                <a:lnTo>
                  <a:pt x="2416" y="1424"/>
                </a:lnTo>
                <a:lnTo>
                  <a:pt x="2408" y="1480"/>
                </a:lnTo>
                <a:lnTo>
                  <a:pt x="2398" y="1534"/>
                </a:lnTo>
                <a:lnTo>
                  <a:pt x="2386" y="1588"/>
                </a:lnTo>
                <a:lnTo>
                  <a:pt x="2372" y="1642"/>
                </a:lnTo>
                <a:lnTo>
                  <a:pt x="2354" y="1692"/>
                </a:lnTo>
                <a:lnTo>
                  <a:pt x="2334" y="1744"/>
                </a:lnTo>
                <a:lnTo>
                  <a:pt x="2312" y="1792"/>
                </a:lnTo>
                <a:lnTo>
                  <a:pt x="2288" y="1840"/>
                </a:lnTo>
                <a:lnTo>
                  <a:pt x="2260" y="1886"/>
                </a:lnTo>
                <a:lnTo>
                  <a:pt x="2232" y="1932"/>
                </a:lnTo>
                <a:lnTo>
                  <a:pt x="2200" y="1976"/>
                </a:lnTo>
                <a:lnTo>
                  <a:pt x="2168" y="2018"/>
                </a:lnTo>
                <a:lnTo>
                  <a:pt x="2132" y="2058"/>
                </a:lnTo>
                <a:lnTo>
                  <a:pt x="2096" y="2096"/>
                </a:lnTo>
                <a:lnTo>
                  <a:pt x="2058" y="2132"/>
                </a:lnTo>
                <a:lnTo>
                  <a:pt x="2018" y="2168"/>
                </a:lnTo>
                <a:lnTo>
                  <a:pt x="1976" y="2200"/>
                </a:lnTo>
                <a:lnTo>
                  <a:pt x="1932" y="2232"/>
                </a:lnTo>
                <a:lnTo>
                  <a:pt x="1886" y="2260"/>
                </a:lnTo>
                <a:lnTo>
                  <a:pt x="1840" y="2286"/>
                </a:lnTo>
                <a:lnTo>
                  <a:pt x="1792" y="2312"/>
                </a:lnTo>
                <a:lnTo>
                  <a:pt x="1744" y="2334"/>
                </a:lnTo>
                <a:lnTo>
                  <a:pt x="1694" y="2354"/>
                </a:lnTo>
                <a:lnTo>
                  <a:pt x="1642" y="2370"/>
                </a:lnTo>
                <a:lnTo>
                  <a:pt x="1588" y="2386"/>
                </a:lnTo>
                <a:lnTo>
                  <a:pt x="1536" y="2398"/>
                </a:lnTo>
                <a:lnTo>
                  <a:pt x="1480" y="2408"/>
                </a:lnTo>
                <a:lnTo>
                  <a:pt x="1426" y="2416"/>
                </a:lnTo>
                <a:lnTo>
                  <a:pt x="1368" y="2420"/>
                </a:lnTo>
                <a:lnTo>
                  <a:pt x="1312" y="242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8575" cap="flat" cmpd="sng" algn="ctr">
            <a:noFill/>
            <a:prstDash val="solid"/>
            <a:miter lim="800000"/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E9E5D6"/>
              </a:solidFill>
              <a:effectLst/>
              <a:uLnTx/>
              <a:uFillTx/>
              <a:latin typeface="Arial"/>
              <a:ea typeface="华文细黑"/>
            </a:endParaRPr>
          </a:p>
        </p:txBody>
      </p:sp>
      <p:sp>
        <p:nvSpPr>
          <p:cNvPr id="4" name="Arc 682"/>
          <p:cNvSpPr>
            <a:spLocks/>
          </p:cNvSpPr>
          <p:nvPr/>
        </p:nvSpPr>
        <p:spPr bwMode="auto">
          <a:xfrm rot="18746405">
            <a:off x="5393971" y="1807549"/>
            <a:ext cx="778812" cy="770280"/>
          </a:xfrm>
          <a:custGeom>
            <a:avLst/>
            <a:gdLst>
              <a:gd name="T0" fmla="*/ 7139448 w 21600"/>
              <a:gd name="T1" fmla="*/ 0 h 21356"/>
              <a:gd name="T2" fmla="*/ 47640451 w 21600"/>
              <a:gd name="T3" fmla="*/ 47134805 h 21356"/>
              <a:gd name="T4" fmla="*/ 0 w 21600"/>
              <a:gd name="T5" fmla="*/ 47134805 h 21356"/>
              <a:gd name="T6" fmla="*/ 0 60000 65536"/>
              <a:gd name="T7" fmla="*/ 0 60000 65536"/>
              <a:gd name="T8" fmla="*/ 0 60000 65536"/>
              <a:gd name="T9" fmla="*/ 0 w 21600"/>
              <a:gd name="T10" fmla="*/ 0 h 21356"/>
              <a:gd name="T11" fmla="*/ 21600 w 21600"/>
              <a:gd name="T12" fmla="*/ 21356 h 21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356" fill="none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</a:path>
              <a:path w="21600" h="21356" stroke="0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lnTo>
                  <a:pt x="0" y="21356"/>
                </a:lnTo>
                <a:lnTo>
                  <a:pt x="3237" y="-1"/>
                </a:lnTo>
                <a:close/>
              </a:path>
            </a:pathLst>
          </a:custGeom>
          <a:noFill/>
          <a:ln w="76200">
            <a:solidFill>
              <a:srgbClr val="2F3D3E"/>
            </a:solidFill>
            <a:prstDash val="solid"/>
            <a:round/>
            <a:headEnd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46373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华文细黑"/>
            </a:endParaRPr>
          </a:p>
        </p:txBody>
      </p:sp>
      <p:sp>
        <p:nvSpPr>
          <p:cNvPr id="5" name="Freeform 673"/>
          <p:cNvSpPr>
            <a:spLocks noEditPoints="1"/>
          </p:cNvSpPr>
          <p:nvPr/>
        </p:nvSpPr>
        <p:spPr bwMode="auto">
          <a:xfrm rot="21275257">
            <a:off x="5893070" y="2160391"/>
            <a:ext cx="2018330" cy="2019547"/>
          </a:xfrm>
          <a:custGeom>
            <a:avLst/>
            <a:gdLst>
              <a:gd name="T0" fmla="*/ 2469660 w 1816"/>
              <a:gd name="T1" fmla="*/ 1147217 h 1816"/>
              <a:gd name="T2" fmla="*/ 2487032 w 1816"/>
              <a:gd name="T3" fmla="*/ 715562 h 1816"/>
              <a:gd name="T4" fmla="*/ 2246725 w 1816"/>
              <a:gd name="T5" fmla="*/ 614167 h 1816"/>
              <a:gd name="T6" fmla="*/ 2064323 w 1816"/>
              <a:gd name="T7" fmla="*/ 420067 h 1816"/>
              <a:gd name="T8" fmla="*/ 1910874 w 1816"/>
              <a:gd name="T9" fmla="*/ 139057 h 1816"/>
              <a:gd name="T10" fmla="*/ 1543176 w 1816"/>
              <a:gd name="T11" fmla="*/ 168027 h 1816"/>
              <a:gd name="T12" fmla="*/ 1210220 w 1816"/>
              <a:gd name="T13" fmla="*/ 150645 h 1816"/>
              <a:gd name="T14" fmla="*/ 964123 w 1816"/>
              <a:gd name="T15" fmla="*/ 199894 h 1816"/>
              <a:gd name="T16" fmla="*/ 718026 w 1816"/>
              <a:gd name="T17" fmla="*/ 309980 h 1816"/>
              <a:gd name="T18" fmla="*/ 312689 w 1816"/>
              <a:gd name="T19" fmla="*/ 457728 h 1816"/>
              <a:gd name="T20" fmla="*/ 309793 w 1816"/>
              <a:gd name="T21" fmla="*/ 718459 h 1816"/>
              <a:gd name="T22" fmla="*/ 199773 w 1816"/>
              <a:gd name="T23" fmla="*/ 964705 h 1816"/>
              <a:gd name="T24" fmla="*/ 0 w 1816"/>
              <a:gd name="T25" fmla="*/ 1210951 h 1816"/>
              <a:gd name="T26" fmla="*/ 167925 w 1816"/>
              <a:gd name="T27" fmla="*/ 1544107 h 1816"/>
              <a:gd name="T28" fmla="*/ 277945 w 1816"/>
              <a:gd name="T29" fmla="*/ 1854088 h 1816"/>
              <a:gd name="T30" fmla="*/ 416918 w 1816"/>
              <a:gd name="T31" fmla="*/ 2065570 h 1816"/>
              <a:gd name="T32" fmla="*/ 613796 w 1816"/>
              <a:gd name="T33" fmla="*/ 2250978 h 1816"/>
              <a:gd name="T34" fmla="*/ 906218 w 1816"/>
              <a:gd name="T35" fmla="*/ 2569650 h 1816"/>
              <a:gd name="T36" fmla="*/ 1146525 w 1816"/>
              <a:gd name="T37" fmla="*/ 2471151 h 1816"/>
              <a:gd name="T38" fmla="*/ 1415784 w 1816"/>
              <a:gd name="T39" fmla="*/ 2479842 h 1816"/>
              <a:gd name="T40" fmla="*/ 1719787 w 1816"/>
              <a:gd name="T41" fmla="*/ 2569650 h 1816"/>
              <a:gd name="T42" fmla="*/ 1962989 w 1816"/>
              <a:gd name="T43" fmla="*/ 2285743 h 1816"/>
              <a:gd name="T44" fmla="*/ 2209087 w 1816"/>
              <a:gd name="T45" fmla="*/ 2065570 h 1816"/>
              <a:gd name="T46" fmla="*/ 2348059 w 1816"/>
              <a:gd name="T47" fmla="*/ 1854088 h 1816"/>
              <a:gd name="T48" fmla="*/ 2443603 w 1816"/>
              <a:gd name="T49" fmla="*/ 1604945 h 1816"/>
              <a:gd name="T50" fmla="*/ 1314450 w 1816"/>
              <a:gd name="T51" fmla="*/ 2337889 h 1816"/>
              <a:gd name="T52" fmla="*/ 1108886 w 1816"/>
              <a:gd name="T53" fmla="*/ 2317610 h 1816"/>
              <a:gd name="T54" fmla="*/ 871475 w 1816"/>
              <a:gd name="T55" fmla="*/ 2236493 h 1816"/>
              <a:gd name="T56" fmla="*/ 663016 w 1816"/>
              <a:gd name="T57" fmla="*/ 2103231 h 1816"/>
              <a:gd name="T58" fmla="*/ 495090 w 1816"/>
              <a:gd name="T59" fmla="*/ 1926513 h 1816"/>
              <a:gd name="T60" fmla="*/ 370594 w 1816"/>
              <a:gd name="T61" fmla="*/ 1712134 h 1816"/>
              <a:gd name="T62" fmla="*/ 304003 w 1816"/>
              <a:gd name="T63" fmla="*/ 1471682 h 1816"/>
              <a:gd name="T64" fmla="*/ 292422 w 1816"/>
              <a:gd name="T65" fmla="*/ 1263097 h 1816"/>
              <a:gd name="T66" fmla="*/ 338746 w 1816"/>
              <a:gd name="T67" fmla="*/ 1011057 h 1816"/>
              <a:gd name="T68" fmla="*/ 440080 w 1816"/>
              <a:gd name="T69" fmla="*/ 785090 h 1816"/>
              <a:gd name="T70" fmla="*/ 590634 w 1816"/>
              <a:gd name="T71" fmla="*/ 590990 h 1816"/>
              <a:gd name="T72" fmla="*/ 784617 w 1816"/>
              <a:gd name="T73" fmla="*/ 440346 h 1816"/>
              <a:gd name="T74" fmla="*/ 1010447 w 1816"/>
              <a:gd name="T75" fmla="*/ 338950 h 1816"/>
              <a:gd name="T76" fmla="*/ 1262335 w 1816"/>
              <a:gd name="T77" fmla="*/ 292598 h 1816"/>
              <a:gd name="T78" fmla="*/ 1467899 w 1816"/>
              <a:gd name="T79" fmla="*/ 304186 h 1816"/>
              <a:gd name="T80" fmla="*/ 1711101 w 1816"/>
              <a:gd name="T81" fmla="*/ 373715 h 1816"/>
              <a:gd name="T82" fmla="*/ 1925351 w 1816"/>
              <a:gd name="T83" fmla="*/ 495389 h 1816"/>
              <a:gd name="T84" fmla="*/ 2101962 w 1816"/>
              <a:gd name="T85" fmla="*/ 663416 h 1816"/>
              <a:gd name="T86" fmla="*/ 2235144 w 1816"/>
              <a:gd name="T87" fmla="*/ 872001 h 1816"/>
              <a:gd name="T88" fmla="*/ 2313316 w 1816"/>
              <a:gd name="T89" fmla="*/ 1109556 h 1816"/>
              <a:gd name="T90" fmla="*/ 2336478 w 1816"/>
              <a:gd name="T91" fmla="*/ 1315244 h 1816"/>
              <a:gd name="T92" fmla="*/ 2304630 w 1816"/>
              <a:gd name="T93" fmla="*/ 1570181 h 1816"/>
              <a:gd name="T94" fmla="*/ 2211982 w 1816"/>
              <a:gd name="T95" fmla="*/ 1801942 h 1816"/>
              <a:gd name="T96" fmla="*/ 2070114 w 1816"/>
              <a:gd name="T97" fmla="*/ 2001835 h 1816"/>
              <a:gd name="T98" fmla="*/ 1884817 w 1816"/>
              <a:gd name="T99" fmla="*/ 2161171 h 1816"/>
              <a:gd name="T100" fmla="*/ 1664777 w 1816"/>
              <a:gd name="T101" fmla="*/ 2274155 h 1816"/>
              <a:gd name="T102" fmla="*/ 1418680 w 1816"/>
              <a:gd name="T103" fmla="*/ 2332095 h 18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816"/>
              <a:gd name="T157" fmla="*/ 0 h 1816"/>
              <a:gd name="T158" fmla="*/ 1816 w 1816"/>
              <a:gd name="T159" fmla="*/ 1816 h 181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8575" cap="flat" cmpd="sng" algn="ctr">
            <a:noFill/>
            <a:prstDash val="solid"/>
            <a:miter lim="800000"/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E9E5D6"/>
              </a:solidFill>
              <a:effectLst/>
              <a:uLnTx/>
              <a:uFillTx/>
              <a:latin typeface="Arial"/>
              <a:ea typeface="华文细黑"/>
            </a:endParaRPr>
          </a:p>
        </p:txBody>
      </p:sp>
      <p:sp>
        <p:nvSpPr>
          <p:cNvPr id="6" name="Oval 676"/>
          <p:cNvSpPr>
            <a:spLocks noChangeArrowheads="1"/>
          </p:cNvSpPr>
          <p:nvPr/>
        </p:nvSpPr>
        <p:spPr bwMode="auto">
          <a:xfrm rot="21275257">
            <a:off x="3668764" y="2495560"/>
            <a:ext cx="2069519" cy="2068301"/>
          </a:xfrm>
          <a:prstGeom prst="ellipse">
            <a:avLst/>
          </a:prstGeom>
          <a:solidFill>
            <a:schemeClr val="accent1"/>
          </a:solidFill>
          <a:ln w="22225" cap="flat" cmpd="sng" algn="ctr">
            <a:noFill/>
            <a:prstDash val="solid"/>
            <a:miter lim="800000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E9E5D6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Oval 677"/>
          <p:cNvSpPr>
            <a:spLocks noChangeArrowheads="1"/>
          </p:cNvSpPr>
          <p:nvPr/>
        </p:nvSpPr>
        <p:spPr bwMode="auto">
          <a:xfrm rot="21275257">
            <a:off x="6209958" y="2478497"/>
            <a:ext cx="1383336" cy="1383336"/>
          </a:xfrm>
          <a:prstGeom prst="ellipse">
            <a:avLst/>
          </a:prstGeom>
          <a:solidFill>
            <a:schemeClr val="accent1"/>
          </a:solidFill>
          <a:ln w="22225" cap="flat" cmpd="sng" algn="ctr">
            <a:noFill/>
            <a:prstDash val="solid"/>
            <a:miter lim="800000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E9E5D6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Freeform 679"/>
          <p:cNvSpPr>
            <a:spLocks noEditPoints="1"/>
          </p:cNvSpPr>
          <p:nvPr/>
        </p:nvSpPr>
        <p:spPr bwMode="auto">
          <a:xfrm rot="21275257">
            <a:off x="7036302" y="3770423"/>
            <a:ext cx="1768477" cy="1769695"/>
          </a:xfrm>
          <a:custGeom>
            <a:avLst/>
            <a:gdLst>
              <a:gd name="T0" fmla="*/ 2163936 w 1816"/>
              <a:gd name="T1" fmla="*/ 1005286 h 1816"/>
              <a:gd name="T2" fmla="*/ 2179157 w 1816"/>
              <a:gd name="T3" fmla="*/ 627035 h 1816"/>
              <a:gd name="T4" fmla="*/ 1968598 w 1816"/>
              <a:gd name="T5" fmla="*/ 538183 h 1816"/>
              <a:gd name="T6" fmla="*/ 1808777 w 1816"/>
              <a:gd name="T7" fmla="*/ 368097 h 1816"/>
              <a:gd name="T8" fmla="*/ 1674323 w 1816"/>
              <a:gd name="T9" fmla="*/ 121853 h 1816"/>
              <a:gd name="T10" fmla="*/ 1352143 w 1816"/>
              <a:gd name="T11" fmla="*/ 147239 h 1816"/>
              <a:gd name="T12" fmla="*/ 1060405 w 1816"/>
              <a:gd name="T13" fmla="*/ 132007 h 1816"/>
              <a:gd name="T14" fmla="*/ 844772 w 1816"/>
              <a:gd name="T15" fmla="*/ 175163 h 1816"/>
              <a:gd name="T16" fmla="*/ 629140 w 1816"/>
              <a:gd name="T17" fmla="*/ 271630 h 1816"/>
              <a:gd name="T18" fmla="*/ 273980 w 1816"/>
              <a:gd name="T19" fmla="*/ 401099 h 1816"/>
              <a:gd name="T20" fmla="*/ 271443 w 1816"/>
              <a:gd name="T21" fmla="*/ 629573 h 1816"/>
              <a:gd name="T22" fmla="*/ 175043 w 1816"/>
              <a:gd name="T23" fmla="*/ 845354 h 1816"/>
              <a:gd name="T24" fmla="*/ 0 w 1816"/>
              <a:gd name="T25" fmla="*/ 1061135 h 1816"/>
              <a:gd name="T26" fmla="*/ 147138 w 1816"/>
              <a:gd name="T27" fmla="*/ 1353075 h 1816"/>
              <a:gd name="T28" fmla="*/ 243538 w 1816"/>
              <a:gd name="T29" fmla="*/ 1624705 h 1816"/>
              <a:gd name="T30" fmla="*/ 365307 w 1816"/>
              <a:gd name="T31" fmla="*/ 1810023 h 1816"/>
              <a:gd name="T32" fmla="*/ 537813 w 1816"/>
              <a:gd name="T33" fmla="*/ 1972493 h 1816"/>
              <a:gd name="T34" fmla="*/ 794035 w 1816"/>
              <a:gd name="T35" fmla="*/ 2251739 h 1816"/>
              <a:gd name="T36" fmla="*/ 1004594 w 1816"/>
              <a:gd name="T37" fmla="*/ 2165427 h 1816"/>
              <a:gd name="T38" fmla="*/ 1240521 w 1816"/>
              <a:gd name="T39" fmla="*/ 2173043 h 1816"/>
              <a:gd name="T40" fmla="*/ 1506891 w 1816"/>
              <a:gd name="T41" fmla="*/ 2251739 h 1816"/>
              <a:gd name="T42" fmla="*/ 1719987 w 1816"/>
              <a:gd name="T43" fmla="*/ 2002956 h 1816"/>
              <a:gd name="T44" fmla="*/ 1935619 w 1816"/>
              <a:gd name="T45" fmla="*/ 1810023 h 1816"/>
              <a:gd name="T46" fmla="*/ 2057388 w 1816"/>
              <a:gd name="T47" fmla="*/ 1624705 h 1816"/>
              <a:gd name="T48" fmla="*/ 2141104 w 1816"/>
              <a:gd name="T49" fmla="*/ 1406385 h 1816"/>
              <a:gd name="T50" fmla="*/ 1151732 w 1816"/>
              <a:gd name="T51" fmla="*/ 2048651 h 1816"/>
              <a:gd name="T52" fmla="*/ 971615 w 1816"/>
              <a:gd name="T53" fmla="*/ 2030881 h 1816"/>
              <a:gd name="T54" fmla="*/ 763593 w 1816"/>
              <a:gd name="T55" fmla="*/ 1959800 h 1816"/>
              <a:gd name="T56" fmla="*/ 580939 w 1816"/>
              <a:gd name="T57" fmla="*/ 1843025 h 1816"/>
              <a:gd name="T58" fmla="*/ 433802 w 1816"/>
              <a:gd name="T59" fmla="*/ 1688170 h 1816"/>
              <a:gd name="T60" fmla="*/ 324717 w 1816"/>
              <a:gd name="T61" fmla="*/ 1500313 h 1816"/>
              <a:gd name="T62" fmla="*/ 266370 w 1816"/>
              <a:gd name="T63" fmla="*/ 1289609 h 1816"/>
              <a:gd name="T64" fmla="*/ 256222 w 1816"/>
              <a:gd name="T65" fmla="*/ 1106830 h 1816"/>
              <a:gd name="T66" fmla="*/ 296812 w 1816"/>
              <a:gd name="T67" fmla="*/ 885972 h 1816"/>
              <a:gd name="T68" fmla="*/ 385602 w 1816"/>
              <a:gd name="T69" fmla="*/ 687961 h 1816"/>
              <a:gd name="T70" fmla="*/ 517518 w 1816"/>
              <a:gd name="T71" fmla="*/ 517875 h 1816"/>
              <a:gd name="T72" fmla="*/ 687487 w 1816"/>
              <a:gd name="T73" fmla="*/ 385867 h 1816"/>
              <a:gd name="T74" fmla="*/ 885362 w 1816"/>
              <a:gd name="T75" fmla="*/ 297016 h 1816"/>
              <a:gd name="T76" fmla="*/ 1106068 w 1816"/>
              <a:gd name="T77" fmla="*/ 256399 h 1816"/>
              <a:gd name="T78" fmla="*/ 1286185 w 1816"/>
              <a:gd name="T79" fmla="*/ 266553 h 1816"/>
              <a:gd name="T80" fmla="*/ 1499280 w 1816"/>
              <a:gd name="T81" fmla="*/ 327480 h 1816"/>
              <a:gd name="T82" fmla="*/ 1687008 w 1816"/>
              <a:gd name="T83" fmla="*/ 434101 h 1816"/>
              <a:gd name="T84" fmla="*/ 1841756 w 1816"/>
              <a:gd name="T85" fmla="*/ 581340 h 1816"/>
              <a:gd name="T86" fmla="*/ 1958451 w 1816"/>
              <a:gd name="T87" fmla="*/ 764119 h 1816"/>
              <a:gd name="T88" fmla="*/ 2026946 w 1816"/>
              <a:gd name="T89" fmla="*/ 972284 h 1816"/>
              <a:gd name="T90" fmla="*/ 2047241 w 1816"/>
              <a:gd name="T91" fmla="*/ 1152525 h 1816"/>
              <a:gd name="T92" fmla="*/ 2019335 w 1816"/>
              <a:gd name="T93" fmla="*/ 1375922 h 1816"/>
              <a:gd name="T94" fmla="*/ 1938156 w 1816"/>
              <a:gd name="T95" fmla="*/ 1579010 h 1816"/>
              <a:gd name="T96" fmla="*/ 1813850 w 1816"/>
              <a:gd name="T97" fmla="*/ 1754174 h 1816"/>
              <a:gd name="T98" fmla="*/ 1651492 w 1816"/>
              <a:gd name="T99" fmla="*/ 1893797 h 1816"/>
              <a:gd name="T100" fmla="*/ 1458691 w 1816"/>
              <a:gd name="T101" fmla="*/ 1992802 h 1816"/>
              <a:gd name="T102" fmla="*/ 1243058 w 1816"/>
              <a:gd name="T103" fmla="*/ 2043574 h 18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816"/>
              <a:gd name="T157" fmla="*/ 0 h 1816"/>
              <a:gd name="T158" fmla="*/ 1816 w 1816"/>
              <a:gd name="T159" fmla="*/ 1816 h 181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8575" cap="flat" cmpd="sng" algn="ctr">
            <a:noFill/>
            <a:prstDash val="solid"/>
            <a:miter lim="800000"/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E9E5D6"/>
              </a:solidFill>
              <a:effectLst/>
              <a:uLnTx/>
              <a:uFillTx/>
              <a:latin typeface="Arial"/>
              <a:ea typeface="华文细黑"/>
            </a:endParaRPr>
          </a:p>
        </p:txBody>
      </p:sp>
      <p:sp>
        <p:nvSpPr>
          <p:cNvPr id="9" name="Oval 680"/>
          <p:cNvSpPr>
            <a:spLocks noChangeArrowheads="1"/>
          </p:cNvSpPr>
          <p:nvPr/>
        </p:nvSpPr>
        <p:spPr bwMode="auto">
          <a:xfrm rot="21275257">
            <a:off x="7314188" y="4049528"/>
            <a:ext cx="1211486" cy="1211486"/>
          </a:xfrm>
          <a:prstGeom prst="ellipse">
            <a:avLst/>
          </a:prstGeom>
          <a:solidFill>
            <a:schemeClr val="accent3"/>
          </a:solidFill>
          <a:ln w="22225" cap="flat" cmpd="sng" algn="ctr">
            <a:noFill/>
            <a:prstDash val="solid"/>
            <a:miter lim="800000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E9E5D6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Arc 681"/>
          <p:cNvSpPr>
            <a:spLocks/>
          </p:cNvSpPr>
          <p:nvPr/>
        </p:nvSpPr>
        <p:spPr bwMode="auto">
          <a:xfrm rot="7501686">
            <a:off x="5844927" y="3718624"/>
            <a:ext cx="1463776" cy="1189547"/>
          </a:xfrm>
          <a:custGeom>
            <a:avLst/>
            <a:gdLst>
              <a:gd name="T0" fmla="*/ 115621791 w 21600"/>
              <a:gd name="T1" fmla="*/ 0 h 15695"/>
              <a:gd name="T2" fmla="*/ 168290462 w 21600"/>
              <a:gd name="T3" fmla="*/ 152955741 h 15695"/>
              <a:gd name="T4" fmla="*/ 0 w 21600"/>
              <a:gd name="T5" fmla="*/ 152955741 h 15695"/>
              <a:gd name="T6" fmla="*/ 0 60000 65536"/>
              <a:gd name="T7" fmla="*/ 0 60000 65536"/>
              <a:gd name="T8" fmla="*/ 0 60000 65536"/>
              <a:gd name="T9" fmla="*/ 0 w 21600"/>
              <a:gd name="T10" fmla="*/ 0 h 15695"/>
              <a:gd name="T11" fmla="*/ 21600 w 21600"/>
              <a:gd name="T12" fmla="*/ 15695 h 156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5695" fill="none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</a:path>
              <a:path w="21600" h="15695" stroke="0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  <a:lnTo>
                  <a:pt x="0" y="15695"/>
                </a:lnTo>
                <a:lnTo>
                  <a:pt x="14840" y="-1"/>
                </a:lnTo>
                <a:close/>
              </a:path>
            </a:pathLst>
          </a:custGeom>
          <a:noFill/>
          <a:ln w="76200">
            <a:solidFill>
              <a:srgbClr val="D4B89F"/>
            </a:solidFill>
            <a:prstDash val="solid"/>
            <a:round/>
            <a:headEnd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46373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华文细黑"/>
            </a:endParaRPr>
          </a:p>
        </p:txBody>
      </p:sp>
      <p:sp>
        <p:nvSpPr>
          <p:cNvPr id="11" name="Arc 683"/>
          <p:cNvSpPr>
            <a:spLocks/>
          </p:cNvSpPr>
          <p:nvPr/>
        </p:nvSpPr>
        <p:spPr bwMode="auto">
          <a:xfrm rot="256945">
            <a:off x="8053999" y="3054989"/>
            <a:ext cx="476550" cy="689840"/>
          </a:xfrm>
          <a:custGeom>
            <a:avLst/>
            <a:gdLst>
              <a:gd name="T0" fmla="*/ 2673113 w 21600"/>
              <a:gd name="T1" fmla="*/ 0 h 31203"/>
              <a:gd name="T2" fmla="*/ 15875916 w 21600"/>
              <a:gd name="T3" fmla="*/ 25874024 h 31203"/>
              <a:gd name="T4" fmla="*/ 0 w 21600"/>
              <a:gd name="T5" fmla="*/ 17708743 h 31203"/>
              <a:gd name="T6" fmla="*/ 0 60000 65536"/>
              <a:gd name="T7" fmla="*/ 0 60000 65536"/>
              <a:gd name="T8" fmla="*/ 0 60000 65536"/>
              <a:gd name="T9" fmla="*/ 0 w 21600"/>
              <a:gd name="T10" fmla="*/ 0 h 31203"/>
              <a:gd name="T11" fmla="*/ 21600 w 21600"/>
              <a:gd name="T12" fmla="*/ 31203 h 312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1203" fill="none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cubicBezTo>
                  <a:pt x="21600" y="24780"/>
                  <a:pt x="20785" y="28155"/>
                  <a:pt x="19224" y="31202"/>
                </a:cubicBezTo>
              </a:path>
              <a:path w="21600" h="31203" stroke="0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cubicBezTo>
                  <a:pt x="21600" y="24780"/>
                  <a:pt x="20785" y="28155"/>
                  <a:pt x="19224" y="31202"/>
                </a:cubicBezTo>
                <a:lnTo>
                  <a:pt x="0" y="21356"/>
                </a:lnTo>
                <a:lnTo>
                  <a:pt x="3237" y="-1"/>
                </a:lnTo>
                <a:close/>
              </a:path>
            </a:pathLst>
          </a:custGeom>
          <a:noFill/>
          <a:ln w="76200">
            <a:solidFill>
              <a:srgbClr val="664537"/>
            </a:solidFill>
            <a:prstDash val="solid"/>
            <a:round/>
            <a:headEnd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46373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华文细黑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873082" y="3038159"/>
            <a:ext cx="1582547" cy="853798"/>
            <a:chOff x="6780213" y="3556000"/>
            <a:chExt cx="582613" cy="314325"/>
          </a:xfrm>
          <a:solidFill>
            <a:srgbClr val="E9E5D6"/>
          </a:solidFill>
        </p:grpSpPr>
        <p:sp>
          <p:nvSpPr>
            <p:cNvPr id="32" name="Freeform 4021"/>
            <p:cNvSpPr>
              <a:spLocks noEditPoints="1"/>
            </p:cNvSpPr>
            <p:nvPr/>
          </p:nvSpPr>
          <p:spPr bwMode="auto">
            <a:xfrm>
              <a:off x="6826251" y="3781425"/>
              <a:ext cx="93663" cy="88900"/>
            </a:xfrm>
            <a:custGeom>
              <a:avLst/>
              <a:gdLst>
                <a:gd name="T0" fmla="*/ 0 w 25"/>
                <a:gd name="T1" fmla="*/ 12 h 24"/>
                <a:gd name="T2" fmla="*/ 12 w 25"/>
                <a:gd name="T3" fmla="*/ 24 h 24"/>
                <a:gd name="T4" fmla="*/ 25 w 25"/>
                <a:gd name="T5" fmla="*/ 12 h 24"/>
                <a:gd name="T6" fmla="*/ 12 w 25"/>
                <a:gd name="T7" fmla="*/ 0 h 24"/>
                <a:gd name="T8" fmla="*/ 0 w 25"/>
                <a:gd name="T9" fmla="*/ 12 h 24"/>
                <a:gd name="T10" fmla="*/ 9 w 25"/>
                <a:gd name="T11" fmla="*/ 12 h 24"/>
                <a:gd name="T12" fmla="*/ 12 w 25"/>
                <a:gd name="T13" fmla="*/ 9 h 24"/>
                <a:gd name="T14" fmla="*/ 16 w 25"/>
                <a:gd name="T15" fmla="*/ 12 h 24"/>
                <a:gd name="T16" fmla="*/ 12 w 25"/>
                <a:gd name="T17" fmla="*/ 16 h 24"/>
                <a:gd name="T18" fmla="*/ 9 w 25"/>
                <a:gd name="T1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0" y="12"/>
                  </a:move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lose/>
                  <a:moveTo>
                    <a:pt x="9" y="12"/>
                  </a:moveTo>
                  <a:cubicBezTo>
                    <a:pt x="9" y="10"/>
                    <a:pt x="10" y="9"/>
                    <a:pt x="12" y="9"/>
                  </a:cubicBezTo>
                  <a:cubicBezTo>
                    <a:pt x="14" y="9"/>
                    <a:pt x="16" y="10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ubicBezTo>
                    <a:pt x="10" y="16"/>
                    <a:pt x="9" y="14"/>
                    <a:pt x="9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63730"/>
                </a:solidFill>
                <a:effectLst/>
                <a:uLnTx/>
                <a:uFillTx/>
                <a:latin typeface="Arial"/>
                <a:ea typeface="华文细黑"/>
              </a:endParaRPr>
            </a:p>
          </p:txBody>
        </p:sp>
        <p:sp>
          <p:nvSpPr>
            <p:cNvPr id="33" name="Freeform 4022"/>
            <p:cNvSpPr>
              <a:spLocks noEditPoints="1"/>
            </p:cNvSpPr>
            <p:nvPr/>
          </p:nvSpPr>
          <p:spPr bwMode="auto">
            <a:xfrm>
              <a:off x="6780213" y="3627438"/>
              <a:ext cx="398463" cy="195262"/>
            </a:xfrm>
            <a:custGeom>
              <a:avLst/>
              <a:gdLst>
                <a:gd name="T0" fmla="*/ 5 w 106"/>
                <a:gd name="T1" fmla="*/ 47 h 52"/>
                <a:gd name="T2" fmla="*/ 9 w 106"/>
                <a:gd name="T3" fmla="*/ 50 h 52"/>
                <a:gd name="T4" fmla="*/ 25 w 106"/>
                <a:gd name="T5" fmla="*/ 37 h 52"/>
                <a:gd name="T6" fmla="*/ 40 w 106"/>
                <a:gd name="T7" fmla="*/ 50 h 52"/>
                <a:gd name="T8" fmla="*/ 69 w 106"/>
                <a:gd name="T9" fmla="*/ 50 h 52"/>
                <a:gd name="T10" fmla="*/ 84 w 106"/>
                <a:gd name="T11" fmla="*/ 37 h 52"/>
                <a:gd name="T12" fmla="*/ 100 w 106"/>
                <a:gd name="T13" fmla="*/ 51 h 52"/>
                <a:gd name="T14" fmla="*/ 106 w 106"/>
                <a:gd name="T15" fmla="*/ 45 h 52"/>
                <a:gd name="T16" fmla="*/ 83 w 106"/>
                <a:gd name="T17" fmla="*/ 7 h 52"/>
                <a:gd name="T18" fmla="*/ 32 w 106"/>
                <a:gd name="T19" fmla="*/ 21 h 52"/>
                <a:gd name="T20" fmla="*/ 5 w 106"/>
                <a:gd name="T21" fmla="*/ 47 h 52"/>
                <a:gd name="T22" fmla="*/ 72 w 106"/>
                <a:gd name="T23" fmla="*/ 22 h 52"/>
                <a:gd name="T24" fmla="*/ 72 w 106"/>
                <a:gd name="T25" fmla="*/ 9 h 52"/>
                <a:gd name="T26" fmla="*/ 96 w 106"/>
                <a:gd name="T27" fmla="*/ 22 h 52"/>
                <a:gd name="T28" fmla="*/ 72 w 106"/>
                <a:gd name="T29" fmla="*/ 22 h 52"/>
                <a:gd name="T30" fmla="*/ 40 w 106"/>
                <a:gd name="T31" fmla="*/ 22 h 52"/>
                <a:gd name="T32" fmla="*/ 62 w 106"/>
                <a:gd name="T33" fmla="*/ 9 h 52"/>
                <a:gd name="T34" fmla="*/ 68 w 106"/>
                <a:gd name="T35" fmla="*/ 9 h 52"/>
                <a:gd name="T36" fmla="*/ 68 w 106"/>
                <a:gd name="T37" fmla="*/ 22 h 52"/>
                <a:gd name="T38" fmla="*/ 40 w 106"/>
                <a:gd name="T39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6" h="52">
                  <a:moveTo>
                    <a:pt x="5" y="47"/>
                  </a:moveTo>
                  <a:cubicBezTo>
                    <a:pt x="5" y="48"/>
                    <a:pt x="5" y="50"/>
                    <a:pt x="9" y="50"/>
                  </a:cubicBezTo>
                  <a:cubicBezTo>
                    <a:pt x="10" y="43"/>
                    <a:pt x="17" y="37"/>
                    <a:pt x="25" y="37"/>
                  </a:cubicBezTo>
                  <a:cubicBezTo>
                    <a:pt x="32" y="37"/>
                    <a:pt x="39" y="43"/>
                    <a:pt x="40" y="50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70" y="43"/>
                    <a:pt x="76" y="37"/>
                    <a:pt x="84" y="37"/>
                  </a:cubicBezTo>
                  <a:cubicBezTo>
                    <a:pt x="92" y="37"/>
                    <a:pt x="99" y="43"/>
                    <a:pt x="100" y="51"/>
                  </a:cubicBezTo>
                  <a:cubicBezTo>
                    <a:pt x="102" y="51"/>
                    <a:pt x="106" y="52"/>
                    <a:pt x="106" y="45"/>
                  </a:cubicBezTo>
                  <a:cubicBezTo>
                    <a:pt x="106" y="37"/>
                    <a:pt x="106" y="13"/>
                    <a:pt x="83" y="7"/>
                  </a:cubicBezTo>
                  <a:cubicBezTo>
                    <a:pt x="60" y="0"/>
                    <a:pt x="41" y="6"/>
                    <a:pt x="32" y="21"/>
                  </a:cubicBezTo>
                  <a:cubicBezTo>
                    <a:pt x="32" y="21"/>
                    <a:pt x="0" y="26"/>
                    <a:pt x="5" y="47"/>
                  </a:cubicBezTo>
                  <a:close/>
                  <a:moveTo>
                    <a:pt x="72" y="22"/>
                  </a:moveTo>
                  <a:cubicBezTo>
                    <a:pt x="72" y="9"/>
                    <a:pt x="72" y="9"/>
                    <a:pt x="72" y="9"/>
                  </a:cubicBezTo>
                  <a:cubicBezTo>
                    <a:pt x="83" y="10"/>
                    <a:pt x="92" y="14"/>
                    <a:pt x="96" y="22"/>
                  </a:cubicBezTo>
                  <a:lnTo>
                    <a:pt x="72" y="22"/>
                  </a:lnTo>
                  <a:close/>
                  <a:moveTo>
                    <a:pt x="40" y="22"/>
                  </a:moveTo>
                  <a:cubicBezTo>
                    <a:pt x="40" y="22"/>
                    <a:pt x="45" y="9"/>
                    <a:pt x="62" y="9"/>
                  </a:cubicBezTo>
                  <a:cubicBezTo>
                    <a:pt x="64" y="9"/>
                    <a:pt x="66" y="9"/>
                    <a:pt x="68" y="9"/>
                  </a:cubicBezTo>
                  <a:cubicBezTo>
                    <a:pt x="68" y="22"/>
                    <a:pt x="68" y="22"/>
                    <a:pt x="68" y="22"/>
                  </a:cubicBezTo>
                  <a:lnTo>
                    <a:pt x="4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63730"/>
                </a:solidFill>
                <a:effectLst/>
                <a:uLnTx/>
                <a:uFillTx/>
                <a:latin typeface="Arial"/>
                <a:ea typeface="华文细黑"/>
              </a:endParaRPr>
            </a:p>
          </p:txBody>
        </p:sp>
        <p:sp>
          <p:nvSpPr>
            <p:cNvPr id="34" name="Freeform 4023"/>
            <p:cNvSpPr>
              <a:spLocks/>
            </p:cNvSpPr>
            <p:nvPr/>
          </p:nvSpPr>
          <p:spPr bwMode="auto">
            <a:xfrm>
              <a:off x="7159626" y="3668713"/>
              <a:ext cx="176213" cy="107950"/>
            </a:xfrm>
            <a:custGeom>
              <a:avLst/>
              <a:gdLst>
                <a:gd name="T0" fmla="*/ 2 w 47"/>
                <a:gd name="T1" fmla="*/ 29 h 29"/>
                <a:gd name="T2" fmla="*/ 4 w 47"/>
                <a:gd name="T3" fmla="*/ 27 h 29"/>
                <a:gd name="T4" fmla="*/ 25 w 47"/>
                <a:gd name="T5" fmla="*/ 20 h 29"/>
                <a:gd name="T6" fmla="*/ 42 w 47"/>
                <a:gd name="T7" fmla="*/ 19 h 29"/>
                <a:gd name="T8" fmla="*/ 47 w 47"/>
                <a:gd name="T9" fmla="*/ 2 h 29"/>
                <a:gd name="T10" fmla="*/ 45 w 47"/>
                <a:gd name="T11" fmla="*/ 0 h 29"/>
                <a:gd name="T12" fmla="*/ 43 w 47"/>
                <a:gd name="T13" fmla="*/ 2 h 29"/>
                <a:gd name="T14" fmla="*/ 40 w 47"/>
                <a:gd name="T15" fmla="*/ 16 h 29"/>
                <a:gd name="T16" fmla="*/ 26 w 47"/>
                <a:gd name="T17" fmla="*/ 16 h 29"/>
                <a:gd name="T18" fmla="*/ 0 w 47"/>
                <a:gd name="T19" fmla="*/ 26 h 29"/>
                <a:gd name="T20" fmla="*/ 1 w 47"/>
                <a:gd name="T21" fmla="*/ 29 h 29"/>
                <a:gd name="T22" fmla="*/ 2 w 47"/>
                <a:gd name="T2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9">
                  <a:moveTo>
                    <a:pt x="2" y="29"/>
                  </a:moveTo>
                  <a:cubicBezTo>
                    <a:pt x="2" y="29"/>
                    <a:pt x="3" y="28"/>
                    <a:pt x="4" y="27"/>
                  </a:cubicBezTo>
                  <a:cubicBezTo>
                    <a:pt x="7" y="16"/>
                    <a:pt x="16" y="18"/>
                    <a:pt x="25" y="20"/>
                  </a:cubicBezTo>
                  <a:cubicBezTo>
                    <a:pt x="31" y="21"/>
                    <a:pt x="38" y="23"/>
                    <a:pt x="42" y="19"/>
                  </a:cubicBezTo>
                  <a:cubicBezTo>
                    <a:pt x="46" y="16"/>
                    <a:pt x="47" y="11"/>
                    <a:pt x="47" y="2"/>
                  </a:cubicBezTo>
                  <a:cubicBezTo>
                    <a:pt x="47" y="1"/>
                    <a:pt x="46" y="0"/>
                    <a:pt x="45" y="0"/>
                  </a:cubicBezTo>
                  <a:cubicBezTo>
                    <a:pt x="44" y="0"/>
                    <a:pt x="43" y="1"/>
                    <a:pt x="43" y="2"/>
                  </a:cubicBezTo>
                  <a:cubicBezTo>
                    <a:pt x="43" y="9"/>
                    <a:pt x="42" y="14"/>
                    <a:pt x="40" y="16"/>
                  </a:cubicBezTo>
                  <a:cubicBezTo>
                    <a:pt x="37" y="18"/>
                    <a:pt x="31" y="17"/>
                    <a:pt x="26" y="16"/>
                  </a:cubicBezTo>
                  <a:cubicBezTo>
                    <a:pt x="16" y="14"/>
                    <a:pt x="5" y="12"/>
                    <a:pt x="0" y="26"/>
                  </a:cubicBezTo>
                  <a:cubicBezTo>
                    <a:pt x="0" y="27"/>
                    <a:pt x="0" y="28"/>
                    <a:pt x="1" y="29"/>
                  </a:cubicBezTo>
                  <a:cubicBezTo>
                    <a:pt x="1" y="29"/>
                    <a:pt x="1" y="29"/>
                    <a:pt x="2" y="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63730"/>
                </a:solidFill>
                <a:effectLst/>
                <a:uLnTx/>
                <a:uFillTx/>
                <a:latin typeface="Arial"/>
                <a:ea typeface="华文细黑"/>
              </a:endParaRPr>
            </a:p>
          </p:txBody>
        </p:sp>
        <p:sp>
          <p:nvSpPr>
            <p:cNvPr id="35" name="Freeform 4024"/>
            <p:cNvSpPr>
              <a:spLocks/>
            </p:cNvSpPr>
            <p:nvPr/>
          </p:nvSpPr>
          <p:spPr bwMode="auto">
            <a:xfrm>
              <a:off x="7283451" y="3556000"/>
              <a:ext cx="79375" cy="131762"/>
            </a:xfrm>
            <a:custGeom>
              <a:avLst/>
              <a:gdLst>
                <a:gd name="T0" fmla="*/ 5 w 21"/>
                <a:gd name="T1" fmla="*/ 2 h 35"/>
                <a:gd name="T2" fmla="*/ 6 w 21"/>
                <a:gd name="T3" fmla="*/ 10 h 35"/>
                <a:gd name="T4" fmla="*/ 9 w 21"/>
                <a:gd name="T5" fmla="*/ 10 h 35"/>
                <a:gd name="T6" fmla="*/ 11 w 21"/>
                <a:gd name="T7" fmla="*/ 10 h 35"/>
                <a:gd name="T8" fmla="*/ 15 w 21"/>
                <a:gd name="T9" fmla="*/ 9 h 35"/>
                <a:gd name="T10" fmla="*/ 15 w 21"/>
                <a:gd name="T11" fmla="*/ 1 h 35"/>
                <a:gd name="T12" fmla="*/ 16 w 21"/>
                <a:gd name="T13" fmla="*/ 0 h 35"/>
                <a:gd name="T14" fmla="*/ 17 w 21"/>
                <a:gd name="T15" fmla="*/ 1 h 35"/>
                <a:gd name="T16" fmla="*/ 18 w 21"/>
                <a:gd name="T17" fmla="*/ 9 h 35"/>
                <a:gd name="T18" fmla="*/ 21 w 21"/>
                <a:gd name="T19" fmla="*/ 9 h 35"/>
                <a:gd name="T20" fmla="*/ 21 w 21"/>
                <a:gd name="T21" fmla="*/ 17 h 35"/>
                <a:gd name="T22" fmla="*/ 16 w 21"/>
                <a:gd name="T23" fmla="*/ 24 h 35"/>
                <a:gd name="T24" fmla="*/ 15 w 21"/>
                <a:gd name="T25" fmla="*/ 33 h 35"/>
                <a:gd name="T26" fmla="*/ 10 w 21"/>
                <a:gd name="T27" fmla="*/ 34 h 35"/>
                <a:gd name="T28" fmla="*/ 6 w 21"/>
                <a:gd name="T29" fmla="*/ 24 h 35"/>
                <a:gd name="T30" fmla="*/ 1 w 21"/>
                <a:gd name="T31" fmla="*/ 18 h 35"/>
                <a:gd name="T32" fmla="*/ 0 w 21"/>
                <a:gd name="T33" fmla="*/ 10 h 35"/>
                <a:gd name="T34" fmla="*/ 3 w 21"/>
                <a:gd name="T35" fmla="*/ 10 h 35"/>
                <a:gd name="T36" fmla="*/ 2 w 21"/>
                <a:gd name="T37" fmla="*/ 2 h 35"/>
                <a:gd name="T38" fmla="*/ 4 w 21"/>
                <a:gd name="T39" fmla="*/ 1 h 35"/>
                <a:gd name="T40" fmla="*/ 5 w 21"/>
                <a:gd name="T4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35">
                  <a:moveTo>
                    <a:pt x="5" y="2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17" y="0"/>
                    <a:pt x="17" y="0"/>
                    <a:pt x="17" y="1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15"/>
                    <a:pt x="21" y="17"/>
                  </a:cubicBezTo>
                  <a:cubicBezTo>
                    <a:pt x="21" y="19"/>
                    <a:pt x="20" y="21"/>
                    <a:pt x="16" y="24"/>
                  </a:cubicBezTo>
                  <a:cubicBezTo>
                    <a:pt x="16" y="25"/>
                    <a:pt x="16" y="32"/>
                    <a:pt x="15" y="33"/>
                  </a:cubicBezTo>
                  <a:cubicBezTo>
                    <a:pt x="13" y="35"/>
                    <a:pt x="11" y="35"/>
                    <a:pt x="10" y="34"/>
                  </a:cubicBezTo>
                  <a:cubicBezTo>
                    <a:pt x="7" y="32"/>
                    <a:pt x="6" y="24"/>
                    <a:pt x="6" y="24"/>
                  </a:cubicBezTo>
                  <a:cubicBezTo>
                    <a:pt x="3" y="22"/>
                    <a:pt x="2" y="21"/>
                    <a:pt x="1" y="18"/>
                  </a:cubicBezTo>
                  <a:cubicBezTo>
                    <a:pt x="0" y="16"/>
                    <a:pt x="0" y="10"/>
                    <a:pt x="0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4" y="1"/>
                    <a:pt x="5" y="1"/>
                    <a:pt x="5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63730"/>
                </a:solidFill>
                <a:effectLst/>
                <a:uLnTx/>
                <a:uFillTx/>
                <a:latin typeface="Arial"/>
                <a:ea typeface="华文细黑"/>
              </a:endParaRPr>
            </a:p>
          </p:txBody>
        </p:sp>
        <p:sp>
          <p:nvSpPr>
            <p:cNvPr id="36" name="Freeform 4025"/>
            <p:cNvSpPr>
              <a:spLocks noEditPoints="1"/>
            </p:cNvSpPr>
            <p:nvPr/>
          </p:nvSpPr>
          <p:spPr bwMode="auto">
            <a:xfrm>
              <a:off x="7050088" y="3781425"/>
              <a:ext cx="95250" cy="88900"/>
            </a:xfrm>
            <a:custGeom>
              <a:avLst/>
              <a:gdLst>
                <a:gd name="T0" fmla="*/ 0 w 25"/>
                <a:gd name="T1" fmla="*/ 12 h 24"/>
                <a:gd name="T2" fmla="*/ 12 w 25"/>
                <a:gd name="T3" fmla="*/ 24 h 24"/>
                <a:gd name="T4" fmla="*/ 25 w 25"/>
                <a:gd name="T5" fmla="*/ 12 h 24"/>
                <a:gd name="T6" fmla="*/ 12 w 25"/>
                <a:gd name="T7" fmla="*/ 0 h 24"/>
                <a:gd name="T8" fmla="*/ 0 w 25"/>
                <a:gd name="T9" fmla="*/ 12 h 24"/>
                <a:gd name="T10" fmla="*/ 9 w 25"/>
                <a:gd name="T11" fmla="*/ 12 h 24"/>
                <a:gd name="T12" fmla="*/ 12 w 25"/>
                <a:gd name="T13" fmla="*/ 9 h 24"/>
                <a:gd name="T14" fmla="*/ 16 w 25"/>
                <a:gd name="T15" fmla="*/ 12 h 24"/>
                <a:gd name="T16" fmla="*/ 12 w 25"/>
                <a:gd name="T17" fmla="*/ 16 h 24"/>
                <a:gd name="T18" fmla="*/ 9 w 25"/>
                <a:gd name="T1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0" y="12"/>
                  </a:move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lose/>
                  <a:moveTo>
                    <a:pt x="9" y="12"/>
                  </a:moveTo>
                  <a:cubicBezTo>
                    <a:pt x="9" y="10"/>
                    <a:pt x="10" y="9"/>
                    <a:pt x="12" y="9"/>
                  </a:cubicBezTo>
                  <a:cubicBezTo>
                    <a:pt x="14" y="9"/>
                    <a:pt x="16" y="10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ubicBezTo>
                    <a:pt x="10" y="16"/>
                    <a:pt x="9" y="14"/>
                    <a:pt x="9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63730"/>
                </a:solidFill>
                <a:effectLst/>
                <a:uLnTx/>
                <a:uFillTx/>
                <a:latin typeface="Arial"/>
                <a:ea typeface="华文细黑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566184" y="4424585"/>
            <a:ext cx="748075" cy="435836"/>
            <a:chOff x="6983413" y="2925763"/>
            <a:chExt cx="547688" cy="319088"/>
          </a:xfrm>
          <a:solidFill>
            <a:srgbClr val="E9E5D6"/>
          </a:solidFill>
        </p:grpSpPr>
        <p:sp>
          <p:nvSpPr>
            <p:cNvPr id="24" name="Freeform 3843"/>
            <p:cNvSpPr>
              <a:spLocks/>
            </p:cNvSpPr>
            <p:nvPr/>
          </p:nvSpPr>
          <p:spPr bwMode="auto">
            <a:xfrm>
              <a:off x="7286626" y="2959101"/>
              <a:ext cx="104775" cy="150813"/>
            </a:xfrm>
            <a:custGeom>
              <a:avLst/>
              <a:gdLst>
                <a:gd name="T0" fmla="*/ 4 w 28"/>
                <a:gd name="T1" fmla="*/ 40 h 40"/>
                <a:gd name="T2" fmla="*/ 2 w 28"/>
                <a:gd name="T3" fmla="*/ 40 h 40"/>
                <a:gd name="T4" fmla="*/ 1 w 28"/>
                <a:gd name="T5" fmla="*/ 35 h 40"/>
                <a:gd name="T6" fmla="*/ 21 w 28"/>
                <a:gd name="T7" fmla="*/ 2 h 40"/>
                <a:gd name="T8" fmla="*/ 26 w 28"/>
                <a:gd name="T9" fmla="*/ 1 h 40"/>
                <a:gd name="T10" fmla="*/ 27 w 28"/>
                <a:gd name="T11" fmla="*/ 5 h 40"/>
                <a:gd name="T12" fmla="*/ 7 w 28"/>
                <a:gd name="T13" fmla="*/ 39 h 40"/>
                <a:gd name="T14" fmla="*/ 4 w 28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40">
                  <a:moveTo>
                    <a:pt x="4" y="40"/>
                  </a:moveTo>
                  <a:cubicBezTo>
                    <a:pt x="4" y="40"/>
                    <a:pt x="3" y="40"/>
                    <a:pt x="2" y="40"/>
                  </a:cubicBezTo>
                  <a:cubicBezTo>
                    <a:pt x="1" y="39"/>
                    <a:pt x="0" y="37"/>
                    <a:pt x="1" y="35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0"/>
                    <a:pt x="24" y="0"/>
                    <a:pt x="26" y="1"/>
                  </a:cubicBezTo>
                  <a:cubicBezTo>
                    <a:pt x="28" y="2"/>
                    <a:pt x="28" y="4"/>
                    <a:pt x="27" y="5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63730"/>
                </a:solidFill>
                <a:effectLst/>
                <a:uLnTx/>
                <a:uFillTx/>
                <a:latin typeface="Arial"/>
                <a:ea typeface="华文细黑"/>
              </a:endParaRPr>
            </a:p>
          </p:txBody>
        </p:sp>
        <p:sp>
          <p:nvSpPr>
            <p:cNvPr id="25" name="Freeform 3844"/>
            <p:cNvSpPr>
              <a:spLocks/>
            </p:cNvSpPr>
            <p:nvPr/>
          </p:nvSpPr>
          <p:spPr bwMode="auto">
            <a:xfrm>
              <a:off x="7316788" y="2952751"/>
              <a:ext cx="109538" cy="25400"/>
            </a:xfrm>
            <a:custGeom>
              <a:avLst/>
              <a:gdLst>
                <a:gd name="T0" fmla="*/ 26 w 29"/>
                <a:gd name="T1" fmla="*/ 7 h 7"/>
                <a:gd name="T2" fmla="*/ 4 w 29"/>
                <a:gd name="T3" fmla="*/ 7 h 7"/>
                <a:gd name="T4" fmla="*/ 0 w 29"/>
                <a:gd name="T5" fmla="*/ 4 h 7"/>
                <a:gd name="T6" fmla="*/ 4 w 29"/>
                <a:gd name="T7" fmla="*/ 0 h 7"/>
                <a:gd name="T8" fmla="*/ 26 w 29"/>
                <a:gd name="T9" fmla="*/ 0 h 7"/>
                <a:gd name="T10" fmla="*/ 29 w 29"/>
                <a:gd name="T11" fmla="*/ 4 h 7"/>
                <a:gd name="T12" fmla="*/ 26 w 2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7">
                  <a:moveTo>
                    <a:pt x="26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8" y="0"/>
                    <a:pt x="29" y="2"/>
                    <a:pt x="29" y="4"/>
                  </a:cubicBezTo>
                  <a:cubicBezTo>
                    <a:pt x="29" y="5"/>
                    <a:pt x="28" y="7"/>
                    <a:pt x="26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63730"/>
                </a:solidFill>
                <a:effectLst/>
                <a:uLnTx/>
                <a:uFillTx/>
                <a:latin typeface="Arial"/>
                <a:ea typeface="华文细黑"/>
              </a:endParaRPr>
            </a:p>
          </p:txBody>
        </p:sp>
        <p:sp>
          <p:nvSpPr>
            <p:cNvPr id="26" name="Freeform 3845"/>
            <p:cNvSpPr>
              <a:spLocks/>
            </p:cNvSpPr>
            <p:nvPr/>
          </p:nvSpPr>
          <p:spPr bwMode="auto">
            <a:xfrm>
              <a:off x="7129463" y="2925763"/>
              <a:ext cx="101600" cy="90488"/>
            </a:xfrm>
            <a:custGeom>
              <a:avLst/>
              <a:gdLst>
                <a:gd name="T0" fmla="*/ 10 w 27"/>
                <a:gd name="T1" fmla="*/ 24 h 24"/>
                <a:gd name="T2" fmla="*/ 7 w 27"/>
                <a:gd name="T3" fmla="*/ 22 h 24"/>
                <a:gd name="T4" fmla="*/ 1 w 27"/>
                <a:gd name="T5" fmla="*/ 9 h 24"/>
                <a:gd name="T6" fmla="*/ 1 w 27"/>
                <a:gd name="T7" fmla="*/ 6 h 24"/>
                <a:gd name="T8" fmla="*/ 3 w 27"/>
                <a:gd name="T9" fmla="*/ 4 h 24"/>
                <a:gd name="T10" fmla="*/ 22 w 27"/>
                <a:gd name="T11" fmla="*/ 1 h 24"/>
                <a:gd name="T12" fmla="*/ 26 w 27"/>
                <a:gd name="T13" fmla="*/ 3 h 24"/>
                <a:gd name="T14" fmla="*/ 24 w 27"/>
                <a:gd name="T15" fmla="*/ 7 h 24"/>
                <a:gd name="T16" fmla="*/ 9 w 27"/>
                <a:gd name="T17" fmla="*/ 10 h 24"/>
                <a:gd name="T18" fmla="*/ 13 w 27"/>
                <a:gd name="T19" fmla="*/ 19 h 24"/>
                <a:gd name="T20" fmla="*/ 11 w 27"/>
                <a:gd name="T21" fmla="*/ 23 h 24"/>
                <a:gd name="T22" fmla="*/ 10 w 27"/>
                <a:gd name="T2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24">
                  <a:moveTo>
                    <a:pt x="10" y="24"/>
                  </a:moveTo>
                  <a:cubicBezTo>
                    <a:pt x="8" y="24"/>
                    <a:pt x="7" y="23"/>
                    <a:pt x="7" y="22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" y="5"/>
                    <a:pt x="2" y="5"/>
                    <a:pt x="3" y="4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4" y="0"/>
                    <a:pt x="26" y="1"/>
                    <a:pt x="26" y="3"/>
                  </a:cubicBezTo>
                  <a:cubicBezTo>
                    <a:pt x="27" y="5"/>
                    <a:pt x="26" y="7"/>
                    <a:pt x="24" y="7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0"/>
                    <a:pt x="13" y="22"/>
                    <a:pt x="11" y="23"/>
                  </a:cubicBezTo>
                  <a:cubicBezTo>
                    <a:pt x="11" y="23"/>
                    <a:pt x="10" y="24"/>
                    <a:pt x="10" y="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63730"/>
                </a:solidFill>
                <a:effectLst/>
                <a:uLnTx/>
                <a:uFillTx/>
                <a:latin typeface="Arial"/>
                <a:ea typeface="华文细黑"/>
              </a:endParaRPr>
            </a:p>
          </p:txBody>
        </p:sp>
        <p:sp>
          <p:nvSpPr>
            <p:cNvPr id="27" name="Freeform 3846"/>
            <p:cNvSpPr>
              <a:spLocks noEditPoints="1"/>
            </p:cNvSpPr>
            <p:nvPr/>
          </p:nvSpPr>
          <p:spPr bwMode="auto">
            <a:xfrm>
              <a:off x="7339013" y="3052763"/>
              <a:ext cx="192088" cy="192088"/>
            </a:xfrm>
            <a:custGeom>
              <a:avLst/>
              <a:gdLst>
                <a:gd name="T0" fmla="*/ 26 w 51"/>
                <a:gd name="T1" fmla="*/ 51 h 51"/>
                <a:gd name="T2" fmla="*/ 0 w 51"/>
                <a:gd name="T3" fmla="*/ 26 h 51"/>
                <a:gd name="T4" fmla="*/ 26 w 51"/>
                <a:gd name="T5" fmla="*/ 0 h 51"/>
                <a:gd name="T6" fmla="*/ 51 w 51"/>
                <a:gd name="T7" fmla="*/ 26 h 51"/>
                <a:gd name="T8" fmla="*/ 26 w 51"/>
                <a:gd name="T9" fmla="*/ 51 h 51"/>
                <a:gd name="T10" fmla="*/ 26 w 51"/>
                <a:gd name="T11" fmla="*/ 7 h 51"/>
                <a:gd name="T12" fmla="*/ 7 w 51"/>
                <a:gd name="T13" fmla="*/ 26 h 51"/>
                <a:gd name="T14" fmla="*/ 26 w 51"/>
                <a:gd name="T15" fmla="*/ 44 h 51"/>
                <a:gd name="T16" fmla="*/ 44 w 51"/>
                <a:gd name="T17" fmla="*/ 26 h 51"/>
                <a:gd name="T18" fmla="*/ 26 w 51"/>
                <a:gd name="T19" fmla="*/ 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1">
                  <a:moveTo>
                    <a:pt x="26" y="51"/>
                  </a:moveTo>
                  <a:cubicBezTo>
                    <a:pt x="12" y="51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1" y="12"/>
                    <a:pt x="51" y="26"/>
                  </a:cubicBezTo>
                  <a:cubicBezTo>
                    <a:pt x="51" y="40"/>
                    <a:pt x="40" y="51"/>
                    <a:pt x="26" y="51"/>
                  </a:cubicBezTo>
                  <a:close/>
                  <a:moveTo>
                    <a:pt x="26" y="7"/>
                  </a:moveTo>
                  <a:cubicBezTo>
                    <a:pt x="15" y="7"/>
                    <a:pt x="7" y="15"/>
                    <a:pt x="7" y="26"/>
                  </a:cubicBezTo>
                  <a:cubicBezTo>
                    <a:pt x="7" y="36"/>
                    <a:pt x="15" y="44"/>
                    <a:pt x="26" y="44"/>
                  </a:cubicBezTo>
                  <a:cubicBezTo>
                    <a:pt x="36" y="44"/>
                    <a:pt x="44" y="36"/>
                    <a:pt x="44" y="26"/>
                  </a:cubicBezTo>
                  <a:cubicBezTo>
                    <a:pt x="44" y="15"/>
                    <a:pt x="36" y="7"/>
                    <a:pt x="26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63730"/>
                </a:solidFill>
                <a:effectLst/>
                <a:uLnTx/>
                <a:uFillTx/>
                <a:latin typeface="Arial"/>
                <a:ea typeface="华文细黑"/>
              </a:endParaRPr>
            </a:p>
          </p:txBody>
        </p:sp>
        <p:sp>
          <p:nvSpPr>
            <p:cNvPr id="28" name="Freeform 3847"/>
            <p:cNvSpPr>
              <a:spLocks noEditPoints="1"/>
            </p:cNvSpPr>
            <p:nvPr/>
          </p:nvSpPr>
          <p:spPr bwMode="auto">
            <a:xfrm>
              <a:off x="6983413" y="3052763"/>
              <a:ext cx="190500" cy="192088"/>
            </a:xfrm>
            <a:custGeom>
              <a:avLst/>
              <a:gdLst>
                <a:gd name="T0" fmla="*/ 26 w 51"/>
                <a:gd name="T1" fmla="*/ 51 h 51"/>
                <a:gd name="T2" fmla="*/ 0 w 51"/>
                <a:gd name="T3" fmla="*/ 26 h 51"/>
                <a:gd name="T4" fmla="*/ 26 w 51"/>
                <a:gd name="T5" fmla="*/ 0 h 51"/>
                <a:gd name="T6" fmla="*/ 51 w 51"/>
                <a:gd name="T7" fmla="*/ 26 h 51"/>
                <a:gd name="T8" fmla="*/ 26 w 51"/>
                <a:gd name="T9" fmla="*/ 51 h 51"/>
                <a:gd name="T10" fmla="*/ 26 w 51"/>
                <a:gd name="T11" fmla="*/ 7 h 51"/>
                <a:gd name="T12" fmla="*/ 7 w 51"/>
                <a:gd name="T13" fmla="*/ 26 h 51"/>
                <a:gd name="T14" fmla="*/ 26 w 51"/>
                <a:gd name="T15" fmla="*/ 44 h 51"/>
                <a:gd name="T16" fmla="*/ 44 w 51"/>
                <a:gd name="T17" fmla="*/ 26 h 51"/>
                <a:gd name="T18" fmla="*/ 26 w 51"/>
                <a:gd name="T19" fmla="*/ 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1">
                  <a:moveTo>
                    <a:pt x="26" y="51"/>
                  </a:moveTo>
                  <a:cubicBezTo>
                    <a:pt x="12" y="51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1" y="12"/>
                    <a:pt x="51" y="26"/>
                  </a:cubicBezTo>
                  <a:cubicBezTo>
                    <a:pt x="51" y="40"/>
                    <a:pt x="40" y="51"/>
                    <a:pt x="26" y="51"/>
                  </a:cubicBezTo>
                  <a:close/>
                  <a:moveTo>
                    <a:pt x="26" y="7"/>
                  </a:moveTo>
                  <a:cubicBezTo>
                    <a:pt x="15" y="7"/>
                    <a:pt x="7" y="15"/>
                    <a:pt x="7" y="26"/>
                  </a:cubicBezTo>
                  <a:cubicBezTo>
                    <a:pt x="7" y="36"/>
                    <a:pt x="15" y="44"/>
                    <a:pt x="26" y="44"/>
                  </a:cubicBezTo>
                  <a:cubicBezTo>
                    <a:pt x="36" y="44"/>
                    <a:pt x="44" y="36"/>
                    <a:pt x="44" y="26"/>
                  </a:cubicBezTo>
                  <a:cubicBezTo>
                    <a:pt x="44" y="15"/>
                    <a:pt x="36" y="7"/>
                    <a:pt x="26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63730"/>
                </a:solidFill>
                <a:effectLst/>
                <a:uLnTx/>
                <a:uFillTx/>
                <a:latin typeface="Arial"/>
                <a:ea typeface="华文细黑"/>
              </a:endParaRPr>
            </a:p>
          </p:txBody>
        </p:sp>
        <p:sp>
          <p:nvSpPr>
            <p:cNvPr id="29" name="Freeform 3848"/>
            <p:cNvSpPr>
              <a:spLocks/>
            </p:cNvSpPr>
            <p:nvPr/>
          </p:nvSpPr>
          <p:spPr bwMode="auto">
            <a:xfrm>
              <a:off x="7065963" y="2989263"/>
              <a:ext cx="385763" cy="176213"/>
            </a:xfrm>
            <a:custGeom>
              <a:avLst/>
              <a:gdLst>
                <a:gd name="T0" fmla="*/ 4 w 103"/>
                <a:gd name="T1" fmla="*/ 47 h 47"/>
                <a:gd name="T2" fmla="*/ 2 w 103"/>
                <a:gd name="T3" fmla="*/ 46 h 47"/>
                <a:gd name="T4" fmla="*/ 1 w 103"/>
                <a:gd name="T5" fmla="*/ 42 h 47"/>
                <a:gd name="T6" fmla="*/ 24 w 103"/>
                <a:gd name="T7" fmla="*/ 2 h 47"/>
                <a:gd name="T8" fmla="*/ 27 w 103"/>
                <a:gd name="T9" fmla="*/ 0 h 47"/>
                <a:gd name="T10" fmla="*/ 80 w 103"/>
                <a:gd name="T11" fmla="*/ 0 h 47"/>
                <a:gd name="T12" fmla="*/ 83 w 103"/>
                <a:gd name="T13" fmla="*/ 2 h 47"/>
                <a:gd name="T14" fmla="*/ 103 w 103"/>
                <a:gd name="T15" fmla="*/ 42 h 47"/>
                <a:gd name="T16" fmla="*/ 102 w 103"/>
                <a:gd name="T17" fmla="*/ 45 h 47"/>
                <a:gd name="T18" fmla="*/ 100 w 103"/>
                <a:gd name="T19" fmla="*/ 47 h 47"/>
                <a:gd name="T20" fmla="*/ 67 w 103"/>
                <a:gd name="T21" fmla="*/ 47 h 47"/>
                <a:gd name="T22" fmla="*/ 64 w 103"/>
                <a:gd name="T23" fmla="*/ 44 h 47"/>
                <a:gd name="T24" fmla="*/ 67 w 103"/>
                <a:gd name="T25" fmla="*/ 40 h 47"/>
                <a:gd name="T26" fmla="*/ 94 w 103"/>
                <a:gd name="T27" fmla="*/ 40 h 47"/>
                <a:gd name="T28" fmla="*/ 78 w 103"/>
                <a:gd name="T29" fmla="*/ 7 h 47"/>
                <a:gd name="T30" fmla="*/ 29 w 103"/>
                <a:gd name="T31" fmla="*/ 7 h 47"/>
                <a:gd name="T32" fmla="*/ 7 w 103"/>
                <a:gd name="T33" fmla="*/ 45 h 47"/>
                <a:gd name="T34" fmla="*/ 4 w 103"/>
                <a:gd name="T3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47">
                  <a:moveTo>
                    <a:pt x="4" y="47"/>
                  </a:moveTo>
                  <a:cubicBezTo>
                    <a:pt x="3" y="47"/>
                    <a:pt x="2" y="47"/>
                    <a:pt x="2" y="46"/>
                  </a:cubicBezTo>
                  <a:cubicBezTo>
                    <a:pt x="0" y="45"/>
                    <a:pt x="0" y="43"/>
                    <a:pt x="1" y="4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3" y="1"/>
                    <a:pt x="83" y="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3"/>
                    <a:pt x="103" y="44"/>
                    <a:pt x="102" y="45"/>
                  </a:cubicBezTo>
                  <a:cubicBezTo>
                    <a:pt x="102" y="46"/>
                    <a:pt x="101" y="47"/>
                    <a:pt x="100" y="47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65" y="47"/>
                    <a:pt x="64" y="45"/>
                    <a:pt x="64" y="44"/>
                  </a:cubicBezTo>
                  <a:cubicBezTo>
                    <a:pt x="64" y="42"/>
                    <a:pt x="65" y="40"/>
                    <a:pt x="67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63730"/>
                </a:solidFill>
                <a:effectLst/>
                <a:uLnTx/>
                <a:uFillTx/>
                <a:latin typeface="Arial"/>
                <a:ea typeface="华文细黑"/>
              </a:endParaRPr>
            </a:p>
          </p:txBody>
        </p:sp>
        <p:sp>
          <p:nvSpPr>
            <p:cNvPr id="30" name="Freeform 3849"/>
            <p:cNvSpPr>
              <a:spLocks/>
            </p:cNvSpPr>
            <p:nvPr/>
          </p:nvSpPr>
          <p:spPr bwMode="auto">
            <a:xfrm>
              <a:off x="7132638" y="3038476"/>
              <a:ext cx="112713" cy="90488"/>
            </a:xfrm>
            <a:custGeom>
              <a:avLst/>
              <a:gdLst>
                <a:gd name="T0" fmla="*/ 26 w 30"/>
                <a:gd name="T1" fmla="*/ 24 h 24"/>
                <a:gd name="T2" fmla="*/ 24 w 30"/>
                <a:gd name="T3" fmla="*/ 23 h 24"/>
                <a:gd name="T4" fmla="*/ 2 w 30"/>
                <a:gd name="T5" fmla="*/ 6 h 24"/>
                <a:gd name="T6" fmla="*/ 1 w 30"/>
                <a:gd name="T7" fmla="*/ 2 h 24"/>
                <a:gd name="T8" fmla="*/ 6 w 30"/>
                <a:gd name="T9" fmla="*/ 1 h 24"/>
                <a:gd name="T10" fmla="*/ 28 w 30"/>
                <a:gd name="T11" fmla="*/ 18 h 24"/>
                <a:gd name="T12" fmla="*/ 29 w 30"/>
                <a:gd name="T13" fmla="*/ 23 h 24"/>
                <a:gd name="T14" fmla="*/ 26 w 30"/>
                <a:gd name="T1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4">
                  <a:moveTo>
                    <a:pt x="26" y="24"/>
                  </a:moveTo>
                  <a:cubicBezTo>
                    <a:pt x="25" y="24"/>
                    <a:pt x="25" y="24"/>
                    <a:pt x="24" y="2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30" y="19"/>
                    <a:pt x="30" y="21"/>
                    <a:pt x="29" y="23"/>
                  </a:cubicBezTo>
                  <a:cubicBezTo>
                    <a:pt x="28" y="24"/>
                    <a:pt x="27" y="24"/>
                    <a:pt x="26" y="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63730"/>
                </a:solidFill>
                <a:effectLst/>
                <a:uLnTx/>
                <a:uFillTx/>
                <a:latin typeface="Arial"/>
                <a:ea typeface="华文细黑"/>
              </a:endParaRPr>
            </a:p>
          </p:txBody>
        </p:sp>
        <p:sp>
          <p:nvSpPr>
            <p:cNvPr id="31" name="Freeform 3850"/>
            <p:cNvSpPr>
              <a:spLocks noEditPoints="1"/>
            </p:cNvSpPr>
            <p:nvPr/>
          </p:nvSpPr>
          <p:spPr bwMode="auto">
            <a:xfrm>
              <a:off x="7219951" y="3082926"/>
              <a:ext cx="104775" cy="109538"/>
            </a:xfrm>
            <a:custGeom>
              <a:avLst/>
              <a:gdLst>
                <a:gd name="T0" fmla="*/ 14 w 28"/>
                <a:gd name="T1" fmla="*/ 29 h 29"/>
                <a:gd name="T2" fmla="*/ 0 w 28"/>
                <a:gd name="T3" fmla="*/ 14 h 29"/>
                <a:gd name="T4" fmla="*/ 14 w 28"/>
                <a:gd name="T5" fmla="*/ 0 h 29"/>
                <a:gd name="T6" fmla="*/ 28 w 28"/>
                <a:gd name="T7" fmla="*/ 14 h 29"/>
                <a:gd name="T8" fmla="*/ 14 w 28"/>
                <a:gd name="T9" fmla="*/ 29 h 29"/>
                <a:gd name="T10" fmla="*/ 14 w 28"/>
                <a:gd name="T11" fmla="*/ 7 h 29"/>
                <a:gd name="T12" fmla="*/ 6 w 28"/>
                <a:gd name="T13" fmla="*/ 14 h 29"/>
                <a:gd name="T14" fmla="*/ 14 w 28"/>
                <a:gd name="T15" fmla="*/ 22 h 29"/>
                <a:gd name="T16" fmla="*/ 22 w 28"/>
                <a:gd name="T17" fmla="*/ 14 h 29"/>
                <a:gd name="T18" fmla="*/ 14 w 28"/>
                <a:gd name="T19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9">
                  <a:moveTo>
                    <a:pt x="14" y="29"/>
                  </a:moveTo>
                  <a:cubicBezTo>
                    <a:pt x="6" y="29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9"/>
                    <a:pt x="14" y="29"/>
                  </a:cubicBezTo>
                  <a:close/>
                  <a:moveTo>
                    <a:pt x="14" y="7"/>
                  </a:moveTo>
                  <a:cubicBezTo>
                    <a:pt x="10" y="7"/>
                    <a:pt x="6" y="10"/>
                    <a:pt x="6" y="14"/>
                  </a:cubicBezTo>
                  <a:cubicBezTo>
                    <a:pt x="6" y="18"/>
                    <a:pt x="10" y="22"/>
                    <a:pt x="14" y="22"/>
                  </a:cubicBezTo>
                  <a:cubicBezTo>
                    <a:pt x="18" y="22"/>
                    <a:pt x="22" y="18"/>
                    <a:pt x="22" y="14"/>
                  </a:cubicBezTo>
                  <a:cubicBezTo>
                    <a:pt x="22" y="10"/>
                    <a:pt x="18" y="7"/>
                    <a:pt x="14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63730"/>
                </a:solidFill>
                <a:effectLst/>
                <a:uLnTx/>
                <a:uFillTx/>
                <a:latin typeface="Arial"/>
                <a:ea typeface="华文细黑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35585" y="2875749"/>
            <a:ext cx="842396" cy="500285"/>
            <a:chOff x="5184776" y="5205413"/>
            <a:chExt cx="2232025" cy="1325562"/>
          </a:xfrm>
          <a:solidFill>
            <a:srgbClr val="E9E5D6"/>
          </a:solidFill>
        </p:grpSpPr>
        <p:sp>
          <p:nvSpPr>
            <p:cNvPr id="15" name="Oval 3798"/>
            <p:cNvSpPr>
              <a:spLocks noChangeArrowheads="1"/>
            </p:cNvSpPr>
            <p:nvPr/>
          </p:nvSpPr>
          <p:spPr bwMode="auto">
            <a:xfrm>
              <a:off x="5319713" y="5729288"/>
              <a:ext cx="288925" cy="2936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63730"/>
                </a:solidFill>
                <a:effectLst/>
                <a:uLnTx/>
                <a:uFillTx/>
                <a:latin typeface="Arial"/>
                <a:ea typeface="华文细黑"/>
              </a:endParaRPr>
            </a:p>
          </p:txBody>
        </p:sp>
        <p:sp>
          <p:nvSpPr>
            <p:cNvPr id="16" name="Oval 3799"/>
            <p:cNvSpPr>
              <a:spLocks noChangeArrowheads="1"/>
            </p:cNvSpPr>
            <p:nvPr/>
          </p:nvSpPr>
          <p:spPr bwMode="auto">
            <a:xfrm>
              <a:off x="6473826" y="5729288"/>
              <a:ext cx="295275" cy="29686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63730"/>
                </a:solidFill>
                <a:effectLst/>
                <a:uLnTx/>
                <a:uFillTx/>
                <a:latin typeface="Arial"/>
                <a:ea typeface="华文细黑"/>
              </a:endParaRPr>
            </a:p>
          </p:txBody>
        </p:sp>
        <p:sp>
          <p:nvSpPr>
            <p:cNvPr id="17" name="Freeform 3800"/>
            <p:cNvSpPr>
              <a:spLocks noEditPoints="1"/>
            </p:cNvSpPr>
            <p:nvPr/>
          </p:nvSpPr>
          <p:spPr bwMode="auto">
            <a:xfrm>
              <a:off x="5184776" y="5205413"/>
              <a:ext cx="1727200" cy="647700"/>
            </a:xfrm>
            <a:custGeom>
              <a:avLst/>
              <a:gdLst>
                <a:gd name="T0" fmla="*/ 492 w 543"/>
                <a:gd name="T1" fmla="*/ 82 h 204"/>
                <a:gd name="T2" fmla="*/ 410 w 543"/>
                <a:gd name="T3" fmla="*/ 29 h 204"/>
                <a:gd name="T4" fmla="*/ 225 w 543"/>
                <a:gd name="T5" fmla="*/ 15 h 204"/>
                <a:gd name="T6" fmla="*/ 128 w 543"/>
                <a:gd name="T7" fmla="*/ 82 h 204"/>
                <a:gd name="T8" fmla="*/ 68 w 543"/>
                <a:gd name="T9" fmla="*/ 103 h 204"/>
                <a:gd name="T10" fmla="*/ 6 w 543"/>
                <a:gd name="T11" fmla="*/ 146 h 204"/>
                <a:gd name="T12" fmla="*/ 1 w 543"/>
                <a:gd name="T13" fmla="*/ 204 h 204"/>
                <a:gd name="T14" fmla="*/ 35 w 543"/>
                <a:gd name="T15" fmla="*/ 204 h 204"/>
                <a:gd name="T16" fmla="*/ 88 w 543"/>
                <a:gd name="T17" fmla="*/ 153 h 204"/>
                <a:gd name="T18" fmla="*/ 140 w 543"/>
                <a:gd name="T19" fmla="*/ 204 h 204"/>
                <a:gd name="T20" fmla="*/ 399 w 543"/>
                <a:gd name="T21" fmla="*/ 204 h 204"/>
                <a:gd name="T22" fmla="*/ 451 w 543"/>
                <a:gd name="T23" fmla="*/ 153 h 204"/>
                <a:gd name="T24" fmla="*/ 503 w 543"/>
                <a:gd name="T25" fmla="*/ 204 h 204"/>
                <a:gd name="T26" fmla="*/ 536 w 543"/>
                <a:gd name="T27" fmla="*/ 204 h 204"/>
                <a:gd name="T28" fmla="*/ 542 w 543"/>
                <a:gd name="T29" fmla="*/ 125 h 204"/>
                <a:gd name="T30" fmla="*/ 492 w 543"/>
                <a:gd name="T31" fmla="*/ 82 h 204"/>
                <a:gd name="T32" fmla="*/ 228 w 543"/>
                <a:gd name="T33" fmla="*/ 26 h 204"/>
                <a:gd name="T34" fmla="*/ 279 w 543"/>
                <a:gd name="T35" fmla="*/ 19 h 204"/>
                <a:gd name="T36" fmla="*/ 279 w 543"/>
                <a:gd name="T37" fmla="*/ 77 h 204"/>
                <a:gd name="T38" fmla="*/ 151 w 543"/>
                <a:gd name="T39" fmla="*/ 77 h 204"/>
                <a:gd name="T40" fmla="*/ 228 w 543"/>
                <a:gd name="T41" fmla="*/ 26 h 204"/>
                <a:gd name="T42" fmla="*/ 412 w 543"/>
                <a:gd name="T43" fmla="*/ 77 h 204"/>
                <a:gd name="T44" fmla="*/ 287 w 543"/>
                <a:gd name="T45" fmla="*/ 77 h 204"/>
                <a:gd name="T46" fmla="*/ 287 w 543"/>
                <a:gd name="T47" fmla="*/ 19 h 204"/>
                <a:gd name="T48" fmla="*/ 408 w 543"/>
                <a:gd name="T49" fmla="*/ 40 h 204"/>
                <a:gd name="T50" fmla="*/ 412 w 543"/>
                <a:gd name="T51" fmla="*/ 7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3" h="204">
                  <a:moveTo>
                    <a:pt x="492" y="82"/>
                  </a:moveTo>
                  <a:cubicBezTo>
                    <a:pt x="492" y="82"/>
                    <a:pt x="435" y="41"/>
                    <a:pt x="410" y="29"/>
                  </a:cubicBezTo>
                  <a:cubicBezTo>
                    <a:pt x="368" y="10"/>
                    <a:pt x="268" y="0"/>
                    <a:pt x="225" y="15"/>
                  </a:cubicBezTo>
                  <a:cubicBezTo>
                    <a:pt x="196" y="25"/>
                    <a:pt x="128" y="82"/>
                    <a:pt x="128" y="82"/>
                  </a:cubicBezTo>
                  <a:cubicBezTo>
                    <a:pt x="128" y="82"/>
                    <a:pt x="84" y="96"/>
                    <a:pt x="68" y="103"/>
                  </a:cubicBezTo>
                  <a:cubicBezTo>
                    <a:pt x="41" y="115"/>
                    <a:pt x="18" y="117"/>
                    <a:pt x="6" y="146"/>
                  </a:cubicBezTo>
                  <a:cubicBezTo>
                    <a:pt x="0" y="159"/>
                    <a:pt x="1" y="204"/>
                    <a:pt x="1" y="204"/>
                  </a:cubicBezTo>
                  <a:cubicBezTo>
                    <a:pt x="35" y="204"/>
                    <a:pt x="35" y="204"/>
                    <a:pt x="35" y="204"/>
                  </a:cubicBezTo>
                  <a:cubicBezTo>
                    <a:pt x="35" y="176"/>
                    <a:pt x="59" y="153"/>
                    <a:pt x="88" y="153"/>
                  </a:cubicBezTo>
                  <a:cubicBezTo>
                    <a:pt x="116" y="153"/>
                    <a:pt x="140" y="176"/>
                    <a:pt x="140" y="204"/>
                  </a:cubicBezTo>
                  <a:cubicBezTo>
                    <a:pt x="399" y="204"/>
                    <a:pt x="399" y="204"/>
                    <a:pt x="399" y="204"/>
                  </a:cubicBezTo>
                  <a:cubicBezTo>
                    <a:pt x="399" y="176"/>
                    <a:pt x="422" y="153"/>
                    <a:pt x="451" y="153"/>
                  </a:cubicBezTo>
                  <a:cubicBezTo>
                    <a:pt x="480" y="153"/>
                    <a:pt x="503" y="176"/>
                    <a:pt x="503" y="204"/>
                  </a:cubicBezTo>
                  <a:cubicBezTo>
                    <a:pt x="536" y="204"/>
                    <a:pt x="536" y="204"/>
                    <a:pt x="536" y="204"/>
                  </a:cubicBezTo>
                  <a:cubicBezTo>
                    <a:pt x="536" y="204"/>
                    <a:pt x="541" y="140"/>
                    <a:pt x="542" y="125"/>
                  </a:cubicBezTo>
                  <a:cubicBezTo>
                    <a:pt x="543" y="101"/>
                    <a:pt x="522" y="87"/>
                    <a:pt x="492" y="82"/>
                  </a:cubicBezTo>
                  <a:close/>
                  <a:moveTo>
                    <a:pt x="228" y="26"/>
                  </a:moveTo>
                  <a:cubicBezTo>
                    <a:pt x="240" y="22"/>
                    <a:pt x="258" y="19"/>
                    <a:pt x="279" y="19"/>
                  </a:cubicBezTo>
                  <a:cubicBezTo>
                    <a:pt x="279" y="77"/>
                    <a:pt x="279" y="77"/>
                    <a:pt x="279" y="77"/>
                  </a:cubicBezTo>
                  <a:cubicBezTo>
                    <a:pt x="151" y="77"/>
                    <a:pt x="151" y="77"/>
                    <a:pt x="151" y="77"/>
                  </a:cubicBezTo>
                  <a:cubicBezTo>
                    <a:pt x="179" y="55"/>
                    <a:pt x="212" y="31"/>
                    <a:pt x="228" y="26"/>
                  </a:cubicBezTo>
                  <a:close/>
                  <a:moveTo>
                    <a:pt x="412" y="77"/>
                  </a:moveTo>
                  <a:cubicBezTo>
                    <a:pt x="287" y="77"/>
                    <a:pt x="287" y="77"/>
                    <a:pt x="287" y="77"/>
                  </a:cubicBezTo>
                  <a:cubicBezTo>
                    <a:pt x="287" y="19"/>
                    <a:pt x="287" y="19"/>
                    <a:pt x="287" y="19"/>
                  </a:cubicBezTo>
                  <a:cubicBezTo>
                    <a:pt x="332" y="19"/>
                    <a:pt x="382" y="28"/>
                    <a:pt x="408" y="40"/>
                  </a:cubicBezTo>
                  <a:cubicBezTo>
                    <a:pt x="414" y="43"/>
                    <a:pt x="412" y="77"/>
                    <a:pt x="412" y="7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63730"/>
                </a:solidFill>
                <a:effectLst/>
                <a:uLnTx/>
                <a:uFillTx/>
                <a:latin typeface="Arial"/>
                <a:ea typeface="华文细黑"/>
              </a:endParaRPr>
            </a:p>
          </p:txBody>
        </p:sp>
        <p:sp>
          <p:nvSpPr>
            <p:cNvPr id="18" name="Freeform 3801"/>
            <p:cNvSpPr>
              <a:spLocks/>
            </p:cNvSpPr>
            <p:nvPr/>
          </p:nvSpPr>
          <p:spPr bwMode="auto">
            <a:xfrm>
              <a:off x="5986463" y="6292850"/>
              <a:ext cx="209550" cy="136525"/>
            </a:xfrm>
            <a:custGeom>
              <a:avLst/>
              <a:gdLst>
                <a:gd name="T0" fmla="*/ 66 w 66"/>
                <a:gd name="T1" fmla="*/ 35 h 43"/>
                <a:gd name="T2" fmla="*/ 58 w 66"/>
                <a:gd name="T3" fmla="*/ 43 h 43"/>
                <a:gd name="T4" fmla="*/ 8 w 66"/>
                <a:gd name="T5" fmla="*/ 43 h 43"/>
                <a:gd name="T6" fmla="*/ 0 w 66"/>
                <a:gd name="T7" fmla="*/ 35 h 43"/>
                <a:gd name="T8" fmla="*/ 0 w 66"/>
                <a:gd name="T9" fmla="*/ 8 h 43"/>
                <a:gd name="T10" fmla="*/ 8 w 66"/>
                <a:gd name="T11" fmla="*/ 0 h 43"/>
                <a:gd name="T12" fmla="*/ 58 w 66"/>
                <a:gd name="T13" fmla="*/ 0 h 43"/>
                <a:gd name="T14" fmla="*/ 66 w 66"/>
                <a:gd name="T15" fmla="*/ 8 h 43"/>
                <a:gd name="T16" fmla="*/ 66 w 66"/>
                <a:gd name="T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43">
                  <a:moveTo>
                    <a:pt x="66" y="35"/>
                  </a:moveTo>
                  <a:cubicBezTo>
                    <a:pt x="66" y="40"/>
                    <a:pt x="63" y="43"/>
                    <a:pt x="5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4" y="43"/>
                    <a:pt x="0" y="40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3" y="0"/>
                    <a:pt x="66" y="4"/>
                    <a:pt x="66" y="8"/>
                  </a:cubicBezTo>
                  <a:lnTo>
                    <a:pt x="66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63730"/>
                </a:solidFill>
                <a:effectLst/>
                <a:uLnTx/>
                <a:uFillTx/>
                <a:latin typeface="Arial"/>
                <a:ea typeface="华文细黑"/>
              </a:endParaRPr>
            </a:p>
          </p:txBody>
        </p:sp>
        <p:sp>
          <p:nvSpPr>
            <p:cNvPr id="19" name="Freeform 3802"/>
            <p:cNvSpPr>
              <a:spLocks/>
            </p:cNvSpPr>
            <p:nvPr/>
          </p:nvSpPr>
          <p:spPr bwMode="auto">
            <a:xfrm>
              <a:off x="5922963" y="6194425"/>
              <a:ext cx="165100" cy="336550"/>
            </a:xfrm>
            <a:custGeom>
              <a:avLst/>
              <a:gdLst>
                <a:gd name="T0" fmla="*/ 0 w 52"/>
                <a:gd name="T1" fmla="*/ 0 h 106"/>
                <a:gd name="T2" fmla="*/ 0 w 52"/>
                <a:gd name="T3" fmla="*/ 106 h 106"/>
                <a:gd name="T4" fmla="*/ 52 w 52"/>
                <a:gd name="T5" fmla="*/ 53 h 106"/>
                <a:gd name="T6" fmla="*/ 0 w 52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06">
                  <a:moveTo>
                    <a:pt x="0" y="0"/>
                  </a:moveTo>
                  <a:cubicBezTo>
                    <a:pt x="0" y="106"/>
                    <a:pt x="0" y="106"/>
                    <a:pt x="0" y="106"/>
                  </a:cubicBezTo>
                  <a:cubicBezTo>
                    <a:pt x="29" y="105"/>
                    <a:pt x="52" y="82"/>
                    <a:pt x="52" y="53"/>
                  </a:cubicBezTo>
                  <a:cubicBezTo>
                    <a:pt x="52" y="24"/>
                    <a:pt x="29" y="1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63730"/>
                </a:solidFill>
                <a:effectLst/>
                <a:uLnTx/>
                <a:uFillTx/>
                <a:latin typeface="Arial"/>
                <a:ea typeface="华文细黑"/>
              </a:endParaRPr>
            </a:p>
          </p:txBody>
        </p:sp>
        <p:sp>
          <p:nvSpPr>
            <p:cNvPr id="20" name="Rectangle 3803"/>
            <p:cNvSpPr>
              <a:spLocks noChangeArrowheads="1"/>
            </p:cNvSpPr>
            <p:nvPr/>
          </p:nvSpPr>
          <p:spPr bwMode="auto">
            <a:xfrm>
              <a:off x="5849938" y="6194425"/>
              <a:ext cx="73025" cy="3365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63730"/>
                </a:solidFill>
                <a:effectLst/>
                <a:uLnTx/>
                <a:uFillTx/>
                <a:latin typeface="Arial"/>
                <a:ea typeface="华文细黑"/>
              </a:endParaRPr>
            </a:p>
          </p:txBody>
        </p:sp>
        <p:sp>
          <p:nvSpPr>
            <p:cNvPr id="21" name="Freeform 3804"/>
            <p:cNvSpPr>
              <a:spLocks/>
            </p:cNvSpPr>
            <p:nvPr/>
          </p:nvSpPr>
          <p:spPr bwMode="auto">
            <a:xfrm>
              <a:off x="5675313" y="6257925"/>
              <a:ext cx="222250" cy="41275"/>
            </a:xfrm>
            <a:custGeom>
              <a:avLst/>
              <a:gdLst>
                <a:gd name="T0" fmla="*/ 70 w 70"/>
                <a:gd name="T1" fmla="*/ 6 h 13"/>
                <a:gd name="T2" fmla="*/ 63 w 70"/>
                <a:gd name="T3" fmla="*/ 13 h 13"/>
                <a:gd name="T4" fmla="*/ 6 w 70"/>
                <a:gd name="T5" fmla="*/ 13 h 13"/>
                <a:gd name="T6" fmla="*/ 0 w 70"/>
                <a:gd name="T7" fmla="*/ 6 h 13"/>
                <a:gd name="T8" fmla="*/ 0 w 70"/>
                <a:gd name="T9" fmla="*/ 6 h 13"/>
                <a:gd name="T10" fmla="*/ 6 w 70"/>
                <a:gd name="T11" fmla="*/ 0 h 13"/>
                <a:gd name="T12" fmla="*/ 63 w 70"/>
                <a:gd name="T13" fmla="*/ 0 h 13"/>
                <a:gd name="T14" fmla="*/ 70 w 70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3">
                  <a:moveTo>
                    <a:pt x="70" y="6"/>
                  </a:moveTo>
                  <a:cubicBezTo>
                    <a:pt x="70" y="10"/>
                    <a:pt x="67" y="13"/>
                    <a:pt x="63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0"/>
                    <a:pt x="70" y="3"/>
                    <a:pt x="70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63730"/>
                </a:solidFill>
                <a:effectLst/>
                <a:uLnTx/>
                <a:uFillTx/>
                <a:latin typeface="Arial"/>
                <a:ea typeface="华文细黑"/>
              </a:endParaRPr>
            </a:p>
          </p:txBody>
        </p:sp>
        <p:sp>
          <p:nvSpPr>
            <p:cNvPr id="22" name="Freeform 3805"/>
            <p:cNvSpPr>
              <a:spLocks/>
            </p:cNvSpPr>
            <p:nvPr/>
          </p:nvSpPr>
          <p:spPr bwMode="auto">
            <a:xfrm>
              <a:off x="5675313" y="6419850"/>
              <a:ext cx="222250" cy="41275"/>
            </a:xfrm>
            <a:custGeom>
              <a:avLst/>
              <a:gdLst>
                <a:gd name="T0" fmla="*/ 70 w 70"/>
                <a:gd name="T1" fmla="*/ 6 h 13"/>
                <a:gd name="T2" fmla="*/ 63 w 70"/>
                <a:gd name="T3" fmla="*/ 13 h 13"/>
                <a:gd name="T4" fmla="*/ 6 w 70"/>
                <a:gd name="T5" fmla="*/ 13 h 13"/>
                <a:gd name="T6" fmla="*/ 0 w 70"/>
                <a:gd name="T7" fmla="*/ 6 h 13"/>
                <a:gd name="T8" fmla="*/ 0 w 70"/>
                <a:gd name="T9" fmla="*/ 6 h 13"/>
                <a:gd name="T10" fmla="*/ 6 w 70"/>
                <a:gd name="T11" fmla="*/ 0 h 13"/>
                <a:gd name="T12" fmla="*/ 63 w 70"/>
                <a:gd name="T13" fmla="*/ 0 h 13"/>
                <a:gd name="T14" fmla="*/ 70 w 70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3">
                  <a:moveTo>
                    <a:pt x="70" y="6"/>
                  </a:moveTo>
                  <a:cubicBezTo>
                    <a:pt x="70" y="10"/>
                    <a:pt x="67" y="13"/>
                    <a:pt x="63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0"/>
                    <a:pt x="70" y="3"/>
                    <a:pt x="70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63730"/>
                </a:solidFill>
                <a:effectLst/>
                <a:uLnTx/>
                <a:uFillTx/>
                <a:latin typeface="Arial"/>
                <a:ea typeface="华文细黑"/>
              </a:endParaRPr>
            </a:p>
          </p:txBody>
        </p:sp>
        <p:sp>
          <p:nvSpPr>
            <p:cNvPr id="23" name="Freeform 3806"/>
            <p:cNvSpPr>
              <a:spLocks/>
            </p:cNvSpPr>
            <p:nvPr/>
          </p:nvSpPr>
          <p:spPr bwMode="auto">
            <a:xfrm>
              <a:off x="5970588" y="5688013"/>
              <a:ext cx="1446213" cy="687388"/>
            </a:xfrm>
            <a:custGeom>
              <a:avLst/>
              <a:gdLst>
                <a:gd name="T0" fmla="*/ 341 w 455"/>
                <a:gd name="T1" fmla="*/ 16 h 216"/>
                <a:gd name="T2" fmla="*/ 271 w 455"/>
                <a:gd name="T3" fmla="*/ 0 h 216"/>
                <a:gd name="T4" fmla="*/ 271 w 455"/>
                <a:gd name="T5" fmla="*/ 9 h 216"/>
                <a:gd name="T6" fmla="*/ 338 w 455"/>
                <a:gd name="T7" fmla="*/ 25 h 216"/>
                <a:gd name="T8" fmla="*/ 446 w 455"/>
                <a:gd name="T9" fmla="*/ 100 h 216"/>
                <a:gd name="T10" fmla="*/ 338 w 455"/>
                <a:gd name="T11" fmla="*/ 174 h 216"/>
                <a:gd name="T12" fmla="*/ 71 w 455"/>
                <a:gd name="T13" fmla="*/ 207 h 216"/>
                <a:gd name="T14" fmla="*/ 0 w 455"/>
                <a:gd name="T15" fmla="*/ 205 h 216"/>
                <a:gd name="T16" fmla="*/ 0 w 455"/>
                <a:gd name="T17" fmla="*/ 214 h 216"/>
                <a:gd name="T18" fmla="*/ 71 w 455"/>
                <a:gd name="T19" fmla="*/ 216 h 216"/>
                <a:gd name="T20" fmla="*/ 341 w 455"/>
                <a:gd name="T21" fmla="*/ 183 h 216"/>
                <a:gd name="T22" fmla="*/ 455 w 455"/>
                <a:gd name="T23" fmla="*/ 100 h 216"/>
                <a:gd name="T24" fmla="*/ 341 w 455"/>
                <a:gd name="T25" fmla="*/ 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5" h="216">
                  <a:moveTo>
                    <a:pt x="341" y="16"/>
                  </a:moveTo>
                  <a:cubicBezTo>
                    <a:pt x="319" y="10"/>
                    <a:pt x="296" y="4"/>
                    <a:pt x="271" y="0"/>
                  </a:cubicBezTo>
                  <a:cubicBezTo>
                    <a:pt x="271" y="9"/>
                    <a:pt x="271" y="9"/>
                    <a:pt x="271" y="9"/>
                  </a:cubicBezTo>
                  <a:cubicBezTo>
                    <a:pt x="295" y="13"/>
                    <a:pt x="318" y="19"/>
                    <a:pt x="338" y="25"/>
                  </a:cubicBezTo>
                  <a:cubicBezTo>
                    <a:pt x="407" y="45"/>
                    <a:pt x="446" y="72"/>
                    <a:pt x="446" y="100"/>
                  </a:cubicBezTo>
                  <a:cubicBezTo>
                    <a:pt x="446" y="127"/>
                    <a:pt x="407" y="154"/>
                    <a:pt x="338" y="174"/>
                  </a:cubicBezTo>
                  <a:cubicBezTo>
                    <a:pt x="267" y="195"/>
                    <a:pt x="172" y="207"/>
                    <a:pt x="71" y="207"/>
                  </a:cubicBezTo>
                  <a:cubicBezTo>
                    <a:pt x="47" y="207"/>
                    <a:pt x="23" y="206"/>
                    <a:pt x="0" y="205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23" y="215"/>
                    <a:pt x="47" y="216"/>
                    <a:pt x="71" y="216"/>
                  </a:cubicBezTo>
                  <a:cubicBezTo>
                    <a:pt x="173" y="216"/>
                    <a:pt x="269" y="204"/>
                    <a:pt x="341" y="183"/>
                  </a:cubicBezTo>
                  <a:cubicBezTo>
                    <a:pt x="415" y="161"/>
                    <a:pt x="455" y="132"/>
                    <a:pt x="455" y="100"/>
                  </a:cubicBezTo>
                  <a:cubicBezTo>
                    <a:pt x="455" y="67"/>
                    <a:pt x="415" y="38"/>
                    <a:pt x="341" y="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63730"/>
                </a:solidFill>
                <a:effectLst/>
                <a:uLnTx/>
                <a:uFillTx/>
                <a:latin typeface="Arial"/>
                <a:ea typeface="华文细黑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213910" y="1980278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63730"/>
                </a:solidFill>
                <a:latin typeface="Arial"/>
                <a:ea typeface="华文细黑"/>
              </a:rPr>
              <a:t>在这里写上你的方法</a:t>
            </a:r>
            <a:endParaRPr lang="zh-CN" altLang="en-US" sz="2000" dirty="0">
              <a:solidFill>
                <a:srgbClr val="463730"/>
              </a:solidFill>
              <a:latin typeface="Arial"/>
              <a:ea typeface="华文细黑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46195" y="2500851"/>
            <a:ext cx="1719555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2F3D3E"/>
                </a:solidFill>
                <a:latin typeface="Arial"/>
                <a:ea typeface="华文细黑"/>
              </a:rPr>
              <a:t>What may be done at any time will be done at no </a:t>
            </a:r>
            <a:r>
              <a:rPr lang="en-US" altLang="zh-CN" sz="1400" dirty="0" smtClean="0">
                <a:solidFill>
                  <a:srgbClr val="2F3D3E"/>
                </a:solidFill>
                <a:latin typeface="Arial"/>
                <a:ea typeface="华文细黑"/>
              </a:rPr>
              <a:t>time . If </a:t>
            </a:r>
            <a:r>
              <a:rPr lang="en-US" altLang="zh-CN" sz="1400" dirty="0">
                <a:solidFill>
                  <a:srgbClr val="2F3D3E"/>
                </a:solidFill>
                <a:latin typeface="Arial"/>
                <a:ea typeface="华文细黑"/>
              </a:rPr>
              <a:t>you would have a </a:t>
            </a:r>
            <a:r>
              <a:rPr lang="en-US" altLang="zh-CN" sz="1400" dirty="0" smtClean="0">
                <a:solidFill>
                  <a:srgbClr val="2F3D3E"/>
                </a:solidFill>
                <a:latin typeface="Arial"/>
                <a:ea typeface="华文细黑"/>
              </a:rPr>
              <a:t>thing</a:t>
            </a:r>
            <a:endParaRPr lang="zh-CN" altLang="en-US" sz="1400" dirty="0">
              <a:solidFill>
                <a:srgbClr val="2F3D3E"/>
              </a:solidFill>
              <a:latin typeface="Arial"/>
              <a:ea typeface="华文细黑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826384" y="129467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63730"/>
                </a:solidFill>
                <a:latin typeface="Arial"/>
                <a:ea typeface="华文细黑"/>
              </a:rPr>
              <a:t>在这里写上你的方法</a:t>
            </a:r>
            <a:endParaRPr lang="zh-CN" altLang="en-US" sz="2000" dirty="0">
              <a:solidFill>
                <a:srgbClr val="463730"/>
              </a:solidFill>
              <a:latin typeface="Arial"/>
              <a:ea typeface="华文细黑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826384" y="1815245"/>
            <a:ext cx="323333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2F3D3E"/>
                </a:solidFill>
                <a:latin typeface="Arial"/>
                <a:ea typeface="华文细黑"/>
              </a:rPr>
              <a:t>What may be done at any time will be done at no </a:t>
            </a:r>
            <a:r>
              <a:rPr lang="en-US" altLang="zh-CN" sz="1400" dirty="0" smtClean="0">
                <a:solidFill>
                  <a:srgbClr val="2F3D3E"/>
                </a:solidFill>
                <a:latin typeface="Arial"/>
                <a:ea typeface="华文细黑"/>
              </a:rPr>
              <a:t>time . If </a:t>
            </a:r>
            <a:r>
              <a:rPr lang="en-US" altLang="zh-CN" sz="1400" dirty="0">
                <a:solidFill>
                  <a:srgbClr val="2F3D3E"/>
                </a:solidFill>
                <a:latin typeface="Arial"/>
                <a:ea typeface="华文细黑"/>
              </a:rPr>
              <a:t>you would have a </a:t>
            </a:r>
            <a:r>
              <a:rPr lang="en-US" altLang="zh-CN" sz="1400" dirty="0" smtClean="0">
                <a:solidFill>
                  <a:srgbClr val="2F3D3E"/>
                </a:solidFill>
                <a:latin typeface="Arial"/>
                <a:ea typeface="华文细黑"/>
              </a:rPr>
              <a:t>thing</a:t>
            </a:r>
            <a:endParaRPr lang="zh-CN" altLang="en-US" sz="1400" dirty="0">
              <a:solidFill>
                <a:srgbClr val="2F3D3E"/>
              </a:solidFill>
              <a:latin typeface="Arial"/>
              <a:ea typeface="华文细黑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849505" y="5456091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63730"/>
                </a:solidFill>
                <a:latin typeface="Arial"/>
                <a:ea typeface="华文细黑"/>
              </a:rPr>
              <a:t>在这里写上你的方法</a:t>
            </a:r>
            <a:endParaRPr lang="zh-CN" altLang="en-US" sz="2000" dirty="0">
              <a:solidFill>
                <a:srgbClr val="463730"/>
              </a:solidFill>
              <a:latin typeface="Arial"/>
              <a:ea typeface="华文细黑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756338" y="5896301"/>
            <a:ext cx="6679323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rgbClr val="2F3D3E"/>
                </a:solidFill>
                <a:latin typeface="Arial"/>
                <a:ea typeface="华文细黑"/>
              </a:rPr>
              <a:t>What may be done at any time will be done at no </a:t>
            </a:r>
            <a:r>
              <a:rPr lang="en-US" altLang="zh-CN" sz="1400" dirty="0" smtClean="0">
                <a:solidFill>
                  <a:srgbClr val="2F3D3E"/>
                </a:solidFill>
                <a:latin typeface="Arial"/>
                <a:ea typeface="华文细黑"/>
              </a:rPr>
              <a:t>time . If </a:t>
            </a:r>
            <a:r>
              <a:rPr lang="en-US" altLang="zh-CN" sz="1400" dirty="0">
                <a:solidFill>
                  <a:srgbClr val="2F3D3E"/>
                </a:solidFill>
                <a:latin typeface="Arial"/>
                <a:ea typeface="华文细黑"/>
              </a:rPr>
              <a:t>you would have a </a:t>
            </a:r>
            <a:r>
              <a:rPr lang="en-US" altLang="zh-CN" sz="1400" dirty="0" smtClean="0">
                <a:solidFill>
                  <a:srgbClr val="2F3D3E"/>
                </a:solidFill>
                <a:latin typeface="Arial"/>
                <a:ea typeface="华文细黑"/>
              </a:rPr>
              <a:t>thing</a:t>
            </a:r>
            <a:endParaRPr lang="zh-CN" altLang="en-US" sz="1400" dirty="0">
              <a:solidFill>
                <a:srgbClr val="2F3D3E"/>
              </a:solidFill>
              <a:latin typeface="Arial"/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270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6700845" y="1228966"/>
            <a:ext cx="1670036" cy="1670036"/>
            <a:chOff x="5147792" y="1881950"/>
            <a:chExt cx="1007417" cy="1007417"/>
          </a:xfrm>
        </p:grpSpPr>
        <p:sp>
          <p:nvSpPr>
            <p:cNvPr id="40" name="任意多边形 39"/>
            <p:cNvSpPr/>
            <p:nvPr/>
          </p:nvSpPr>
          <p:spPr>
            <a:xfrm>
              <a:off x="5147792" y="1881950"/>
              <a:ext cx="1007417" cy="1007417"/>
            </a:xfrm>
            <a:custGeom>
              <a:avLst/>
              <a:gdLst>
                <a:gd name="connsiteX0" fmla="*/ 0 w 1007417"/>
                <a:gd name="connsiteY0" fmla="*/ 503709 h 1007417"/>
                <a:gd name="connsiteX1" fmla="*/ 503709 w 1007417"/>
                <a:gd name="connsiteY1" fmla="*/ 0 h 1007417"/>
                <a:gd name="connsiteX2" fmla="*/ 1007418 w 1007417"/>
                <a:gd name="connsiteY2" fmla="*/ 503709 h 1007417"/>
                <a:gd name="connsiteX3" fmla="*/ 503709 w 1007417"/>
                <a:gd name="connsiteY3" fmla="*/ 1007418 h 1007417"/>
                <a:gd name="connsiteX4" fmla="*/ 0 w 1007417"/>
                <a:gd name="connsiteY4" fmla="*/ 503709 h 100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417" h="1007417">
                  <a:moveTo>
                    <a:pt x="0" y="503709"/>
                  </a:moveTo>
                  <a:cubicBezTo>
                    <a:pt x="0" y="225518"/>
                    <a:pt x="225518" y="0"/>
                    <a:pt x="503709" y="0"/>
                  </a:cubicBezTo>
                  <a:cubicBezTo>
                    <a:pt x="781900" y="0"/>
                    <a:pt x="1007418" y="225518"/>
                    <a:pt x="1007418" y="503709"/>
                  </a:cubicBezTo>
                  <a:cubicBezTo>
                    <a:pt x="1007418" y="781900"/>
                    <a:pt x="781900" y="1007418"/>
                    <a:pt x="503709" y="1007418"/>
                  </a:cubicBezTo>
                  <a:cubicBezTo>
                    <a:pt x="225518" y="1007418"/>
                    <a:pt x="0" y="781900"/>
                    <a:pt x="0" y="5037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41" name="Group 19"/>
            <p:cNvGrpSpPr>
              <a:grpSpLocks noChangeAspect="1"/>
            </p:cNvGrpSpPr>
            <p:nvPr/>
          </p:nvGrpSpPr>
          <p:grpSpPr bwMode="auto">
            <a:xfrm>
              <a:off x="5388004" y="2104695"/>
              <a:ext cx="532201" cy="524391"/>
              <a:chOff x="3869" y="1065"/>
              <a:chExt cx="477" cy="470"/>
            </a:xfrm>
            <a:solidFill>
              <a:schemeClr val="bg1"/>
            </a:solidFill>
          </p:grpSpPr>
          <p:sp>
            <p:nvSpPr>
              <p:cNvPr id="42" name="Freeform 20"/>
              <p:cNvSpPr>
                <a:spLocks/>
              </p:cNvSpPr>
              <p:nvPr/>
            </p:nvSpPr>
            <p:spPr bwMode="auto">
              <a:xfrm>
                <a:off x="3936" y="1411"/>
                <a:ext cx="211" cy="14"/>
              </a:xfrm>
              <a:custGeom>
                <a:avLst/>
                <a:gdLst>
                  <a:gd name="T0" fmla="*/ 86 w 88"/>
                  <a:gd name="T1" fmla="*/ 0 h 6"/>
                  <a:gd name="T2" fmla="*/ 3 w 88"/>
                  <a:gd name="T3" fmla="*/ 0 h 6"/>
                  <a:gd name="T4" fmla="*/ 0 w 88"/>
                  <a:gd name="T5" fmla="*/ 3 h 6"/>
                  <a:gd name="T6" fmla="*/ 3 w 88"/>
                  <a:gd name="T7" fmla="*/ 6 h 6"/>
                  <a:gd name="T8" fmla="*/ 86 w 88"/>
                  <a:gd name="T9" fmla="*/ 6 h 6"/>
                  <a:gd name="T10" fmla="*/ 88 w 88"/>
                  <a:gd name="T11" fmla="*/ 3 h 6"/>
                  <a:gd name="T12" fmla="*/ 86 w 88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6">
                    <a:moveTo>
                      <a:pt x="8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7" y="6"/>
                      <a:pt x="88" y="5"/>
                      <a:pt x="88" y="3"/>
                    </a:cubicBezTo>
                    <a:cubicBezTo>
                      <a:pt x="88" y="2"/>
                      <a:pt x="87" y="0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21"/>
              <p:cNvSpPr>
                <a:spLocks/>
              </p:cNvSpPr>
              <p:nvPr/>
            </p:nvSpPr>
            <p:spPr bwMode="auto">
              <a:xfrm>
                <a:off x="3936" y="1358"/>
                <a:ext cx="211" cy="12"/>
              </a:xfrm>
              <a:custGeom>
                <a:avLst/>
                <a:gdLst>
                  <a:gd name="T0" fmla="*/ 86 w 88"/>
                  <a:gd name="T1" fmla="*/ 0 h 5"/>
                  <a:gd name="T2" fmla="*/ 3 w 88"/>
                  <a:gd name="T3" fmla="*/ 0 h 5"/>
                  <a:gd name="T4" fmla="*/ 0 w 88"/>
                  <a:gd name="T5" fmla="*/ 3 h 5"/>
                  <a:gd name="T6" fmla="*/ 3 w 88"/>
                  <a:gd name="T7" fmla="*/ 5 h 5"/>
                  <a:gd name="T8" fmla="*/ 86 w 88"/>
                  <a:gd name="T9" fmla="*/ 5 h 5"/>
                  <a:gd name="T10" fmla="*/ 88 w 88"/>
                  <a:gd name="T11" fmla="*/ 3 h 5"/>
                  <a:gd name="T12" fmla="*/ 86 w 8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5">
                    <a:moveTo>
                      <a:pt x="8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3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7" y="5"/>
                      <a:pt x="88" y="4"/>
                      <a:pt x="88" y="3"/>
                    </a:cubicBezTo>
                    <a:cubicBezTo>
                      <a:pt x="88" y="1"/>
                      <a:pt x="87" y="0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22"/>
              <p:cNvSpPr>
                <a:spLocks/>
              </p:cNvSpPr>
              <p:nvPr/>
            </p:nvSpPr>
            <p:spPr bwMode="auto">
              <a:xfrm>
                <a:off x="3936" y="1303"/>
                <a:ext cx="211" cy="14"/>
              </a:xfrm>
              <a:custGeom>
                <a:avLst/>
                <a:gdLst>
                  <a:gd name="T0" fmla="*/ 86 w 88"/>
                  <a:gd name="T1" fmla="*/ 0 h 6"/>
                  <a:gd name="T2" fmla="*/ 3 w 88"/>
                  <a:gd name="T3" fmla="*/ 0 h 6"/>
                  <a:gd name="T4" fmla="*/ 0 w 88"/>
                  <a:gd name="T5" fmla="*/ 3 h 6"/>
                  <a:gd name="T6" fmla="*/ 3 w 88"/>
                  <a:gd name="T7" fmla="*/ 6 h 6"/>
                  <a:gd name="T8" fmla="*/ 86 w 88"/>
                  <a:gd name="T9" fmla="*/ 6 h 6"/>
                  <a:gd name="T10" fmla="*/ 88 w 88"/>
                  <a:gd name="T11" fmla="*/ 3 h 6"/>
                  <a:gd name="T12" fmla="*/ 86 w 88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6">
                    <a:moveTo>
                      <a:pt x="8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6"/>
                      <a:pt x="3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7" y="6"/>
                      <a:pt x="88" y="4"/>
                      <a:pt x="88" y="3"/>
                    </a:cubicBezTo>
                    <a:cubicBezTo>
                      <a:pt x="88" y="1"/>
                      <a:pt x="87" y="0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23"/>
              <p:cNvSpPr>
                <a:spLocks/>
              </p:cNvSpPr>
              <p:nvPr/>
            </p:nvSpPr>
            <p:spPr bwMode="auto">
              <a:xfrm>
                <a:off x="3936" y="1250"/>
                <a:ext cx="103" cy="14"/>
              </a:xfrm>
              <a:custGeom>
                <a:avLst/>
                <a:gdLst>
                  <a:gd name="T0" fmla="*/ 3 w 43"/>
                  <a:gd name="T1" fmla="*/ 6 h 6"/>
                  <a:gd name="T2" fmla="*/ 41 w 43"/>
                  <a:gd name="T3" fmla="*/ 6 h 6"/>
                  <a:gd name="T4" fmla="*/ 43 w 43"/>
                  <a:gd name="T5" fmla="*/ 3 h 6"/>
                  <a:gd name="T6" fmla="*/ 41 w 43"/>
                  <a:gd name="T7" fmla="*/ 0 h 6"/>
                  <a:gd name="T8" fmla="*/ 3 w 43"/>
                  <a:gd name="T9" fmla="*/ 0 h 6"/>
                  <a:gd name="T10" fmla="*/ 0 w 43"/>
                  <a:gd name="T11" fmla="*/ 3 h 6"/>
                  <a:gd name="T12" fmla="*/ 3 w 43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">
                    <a:moveTo>
                      <a:pt x="3" y="6"/>
                    </a:moveTo>
                    <a:cubicBezTo>
                      <a:pt x="41" y="6"/>
                      <a:pt x="41" y="6"/>
                      <a:pt x="41" y="6"/>
                    </a:cubicBezTo>
                    <a:cubicBezTo>
                      <a:pt x="42" y="6"/>
                      <a:pt x="43" y="4"/>
                      <a:pt x="43" y="3"/>
                    </a:cubicBezTo>
                    <a:cubicBezTo>
                      <a:pt x="43" y="1"/>
                      <a:pt x="42" y="0"/>
                      <a:pt x="41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6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24"/>
              <p:cNvSpPr>
                <a:spLocks noEditPoints="1"/>
              </p:cNvSpPr>
              <p:nvPr/>
            </p:nvSpPr>
            <p:spPr bwMode="auto">
              <a:xfrm>
                <a:off x="3869" y="1065"/>
                <a:ext cx="345" cy="470"/>
              </a:xfrm>
              <a:custGeom>
                <a:avLst/>
                <a:gdLst>
                  <a:gd name="T0" fmla="*/ 116 w 144"/>
                  <a:gd name="T1" fmla="*/ 2 h 196"/>
                  <a:gd name="T2" fmla="*/ 111 w 144"/>
                  <a:gd name="T3" fmla="*/ 0 h 196"/>
                  <a:gd name="T4" fmla="*/ 7 w 144"/>
                  <a:gd name="T5" fmla="*/ 0 h 196"/>
                  <a:gd name="T6" fmla="*/ 0 w 144"/>
                  <a:gd name="T7" fmla="*/ 7 h 196"/>
                  <a:gd name="T8" fmla="*/ 0 w 144"/>
                  <a:gd name="T9" fmla="*/ 189 h 196"/>
                  <a:gd name="T10" fmla="*/ 7 w 144"/>
                  <a:gd name="T11" fmla="*/ 196 h 196"/>
                  <a:gd name="T12" fmla="*/ 138 w 144"/>
                  <a:gd name="T13" fmla="*/ 196 h 196"/>
                  <a:gd name="T14" fmla="*/ 144 w 144"/>
                  <a:gd name="T15" fmla="*/ 189 h 196"/>
                  <a:gd name="T16" fmla="*/ 144 w 144"/>
                  <a:gd name="T17" fmla="*/ 33 h 196"/>
                  <a:gd name="T18" fmla="*/ 142 w 144"/>
                  <a:gd name="T19" fmla="*/ 28 h 196"/>
                  <a:gd name="T20" fmla="*/ 116 w 144"/>
                  <a:gd name="T21" fmla="*/ 2 h 196"/>
                  <a:gd name="T22" fmla="*/ 13 w 144"/>
                  <a:gd name="T23" fmla="*/ 182 h 196"/>
                  <a:gd name="T24" fmla="*/ 13 w 144"/>
                  <a:gd name="T25" fmla="*/ 13 h 196"/>
                  <a:gd name="T26" fmla="*/ 104 w 144"/>
                  <a:gd name="T27" fmla="*/ 13 h 196"/>
                  <a:gd name="T28" fmla="*/ 104 w 144"/>
                  <a:gd name="T29" fmla="*/ 36 h 196"/>
                  <a:gd name="T30" fmla="*/ 108 w 144"/>
                  <a:gd name="T31" fmla="*/ 40 h 196"/>
                  <a:gd name="T32" fmla="*/ 131 w 144"/>
                  <a:gd name="T33" fmla="*/ 40 h 196"/>
                  <a:gd name="T34" fmla="*/ 131 w 144"/>
                  <a:gd name="T35" fmla="*/ 182 h 196"/>
                  <a:gd name="T36" fmla="*/ 13 w 144"/>
                  <a:gd name="T3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4" h="196">
                    <a:moveTo>
                      <a:pt x="116" y="2"/>
                    </a:moveTo>
                    <a:cubicBezTo>
                      <a:pt x="115" y="1"/>
                      <a:pt x="113" y="0"/>
                      <a:pt x="11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0" y="193"/>
                      <a:pt x="3" y="196"/>
                      <a:pt x="7" y="196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1" y="196"/>
                      <a:pt x="144" y="193"/>
                      <a:pt x="144" y="189"/>
                    </a:cubicBezTo>
                    <a:cubicBezTo>
                      <a:pt x="144" y="33"/>
                      <a:pt x="144" y="33"/>
                      <a:pt x="144" y="33"/>
                    </a:cubicBezTo>
                    <a:cubicBezTo>
                      <a:pt x="144" y="31"/>
                      <a:pt x="144" y="29"/>
                      <a:pt x="142" y="28"/>
                    </a:cubicBezTo>
                    <a:lnTo>
                      <a:pt x="116" y="2"/>
                    </a:lnTo>
                    <a:close/>
                    <a:moveTo>
                      <a:pt x="13" y="182"/>
                    </a:moveTo>
                    <a:cubicBezTo>
                      <a:pt x="13" y="13"/>
                      <a:pt x="13" y="13"/>
                      <a:pt x="13" y="13"/>
                    </a:cubicBezTo>
                    <a:cubicBezTo>
                      <a:pt x="104" y="13"/>
                      <a:pt x="104" y="13"/>
                      <a:pt x="104" y="13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104" y="38"/>
                      <a:pt x="106" y="40"/>
                      <a:pt x="108" y="40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31" y="182"/>
                      <a:pt x="131" y="182"/>
                      <a:pt x="131" y="182"/>
                    </a:cubicBezTo>
                    <a:lnTo>
                      <a:pt x="13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25"/>
              <p:cNvSpPr>
                <a:spLocks noEditPoints="1"/>
              </p:cNvSpPr>
              <p:nvPr/>
            </p:nvSpPr>
            <p:spPr bwMode="auto">
              <a:xfrm>
                <a:off x="4252" y="1087"/>
                <a:ext cx="94" cy="444"/>
              </a:xfrm>
              <a:custGeom>
                <a:avLst/>
                <a:gdLst>
                  <a:gd name="T0" fmla="*/ 35 w 39"/>
                  <a:gd name="T1" fmla="*/ 0 h 185"/>
                  <a:gd name="T2" fmla="*/ 4 w 39"/>
                  <a:gd name="T3" fmla="*/ 0 h 185"/>
                  <a:gd name="T4" fmla="*/ 0 w 39"/>
                  <a:gd name="T5" fmla="*/ 4 h 185"/>
                  <a:gd name="T6" fmla="*/ 0 w 39"/>
                  <a:gd name="T7" fmla="*/ 144 h 185"/>
                  <a:gd name="T8" fmla="*/ 0 w 39"/>
                  <a:gd name="T9" fmla="*/ 146 h 185"/>
                  <a:gd name="T10" fmla="*/ 16 w 39"/>
                  <a:gd name="T11" fmla="*/ 182 h 185"/>
                  <a:gd name="T12" fmla="*/ 20 w 39"/>
                  <a:gd name="T13" fmla="*/ 185 h 185"/>
                  <a:gd name="T14" fmla="*/ 23 w 39"/>
                  <a:gd name="T15" fmla="*/ 182 h 185"/>
                  <a:gd name="T16" fmla="*/ 39 w 39"/>
                  <a:gd name="T17" fmla="*/ 146 h 185"/>
                  <a:gd name="T18" fmla="*/ 39 w 39"/>
                  <a:gd name="T19" fmla="*/ 144 h 185"/>
                  <a:gd name="T20" fmla="*/ 39 w 39"/>
                  <a:gd name="T21" fmla="*/ 4 h 185"/>
                  <a:gd name="T22" fmla="*/ 35 w 39"/>
                  <a:gd name="T23" fmla="*/ 0 h 185"/>
                  <a:gd name="T24" fmla="*/ 31 w 39"/>
                  <a:gd name="T25" fmla="*/ 143 h 185"/>
                  <a:gd name="T26" fmla="*/ 25 w 39"/>
                  <a:gd name="T27" fmla="*/ 157 h 185"/>
                  <a:gd name="T28" fmla="*/ 14 w 39"/>
                  <a:gd name="T29" fmla="*/ 157 h 185"/>
                  <a:gd name="T30" fmla="*/ 8 w 39"/>
                  <a:gd name="T31" fmla="*/ 143 h 185"/>
                  <a:gd name="T32" fmla="*/ 8 w 39"/>
                  <a:gd name="T33" fmla="*/ 8 h 185"/>
                  <a:gd name="T34" fmla="*/ 18 w 39"/>
                  <a:gd name="T35" fmla="*/ 8 h 185"/>
                  <a:gd name="T36" fmla="*/ 18 w 39"/>
                  <a:gd name="T37" fmla="*/ 8 h 185"/>
                  <a:gd name="T38" fmla="*/ 18 w 39"/>
                  <a:gd name="T39" fmla="*/ 137 h 185"/>
                  <a:gd name="T40" fmla="*/ 21 w 39"/>
                  <a:gd name="T41" fmla="*/ 139 h 185"/>
                  <a:gd name="T42" fmla="*/ 24 w 39"/>
                  <a:gd name="T43" fmla="*/ 137 h 185"/>
                  <a:gd name="T44" fmla="*/ 24 w 39"/>
                  <a:gd name="T45" fmla="*/ 8 h 185"/>
                  <a:gd name="T46" fmla="*/ 24 w 39"/>
                  <a:gd name="T47" fmla="*/ 8 h 185"/>
                  <a:gd name="T48" fmla="*/ 31 w 39"/>
                  <a:gd name="T49" fmla="*/ 8 h 185"/>
                  <a:gd name="T50" fmla="*/ 31 w 39"/>
                  <a:gd name="T51" fmla="*/ 143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" h="185">
                    <a:moveTo>
                      <a:pt x="3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45"/>
                      <a:pt x="0" y="145"/>
                      <a:pt x="0" y="146"/>
                    </a:cubicBezTo>
                    <a:cubicBezTo>
                      <a:pt x="16" y="182"/>
                      <a:pt x="16" y="182"/>
                      <a:pt x="16" y="182"/>
                    </a:cubicBezTo>
                    <a:cubicBezTo>
                      <a:pt x="17" y="184"/>
                      <a:pt x="18" y="185"/>
                      <a:pt x="20" y="185"/>
                    </a:cubicBezTo>
                    <a:cubicBezTo>
                      <a:pt x="21" y="185"/>
                      <a:pt x="23" y="184"/>
                      <a:pt x="23" y="182"/>
                    </a:cubicBezTo>
                    <a:cubicBezTo>
                      <a:pt x="39" y="146"/>
                      <a:pt x="39" y="146"/>
                      <a:pt x="39" y="146"/>
                    </a:cubicBezTo>
                    <a:cubicBezTo>
                      <a:pt x="39" y="145"/>
                      <a:pt x="39" y="145"/>
                      <a:pt x="39" y="14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1"/>
                      <a:pt x="37" y="0"/>
                      <a:pt x="35" y="0"/>
                    </a:cubicBezTo>
                    <a:close/>
                    <a:moveTo>
                      <a:pt x="31" y="143"/>
                    </a:moveTo>
                    <a:cubicBezTo>
                      <a:pt x="25" y="157"/>
                      <a:pt x="25" y="157"/>
                      <a:pt x="25" y="157"/>
                    </a:cubicBezTo>
                    <a:cubicBezTo>
                      <a:pt x="14" y="157"/>
                      <a:pt x="14" y="157"/>
                      <a:pt x="14" y="157"/>
                    </a:cubicBezTo>
                    <a:cubicBezTo>
                      <a:pt x="8" y="143"/>
                      <a:pt x="8" y="143"/>
                      <a:pt x="8" y="143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137"/>
                      <a:pt x="18" y="137"/>
                      <a:pt x="18" y="137"/>
                    </a:cubicBezTo>
                    <a:cubicBezTo>
                      <a:pt x="18" y="138"/>
                      <a:pt x="19" y="139"/>
                      <a:pt x="21" y="139"/>
                    </a:cubicBezTo>
                    <a:cubicBezTo>
                      <a:pt x="22" y="139"/>
                      <a:pt x="24" y="138"/>
                      <a:pt x="24" y="137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31" y="8"/>
                      <a:pt x="31" y="8"/>
                      <a:pt x="31" y="8"/>
                    </a:cubicBezTo>
                    <a:lnTo>
                      <a:pt x="31" y="1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258232" y="1851645"/>
            <a:ext cx="4205521" cy="3154710"/>
            <a:chOff x="0" y="1851645"/>
            <a:chExt cx="4205521" cy="3154710"/>
          </a:xfrm>
        </p:grpSpPr>
        <p:sp>
          <p:nvSpPr>
            <p:cNvPr id="48" name="文本框 47"/>
            <p:cNvSpPr txBox="1"/>
            <p:nvPr/>
          </p:nvSpPr>
          <p:spPr>
            <a:xfrm>
              <a:off x="0" y="1851645"/>
              <a:ext cx="4205521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lang="zh-CN" altLang="en-US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 useBgFill="1">
          <p:nvSpPr>
            <p:cNvPr id="49" name="文本框 48"/>
            <p:cNvSpPr txBox="1"/>
            <p:nvPr/>
          </p:nvSpPr>
          <p:spPr>
            <a:xfrm>
              <a:off x="487591" y="3105835"/>
              <a:ext cx="3230339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TWO</a:t>
              </a:r>
              <a:endParaRPr lang="zh-CN" alt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2" name="直接连接符 51"/>
          <p:cNvCxnSpPr/>
          <p:nvPr/>
        </p:nvCxnSpPr>
        <p:spPr>
          <a:xfrm>
            <a:off x="4656138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242603" y="3067542"/>
            <a:ext cx="459613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这里输入你的标题</a:t>
            </a:r>
            <a:endParaRPr lang="zh-CN" altLang="en-US" sz="4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232992" y="3752166"/>
            <a:ext cx="46057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da-DK" altLang="zh-CN" sz="16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</a:t>
            </a:r>
          </a:p>
        </p:txBody>
      </p:sp>
      <p:sp>
        <p:nvSpPr>
          <p:cNvPr id="75" name="矩形 74"/>
          <p:cNvSpPr/>
          <p:nvPr/>
        </p:nvSpPr>
        <p:spPr>
          <a:xfrm rot="18900000">
            <a:off x="9852485" y="5896399"/>
            <a:ext cx="2850883" cy="12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直角三角形 72"/>
          <p:cNvSpPr/>
          <p:nvPr/>
        </p:nvSpPr>
        <p:spPr>
          <a:xfrm rot="16200000">
            <a:off x="10334171" y="5000170"/>
            <a:ext cx="1857829" cy="185782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11263085" y="5929084"/>
            <a:ext cx="748680" cy="74868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默</a:t>
            </a:r>
          </a:p>
        </p:txBody>
      </p:sp>
      <p:sp>
        <p:nvSpPr>
          <p:cNvPr id="76" name="矩形 75"/>
          <p:cNvSpPr/>
          <p:nvPr/>
        </p:nvSpPr>
        <p:spPr>
          <a:xfrm>
            <a:off x="5232992" y="4352633"/>
            <a:ext cx="46057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848788">
              <a:lnSpc>
                <a:spcPct val="150000"/>
              </a:lnSpc>
              <a:defRPr/>
            </a:pPr>
            <a:r>
              <a:rPr lang="zh-CN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毕业论文，泛指专科毕业论文、本科毕业论文（学士学位毕业论文）、硕士研究生毕业论文（硕士学位论文）、博士研究生毕业论文（博士学位论文）等，即需要在学业完成前写作并提交的论文，是教学或科研活动的重要组成部分之一</a:t>
            </a:r>
            <a:r>
              <a:rPr lang="zh-CN" altLang="en-US" sz="9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。更多模板：亮亮图文旗舰店</a:t>
            </a:r>
            <a:r>
              <a:rPr lang="en-US" altLang="zh-CN" sz="9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https://liangliangtuwen.tmall.com</a:t>
            </a:r>
            <a:endParaRPr lang="en-US" altLang="zh-CN" sz="9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336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56763"/>
          <a:stretch/>
        </p:blipFill>
        <p:spPr>
          <a:xfrm>
            <a:off x="6928830" y="0"/>
            <a:ext cx="5277083" cy="6858000"/>
          </a:xfrm>
          <a:custGeom>
            <a:avLst/>
            <a:gdLst>
              <a:gd name="connsiteX0" fmla="*/ 2325989 w 5277083"/>
              <a:gd name="connsiteY0" fmla="*/ 0 h 6858000"/>
              <a:gd name="connsiteX1" fmla="*/ 5277083 w 5277083"/>
              <a:gd name="connsiteY1" fmla="*/ 0 h 6858000"/>
              <a:gd name="connsiteX2" fmla="*/ 5277083 w 5277083"/>
              <a:gd name="connsiteY2" fmla="*/ 6858000 h 6858000"/>
              <a:gd name="connsiteX3" fmla="*/ 0 w 527708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7083" h="6858000">
                <a:moveTo>
                  <a:pt x="2325989" y="0"/>
                </a:moveTo>
                <a:lnTo>
                  <a:pt x="5277083" y="0"/>
                </a:lnTo>
                <a:lnTo>
                  <a:pt x="527708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任意多边形 5"/>
          <p:cNvSpPr/>
          <p:nvPr/>
        </p:nvSpPr>
        <p:spPr>
          <a:xfrm>
            <a:off x="6954128" y="0"/>
            <a:ext cx="5251785" cy="6858000"/>
          </a:xfrm>
          <a:custGeom>
            <a:avLst/>
            <a:gdLst>
              <a:gd name="connsiteX0" fmla="*/ 2292259 w 5251785"/>
              <a:gd name="connsiteY0" fmla="*/ 0 h 6858000"/>
              <a:gd name="connsiteX1" fmla="*/ 5251785 w 5251785"/>
              <a:gd name="connsiteY1" fmla="*/ 0 h 6858000"/>
              <a:gd name="connsiteX2" fmla="*/ 5251785 w 5251785"/>
              <a:gd name="connsiteY2" fmla="*/ 6858000 h 6858000"/>
              <a:gd name="connsiteX3" fmla="*/ 0 w 525178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1785" h="6858000">
                <a:moveTo>
                  <a:pt x="2292259" y="0"/>
                </a:moveTo>
                <a:lnTo>
                  <a:pt x="5251785" y="0"/>
                </a:lnTo>
                <a:lnTo>
                  <a:pt x="52517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F3D3E">
              <a:alpha val="71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E9E5D6"/>
              </a:solidFill>
              <a:effectLst/>
              <a:uLnTx/>
              <a:uFillTx/>
              <a:latin typeface="Arial"/>
              <a:ea typeface="华文细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72334" y="2520678"/>
            <a:ext cx="1871629" cy="1743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E9E5D6"/>
                </a:solidFill>
                <a:latin typeface="Arial"/>
                <a:ea typeface="华文细黑"/>
              </a:rPr>
              <a:t>What </a:t>
            </a:r>
            <a:r>
              <a:rPr lang="en-US" altLang="zh-CN" sz="1400" dirty="0">
                <a:solidFill>
                  <a:srgbClr val="E9E5D6"/>
                </a:solidFill>
                <a:latin typeface="Arial"/>
                <a:ea typeface="华文细黑"/>
              </a:rPr>
              <a:t>may be done at any time will be done at no </a:t>
            </a:r>
            <a:r>
              <a:rPr lang="en-US" altLang="zh-CN" sz="1400" dirty="0" smtClean="0">
                <a:solidFill>
                  <a:srgbClr val="E9E5D6"/>
                </a:solidFill>
                <a:latin typeface="Arial"/>
                <a:ea typeface="华文细黑"/>
              </a:rPr>
              <a:t>time . If </a:t>
            </a:r>
            <a:r>
              <a:rPr lang="en-US" altLang="zh-CN" sz="1400" dirty="0">
                <a:solidFill>
                  <a:srgbClr val="E9E5D6"/>
                </a:solidFill>
                <a:latin typeface="Arial"/>
                <a:ea typeface="华文细黑"/>
              </a:rPr>
              <a:t>you would have a thing well </a:t>
            </a:r>
            <a:r>
              <a:rPr lang="en-US" altLang="zh-CN" sz="1400" dirty="0" smtClean="0">
                <a:solidFill>
                  <a:srgbClr val="E9E5D6"/>
                </a:solidFill>
                <a:latin typeface="Arial"/>
                <a:ea typeface="华文细黑"/>
              </a:rPr>
              <a:t>done , do </a:t>
            </a:r>
            <a:r>
              <a:rPr lang="en-US" altLang="zh-CN" sz="1400" dirty="0">
                <a:solidFill>
                  <a:srgbClr val="E9E5D6"/>
                </a:solidFill>
                <a:latin typeface="Arial"/>
                <a:ea typeface="华文细黑"/>
              </a:rPr>
              <a:t>it yourself</a:t>
            </a:r>
            <a:r>
              <a:rPr lang="en-US" altLang="zh-CN" sz="1400" dirty="0" smtClean="0">
                <a:solidFill>
                  <a:srgbClr val="E9E5D6"/>
                </a:solidFill>
                <a:latin typeface="Arial"/>
                <a:ea typeface="华文细黑"/>
              </a:rPr>
              <a:t>.</a:t>
            </a:r>
            <a:r>
              <a:rPr lang="en-US" altLang="zh-CN" sz="1400" dirty="0">
                <a:solidFill>
                  <a:srgbClr val="E9E5D6"/>
                </a:solidFill>
                <a:latin typeface="Arial"/>
                <a:ea typeface="华文细黑"/>
              </a:rPr>
              <a:t> </a:t>
            </a:r>
            <a:endParaRPr lang="zh-CN" altLang="en-US" sz="1400" dirty="0">
              <a:solidFill>
                <a:srgbClr val="E9E5D6"/>
              </a:solidFill>
              <a:latin typeface="Arial"/>
              <a:ea typeface="华文细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20263" y="490784"/>
            <a:ext cx="1730014" cy="285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800" dirty="0">
                <a:solidFill>
                  <a:srgbClr val="E9E5D6"/>
                </a:solidFill>
                <a:latin typeface="Arial"/>
                <a:ea typeface="华文细黑"/>
              </a:rPr>
              <a:t>“</a:t>
            </a:r>
            <a:r>
              <a:rPr lang="en-US" altLang="zh-CN" sz="13800" dirty="0" smtClean="0">
                <a:solidFill>
                  <a:srgbClr val="E9E5D6"/>
                </a:solidFill>
                <a:latin typeface="Arial"/>
                <a:ea typeface="华文细黑"/>
              </a:rPr>
              <a:t> </a:t>
            </a:r>
            <a:endParaRPr lang="zh-CN" altLang="en-US" sz="13800" dirty="0">
              <a:solidFill>
                <a:srgbClr val="E9E5D6"/>
              </a:solidFill>
              <a:latin typeface="Arial"/>
              <a:ea typeface="华文细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67372" y="4129323"/>
            <a:ext cx="1730014" cy="257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800" dirty="0" smtClean="0">
                <a:solidFill>
                  <a:srgbClr val="E9E5D6"/>
                </a:solidFill>
                <a:latin typeface="Arial"/>
                <a:ea typeface="华文细黑"/>
              </a:rPr>
              <a:t>”</a:t>
            </a:r>
            <a:r>
              <a:rPr lang="en-US" altLang="zh-CN" sz="13800" dirty="0" smtClean="0">
                <a:solidFill>
                  <a:srgbClr val="E9E5D6"/>
                </a:solidFill>
                <a:latin typeface="Arial"/>
                <a:ea typeface="华文细黑"/>
              </a:rPr>
              <a:t> </a:t>
            </a:r>
            <a:endParaRPr lang="zh-CN" altLang="en-US" sz="13800" dirty="0">
              <a:solidFill>
                <a:srgbClr val="E9E5D6"/>
              </a:solidFill>
              <a:latin typeface="Arial"/>
              <a:ea typeface="华文细黑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543471" y="2686482"/>
            <a:ext cx="2861167" cy="932563"/>
            <a:chOff x="4497146" y="1429934"/>
            <a:chExt cx="2861167" cy="932563"/>
          </a:xfrm>
        </p:grpSpPr>
        <p:sp>
          <p:nvSpPr>
            <p:cNvPr id="11" name="文本框 10"/>
            <p:cNvSpPr txBox="1"/>
            <p:nvPr/>
          </p:nvSpPr>
          <p:spPr>
            <a:xfrm>
              <a:off x="4762049" y="1429934"/>
              <a:ext cx="2596264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F3D3E"/>
                  </a:solidFill>
                  <a:effectLst/>
                  <a:uLnTx/>
                  <a:uFillTx/>
                  <a:latin typeface="Arial"/>
                  <a:ea typeface="华文细黑"/>
                </a:rPr>
                <a:t>What may be done at any time will be done at no time . If you would have a thing</a:t>
              </a:r>
              <a:endPara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F3D3E"/>
                </a:solidFill>
                <a:effectLst/>
                <a:uLnTx/>
                <a:uFillTx/>
                <a:latin typeface="Arial"/>
                <a:ea typeface="华文细黑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4482272" y="1486600"/>
              <a:ext cx="215684" cy="185935"/>
            </a:xfrm>
            <a:prstGeom prst="triangle">
              <a:avLst/>
            </a:prstGeom>
            <a:solidFill>
              <a:srgbClr val="231009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E9E5D6"/>
                </a:solidFill>
                <a:effectLst/>
                <a:uLnTx/>
                <a:uFillTx/>
                <a:latin typeface="Arial"/>
                <a:ea typeface="华文细黑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75922" y="4432195"/>
            <a:ext cx="2861167" cy="932563"/>
            <a:chOff x="2826110" y="3156560"/>
            <a:chExt cx="2861167" cy="932563"/>
          </a:xfrm>
        </p:grpSpPr>
        <p:sp>
          <p:nvSpPr>
            <p:cNvPr id="14" name="文本框 13"/>
            <p:cNvSpPr txBox="1"/>
            <p:nvPr/>
          </p:nvSpPr>
          <p:spPr>
            <a:xfrm>
              <a:off x="3091013" y="3156560"/>
              <a:ext cx="2596264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F3D3E"/>
                  </a:solidFill>
                  <a:effectLst/>
                  <a:uLnTx/>
                  <a:uFillTx/>
                  <a:latin typeface="Arial"/>
                  <a:ea typeface="华文细黑"/>
                </a:rPr>
                <a:t>What may be done at any time will be done at no time . If you would have a thing</a:t>
              </a:r>
              <a:endPara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F3D3E"/>
                </a:solidFill>
                <a:effectLst/>
                <a:uLnTx/>
                <a:uFillTx/>
                <a:latin typeface="Arial"/>
                <a:ea typeface="华文细黑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2811236" y="3263885"/>
              <a:ext cx="215684" cy="185935"/>
            </a:xfrm>
            <a:prstGeom prst="triangle">
              <a:avLst/>
            </a:prstGeom>
            <a:solidFill>
              <a:srgbClr val="231009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E9E5D6"/>
                </a:solidFill>
                <a:effectLst/>
                <a:uLnTx/>
                <a:uFillTx/>
                <a:latin typeface="Arial"/>
                <a:ea typeface="华文细黑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157509" y="4432195"/>
            <a:ext cx="2861167" cy="932563"/>
            <a:chOff x="1263075" y="4883186"/>
            <a:chExt cx="2861167" cy="932563"/>
          </a:xfrm>
        </p:grpSpPr>
        <p:sp>
          <p:nvSpPr>
            <p:cNvPr id="17" name="文本框 16"/>
            <p:cNvSpPr txBox="1"/>
            <p:nvPr/>
          </p:nvSpPr>
          <p:spPr>
            <a:xfrm>
              <a:off x="1527978" y="4883186"/>
              <a:ext cx="2596264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F3D3E"/>
                  </a:solidFill>
                  <a:effectLst/>
                  <a:uLnTx/>
                  <a:uFillTx/>
                  <a:latin typeface="Arial"/>
                  <a:ea typeface="华文细黑"/>
                </a:rPr>
                <a:t>What may be done at any time will be done at no time . If you would have a thing</a:t>
              </a:r>
              <a:endPara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F3D3E"/>
                </a:solidFill>
                <a:effectLst/>
                <a:uLnTx/>
                <a:uFillTx/>
                <a:latin typeface="Arial"/>
                <a:ea typeface="华文细黑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1248201" y="4990511"/>
              <a:ext cx="215684" cy="185935"/>
            </a:xfrm>
            <a:prstGeom prst="triangle">
              <a:avLst/>
            </a:prstGeom>
            <a:solidFill>
              <a:srgbClr val="231009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E9E5D6"/>
                </a:solidFill>
                <a:effectLst/>
                <a:uLnTx/>
                <a:uFillTx/>
                <a:latin typeface="Arial"/>
                <a:ea typeface="华文细黑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57509" y="2686482"/>
            <a:ext cx="2861167" cy="932563"/>
            <a:chOff x="2826110" y="3156560"/>
            <a:chExt cx="2861167" cy="932563"/>
          </a:xfrm>
        </p:grpSpPr>
        <p:sp>
          <p:nvSpPr>
            <p:cNvPr id="20" name="文本框 19"/>
            <p:cNvSpPr txBox="1"/>
            <p:nvPr/>
          </p:nvSpPr>
          <p:spPr>
            <a:xfrm>
              <a:off x="3091013" y="3156560"/>
              <a:ext cx="2596264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F3D3E"/>
                  </a:solidFill>
                  <a:effectLst/>
                  <a:uLnTx/>
                  <a:uFillTx/>
                  <a:latin typeface="Arial"/>
                  <a:ea typeface="华文细黑"/>
                </a:rPr>
                <a:t>What may be done at any time will be done at no time . If you would have a thing</a:t>
              </a:r>
              <a:endPara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F3D3E"/>
                </a:solidFill>
                <a:effectLst/>
                <a:uLnTx/>
                <a:uFillTx/>
                <a:latin typeface="Arial"/>
                <a:ea typeface="华文细黑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2811236" y="3263885"/>
              <a:ext cx="215684" cy="185935"/>
            </a:xfrm>
            <a:prstGeom prst="triangle">
              <a:avLst/>
            </a:prstGeom>
            <a:solidFill>
              <a:srgbClr val="231009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E9E5D6"/>
                </a:solidFill>
                <a:effectLst/>
                <a:uLnTx/>
                <a:uFillTx/>
                <a:latin typeface="Arial"/>
                <a:ea typeface="华文细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3008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2032628"/>
            <a:ext cx="6233375" cy="351276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06482" y="2059192"/>
            <a:ext cx="6783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spc="-300" dirty="0" smtClean="0">
                <a:solidFill>
                  <a:srgbClr val="463730"/>
                </a:solidFill>
                <a:latin typeface="Arial"/>
                <a:ea typeface="华文细黑"/>
              </a:rPr>
              <a:t>01</a:t>
            </a:r>
            <a:endParaRPr lang="zh-CN" altLang="en-US" sz="4000" spc="-300" dirty="0">
              <a:solidFill>
                <a:srgbClr val="463730"/>
              </a:solidFill>
              <a:latin typeface="Arial"/>
              <a:ea typeface="华文细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06482" y="3381938"/>
            <a:ext cx="6783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spc="-300" dirty="0" smtClean="0">
                <a:solidFill>
                  <a:srgbClr val="463730"/>
                </a:solidFill>
                <a:latin typeface="Arial"/>
                <a:ea typeface="华文细黑"/>
              </a:rPr>
              <a:t>02</a:t>
            </a:r>
            <a:endParaRPr lang="zh-CN" altLang="en-US" sz="4000" spc="-300" dirty="0">
              <a:solidFill>
                <a:srgbClr val="463730"/>
              </a:solidFill>
              <a:latin typeface="Arial"/>
              <a:ea typeface="华文细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06482" y="4731248"/>
            <a:ext cx="6783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spc="-300" dirty="0" smtClean="0">
                <a:solidFill>
                  <a:srgbClr val="463730"/>
                </a:solidFill>
                <a:latin typeface="Arial"/>
                <a:ea typeface="华文细黑"/>
              </a:rPr>
              <a:t>03</a:t>
            </a:r>
            <a:endParaRPr lang="zh-CN" altLang="en-US" sz="4000" spc="-300" dirty="0">
              <a:solidFill>
                <a:srgbClr val="463730"/>
              </a:solidFill>
              <a:latin typeface="Arial"/>
              <a:ea typeface="华文细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71616" y="2006870"/>
            <a:ext cx="349651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2F3D3E"/>
                </a:solidFill>
                <a:latin typeface="Arial"/>
                <a:ea typeface="华文细黑"/>
              </a:rPr>
              <a:t>What may be done at any time will be done at no </a:t>
            </a:r>
            <a:r>
              <a:rPr lang="en-US" altLang="zh-CN" sz="1200" dirty="0" smtClean="0">
                <a:solidFill>
                  <a:srgbClr val="2F3D3E"/>
                </a:solidFill>
                <a:latin typeface="Arial"/>
                <a:ea typeface="华文细黑"/>
              </a:rPr>
              <a:t>time . If </a:t>
            </a:r>
            <a:r>
              <a:rPr lang="en-US" altLang="zh-CN" sz="1200" dirty="0">
                <a:solidFill>
                  <a:srgbClr val="2F3D3E"/>
                </a:solidFill>
                <a:latin typeface="Arial"/>
                <a:ea typeface="华文细黑"/>
              </a:rPr>
              <a:t>you would have a thing well </a:t>
            </a:r>
            <a:r>
              <a:rPr lang="en-US" altLang="zh-CN" sz="1200" dirty="0" smtClean="0">
                <a:solidFill>
                  <a:srgbClr val="2F3D3E"/>
                </a:solidFill>
                <a:latin typeface="Arial"/>
                <a:ea typeface="华文细黑"/>
              </a:rPr>
              <a:t>done , do </a:t>
            </a:r>
            <a:r>
              <a:rPr lang="en-US" altLang="zh-CN" sz="1200" dirty="0">
                <a:solidFill>
                  <a:srgbClr val="2F3D3E"/>
                </a:solidFill>
                <a:latin typeface="Arial"/>
                <a:ea typeface="华文细黑"/>
              </a:rPr>
              <a:t>it yourself</a:t>
            </a:r>
            <a:r>
              <a:rPr lang="en-US" altLang="zh-CN" sz="1200" dirty="0" smtClean="0">
                <a:solidFill>
                  <a:srgbClr val="2F3D3E"/>
                </a:solidFill>
                <a:latin typeface="Arial"/>
                <a:ea typeface="华文细黑"/>
              </a:rPr>
              <a:t>.</a:t>
            </a:r>
            <a:r>
              <a:rPr lang="en-US" altLang="zh-CN" sz="1200" dirty="0">
                <a:solidFill>
                  <a:srgbClr val="2F3D3E"/>
                </a:solidFill>
                <a:latin typeface="Arial"/>
                <a:ea typeface="华文细黑"/>
              </a:rPr>
              <a:t> </a:t>
            </a:r>
            <a:endParaRPr lang="zh-CN" altLang="en-US" sz="1200" dirty="0">
              <a:solidFill>
                <a:srgbClr val="2F3D3E"/>
              </a:solidFill>
              <a:latin typeface="Arial"/>
              <a:ea typeface="华文细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71616" y="3329616"/>
            <a:ext cx="349651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2F3D3E"/>
                </a:solidFill>
                <a:latin typeface="Arial"/>
                <a:ea typeface="华文细黑"/>
              </a:rPr>
              <a:t>What may be done at any time will be done at no </a:t>
            </a:r>
            <a:r>
              <a:rPr lang="en-US" altLang="zh-CN" sz="1200" dirty="0" smtClean="0">
                <a:solidFill>
                  <a:srgbClr val="2F3D3E"/>
                </a:solidFill>
                <a:latin typeface="Arial"/>
                <a:ea typeface="华文细黑"/>
              </a:rPr>
              <a:t>time . If </a:t>
            </a:r>
            <a:r>
              <a:rPr lang="en-US" altLang="zh-CN" sz="1200" dirty="0">
                <a:solidFill>
                  <a:srgbClr val="2F3D3E"/>
                </a:solidFill>
                <a:latin typeface="Arial"/>
                <a:ea typeface="华文细黑"/>
              </a:rPr>
              <a:t>you would have a thing well </a:t>
            </a:r>
            <a:r>
              <a:rPr lang="en-US" altLang="zh-CN" sz="1200" dirty="0" smtClean="0">
                <a:solidFill>
                  <a:srgbClr val="2F3D3E"/>
                </a:solidFill>
                <a:latin typeface="Arial"/>
                <a:ea typeface="华文细黑"/>
              </a:rPr>
              <a:t>done , do </a:t>
            </a:r>
            <a:r>
              <a:rPr lang="en-US" altLang="zh-CN" sz="1200" dirty="0">
                <a:solidFill>
                  <a:srgbClr val="2F3D3E"/>
                </a:solidFill>
                <a:latin typeface="Arial"/>
                <a:ea typeface="华文细黑"/>
              </a:rPr>
              <a:t>it yourself</a:t>
            </a:r>
            <a:r>
              <a:rPr lang="en-US" altLang="zh-CN" sz="1200" dirty="0" smtClean="0">
                <a:solidFill>
                  <a:srgbClr val="2F3D3E"/>
                </a:solidFill>
                <a:latin typeface="Arial"/>
                <a:ea typeface="华文细黑"/>
              </a:rPr>
              <a:t>.</a:t>
            </a:r>
            <a:r>
              <a:rPr lang="en-US" altLang="zh-CN" sz="1200" dirty="0">
                <a:solidFill>
                  <a:srgbClr val="2F3D3E"/>
                </a:solidFill>
                <a:latin typeface="Arial"/>
                <a:ea typeface="华文细黑"/>
              </a:rPr>
              <a:t> </a:t>
            </a:r>
            <a:endParaRPr lang="zh-CN" altLang="en-US" sz="1200" dirty="0">
              <a:solidFill>
                <a:srgbClr val="2F3D3E"/>
              </a:solidFill>
              <a:latin typeface="Arial"/>
              <a:ea typeface="华文细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71616" y="4678926"/>
            <a:ext cx="349651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2F3D3E"/>
                </a:solidFill>
                <a:latin typeface="Arial"/>
                <a:ea typeface="华文细黑"/>
              </a:rPr>
              <a:t>What may be done at any time will be done at no </a:t>
            </a:r>
            <a:r>
              <a:rPr lang="en-US" altLang="zh-CN" sz="1200" dirty="0" smtClean="0">
                <a:solidFill>
                  <a:srgbClr val="2F3D3E"/>
                </a:solidFill>
                <a:latin typeface="Arial"/>
                <a:ea typeface="华文细黑"/>
              </a:rPr>
              <a:t>time . If </a:t>
            </a:r>
            <a:r>
              <a:rPr lang="en-US" altLang="zh-CN" sz="1200" dirty="0">
                <a:solidFill>
                  <a:srgbClr val="2F3D3E"/>
                </a:solidFill>
                <a:latin typeface="Arial"/>
                <a:ea typeface="华文细黑"/>
              </a:rPr>
              <a:t>you would have a thing well </a:t>
            </a:r>
            <a:r>
              <a:rPr lang="en-US" altLang="zh-CN" sz="1200" dirty="0" smtClean="0">
                <a:solidFill>
                  <a:srgbClr val="2F3D3E"/>
                </a:solidFill>
                <a:latin typeface="Arial"/>
                <a:ea typeface="华文细黑"/>
              </a:rPr>
              <a:t>done , do </a:t>
            </a:r>
            <a:r>
              <a:rPr lang="en-US" altLang="zh-CN" sz="1200" dirty="0">
                <a:solidFill>
                  <a:srgbClr val="2F3D3E"/>
                </a:solidFill>
                <a:latin typeface="Arial"/>
                <a:ea typeface="华文细黑"/>
              </a:rPr>
              <a:t>it yourself</a:t>
            </a:r>
            <a:r>
              <a:rPr lang="en-US" altLang="zh-CN" sz="1200" dirty="0" smtClean="0">
                <a:solidFill>
                  <a:srgbClr val="2F3D3E"/>
                </a:solidFill>
                <a:latin typeface="Arial"/>
                <a:ea typeface="华文细黑"/>
              </a:rPr>
              <a:t>.</a:t>
            </a:r>
            <a:r>
              <a:rPr lang="en-US" altLang="zh-CN" sz="1200" dirty="0">
                <a:solidFill>
                  <a:srgbClr val="2F3D3E"/>
                </a:solidFill>
                <a:latin typeface="Arial"/>
                <a:ea typeface="华文细黑"/>
              </a:rPr>
              <a:t> </a:t>
            </a:r>
            <a:endParaRPr lang="zh-CN" altLang="en-US" sz="1200" dirty="0">
              <a:solidFill>
                <a:srgbClr val="2F3D3E"/>
              </a:solidFill>
              <a:latin typeface="Arial"/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449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阳光正好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76C2"/>
      </a:accent1>
      <a:accent2>
        <a:srgbClr val="0393D9"/>
      </a:accent2>
      <a:accent3>
        <a:srgbClr val="5B7503"/>
      </a:accent3>
      <a:accent4>
        <a:srgbClr val="ACBD0F"/>
      </a:accent4>
      <a:accent5>
        <a:srgbClr val="BD917E"/>
      </a:accent5>
      <a:accent6>
        <a:srgbClr val="23446B"/>
      </a:accent6>
      <a:hlink>
        <a:srgbClr val="0563C1"/>
      </a:hlink>
      <a:folHlink>
        <a:srgbClr val="954F72"/>
      </a:folHlink>
    </a:clrScheme>
    <a:fontScheme name="《正式场合》课题汇报、咨询报告、学术研讨等">
      <a:majorFont>
        <a:latin typeface="Arial"/>
        <a:ea typeface="方正综艺简体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1907</Words>
  <Application>Microsoft Office PowerPoint</Application>
  <PresentationFormat>自定义</PresentationFormat>
  <Paragraphs>111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Segoe UI</vt:lpstr>
      <vt:lpstr>微软雅黑</vt:lpstr>
      <vt:lpstr>方正综艺简体</vt:lpstr>
      <vt:lpstr>Times New Roman</vt:lpstr>
      <vt:lpstr>Calibri</vt:lpstr>
      <vt:lpstr>微软雅黑 Light</vt:lpstr>
      <vt:lpstr>华文细黑</vt:lpstr>
      <vt:lpstr>Open Sans</vt:lpstr>
      <vt:lpstr>冬青黑体简体中文 W3</vt:lpstr>
      <vt:lpstr>Arail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张默然</dc:creator>
  <cp:lastModifiedBy>Administrator</cp:lastModifiedBy>
  <cp:revision>33</cp:revision>
  <dcterms:created xsi:type="dcterms:W3CDTF">2015-12-15T03:08:08Z</dcterms:created>
  <dcterms:modified xsi:type="dcterms:W3CDTF">2017-11-02T11:45:20Z</dcterms:modified>
</cp:coreProperties>
</file>